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9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4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5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6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7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8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9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0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21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23.xml" ContentType="application/vnd.openxmlformats-officedocument.presentationml.notesSlide+xml"/>
  <Override PartName="/ppt/tags/tag137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80" r:id="rId19"/>
    <p:sldId id="266" r:id="rId20"/>
    <p:sldId id="281" r:id="rId21"/>
    <p:sldId id="282" r:id="rId22"/>
    <p:sldId id="283" r:id="rId23"/>
    <p:sldId id="284" r:id="rId24"/>
    <p:sldId id="267" r:id="rId25"/>
  </p:sldIdLst>
  <p:sldSz cx="12192000" cy="6858000"/>
  <p:notesSz cx="6858000" cy="9144000"/>
  <p:embeddedFontLst>
    <p:embeddedFont>
      <p:font typeface="Impact" panose="020B0806030902050204" pitchFamily="34" charset="0"/>
      <p:regular r:id="rId27"/>
    </p:embeddedFont>
    <p:embeddedFont>
      <p:font typeface="等线" panose="02010600030101010101" pitchFamily="2" charset="-122"/>
      <p:regular r:id="rId28"/>
      <p:bold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B124"/>
    <a:srgbClr val="FB9B34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76" d="100"/>
          <a:sy n="76" d="100"/>
        </p:scale>
        <p:origin x="150" y="138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49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35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51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38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07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732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656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92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331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1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6680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9377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954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2910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26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00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7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1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50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39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48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4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53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5E0AF-B811-4E83-84AB-DED70EDC56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BDA6EC-6755-4392-9117-2D24EDECD0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2100"/>
            <a:ext cx="5162550" cy="5295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33DE685-0ADC-40A5-91AF-030F2B4C2C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78"/>
          <a:stretch/>
        </p:blipFill>
        <p:spPr>
          <a:xfrm>
            <a:off x="1" y="1955800"/>
            <a:ext cx="4529901" cy="49022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9F49583-2317-4849-9C22-8D6B657D2A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6"/>
          <a:stretch/>
        </p:blipFill>
        <p:spPr>
          <a:xfrm>
            <a:off x="7188200" y="1331494"/>
            <a:ext cx="5003800" cy="552650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507A28E-C4A1-41D0-A7EF-2F0DEE7DD9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54" y="2387600"/>
            <a:ext cx="4100594" cy="44704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9ABF0EF-B9DC-46A0-A0A9-C07EDE4CF82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3" y="4212539"/>
            <a:ext cx="761667" cy="26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p:transition spd="slow"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6275A55A-FD9F-4C40-8495-6B81E14E8D07}"/>
              </a:ext>
            </a:extLst>
          </p:cNvPr>
          <p:cNvGrpSpPr/>
          <p:nvPr userDrawn="1"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5A0BB16-6653-4964-A4D8-F986E31407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820902E-7DE0-440F-A6E5-96E737325A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562100"/>
              <a:ext cx="5162550" cy="52959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D4EE363-B6F5-49B3-BC63-EA1FE7DDA03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978"/>
            <a:stretch/>
          </p:blipFill>
          <p:spPr>
            <a:xfrm>
              <a:off x="1" y="1955800"/>
              <a:ext cx="4529901" cy="49022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79CB014-23A5-471B-A903-A7CA3AB58FF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46"/>
            <a:stretch/>
          </p:blipFill>
          <p:spPr>
            <a:xfrm>
              <a:off x="7188200" y="1331494"/>
              <a:ext cx="5003800" cy="552650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0FEFC19-6E7F-43BB-BB44-FA990B0D52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54" y="2387600"/>
              <a:ext cx="4100594" cy="44704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7243EEF-2DB4-435A-B5DA-E1C10F1004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533" y="4212539"/>
              <a:ext cx="761667" cy="26454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p:transition spd="slow" advClick="0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3A5873-DA3C-4EE9-BFDB-A6C7BC0760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09E78FE-4001-417D-A1EB-44263191AD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2100"/>
            <a:ext cx="5162550" cy="52959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B6E2BDB-A0F2-42CB-9653-D3E399263F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78"/>
          <a:stretch/>
        </p:blipFill>
        <p:spPr>
          <a:xfrm>
            <a:off x="1" y="1955800"/>
            <a:ext cx="4529901" cy="49022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FE9338-9EE0-4E45-AEC0-C33E23456D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6"/>
          <a:stretch/>
        </p:blipFill>
        <p:spPr>
          <a:xfrm>
            <a:off x="7188200" y="1331494"/>
            <a:ext cx="5003800" cy="55265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361B93E-AB14-4A4F-B42F-A865526D1FE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54" y="2387600"/>
            <a:ext cx="4100594" cy="44704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4C3C258-2176-4E87-8F50-324538C0458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3" y="4212539"/>
            <a:ext cx="761667" cy="26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p:transition spd="slow" advClick="0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D5AF0A6E-BD87-4254-BFC6-55A0BF395E8D}"/>
              </a:ext>
            </a:extLst>
          </p:cNvPr>
          <p:cNvSpPr>
            <a:spLocks/>
          </p:cNvSpPr>
          <p:nvPr userDrawn="1"/>
        </p:nvSpPr>
        <p:spPr bwMode="auto">
          <a:xfrm>
            <a:off x="3632820" y="236837"/>
            <a:ext cx="4596780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点击加入标题文字</a:t>
            </a:r>
            <a:endParaRPr lang="en-US" sz="4000" b="1" cap="small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2000000000000000000" pitchFamily="2" charset="-122"/>
              <a:ea typeface="方正卡通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p:transition spd="slow" advClick="0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11902ED7-9CCF-459D-B051-61EB7720AA6A}"/>
              </a:ext>
            </a:extLst>
          </p:cNvPr>
          <p:cNvSpPr>
            <a:spLocks/>
          </p:cNvSpPr>
          <p:nvPr userDrawn="1"/>
        </p:nvSpPr>
        <p:spPr bwMode="auto">
          <a:xfrm>
            <a:off x="3632820" y="236837"/>
            <a:ext cx="4596780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点击加入标题文字</a:t>
            </a:r>
            <a:endParaRPr lang="en-US" sz="4000" b="1" cap="small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2000000000000000000" pitchFamily="2" charset="-122"/>
              <a:ea typeface="方正卡通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p:transition spd="slow" advClick="0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ED9E2E38-23FA-477A-8AB8-665BD1E6A9CC}"/>
              </a:ext>
            </a:extLst>
          </p:cNvPr>
          <p:cNvSpPr>
            <a:spLocks/>
          </p:cNvSpPr>
          <p:nvPr userDrawn="1"/>
        </p:nvSpPr>
        <p:spPr bwMode="auto">
          <a:xfrm>
            <a:off x="3632820" y="236837"/>
            <a:ext cx="4596780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点击加入标题文字</a:t>
            </a:r>
            <a:endParaRPr lang="en-US" sz="4000" b="1" cap="small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2000000000000000000" pitchFamily="2" charset="-122"/>
              <a:ea typeface="方正卡通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p:transition spd="slow" advClick="0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D566F801-D721-4F08-98EF-1D4A8CF1C6DF}"/>
              </a:ext>
            </a:extLst>
          </p:cNvPr>
          <p:cNvSpPr>
            <a:spLocks/>
          </p:cNvSpPr>
          <p:nvPr userDrawn="1"/>
        </p:nvSpPr>
        <p:spPr bwMode="auto">
          <a:xfrm>
            <a:off x="3632820" y="236837"/>
            <a:ext cx="4596780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点击加入标题文字</a:t>
            </a:r>
            <a:endParaRPr lang="en-US" sz="4000" b="1" cap="small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2000000000000000000" pitchFamily="2" charset="-122"/>
              <a:ea typeface="方正卡通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p:transition spd="slow" advClick="0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7BDA482-1D3C-4983-B9D6-2F349BE006CF}"/>
              </a:ext>
            </a:extLst>
          </p:cNvPr>
          <p:cNvGrpSpPr/>
          <p:nvPr userDrawn="1"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228A7B6-ADB1-4132-94A7-20C0B6B466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039E807-DA4E-4423-9481-FA40FEA84F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562100"/>
              <a:ext cx="5162550" cy="529590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9ED6BC-DC1F-4781-A771-88A7FE2DD3E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978"/>
            <a:stretch/>
          </p:blipFill>
          <p:spPr>
            <a:xfrm>
              <a:off x="1" y="1955800"/>
              <a:ext cx="4529901" cy="49022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A74957C-3684-4BC6-B52F-8ECE391F908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46"/>
            <a:stretch/>
          </p:blipFill>
          <p:spPr>
            <a:xfrm>
              <a:off x="7188200" y="1331494"/>
              <a:ext cx="5003800" cy="5526506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EDEF504-217A-41FD-8BF6-0FC3B1D8D2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54" y="2387600"/>
              <a:ext cx="4100594" cy="44704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229B7F5-4301-41A4-A368-2FEAD8AB3C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533" y="4212539"/>
              <a:ext cx="761667" cy="26454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p:transition spd="slow"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p:transition spd="slow" advClick="0" advTm="3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54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04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1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notesSlide" Target="../notesSlides/notesSlide2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3">
            <a:extLst>
              <a:ext uri="{FF2B5EF4-FFF2-40B4-BE49-F238E27FC236}">
                <a16:creationId xmlns:a16="http://schemas.microsoft.com/office/drawing/2014/main" id="{B61A2D48-DAA1-456F-9130-C410DAA6CE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19634" y="1877166"/>
            <a:ext cx="7802136" cy="121283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66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插画风教育培训课件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892F0B4-8FA2-4E2D-8DAB-AC59D01B0CD6}"/>
              </a:ext>
            </a:extLst>
          </p:cNvPr>
          <p:cNvSpPr/>
          <p:nvPr/>
        </p:nvSpPr>
        <p:spPr>
          <a:xfrm>
            <a:off x="3627875" y="3089999"/>
            <a:ext cx="829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Lorem ipsum dolor sit amet, consectetuer adipiscing elit.Aenean commodo ligula eget dolor. Aenean massa. Cum sociis natoque penatibus et magnis dis parturient montes,nascetur ridiculus mus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110E07-F097-457E-BD57-44B9A014CD98}"/>
              </a:ext>
            </a:extLst>
          </p:cNvPr>
          <p:cNvSpPr txBox="1"/>
          <p:nvPr/>
        </p:nvSpPr>
        <p:spPr>
          <a:xfrm>
            <a:off x="8162408" y="3820263"/>
            <a:ext cx="3759362" cy="43037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汇报人：    汇报时间：</a:t>
            </a:r>
            <a:r>
              <a:rPr lang="en-US" altLang="zh-CN" sz="20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18</a:t>
            </a:r>
            <a:r>
              <a:rPr lang="zh-CN" altLang="en-US" sz="20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年</a:t>
            </a:r>
            <a:r>
              <a:rPr lang="en-US" altLang="zh-CN" sz="20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1</a:t>
            </a:r>
            <a:r>
              <a:rPr lang="zh-CN" altLang="en-US" sz="20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月</a:t>
            </a:r>
          </a:p>
        </p:txBody>
      </p:sp>
      <p:pic>
        <p:nvPicPr>
          <p:cNvPr id="5" name="7be17">
            <a:hlinkClick r:id="" action="ppaction://media"/>
            <a:extLst>
              <a:ext uri="{FF2B5EF4-FFF2-40B4-BE49-F238E27FC236}">
                <a16:creationId xmlns:a16="http://schemas.microsoft.com/office/drawing/2014/main" id="{E42429C0-F894-492B-BDCE-782012E8F62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91175" y="-10128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602531D8-194B-4625-AFD5-1BA0A448C25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63632" y="1551526"/>
            <a:ext cx="2549181" cy="2881760"/>
            <a:chOff x="548708" y="1524540"/>
            <a:chExt cx="2549181" cy="288176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CB6D99E-1F77-4ACB-91AF-0EA8B6150CFE}"/>
                </a:ext>
              </a:extLst>
            </p:cNvPr>
            <p:cNvGrpSpPr/>
            <p:nvPr/>
          </p:nvGrpSpPr>
          <p:grpSpPr>
            <a:xfrm>
              <a:off x="891818" y="2450986"/>
              <a:ext cx="1862957" cy="1955314"/>
              <a:chOff x="989461" y="1985775"/>
              <a:chExt cx="1673951" cy="175693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8C05D82D-9C8A-4AE1-AC25-2078513DF285}"/>
                  </a:ext>
                </a:extLst>
              </p:cNvPr>
              <p:cNvGrpSpPr/>
              <p:nvPr/>
            </p:nvGrpSpPr>
            <p:grpSpPr>
              <a:xfrm>
                <a:off x="989461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70" name="任意多边形 46">
                  <a:extLst>
                    <a:ext uri="{FF2B5EF4-FFF2-40B4-BE49-F238E27FC236}">
                      <a16:creationId xmlns:a16="http://schemas.microsoft.com/office/drawing/2014/main" id="{B59FDA8C-A948-469B-8237-25E3B79B4D65}"/>
                    </a:ext>
                  </a:extLst>
                </p:cNvPr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任意多边形 47">
                  <a:extLst>
                    <a:ext uri="{FF2B5EF4-FFF2-40B4-BE49-F238E27FC236}">
                      <a16:creationId xmlns:a16="http://schemas.microsoft.com/office/drawing/2014/main" id="{539951A9-ED68-4839-B091-E8E0D75774AC}"/>
                    </a:ext>
                  </a:extLst>
                </p:cNvPr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任意多边形 48">
                  <a:extLst>
                    <a:ext uri="{FF2B5EF4-FFF2-40B4-BE49-F238E27FC236}">
                      <a16:creationId xmlns:a16="http://schemas.microsoft.com/office/drawing/2014/main" id="{A5D5731C-3639-4D0E-B90D-E2A0CBB06B99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任意多边形 49">
                  <a:extLst>
                    <a:ext uri="{FF2B5EF4-FFF2-40B4-BE49-F238E27FC236}">
                      <a16:creationId xmlns:a16="http://schemas.microsoft.com/office/drawing/2014/main" id="{21965DAB-E15F-4A17-A2BD-18E50135631D}"/>
                    </a:ext>
                  </a:extLst>
                </p:cNvPr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96F247FF-4E33-45B9-9746-D8491D0EB8BE}"/>
                  </a:ext>
                </a:extLst>
              </p:cNvPr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61A5-5FC3-4AC3-BF93-35472DF3F98B}"/>
                    </a:ext>
                  </a:extLst>
                </p:cNvPr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流程图: 手动操作 66">
                  <a:extLst>
                    <a:ext uri="{FF2B5EF4-FFF2-40B4-BE49-F238E27FC236}">
                      <a16:creationId xmlns:a16="http://schemas.microsoft.com/office/drawing/2014/main" id="{585A0FF2-2C59-4CEE-AA45-4BAC879C7BBC}"/>
                    </a:ext>
                  </a:extLst>
                </p:cNvPr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弦形 67">
                  <a:extLst>
                    <a:ext uri="{FF2B5EF4-FFF2-40B4-BE49-F238E27FC236}">
                      <a16:creationId xmlns:a16="http://schemas.microsoft.com/office/drawing/2014/main" id="{F632FB54-B60A-43C9-BF1C-9455953E9AA6}"/>
                    </a:ext>
                  </a:extLst>
                </p:cNvPr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空心弧 68">
                  <a:extLst>
                    <a:ext uri="{FF2B5EF4-FFF2-40B4-BE49-F238E27FC236}">
                      <a16:creationId xmlns:a16="http://schemas.microsoft.com/office/drawing/2014/main" id="{B305E564-272D-40B5-9FCF-8C83F6684C11}"/>
                    </a:ext>
                  </a:extLst>
                </p:cNvPr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7D09AC7-B87A-41A2-B27D-CCB8FD81B0D1}"/>
                </a:ext>
              </a:extLst>
            </p:cNvPr>
            <p:cNvGrpSpPr/>
            <p:nvPr/>
          </p:nvGrpSpPr>
          <p:grpSpPr>
            <a:xfrm>
              <a:off x="548708" y="1524540"/>
              <a:ext cx="2549181" cy="776023"/>
              <a:chOff x="1762632" y="1353271"/>
              <a:chExt cx="2549181" cy="776023"/>
            </a:xfrm>
          </p:grpSpPr>
          <p:sp>
            <p:nvSpPr>
              <p:cNvPr id="62" name="文本框 17">
                <a:extLst>
                  <a:ext uri="{FF2B5EF4-FFF2-40B4-BE49-F238E27FC236}">
                    <a16:creationId xmlns:a16="http://schemas.microsoft.com/office/drawing/2014/main" id="{69F00D4F-8EDC-4AE8-8C25-53D9BBE4E474}"/>
                  </a:ext>
                </a:extLst>
              </p:cNvPr>
              <p:cNvSpPr txBox="1"/>
              <p:nvPr/>
            </p:nvSpPr>
            <p:spPr>
              <a:xfrm>
                <a:off x="1762632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63" name="文本框 18">
                <a:extLst>
                  <a:ext uri="{FF2B5EF4-FFF2-40B4-BE49-F238E27FC236}">
                    <a16:creationId xmlns:a16="http://schemas.microsoft.com/office/drawing/2014/main" id="{7ACC5415-58B3-4D66-8AD5-682E38D7C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2632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4647C033-536A-44E9-91A6-7901C97707F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21410" y="1478453"/>
            <a:ext cx="2549181" cy="2952329"/>
            <a:chOff x="4585767" y="1441461"/>
            <a:chExt cx="2549181" cy="295232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FA07636-CCFA-44B7-96FB-6D856696EA01}"/>
                </a:ext>
              </a:extLst>
            </p:cNvPr>
            <p:cNvGrpSpPr/>
            <p:nvPr/>
          </p:nvGrpSpPr>
          <p:grpSpPr>
            <a:xfrm>
              <a:off x="4928429" y="2367904"/>
              <a:ext cx="1863862" cy="2025886"/>
              <a:chOff x="4056929" y="1923464"/>
              <a:chExt cx="1674763" cy="1820348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FF8D0C66-46C9-4E33-8B78-6489E029B0F6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56" name="任意多边形 54">
                  <a:extLst>
                    <a:ext uri="{FF2B5EF4-FFF2-40B4-BE49-F238E27FC236}">
                      <a16:creationId xmlns:a16="http://schemas.microsoft.com/office/drawing/2014/main" id="{0AA67AFF-E7AD-426A-A216-78406430847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任意多边形 55">
                  <a:extLst>
                    <a:ext uri="{FF2B5EF4-FFF2-40B4-BE49-F238E27FC236}">
                      <a16:creationId xmlns:a16="http://schemas.microsoft.com/office/drawing/2014/main" id="{9DC5D5C3-5C1F-4268-87A3-1AF5C6C5FDF2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 56">
                  <a:extLst>
                    <a:ext uri="{FF2B5EF4-FFF2-40B4-BE49-F238E27FC236}">
                      <a16:creationId xmlns:a16="http://schemas.microsoft.com/office/drawing/2014/main" id="{E8C4BAC6-7049-4DCC-ADB8-BB7953CEA32C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任意多边形 57">
                  <a:extLst>
                    <a:ext uri="{FF2B5EF4-FFF2-40B4-BE49-F238E27FC236}">
                      <a16:creationId xmlns:a16="http://schemas.microsoft.com/office/drawing/2014/main" id="{F4A0783B-B6E1-4076-B4EE-190FBD870F36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CFC36D1A-991A-421E-9298-9C93F278620B}"/>
                  </a:ext>
                </a:extLst>
              </p:cNvPr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54" name="饼形 52">
                  <a:extLst>
                    <a:ext uri="{FF2B5EF4-FFF2-40B4-BE49-F238E27FC236}">
                      <a16:creationId xmlns:a16="http://schemas.microsoft.com/office/drawing/2014/main" id="{AC5C6FCD-6FC5-4733-A555-241D2CE8296F}"/>
                    </a:ext>
                  </a:extLst>
                </p:cNvPr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饼形 53">
                  <a:extLst>
                    <a:ext uri="{FF2B5EF4-FFF2-40B4-BE49-F238E27FC236}">
                      <a16:creationId xmlns:a16="http://schemas.microsoft.com/office/drawing/2014/main" id="{C6672DCF-5933-40F0-A91C-FA8625328F9F}"/>
                    </a:ext>
                  </a:extLst>
                </p:cNvPr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DBDD35D-4A99-4DF8-91BE-29C39B3CDC15}"/>
                </a:ext>
              </a:extLst>
            </p:cNvPr>
            <p:cNvGrpSpPr/>
            <p:nvPr/>
          </p:nvGrpSpPr>
          <p:grpSpPr>
            <a:xfrm>
              <a:off x="4585767" y="1441461"/>
              <a:ext cx="2549181" cy="776023"/>
              <a:chOff x="5877558" y="1353271"/>
              <a:chExt cx="2549181" cy="776023"/>
            </a:xfrm>
          </p:grpSpPr>
          <p:sp>
            <p:nvSpPr>
              <p:cNvPr id="50" name="文本框 15">
                <a:extLst>
                  <a:ext uri="{FF2B5EF4-FFF2-40B4-BE49-F238E27FC236}">
                    <a16:creationId xmlns:a16="http://schemas.microsoft.com/office/drawing/2014/main" id="{A12294DF-D8D0-4933-9342-BE247A92C88E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51" name="文本框 16">
                <a:extLst>
                  <a:ext uri="{FF2B5EF4-FFF2-40B4-BE49-F238E27FC236}">
                    <a16:creationId xmlns:a16="http://schemas.microsoft.com/office/drawing/2014/main" id="{C325B700-97C7-456E-B6CD-F75871177F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C307093F-B1F2-4925-BE2E-EEE98505ACE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942521" y="2602351"/>
            <a:ext cx="2549181" cy="2973736"/>
            <a:chOff x="2537878" y="2602351"/>
            <a:chExt cx="2549181" cy="29737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F37D732-C173-47F0-9272-FC5750F6CBA8}"/>
                </a:ext>
              </a:extLst>
            </p:cNvPr>
            <p:cNvGrpSpPr/>
            <p:nvPr/>
          </p:nvGrpSpPr>
          <p:grpSpPr>
            <a:xfrm>
              <a:off x="2874397" y="2602351"/>
              <a:ext cx="1876143" cy="1987262"/>
              <a:chOff x="2403046" y="2099299"/>
              <a:chExt cx="1685799" cy="178564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C69C392-46FE-4E1A-B9C8-D7D4EC1771AA}"/>
                  </a:ext>
                </a:extLst>
              </p:cNvPr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44" name="任意多边形 36">
                  <a:extLst>
                    <a:ext uri="{FF2B5EF4-FFF2-40B4-BE49-F238E27FC236}">
                      <a16:creationId xmlns:a16="http://schemas.microsoft.com/office/drawing/2014/main" id="{D4F92CDB-9E70-49D0-B24C-FDBAA099CF7B}"/>
                    </a:ext>
                  </a:extLst>
                </p:cNvPr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37">
                  <a:extLst>
                    <a:ext uri="{FF2B5EF4-FFF2-40B4-BE49-F238E27FC236}">
                      <a16:creationId xmlns:a16="http://schemas.microsoft.com/office/drawing/2014/main" id="{36A41739-4C3C-466D-9EC0-B19B67E4AD7C}"/>
                    </a:ext>
                  </a:extLst>
                </p:cNvPr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38">
                  <a:extLst>
                    <a:ext uri="{FF2B5EF4-FFF2-40B4-BE49-F238E27FC236}">
                      <a16:creationId xmlns:a16="http://schemas.microsoft.com/office/drawing/2014/main" id="{B9E929AC-6EE8-4A50-9389-3AD9CD26722B}"/>
                    </a:ext>
                  </a:extLst>
                </p:cNvPr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39">
                  <a:extLst>
                    <a:ext uri="{FF2B5EF4-FFF2-40B4-BE49-F238E27FC236}">
                      <a16:creationId xmlns:a16="http://schemas.microsoft.com/office/drawing/2014/main" id="{6606C2F9-9852-4E8A-BD71-0F4BEFD47AFE}"/>
                    </a:ext>
                  </a:extLst>
                </p:cNvPr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B067596-771E-462E-9FD4-857183C5C009}"/>
                  </a:ext>
                </a:extLst>
              </p:cNvPr>
              <p:cNvGrpSpPr/>
              <p:nvPr/>
            </p:nvGrpSpPr>
            <p:grpSpPr>
              <a:xfrm>
                <a:off x="3019493" y="3487059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35" name="新月形 34">
                  <a:extLst>
                    <a:ext uri="{FF2B5EF4-FFF2-40B4-BE49-F238E27FC236}">
                      <a16:creationId xmlns:a16="http://schemas.microsoft.com/office/drawing/2014/main" id="{CC6D7552-E872-4713-857E-B742D8BCA6DD}"/>
                    </a:ext>
                  </a:extLst>
                </p:cNvPr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弦形 35">
                  <a:extLst>
                    <a:ext uri="{FF2B5EF4-FFF2-40B4-BE49-F238E27FC236}">
                      <a16:creationId xmlns:a16="http://schemas.microsoft.com/office/drawing/2014/main" id="{576BDCEF-B245-4AC5-AB56-FB1115C2F1E8}"/>
                    </a:ext>
                  </a:extLst>
                </p:cNvPr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BF6B2839-77CF-49C9-8589-4078EB676F1F}"/>
                    </a:ext>
                  </a:extLst>
                </p:cNvPr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新月形 37">
                  <a:extLst>
                    <a:ext uri="{FF2B5EF4-FFF2-40B4-BE49-F238E27FC236}">
                      <a16:creationId xmlns:a16="http://schemas.microsoft.com/office/drawing/2014/main" id="{D2FAA82D-0AE1-4840-B346-6B2CAC67F27A}"/>
                    </a:ext>
                  </a:extLst>
                </p:cNvPr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4757083C-3259-4094-8C99-DA7B64EA4D57}"/>
                    </a:ext>
                  </a:extLst>
                </p:cNvPr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新月形 39">
                  <a:extLst>
                    <a:ext uri="{FF2B5EF4-FFF2-40B4-BE49-F238E27FC236}">
                      <a16:creationId xmlns:a16="http://schemas.microsoft.com/office/drawing/2014/main" id="{184D6F69-38E9-44C0-862A-1A655D61086D}"/>
                    </a:ext>
                  </a:extLst>
                </p:cNvPr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新月形 40">
                  <a:extLst>
                    <a:ext uri="{FF2B5EF4-FFF2-40B4-BE49-F238E27FC236}">
                      <a16:creationId xmlns:a16="http://schemas.microsoft.com/office/drawing/2014/main" id="{6E961976-55E4-4162-8911-5FC7F0F8B136}"/>
                    </a:ext>
                  </a:extLst>
                </p:cNvPr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3CBB37F-5B68-495C-BBDC-CB9F9A1AB9CA}"/>
                    </a:ext>
                  </a:extLst>
                </p:cNvPr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A08CD101-09BD-4B1D-B7EC-76E1897DBFD9}"/>
                    </a:ext>
                  </a:extLst>
                </p:cNvPr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8CFB360-A065-4B6F-9292-05C7449981ED}"/>
                </a:ext>
              </a:extLst>
            </p:cNvPr>
            <p:cNvGrpSpPr/>
            <p:nvPr/>
          </p:nvGrpSpPr>
          <p:grpSpPr>
            <a:xfrm>
              <a:off x="2537878" y="4800064"/>
              <a:ext cx="2549181" cy="776023"/>
              <a:chOff x="4948086" y="156224"/>
              <a:chExt cx="2549181" cy="776023"/>
            </a:xfrm>
          </p:grpSpPr>
          <p:sp>
            <p:nvSpPr>
              <p:cNvPr id="31" name="文本框 13">
                <a:extLst>
                  <a:ext uri="{FF2B5EF4-FFF2-40B4-BE49-F238E27FC236}">
                    <a16:creationId xmlns:a16="http://schemas.microsoft.com/office/drawing/2014/main" id="{92DD7E76-2130-49D3-86CB-67CBB20AE905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14">
                <a:extLst>
                  <a:ext uri="{FF2B5EF4-FFF2-40B4-BE49-F238E27FC236}">
                    <a16:creationId xmlns:a16="http://schemas.microsoft.com/office/drawing/2014/main" id="{EA749CA7-B43B-4F45-9D2A-C8FCA0BE66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633EE2F9-99D8-4216-ADD1-246A71A5B41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00299" y="2598485"/>
            <a:ext cx="2549181" cy="2877803"/>
            <a:chOff x="6612761" y="2601937"/>
            <a:chExt cx="2549181" cy="287780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2DE7371-86F5-4BB5-A6F2-7DA5EA16813B}"/>
                </a:ext>
              </a:extLst>
            </p:cNvPr>
            <p:cNvGrpSpPr/>
            <p:nvPr/>
          </p:nvGrpSpPr>
          <p:grpSpPr>
            <a:xfrm>
              <a:off x="6949508" y="2601937"/>
              <a:ext cx="1875677" cy="1907190"/>
              <a:chOff x="5624406" y="2098985"/>
              <a:chExt cx="1685381" cy="1713692"/>
            </a:xfrm>
          </p:grpSpPr>
          <p:sp>
            <p:nvSpPr>
              <p:cNvPr id="23" name="任意多边形 19">
                <a:extLst>
                  <a:ext uri="{FF2B5EF4-FFF2-40B4-BE49-F238E27FC236}">
                    <a16:creationId xmlns:a16="http://schemas.microsoft.com/office/drawing/2014/main" id="{4B391173-7851-4FBF-9FAD-A444123BC89F}"/>
                  </a:ext>
                </a:extLst>
              </p:cNvPr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33E4300-83D5-467C-A0E3-6143E3486FCE}"/>
                  </a:ext>
                </a:extLst>
              </p:cNvPr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25" name="任意多边形 21">
                  <a:extLst>
                    <a:ext uri="{FF2B5EF4-FFF2-40B4-BE49-F238E27FC236}">
                      <a16:creationId xmlns:a16="http://schemas.microsoft.com/office/drawing/2014/main" id="{194EFFE7-EC49-49EC-ABD4-BAF11EA6E8D8}"/>
                    </a:ext>
                  </a:extLst>
                </p:cNvPr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 22">
                  <a:extLst>
                    <a:ext uri="{FF2B5EF4-FFF2-40B4-BE49-F238E27FC236}">
                      <a16:creationId xmlns:a16="http://schemas.microsoft.com/office/drawing/2014/main" id="{250B8C3D-0F17-413D-A9A7-817974FBB299}"/>
                    </a:ext>
                  </a:extLst>
                </p:cNvPr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 23">
                  <a:extLst>
                    <a:ext uri="{FF2B5EF4-FFF2-40B4-BE49-F238E27FC236}">
                      <a16:creationId xmlns:a16="http://schemas.microsoft.com/office/drawing/2014/main" id="{890D4C89-03A0-4FC3-8D24-FB02133C4394}"/>
                    </a:ext>
                  </a:extLst>
                </p:cNvPr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 24">
                  <a:extLst>
                    <a:ext uri="{FF2B5EF4-FFF2-40B4-BE49-F238E27FC236}">
                      <a16:creationId xmlns:a16="http://schemas.microsoft.com/office/drawing/2014/main" id="{E4C2EF31-170F-4D46-B10D-221F3DC54374}"/>
                    </a:ext>
                  </a:extLst>
                </p:cNvPr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001E2B7-4D11-40A7-9CD7-8DDC3B45A1B8}"/>
                </a:ext>
              </a:extLst>
            </p:cNvPr>
            <p:cNvGrpSpPr/>
            <p:nvPr/>
          </p:nvGrpSpPr>
          <p:grpSpPr>
            <a:xfrm>
              <a:off x="6612761" y="4703717"/>
              <a:ext cx="2549181" cy="776023"/>
              <a:chOff x="4948086" y="156224"/>
              <a:chExt cx="2549181" cy="776023"/>
            </a:xfrm>
          </p:grpSpPr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id="{23FBCAC6-8743-40F0-9DA0-DD0F4A4CCB4E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文本框 12">
                <a:extLst>
                  <a:ext uri="{FF2B5EF4-FFF2-40B4-BE49-F238E27FC236}">
                    <a16:creationId xmlns:a16="http://schemas.microsoft.com/office/drawing/2014/main" id="{8735D862-771D-4B94-83BC-5375BFD7C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7759F568-9911-478C-8E40-9D68A00BD9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9188" y="1478453"/>
            <a:ext cx="2549181" cy="2952326"/>
            <a:chOff x="8129699" y="1441461"/>
            <a:chExt cx="2549181" cy="29523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2E650B4-852C-4D64-A2F3-A1D004F10704}"/>
                </a:ext>
              </a:extLst>
            </p:cNvPr>
            <p:cNvGrpSpPr/>
            <p:nvPr/>
          </p:nvGrpSpPr>
          <p:grpSpPr>
            <a:xfrm>
              <a:off x="8472357" y="2389702"/>
              <a:ext cx="1863861" cy="2004085"/>
              <a:chOff x="4056929" y="1943052"/>
              <a:chExt cx="1674763" cy="1800760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FC9CB64-4014-4D00-AF31-7C56B287E714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15" name="任意多边形 91">
                  <a:extLst>
                    <a:ext uri="{FF2B5EF4-FFF2-40B4-BE49-F238E27FC236}">
                      <a16:creationId xmlns:a16="http://schemas.microsoft.com/office/drawing/2014/main" id="{FBD4D086-0D34-4263-B593-7EBE4CCBFCC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任意多边形 92">
                  <a:extLst>
                    <a:ext uri="{FF2B5EF4-FFF2-40B4-BE49-F238E27FC236}">
                      <a16:creationId xmlns:a16="http://schemas.microsoft.com/office/drawing/2014/main" id="{25269625-D2A5-4EB9-A769-3E9D5C649DDC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任意多边形 93">
                  <a:extLst>
                    <a:ext uri="{FF2B5EF4-FFF2-40B4-BE49-F238E27FC236}">
                      <a16:creationId xmlns:a16="http://schemas.microsoft.com/office/drawing/2014/main" id="{60DC6247-0141-4936-B741-2EF644B2C2F0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任意多边形 94">
                  <a:extLst>
                    <a:ext uri="{FF2B5EF4-FFF2-40B4-BE49-F238E27FC236}">
                      <a16:creationId xmlns:a16="http://schemas.microsoft.com/office/drawing/2014/main" id="{1869483C-B1D2-4623-9690-6ACB0A344081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" name="任意多边形 90">
                <a:extLst>
                  <a:ext uri="{FF2B5EF4-FFF2-40B4-BE49-F238E27FC236}">
                    <a16:creationId xmlns:a16="http://schemas.microsoft.com/office/drawing/2014/main" id="{A3FF53B8-E4B4-46E6-82B9-50E699D92FF1}"/>
                  </a:ext>
                </a:extLst>
              </p:cNvPr>
              <p:cNvSpPr/>
              <p:nvPr/>
            </p:nvSpPr>
            <p:spPr>
              <a:xfrm>
                <a:off x="4752680" y="1943052"/>
                <a:ext cx="262234" cy="368299"/>
              </a:xfrm>
              <a:custGeom>
                <a:avLst/>
                <a:gdLst>
                  <a:gd name="connsiteX0" fmla="*/ 163450 w 239588"/>
                  <a:gd name="connsiteY0" fmla="*/ 147580 h 336493"/>
                  <a:gd name="connsiteX1" fmla="*/ 163450 w 239588"/>
                  <a:gd name="connsiteY1" fmla="*/ 307918 h 336493"/>
                  <a:gd name="connsiteX2" fmla="*/ 192025 w 239588"/>
                  <a:gd name="connsiteY2" fmla="*/ 307918 h 336493"/>
                  <a:gd name="connsiteX3" fmla="*/ 192025 w 239588"/>
                  <a:gd name="connsiteY3" fmla="*/ 147580 h 336493"/>
                  <a:gd name="connsiteX4" fmla="*/ 106300 w 239588"/>
                  <a:gd name="connsiteY4" fmla="*/ 147580 h 336493"/>
                  <a:gd name="connsiteX5" fmla="*/ 106300 w 239588"/>
                  <a:gd name="connsiteY5" fmla="*/ 307918 h 336493"/>
                  <a:gd name="connsiteX6" fmla="*/ 134875 w 239588"/>
                  <a:gd name="connsiteY6" fmla="*/ 307918 h 336493"/>
                  <a:gd name="connsiteX7" fmla="*/ 134875 w 239588"/>
                  <a:gd name="connsiteY7" fmla="*/ 147580 h 336493"/>
                  <a:gd name="connsiteX8" fmla="*/ 49150 w 239588"/>
                  <a:gd name="connsiteY8" fmla="*/ 147580 h 336493"/>
                  <a:gd name="connsiteX9" fmla="*/ 49150 w 239588"/>
                  <a:gd name="connsiteY9" fmla="*/ 307918 h 336493"/>
                  <a:gd name="connsiteX10" fmla="*/ 76138 w 239588"/>
                  <a:gd name="connsiteY10" fmla="*/ 307918 h 336493"/>
                  <a:gd name="connsiteX11" fmla="*/ 76138 w 239588"/>
                  <a:gd name="connsiteY11" fmla="*/ 147580 h 336493"/>
                  <a:gd name="connsiteX12" fmla="*/ 96775 w 239588"/>
                  <a:gd name="connsiteY12" fmla="*/ 33280 h 336493"/>
                  <a:gd name="connsiteX13" fmla="*/ 85663 w 239588"/>
                  <a:gd name="connsiteY13" fmla="*/ 58680 h 336493"/>
                  <a:gd name="connsiteX14" fmla="*/ 165039 w 239588"/>
                  <a:gd name="connsiteY14" fmla="*/ 92018 h 336493"/>
                  <a:gd name="connsiteX15" fmla="*/ 176151 w 239588"/>
                  <a:gd name="connsiteY15" fmla="*/ 65030 h 336493"/>
                  <a:gd name="connsiteX16" fmla="*/ 83493 w 239588"/>
                  <a:gd name="connsiteY16" fmla="*/ 986 h 336493"/>
                  <a:gd name="connsiteX17" fmla="*/ 94713 w 239588"/>
                  <a:gd name="connsiteY17" fmla="*/ 986 h 336493"/>
                  <a:gd name="connsiteX18" fmla="*/ 200317 w 239588"/>
                  <a:gd name="connsiteY18" fmla="*/ 44405 h 336493"/>
                  <a:gd name="connsiteX19" fmla="*/ 208237 w 239588"/>
                  <a:gd name="connsiteY19" fmla="*/ 62825 h 336493"/>
                  <a:gd name="connsiteX20" fmla="*/ 191077 w 239588"/>
                  <a:gd name="connsiteY20" fmla="*/ 102296 h 336493"/>
                  <a:gd name="connsiteX21" fmla="*/ 230678 w 239588"/>
                  <a:gd name="connsiteY21" fmla="*/ 119400 h 336493"/>
                  <a:gd name="connsiteX22" fmla="*/ 238598 w 239588"/>
                  <a:gd name="connsiteY22" fmla="*/ 137820 h 336493"/>
                  <a:gd name="connsiteX23" fmla="*/ 225398 w 239588"/>
                  <a:gd name="connsiteY23" fmla="*/ 147030 h 336493"/>
                  <a:gd name="connsiteX24" fmla="*/ 220118 w 239588"/>
                  <a:gd name="connsiteY24" fmla="*/ 145715 h 336493"/>
                  <a:gd name="connsiteX25" fmla="*/ 220118 w 239588"/>
                  <a:gd name="connsiteY25" fmla="*/ 322020 h 336493"/>
                  <a:gd name="connsiteX26" fmla="*/ 205597 w 239588"/>
                  <a:gd name="connsiteY26" fmla="*/ 336493 h 336493"/>
                  <a:gd name="connsiteX27" fmla="*/ 33991 w 239588"/>
                  <a:gd name="connsiteY27" fmla="*/ 336493 h 336493"/>
                  <a:gd name="connsiteX28" fmla="*/ 19470 w 239588"/>
                  <a:gd name="connsiteY28" fmla="*/ 322020 h 336493"/>
                  <a:gd name="connsiteX29" fmla="*/ 19470 w 239588"/>
                  <a:gd name="connsiteY29" fmla="*/ 132557 h 336493"/>
                  <a:gd name="connsiteX30" fmla="*/ 33991 w 239588"/>
                  <a:gd name="connsiteY30" fmla="*/ 118085 h 336493"/>
                  <a:gd name="connsiteX31" fmla="*/ 154115 w 239588"/>
                  <a:gd name="connsiteY31" fmla="*/ 118085 h 336493"/>
                  <a:gd name="connsiteX32" fmla="*/ 8910 w 239588"/>
                  <a:gd name="connsiteY32" fmla="*/ 57562 h 336493"/>
                  <a:gd name="connsiteX33" fmla="*/ 990 w 239588"/>
                  <a:gd name="connsiteY33" fmla="*/ 39142 h 336493"/>
                  <a:gd name="connsiteX34" fmla="*/ 19470 w 239588"/>
                  <a:gd name="connsiteY34" fmla="*/ 31248 h 336493"/>
                  <a:gd name="connsiteX35" fmla="*/ 59072 w 239588"/>
                  <a:gd name="connsiteY35" fmla="*/ 48352 h 336493"/>
                  <a:gd name="connsiteX36" fmla="*/ 76232 w 239588"/>
                  <a:gd name="connsiteY36" fmla="*/ 8880 h 336493"/>
                  <a:gd name="connsiteX37" fmla="*/ 83493 w 239588"/>
                  <a:gd name="connsiteY37" fmla="*/ 986 h 3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9588" h="336493">
                    <a:moveTo>
                      <a:pt x="163450" y="147580"/>
                    </a:moveTo>
                    <a:lnTo>
                      <a:pt x="163450" y="307918"/>
                    </a:lnTo>
                    <a:lnTo>
                      <a:pt x="192025" y="307918"/>
                    </a:lnTo>
                    <a:lnTo>
                      <a:pt x="192025" y="147580"/>
                    </a:lnTo>
                    <a:close/>
                    <a:moveTo>
                      <a:pt x="106300" y="147580"/>
                    </a:moveTo>
                    <a:lnTo>
                      <a:pt x="106300" y="307918"/>
                    </a:lnTo>
                    <a:lnTo>
                      <a:pt x="134875" y="307918"/>
                    </a:lnTo>
                    <a:lnTo>
                      <a:pt x="134875" y="147580"/>
                    </a:lnTo>
                    <a:close/>
                    <a:moveTo>
                      <a:pt x="49150" y="147580"/>
                    </a:moveTo>
                    <a:lnTo>
                      <a:pt x="49150" y="307918"/>
                    </a:lnTo>
                    <a:lnTo>
                      <a:pt x="76138" y="307918"/>
                    </a:lnTo>
                    <a:lnTo>
                      <a:pt x="76138" y="147580"/>
                    </a:lnTo>
                    <a:close/>
                    <a:moveTo>
                      <a:pt x="96775" y="33280"/>
                    </a:moveTo>
                    <a:lnTo>
                      <a:pt x="85663" y="58680"/>
                    </a:lnTo>
                    <a:lnTo>
                      <a:pt x="165039" y="92018"/>
                    </a:lnTo>
                    <a:lnTo>
                      <a:pt x="176151" y="65030"/>
                    </a:lnTo>
                    <a:close/>
                    <a:moveTo>
                      <a:pt x="83493" y="986"/>
                    </a:moveTo>
                    <a:cubicBezTo>
                      <a:pt x="86793" y="-329"/>
                      <a:pt x="90753" y="-329"/>
                      <a:pt x="94713" y="986"/>
                    </a:cubicBezTo>
                    <a:cubicBezTo>
                      <a:pt x="94713" y="986"/>
                      <a:pt x="94713" y="986"/>
                      <a:pt x="200317" y="44405"/>
                    </a:cubicBezTo>
                    <a:cubicBezTo>
                      <a:pt x="206917" y="47036"/>
                      <a:pt x="210877" y="56246"/>
                      <a:pt x="208237" y="62825"/>
                    </a:cubicBezTo>
                    <a:cubicBezTo>
                      <a:pt x="208237" y="62825"/>
                      <a:pt x="208237" y="62825"/>
                      <a:pt x="191077" y="102296"/>
                    </a:cubicBezTo>
                    <a:cubicBezTo>
                      <a:pt x="191077" y="102296"/>
                      <a:pt x="191077" y="102296"/>
                      <a:pt x="230678" y="119400"/>
                    </a:cubicBezTo>
                    <a:cubicBezTo>
                      <a:pt x="238598" y="122032"/>
                      <a:pt x="241238" y="129926"/>
                      <a:pt x="238598" y="137820"/>
                    </a:cubicBezTo>
                    <a:cubicBezTo>
                      <a:pt x="235958" y="143083"/>
                      <a:pt x="230678" y="147030"/>
                      <a:pt x="225398" y="147030"/>
                    </a:cubicBezTo>
                    <a:cubicBezTo>
                      <a:pt x="224078" y="147030"/>
                      <a:pt x="221438" y="145715"/>
                      <a:pt x="220118" y="145715"/>
                    </a:cubicBezTo>
                    <a:cubicBezTo>
                      <a:pt x="220118" y="145715"/>
                      <a:pt x="220118" y="145715"/>
                      <a:pt x="220118" y="322020"/>
                    </a:cubicBezTo>
                    <a:cubicBezTo>
                      <a:pt x="220118" y="329915"/>
                      <a:pt x="213517" y="336493"/>
                      <a:pt x="205597" y="336493"/>
                    </a:cubicBezTo>
                    <a:cubicBezTo>
                      <a:pt x="205597" y="336493"/>
                      <a:pt x="205597" y="336493"/>
                      <a:pt x="33991" y="336493"/>
                    </a:cubicBezTo>
                    <a:cubicBezTo>
                      <a:pt x="26071" y="336493"/>
                      <a:pt x="19470" y="329915"/>
                      <a:pt x="19470" y="322020"/>
                    </a:cubicBezTo>
                    <a:cubicBezTo>
                      <a:pt x="19470" y="322020"/>
                      <a:pt x="19470" y="322020"/>
                      <a:pt x="19470" y="132557"/>
                    </a:cubicBezTo>
                    <a:cubicBezTo>
                      <a:pt x="19470" y="124663"/>
                      <a:pt x="26071" y="118085"/>
                      <a:pt x="33991" y="118085"/>
                    </a:cubicBezTo>
                    <a:cubicBezTo>
                      <a:pt x="33991" y="118085"/>
                      <a:pt x="33991" y="118085"/>
                      <a:pt x="154115" y="118085"/>
                    </a:cubicBezTo>
                    <a:cubicBezTo>
                      <a:pt x="154115" y="118085"/>
                      <a:pt x="154115" y="118085"/>
                      <a:pt x="8910" y="57562"/>
                    </a:cubicBezTo>
                    <a:cubicBezTo>
                      <a:pt x="990" y="54930"/>
                      <a:pt x="-1650" y="47036"/>
                      <a:pt x="990" y="39142"/>
                    </a:cubicBezTo>
                    <a:cubicBezTo>
                      <a:pt x="3630" y="32563"/>
                      <a:pt x="12870" y="28616"/>
                      <a:pt x="19470" y="31248"/>
                    </a:cubicBezTo>
                    <a:cubicBezTo>
                      <a:pt x="19470" y="31248"/>
                      <a:pt x="19470" y="31248"/>
                      <a:pt x="59072" y="48352"/>
                    </a:cubicBezTo>
                    <a:cubicBezTo>
                      <a:pt x="59072" y="48352"/>
                      <a:pt x="59072" y="48352"/>
                      <a:pt x="76232" y="8880"/>
                    </a:cubicBezTo>
                    <a:cubicBezTo>
                      <a:pt x="77552" y="4933"/>
                      <a:pt x="80192" y="2302"/>
                      <a:pt x="83493" y="98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57137B9-A417-4E74-88B5-0F7830E231A1}"/>
                </a:ext>
              </a:extLst>
            </p:cNvPr>
            <p:cNvGrpSpPr/>
            <p:nvPr/>
          </p:nvGrpSpPr>
          <p:grpSpPr>
            <a:xfrm>
              <a:off x="8129699" y="1441461"/>
              <a:ext cx="2549181" cy="848727"/>
              <a:chOff x="5877558" y="1353271"/>
              <a:chExt cx="2549181" cy="848727"/>
            </a:xfrm>
          </p:grpSpPr>
          <p:sp>
            <p:nvSpPr>
              <p:cNvPr id="11" name="文本框 87">
                <a:extLst>
                  <a:ext uri="{FF2B5EF4-FFF2-40B4-BE49-F238E27FC236}">
                    <a16:creationId xmlns:a16="http://schemas.microsoft.com/office/drawing/2014/main" id="{676F9A0E-14B1-48AA-ABE7-25868302DADA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2" name="文本框 88">
                <a:extLst>
                  <a:ext uri="{FF2B5EF4-FFF2-40B4-BE49-F238E27FC236}">
                    <a16:creationId xmlns:a16="http://schemas.microsoft.com/office/drawing/2014/main" id="{9E18E106-3BCE-4E29-85E7-4E56CDFED1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460502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4706015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BF0BD49-B94A-45D4-8E2D-FF485C06447D}"/>
              </a:ext>
            </a:extLst>
          </p:cNvPr>
          <p:cNvGrpSpPr/>
          <p:nvPr/>
        </p:nvGrpSpPr>
        <p:grpSpPr>
          <a:xfrm>
            <a:off x="2611985" y="4180638"/>
            <a:ext cx="395484" cy="422173"/>
            <a:chOff x="8342313" y="10972800"/>
            <a:chExt cx="1293813" cy="1381125"/>
          </a:xfrm>
          <a:solidFill>
            <a:schemeClr val="bg1"/>
          </a:solidFill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id="{2F8D4414-D556-4DC1-B8C6-0292EA1B8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 33">
              <a:extLst>
                <a:ext uri="{FF2B5EF4-FFF2-40B4-BE49-F238E27FC236}">
                  <a16:creationId xmlns:a16="http://schemas.microsoft.com/office/drawing/2014/main" id="{D4E4128B-CDBE-4B03-B60A-F6C12006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 34">
              <a:extLst>
                <a:ext uri="{FF2B5EF4-FFF2-40B4-BE49-F238E27FC236}">
                  <a16:creationId xmlns:a16="http://schemas.microsoft.com/office/drawing/2014/main" id="{D023C654-8AB1-4B84-944D-550F6A3E9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E3071721-732E-44E5-8A27-5EEE2917232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89807" y="1448780"/>
            <a:ext cx="2617788" cy="2889249"/>
            <a:chOff x="2528341" y="1448780"/>
            <a:chExt cx="2617788" cy="2889249"/>
          </a:xfrm>
        </p:grpSpPr>
        <p:sp>
          <p:nvSpPr>
            <p:cNvPr id="26" name="任意多边形 4">
              <a:extLst>
                <a:ext uri="{FF2B5EF4-FFF2-40B4-BE49-F238E27FC236}">
                  <a16:creationId xmlns:a16="http://schemas.microsoft.com/office/drawing/2014/main" id="{C183D567-A4F1-4B5A-B0D5-DA177D915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341" y="1448780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 5">
              <a:extLst>
                <a:ext uri="{FF2B5EF4-FFF2-40B4-BE49-F238E27FC236}">
                  <a16:creationId xmlns:a16="http://schemas.microsoft.com/office/drawing/2014/main" id="{97028440-61A5-426D-BBA3-175AA2446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284" y="1960868"/>
              <a:ext cx="305987" cy="26266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文本框 6">
              <a:extLst>
                <a:ext uri="{FF2B5EF4-FFF2-40B4-BE49-F238E27FC236}">
                  <a16:creationId xmlns:a16="http://schemas.microsoft.com/office/drawing/2014/main" id="{CE3E4204-1907-485C-BFDA-CDAA49C2997D}"/>
                </a:ext>
              </a:extLst>
            </p:cNvPr>
            <p:cNvSpPr txBox="1"/>
            <p:nvPr/>
          </p:nvSpPr>
          <p:spPr>
            <a:xfrm>
              <a:off x="2727527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D68CD98-F609-490E-A44D-8BB36EC03D6A}"/>
                </a:ext>
              </a:extLst>
            </p:cNvPr>
            <p:cNvSpPr/>
            <p:nvPr/>
          </p:nvSpPr>
          <p:spPr>
            <a:xfrm>
              <a:off x="2931127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5ED00A6C-0558-495C-8D5D-0B38FC6F22F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96509" y="2663839"/>
            <a:ext cx="2617788" cy="2889249"/>
            <a:chOff x="2755605" y="2663839"/>
            <a:chExt cx="2617788" cy="2889249"/>
          </a:xfrm>
        </p:grpSpPr>
        <p:sp>
          <p:nvSpPr>
            <p:cNvPr id="22" name="任意多边形 17">
              <a:extLst>
                <a:ext uri="{FF2B5EF4-FFF2-40B4-BE49-F238E27FC236}">
                  <a16:creationId xmlns:a16="http://schemas.microsoft.com/office/drawing/2014/main" id="{5211D5D7-67CA-4FB1-BCC9-268A298987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755605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id="{30A7243B-AEE5-4008-9D09-1A9E2BDF9C67}"/>
                </a:ext>
              </a:extLst>
            </p:cNvPr>
            <p:cNvSpPr txBox="1"/>
            <p:nvPr/>
          </p:nvSpPr>
          <p:spPr>
            <a:xfrm>
              <a:off x="3811227" y="3944869"/>
              <a:ext cx="131157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4" name="任意多边形 19">
              <a:extLst>
                <a:ext uri="{FF2B5EF4-FFF2-40B4-BE49-F238E27FC236}">
                  <a16:creationId xmlns:a16="http://schemas.microsoft.com/office/drawing/2014/main" id="{2FDB9C14-1503-40CB-8B99-9942C6AEB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015" y="4727495"/>
              <a:ext cx="254537" cy="316075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D36B3D1-AFAA-47F4-BCB4-F2BBBB98A1DA}"/>
                </a:ext>
              </a:extLst>
            </p:cNvPr>
            <p:cNvSpPr/>
            <p:nvPr/>
          </p:nvSpPr>
          <p:spPr>
            <a:xfrm>
              <a:off x="4078773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C6592661-0196-4B50-9258-CD7ADAEED05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87106" y="1460723"/>
            <a:ext cx="2617788" cy="2889249"/>
            <a:chOff x="4787106" y="1460723"/>
            <a:chExt cx="2617788" cy="2889249"/>
          </a:xfrm>
        </p:grpSpPr>
        <p:sp>
          <p:nvSpPr>
            <p:cNvPr id="18" name="任意多边形 8">
              <a:extLst>
                <a:ext uri="{FF2B5EF4-FFF2-40B4-BE49-F238E27FC236}">
                  <a16:creationId xmlns:a16="http://schemas.microsoft.com/office/drawing/2014/main" id="{3F98BC55-4782-4FF4-838C-173450588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106" y="1460723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 9">
              <a:extLst>
                <a:ext uri="{FF2B5EF4-FFF2-40B4-BE49-F238E27FC236}">
                  <a16:creationId xmlns:a16="http://schemas.microsoft.com/office/drawing/2014/main" id="{FA23F597-5460-4858-9216-E10A96C2F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2255" y="2004612"/>
              <a:ext cx="282679" cy="252659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10">
              <a:extLst>
                <a:ext uri="{FF2B5EF4-FFF2-40B4-BE49-F238E27FC236}">
                  <a16:creationId xmlns:a16="http://schemas.microsoft.com/office/drawing/2014/main" id="{C650A590-33BF-4E16-83C9-2E31FE241F8B}"/>
                </a:ext>
              </a:extLst>
            </p:cNvPr>
            <p:cNvSpPr txBox="1"/>
            <p:nvPr/>
          </p:nvSpPr>
          <p:spPr>
            <a:xfrm>
              <a:off x="4972644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D3F67BC-9B7A-4D8F-ABC7-B0881AA84FD8}"/>
                </a:ext>
              </a:extLst>
            </p:cNvPr>
            <p:cNvSpPr/>
            <p:nvPr/>
          </p:nvSpPr>
          <p:spPr>
            <a:xfrm>
              <a:off x="5207066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AA9D32BD-A43E-47A3-A512-8312C8E4B56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584405" y="1468660"/>
            <a:ext cx="2617788" cy="2887662"/>
            <a:chOff x="7045871" y="1468660"/>
            <a:chExt cx="2617788" cy="2887662"/>
          </a:xfrm>
        </p:grpSpPr>
        <p:sp>
          <p:nvSpPr>
            <p:cNvPr id="14" name="任意多边形 11">
              <a:extLst>
                <a:ext uri="{FF2B5EF4-FFF2-40B4-BE49-F238E27FC236}">
                  <a16:creationId xmlns:a16="http://schemas.microsoft.com/office/drawing/2014/main" id="{3E99451C-38FC-476B-9481-F1A4B046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871" y="1468660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12">
              <a:extLst>
                <a:ext uri="{FF2B5EF4-FFF2-40B4-BE49-F238E27FC236}">
                  <a16:creationId xmlns:a16="http://schemas.microsoft.com/office/drawing/2014/main" id="{4A32F3D3-C721-49C1-BCE7-11F0902AF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3602" y="1947301"/>
              <a:ext cx="314988" cy="30383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文本框 13">
              <a:extLst>
                <a:ext uri="{FF2B5EF4-FFF2-40B4-BE49-F238E27FC236}">
                  <a16:creationId xmlns:a16="http://schemas.microsoft.com/office/drawing/2014/main" id="{7C685BC9-49D3-4F90-877E-C7AA36E92374}"/>
                </a:ext>
              </a:extLst>
            </p:cNvPr>
            <p:cNvSpPr txBox="1"/>
            <p:nvPr/>
          </p:nvSpPr>
          <p:spPr>
            <a:xfrm>
              <a:off x="7222867" y="2718431"/>
              <a:ext cx="1304895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AA101FB-29E0-44F2-A8E2-7622516263BE}"/>
                </a:ext>
              </a:extLst>
            </p:cNvPr>
            <p:cNvSpPr/>
            <p:nvPr/>
          </p:nvSpPr>
          <p:spPr>
            <a:xfrm>
              <a:off x="7455391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9" name="千图PPT彼岸天：ID 8661124库_组合 8">
            <a:extLst>
              <a:ext uri="{FF2B5EF4-FFF2-40B4-BE49-F238E27FC236}">
                <a16:creationId xmlns:a16="http://schemas.microsoft.com/office/drawing/2014/main" id="{F327F434-7241-44C8-811A-C005514EE97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264548" y="2663839"/>
            <a:ext cx="2617788" cy="2889249"/>
            <a:chOff x="5008200" y="2663839"/>
            <a:chExt cx="2617788" cy="2889249"/>
          </a:xfrm>
        </p:grpSpPr>
        <p:sp>
          <p:nvSpPr>
            <p:cNvPr id="10" name="任意多边形 20">
              <a:extLst>
                <a:ext uri="{FF2B5EF4-FFF2-40B4-BE49-F238E27FC236}">
                  <a16:creationId xmlns:a16="http://schemas.microsoft.com/office/drawing/2014/main" id="{07E463DA-1C6C-4A8B-A574-2469BFA59E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008200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21">
              <a:extLst>
                <a:ext uri="{FF2B5EF4-FFF2-40B4-BE49-F238E27FC236}">
                  <a16:creationId xmlns:a16="http://schemas.microsoft.com/office/drawing/2014/main" id="{471B0914-DA13-4E95-A9C0-A3E934B654D6}"/>
                </a:ext>
              </a:extLst>
            </p:cNvPr>
            <p:cNvSpPr txBox="1"/>
            <p:nvPr/>
          </p:nvSpPr>
          <p:spPr>
            <a:xfrm>
              <a:off x="6097866" y="3944869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2" name="任意多边形 22">
              <a:extLst>
                <a:ext uri="{FF2B5EF4-FFF2-40B4-BE49-F238E27FC236}">
                  <a16:creationId xmlns:a16="http://schemas.microsoft.com/office/drawing/2014/main" id="{90AE0C7D-0894-41F7-80A5-A35517E38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233" y="4734897"/>
              <a:ext cx="266368" cy="276915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8736029-2CF6-4003-B4DA-63EDBFB45192}"/>
                </a:ext>
              </a:extLst>
            </p:cNvPr>
            <p:cNvSpPr/>
            <p:nvPr/>
          </p:nvSpPr>
          <p:spPr>
            <a:xfrm>
              <a:off x="6362788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89576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Arrow: Bent 1">
            <a:extLst>
              <a:ext uri="{FF2B5EF4-FFF2-40B4-BE49-F238E27FC236}">
                <a16:creationId xmlns:a16="http://schemas.microsoft.com/office/drawing/2014/main" id="{251C2814-B4A2-4B27-90F6-880C767CC3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4766202" y="1889705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Arrow: Bent 2">
            <a:extLst>
              <a:ext uri="{FF2B5EF4-FFF2-40B4-BE49-F238E27FC236}">
                <a16:creationId xmlns:a16="http://schemas.microsoft.com/office/drawing/2014/main" id="{13114104-A571-4CB2-8E58-DC52790B0B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4083410" y="4894561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Arrow: Bent 3">
            <a:extLst>
              <a:ext uri="{FF2B5EF4-FFF2-40B4-BE49-F238E27FC236}">
                <a16:creationId xmlns:a16="http://schemas.microsoft.com/office/drawing/2014/main" id="{5C985178-6B09-4BF4-95CD-31F602FAA7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23293" y="2786071"/>
            <a:ext cx="3274855" cy="4827693"/>
          </a:xfrm>
          <a:prstGeom prst="bentArrow">
            <a:avLst>
              <a:gd name="adj1" fmla="val 7011"/>
              <a:gd name="adj2" fmla="val 9487"/>
              <a:gd name="adj3" fmla="val 13346"/>
              <a:gd name="adj4" fmla="val 252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Arrow: Bent 4">
            <a:extLst>
              <a:ext uri="{FF2B5EF4-FFF2-40B4-BE49-F238E27FC236}">
                <a16:creationId xmlns:a16="http://schemas.microsoft.com/office/drawing/2014/main" id="{0E19B51C-4D12-43B4-9BC8-9A4999CC3F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3067493" y="3393040"/>
            <a:ext cx="4027164" cy="4827693"/>
          </a:xfrm>
          <a:prstGeom prst="bentArrow">
            <a:avLst>
              <a:gd name="adj1" fmla="val 5776"/>
              <a:gd name="adj2" fmla="val 9487"/>
              <a:gd name="adj3" fmla="val 13346"/>
              <a:gd name="adj4" fmla="val 2526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Arrow: Bent 5">
            <a:extLst>
              <a:ext uri="{FF2B5EF4-FFF2-40B4-BE49-F238E27FC236}">
                <a16:creationId xmlns:a16="http://schemas.microsoft.com/office/drawing/2014/main" id="{49B2741C-89EE-4C5A-9C7C-009D3DA55F2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20430" y="4347273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千图PPT彼岸天：ID 8661124库_组合 11">
            <a:extLst>
              <a:ext uri="{FF2B5EF4-FFF2-40B4-BE49-F238E27FC236}">
                <a16:creationId xmlns:a16="http://schemas.microsoft.com/office/drawing/2014/main" id="{D268BDEC-4CCD-4852-BA5C-D5BCA3A95C9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84664" y="3330187"/>
            <a:ext cx="2147157" cy="863957"/>
            <a:chOff x="784663" y="3623154"/>
            <a:chExt cx="2147157" cy="86395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EE9FCFD-0C20-4482-AE20-33654F337B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72844" y="3623154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678DC14-2C18-4AA6-85E6-DA2E5131A52C}"/>
                </a:ext>
              </a:extLst>
            </p:cNvPr>
            <p:cNvSpPr/>
            <p:nvPr/>
          </p:nvSpPr>
          <p:spPr>
            <a:xfrm>
              <a:off x="784663" y="3933113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千图PPT彼岸天：ID 8661124库_组合 9">
            <a:extLst>
              <a:ext uri="{FF2B5EF4-FFF2-40B4-BE49-F238E27FC236}">
                <a16:creationId xmlns:a16="http://schemas.microsoft.com/office/drawing/2014/main" id="{41666399-A417-42C0-BEE0-073154C72A0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95503" y="1778893"/>
            <a:ext cx="2147157" cy="863957"/>
            <a:chOff x="2495502" y="2097851"/>
            <a:chExt cx="2147157" cy="863957"/>
          </a:xfrm>
        </p:grpSpPr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id="{B65B9241-B6CA-4AC2-A677-5ECDFD8B48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3683" y="2097851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D904727B-8DFF-4E9C-87D8-17064E1666B0}"/>
                </a:ext>
              </a:extLst>
            </p:cNvPr>
            <p:cNvSpPr/>
            <p:nvPr/>
          </p:nvSpPr>
          <p:spPr>
            <a:xfrm>
              <a:off x="2495502" y="2407810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千图PPT彼岸天：ID 8661124库_组合 12">
            <a:extLst>
              <a:ext uri="{FF2B5EF4-FFF2-40B4-BE49-F238E27FC236}">
                <a16:creationId xmlns:a16="http://schemas.microsoft.com/office/drawing/2014/main" id="{31F692AF-4757-4002-806C-2BE1C3A76827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748428" y="4767938"/>
            <a:ext cx="2147157" cy="863957"/>
            <a:chOff x="1748427" y="5049223"/>
            <a:chExt cx="2147157" cy="863957"/>
          </a:xfrm>
        </p:grpSpPr>
        <p:sp>
          <p:nvSpPr>
            <p:cNvPr id="18" name="TextBox 25">
              <a:extLst>
                <a:ext uri="{FF2B5EF4-FFF2-40B4-BE49-F238E27FC236}">
                  <a16:creationId xmlns:a16="http://schemas.microsoft.com/office/drawing/2014/main" id="{310B6728-6D31-4BB1-A819-E23E02556D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6608" y="5049223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id="{8BB8B2F1-5C27-4A79-AE94-A8F5A603ED1D}"/>
                </a:ext>
              </a:extLst>
            </p:cNvPr>
            <p:cNvSpPr/>
            <p:nvPr/>
          </p:nvSpPr>
          <p:spPr>
            <a:xfrm>
              <a:off x="1748427" y="5359182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千图PPT彼岸天：ID 8661124库_组合 15">
            <a:extLst>
              <a:ext uri="{FF2B5EF4-FFF2-40B4-BE49-F238E27FC236}">
                <a16:creationId xmlns:a16="http://schemas.microsoft.com/office/drawing/2014/main" id="{10886D8D-AF85-4DD2-B88B-D8D6EACB9D6E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324052" y="4221087"/>
            <a:ext cx="2147157" cy="863957"/>
            <a:chOff x="8372581" y="4563537"/>
            <a:chExt cx="2147157" cy="863957"/>
          </a:xfrm>
        </p:grpSpPr>
        <p:sp>
          <p:nvSpPr>
            <p:cNvPr id="16" name="TextBox 27">
              <a:extLst>
                <a:ext uri="{FF2B5EF4-FFF2-40B4-BE49-F238E27FC236}">
                  <a16:creationId xmlns:a16="http://schemas.microsoft.com/office/drawing/2014/main" id="{A1A75158-AC0C-41B2-9397-EE87B3BB32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72581" y="456353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44614EBA-7227-4552-87C0-6BB67FA0F723}"/>
                </a:ext>
              </a:extLst>
            </p:cNvPr>
            <p:cNvSpPr/>
            <p:nvPr/>
          </p:nvSpPr>
          <p:spPr>
            <a:xfrm>
              <a:off x="8372581" y="4873496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千图PPT彼岸天：ID 8661124库_组合 14">
            <a:extLst>
              <a:ext uri="{FF2B5EF4-FFF2-40B4-BE49-F238E27FC236}">
                <a16:creationId xmlns:a16="http://schemas.microsoft.com/office/drawing/2014/main" id="{CCAEFA76-F5EC-40BC-BBEC-F5921442E34E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216855" y="2687225"/>
            <a:ext cx="2147157" cy="863957"/>
            <a:chOff x="9260180" y="3020230"/>
            <a:chExt cx="2147157" cy="863957"/>
          </a:xfrm>
        </p:grpSpPr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BC4F144D-418B-4E6E-929A-6949F83FC60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60180" y="302023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2493B505-E4D5-4DBA-9350-831B36FA7A7C}"/>
                </a:ext>
              </a:extLst>
            </p:cNvPr>
            <p:cNvSpPr/>
            <p:nvPr/>
          </p:nvSpPr>
          <p:spPr>
            <a:xfrm>
              <a:off x="9260180" y="3330189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30188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24">
            <a:extLst>
              <a:ext uri="{FF2B5EF4-FFF2-40B4-BE49-F238E27FC236}">
                <a16:creationId xmlns:a16="http://schemas.microsoft.com/office/drawing/2014/main" id="{F6D67E7F-1952-4404-A442-2FCA6B3171F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3063" y="3624263"/>
            <a:ext cx="11445875" cy="2492375"/>
            <a:chOff x="373063" y="3781965"/>
            <a:chExt cx="11445875" cy="2492375"/>
          </a:xfrm>
        </p:grpSpPr>
        <p:grpSp>
          <p:nvGrpSpPr>
            <p:cNvPr id="35" name="Group 3">
              <a:extLst>
                <a:ext uri="{FF2B5EF4-FFF2-40B4-BE49-F238E27FC236}">
                  <a16:creationId xmlns:a16="http://schemas.microsoft.com/office/drawing/2014/main" id="{718376D1-2983-436E-8940-2346F956AF61}"/>
                </a:ext>
              </a:extLst>
            </p:cNvPr>
            <p:cNvGrpSpPr/>
            <p:nvPr/>
          </p:nvGrpSpPr>
          <p:grpSpPr>
            <a:xfrm>
              <a:off x="7436643" y="4520153"/>
              <a:ext cx="1311275" cy="1651000"/>
              <a:chOff x="7042150" y="4167188"/>
              <a:chExt cx="1311275" cy="1651000"/>
            </a:xfrm>
          </p:grpSpPr>
          <p:grpSp>
            <p:nvGrpSpPr>
              <p:cNvPr id="212" name="Group 4">
                <a:extLst>
                  <a:ext uri="{FF2B5EF4-FFF2-40B4-BE49-F238E27FC236}">
                    <a16:creationId xmlns:a16="http://schemas.microsoft.com/office/drawing/2014/main" id="{760E89FB-041D-4684-8A66-F13037486BF1}"/>
                  </a:ext>
                </a:extLst>
              </p:cNvPr>
              <p:cNvGrpSpPr/>
              <p:nvPr/>
            </p:nvGrpSpPr>
            <p:grpSpPr>
              <a:xfrm>
                <a:off x="7042150" y="4167188"/>
                <a:ext cx="809625" cy="1643062"/>
                <a:chOff x="7042150" y="4167188"/>
                <a:chExt cx="809625" cy="1643062"/>
              </a:xfrm>
            </p:grpSpPr>
            <p:sp>
              <p:nvSpPr>
                <p:cNvPr id="232" name="Rectangle 24">
                  <a:extLst>
                    <a:ext uri="{FF2B5EF4-FFF2-40B4-BE49-F238E27FC236}">
                      <a16:creationId xmlns:a16="http://schemas.microsoft.com/office/drawing/2014/main" id="{0E4B2E36-6B43-431E-A44F-24EAA4FFE2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Rectangle 25">
                  <a:extLst>
                    <a:ext uri="{FF2B5EF4-FFF2-40B4-BE49-F238E27FC236}">
                      <a16:creationId xmlns:a16="http://schemas.microsoft.com/office/drawing/2014/main" id="{AF200CD8-299A-4F21-8B6C-55232BD550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Rectangle 26">
                  <a:extLst>
                    <a:ext uri="{FF2B5EF4-FFF2-40B4-BE49-F238E27FC236}">
                      <a16:creationId xmlns:a16="http://schemas.microsoft.com/office/drawing/2014/main" id="{7470B0AC-A766-4CBA-A6FB-91DF3DD40B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Rectangle 27">
                  <a:extLst>
                    <a:ext uri="{FF2B5EF4-FFF2-40B4-BE49-F238E27FC236}">
                      <a16:creationId xmlns:a16="http://schemas.microsoft.com/office/drawing/2014/main" id="{18B6C067-F276-41F9-9AFA-E084FD29F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Rectangle 28">
                  <a:extLst>
                    <a:ext uri="{FF2B5EF4-FFF2-40B4-BE49-F238E27FC236}">
                      <a16:creationId xmlns:a16="http://schemas.microsoft.com/office/drawing/2014/main" id="{EE184F8B-29B0-4EA4-A44C-B77B3E2326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Rectangle 29">
                  <a:extLst>
                    <a:ext uri="{FF2B5EF4-FFF2-40B4-BE49-F238E27FC236}">
                      <a16:creationId xmlns:a16="http://schemas.microsoft.com/office/drawing/2014/main" id="{988CE64A-9DF3-4AB3-AFA2-B4370F3786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150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Rectangle 30">
                  <a:extLst>
                    <a:ext uri="{FF2B5EF4-FFF2-40B4-BE49-F238E27FC236}">
                      <a16:creationId xmlns:a16="http://schemas.microsoft.com/office/drawing/2014/main" id="{065913B4-16D4-4017-B945-6F2B705C6C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Rectangle 31">
                  <a:extLst>
                    <a:ext uri="{FF2B5EF4-FFF2-40B4-BE49-F238E27FC236}">
                      <a16:creationId xmlns:a16="http://schemas.microsoft.com/office/drawing/2014/main" id="{03E9B97D-DF25-4D5F-AC21-55ABFE8D3A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Rectangle 32">
                  <a:extLst>
                    <a:ext uri="{FF2B5EF4-FFF2-40B4-BE49-F238E27FC236}">
                      <a16:creationId xmlns:a16="http://schemas.microsoft.com/office/drawing/2014/main" id="{E262332F-02E5-4EE5-B534-136C4BE446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Rectangle 33">
                  <a:extLst>
                    <a:ext uri="{FF2B5EF4-FFF2-40B4-BE49-F238E27FC236}">
                      <a16:creationId xmlns:a16="http://schemas.microsoft.com/office/drawing/2014/main" id="{F7F8B544-2DDB-4557-A1AC-70D1C4432B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Rectangle 34">
                  <a:extLst>
                    <a:ext uri="{FF2B5EF4-FFF2-40B4-BE49-F238E27FC236}">
                      <a16:creationId xmlns:a16="http://schemas.microsoft.com/office/drawing/2014/main" id="{8D9B2B69-6273-4804-A72A-CEBFA3C29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Rectangle 35">
                  <a:extLst>
                    <a:ext uri="{FF2B5EF4-FFF2-40B4-BE49-F238E27FC236}">
                      <a16:creationId xmlns:a16="http://schemas.microsoft.com/office/drawing/2014/main" id="{36287FCB-19FC-46DD-9CE3-C7E1568F8C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075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4" name="Rectangle 36">
                  <a:extLst>
                    <a:ext uri="{FF2B5EF4-FFF2-40B4-BE49-F238E27FC236}">
                      <a16:creationId xmlns:a16="http://schemas.microsoft.com/office/drawing/2014/main" id="{3C6BF475-4E82-43A9-908D-1FF685872C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5578475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Rectangle 37">
                  <a:extLst>
                    <a:ext uri="{FF2B5EF4-FFF2-40B4-BE49-F238E27FC236}">
                      <a16:creationId xmlns:a16="http://schemas.microsoft.com/office/drawing/2014/main" id="{345DDF57-B882-4991-8BA2-15C8EB23DF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5297488"/>
                  <a:ext cx="231775" cy="230188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6" name="Rectangle 38">
                  <a:extLst>
                    <a:ext uri="{FF2B5EF4-FFF2-40B4-BE49-F238E27FC236}">
                      <a16:creationId xmlns:a16="http://schemas.microsoft.com/office/drawing/2014/main" id="{3917C376-3027-4D31-BF94-C04287E805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501491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7" name="Rectangle 39">
                  <a:extLst>
                    <a:ext uri="{FF2B5EF4-FFF2-40B4-BE49-F238E27FC236}">
                      <a16:creationId xmlns:a16="http://schemas.microsoft.com/office/drawing/2014/main" id="{3561E6D8-E19D-470B-AC09-4BD131934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473233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8" name="Rectangle 40">
                  <a:extLst>
                    <a:ext uri="{FF2B5EF4-FFF2-40B4-BE49-F238E27FC236}">
                      <a16:creationId xmlns:a16="http://schemas.microsoft.com/office/drawing/2014/main" id="{47E41D65-5A7E-4B9B-8015-9D1F79F4C8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4449763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9" name="Rectangle 41">
                  <a:extLst>
                    <a:ext uri="{FF2B5EF4-FFF2-40B4-BE49-F238E27FC236}">
                      <a16:creationId xmlns:a16="http://schemas.microsoft.com/office/drawing/2014/main" id="{6A475727-218C-4F62-8136-D8CD48DE66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0000" y="4167188"/>
                  <a:ext cx="231775" cy="23177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3" name="Group 5">
                <a:extLst>
                  <a:ext uri="{FF2B5EF4-FFF2-40B4-BE49-F238E27FC236}">
                    <a16:creationId xmlns:a16="http://schemas.microsoft.com/office/drawing/2014/main" id="{BF117EC8-D4C6-48CC-92B5-45BDC466EEAF}"/>
                  </a:ext>
                </a:extLst>
              </p:cNvPr>
              <p:cNvGrpSpPr/>
              <p:nvPr/>
            </p:nvGrpSpPr>
            <p:grpSpPr>
              <a:xfrm>
                <a:off x="7899400" y="4167188"/>
                <a:ext cx="454025" cy="1651000"/>
                <a:chOff x="7899400" y="4167188"/>
                <a:chExt cx="454025" cy="1651000"/>
              </a:xfrm>
            </p:grpSpPr>
            <p:sp>
              <p:nvSpPr>
                <p:cNvPr id="214" name="Freeform: Shape 6">
                  <a:extLst>
                    <a:ext uri="{FF2B5EF4-FFF2-40B4-BE49-F238E27FC236}">
                      <a16:creationId xmlns:a16="http://schemas.microsoft.com/office/drawing/2014/main" id="{1748514E-ACC0-482D-B222-C28E20D68B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4167188"/>
                  <a:ext cx="163513" cy="355600"/>
                </a:xfrm>
                <a:custGeom>
                  <a:avLst/>
                  <a:gdLst>
                    <a:gd name="T0" fmla="*/ 103 w 103"/>
                    <a:gd name="T1" fmla="*/ 91 h 224"/>
                    <a:gd name="T2" fmla="*/ 0 w 103"/>
                    <a:gd name="T3" fmla="*/ 0 h 224"/>
                    <a:gd name="T4" fmla="*/ 0 w 103"/>
                    <a:gd name="T5" fmla="*/ 146 h 224"/>
                    <a:gd name="T6" fmla="*/ 103 w 103"/>
                    <a:gd name="T7" fmla="*/ 224 h 224"/>
                    <a:gd name="T8" fmla="*/ 103 w 103"/>
                    <a:gd name="T9" fmla="*/ 9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224">
                      <a:moveTo>
                        <a:pt x="103" y="91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224"/>
                      </a:lnTo>
                      <a:lnTo>
                        <a:pt x="103" y="91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Freeform: Shape 7">
                  <a:extLst>
                    <a:ext uri="{FF2B5EF4-FFF2-40B4-BE49-F238E27FC236}">
                      <a16:creationId xmlns:a16="http://schemas.microsoft.com/office/drawing/2014/main" id="{13788446-D176-47E2-8D97-8913AF9FA5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4449763"/>
                  <a:ext cx="163513" cy="330200"/>
                </a:xfrm>
                <a:custGeom>
                  <a:avLst/>
                  <a:gdLst>
                    <a:gd name="T0" fmla="*/ 103 w 103"/>
                    <a:gd name="T1" fmla="*/ 75 h 208"/>
                    <a:gd name="T2" fmla="*/ 0 w 103"/>
                    <a:gd name="T3" fmla="*/ 0 h 208"/>
                    <a:gd name="T4" fmla="*/ 0 w 103"/>
                    <a:gd name="T5" fmla="*/ 146 h 208"/>
                    <a:gd name="T6" fmla="*/ 103 w 103"/>
                    <a:gd name="T7" fmla="*/ 208 h 208"/>
                    <a:gd name="T8" fmla="*/ 103 w 103"/>
                    <a:gd name="T9" fmla="*/ 75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208">
                      <a:moveTo>
                        <a:pt x="103" y="75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208"/>
                      </a:lnTo>
                      <a:lnTo>
                        <a:pt x="103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Freeform: Shape 8">
                  <a:extLst>
                    <a:ext uri="{FF2B5EF4-FFF2-40B4-BE49-F238E27FC236}">
                      <a16:creationId xmlns:a16="http://schemas.microsoft.com/office/drawing/2014/main" id="{7A9AF99C-7162-43A7-92E0-C400BF315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4732338"/>
                  <a:ext cx="163513" cy="306388"/>
                </a:xfrm>
                <a:custGeom>
                  <a:avLst/>
                  <a:gdLst>
                    <a:gd name="T0" fmla="*/ 103 w 103"/>
                    <a:gd name="T1" fmla="*/ 59 h 193"/>
                    <a:gd name="T2" fmla="*/ 0 w 103"/>
                    <a:gd name="T3" fmla="*/ 0 h 193"/>
                    <a:gd name="T4" fmla="*/ 0 w 103"/>
                    <a:gd name="T5" fmla="*/ 146 h 193"/>
                    <a:gd name="T6" fmla="*/ 103 w 103"/>
                    <a:gd name="T7" fmla="*/ 193 h 193"/>
                    <a:gd name="T8" fmla="*/ 103 w 103"/>
                    <a:gd name="T9" fmla="*/ 59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93">
                      <a:moveTo>
                        <a:pt x="103" y="59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93"/>
                      </a:lnTo>
                      <a:lnTo>
                        <a:pt x="103" y="5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Freeform: Shape 9">
                  <a:extLst>
                    <a:ext uri="{FF2B5EF4-FFF2-40B4-BE49-F238E27FC236}">
                      <a16:creationId xmlns:a16="http://schemas.microsoft.com/office/drawing/2014/main" id="{4093BE87-EA3C-4082-BC8D-E55143BEEF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5014913"/>
                  <a:ext cx="163513" cy="282575"/>
                </a:xfrm>
                <a:custGeom>
                  <a:avLst/>
                  <a:gdLst>
                    <a:gd name="T0" fmla="*/ 103 w 103"/>
                    <a:gd name="T1" fmla="*/ 44 h 178"/>
                    <a:gd name="T2" fmla="*/ 0 w 103"/>
                    <a:gd name="T3" fmla="*/ 0 h 178"/>
                    <a:gd name="T4" fmla="*/ 0 w 103"/>
                    <a:gd name="T5" fmla="*/ 146 h 178"/>
                    <a:gd name="T6" fmla="*/ 103 w 103"/>
                    <a:gd name="T7" fmla="*/ 178 h 178"/>
                    <a:gd name="T8" fmla="*/ 103 w 103"/>
                    <a:gd name="T9" fmla="*/ 4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78">
                      <a:moveTo>
                        <a:pt x="103" y="44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78"/>
                      </a:lnTo>
                      <a:lnTo>
                        <a:pt x="103" y="4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Freeform: Shape 10">
                  <a:extLst>
                    <a:ext uri="{FF2B5EF4-FFF2-40B4-BE49-F238E27FC236}">
                      <a16:creationId xmlns:a16="http://schemas.microsoft.com/office/drawing/2014/main" id="{7D3AA8A9-BAD1-46F7-9B2E-0EC05FB1E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5297488"/>
                  <a:ext cx="163513" cy="257175"/>
                </a:xfrm>
                <a:custGeom>
                  <a:avLst/>
                  <a:gdLst>
                    <a:gd name="T0" fmla="*/ 103 w 103"/>
                    <a:gd name="T1" fmla="*/ 29 h 162"/>
                    <a:gd name="T2" fmla="*/ 0 w 103"/>
                    <a:gd name="T3" fmla="*/ 0 h 162"/>
                    <a:gd name="T4" fmla="*/ 0 w 103"/>
                    <a:gd name="T5" fmla="*/ 145 h 162"/>
                    <a:gd name="T6" fmla="*/ 103 w 103"/>
                    <a:gd name="T7" fmla="*/ 162 h 162"/>
                    <a:gd name="T8" fmla="*/ 103 w 103"/>
                    <a:gd name="T9" fmla="*/ 2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62">
                      <a:moveTo>
                        <a:pt x="103" y="29"/>
                      </a:moveTo>
                      <a:lnTo>
                        <a:pt x="0" y="0"/>
                      </a:lnTo>
                      <a:lnTo>
                        <a:pt x="0" y="145"/>
                      </a:lnTo>
                      <a:lnTo>
                        <a:pt x="103" y="162"/>
                      </a:lnTo>
                      <a:lnTo>
                        <a:pt x="103" y="2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Freeform: Shape 11">
                  <a:extLst>
                    <a:ext uri="{FF2B5EF4-FFF2-40B4-BE49-F238E27FC236}">
                      <a16:creationId xmlns:a16="http://schemas.microsoft.com/office/drawing/2014/main" id="{C37F2886-14F8-4B42-8669-E8EA8FFA2A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99400" y="5578475"/>
                  <a:ext cx="163513" cy="233363"/>
                </a:xfrm>
                <a:custGeom>
                  <a:avLst/>
                  <a:gdLst>
                    <a:gd name="T0" fmla="*/ 103 w 103"/>
                    <a:gd name="T1" fmla="*/ 14 h 147"/>
                    <a:gd name="T2" fmla="*/ 0 w 103"/>
                    <a:gd name="T3" fmla="*/ 0 h 147"/>
                    <a:gd name="T4" fmla="*/ 0 w 103"/>
                    <a:gd name="T5" fmla="*/ 146 h 147"/>
                    <a:gd name="T6" fmla="*/ 103 w 103"/>
                    <a:gd name="T7" fmla="*/ 147 h 147"/>
                    <a:gd name="T8" fmla="*/ 103 w 103"/>
                    <a:gd name="T9" fmla="*/ 14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" h="147">
                      <a:moveTo>
                        <a:pt x="103" y="14"/>
                      </a:moveTo>
                      <a:lnTo>
                        <a:pt x="0" y="0"/>
                      </a:lnTo>
                      <a:lnTo>
                        <a:pt x="0" y="146"/>
                      </a:lnTo>
                      <a:lnTo>
                        <a:pt x="103" y="147"/>
                      </a:lnTo>
                      <a:lnTo>
                        <a:pt x="103" y="1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Freeform: Shape 12">
                  <a:extLst>
                    <a:ext uri="{FF2B5EF4-FFF2-40B4-BE49-F238E27FC236}">
                      <a16:creationId xmlns:a16="http://schemas.microsoft.com/office/drawing/2014/main" id="{E17B6FF9-422F-4E85-A78E-BA2A974CBB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4346575"/>
                  <a:ext cx="127000" cy="330200"/>
                </a:xfrm>
                <a:custGeom>
                  <a:avLst/>
                  <a:gdLst>
                    <a:gd name="T0" fmla="*/ 80 w 80"/>
                    <a:gd name="T1" fmla="*/ 90 h 208"/>
                    <a:gd name="T2" fmla="*/ 0 w 80"/>
                    <a:gd name="T3" fmla="*/ 0 h 208"/>
                    <a:gd name="T4" fmla="*/ 0 w 80"/>
                    <a:gd name="T5" fmla="*/ 130 h 208"/>
                    <a:gd name="T6" fmla="*/ 80 w 80"/>
                    <a:gd name="T7" fmla="*/ 208 h 208"/>
                    <a:gd name="T8" fmla="*/ 80 w 80"/>
                    <a:gd name="T9" fmla="*/ 9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08">
                      <a:moveTo>
                        <a:pt x="80" y="90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208"/>
                      </a:lnTo>
                      <a:lnTo>
                        <a:pt x="80" y="9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Freeform: Shape 13">
                  <a:extLst>
                    <a:ext uri="{FF2B5EF4-FFF2-40B4-BE49-F238E27FC236}">
                      <a16:creationId xmlns:a16="http://schemas.microsoft.com/office/drawing/2014/main" id="{099F7B26-D371-4040-B0D3-8879D45559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4597400"/>
                  <a:ext cx="127000" cy="306388"/>
                </a:xfrm>
                <a:custGeom>
                  <a:avLst/>
                  <a:gdLst>
                    <a:gd name="T0" fmla="*/ 80 w 80"/>
                    <a:gd name="T1" fmla="*/ 75 h 193"/>
                    <a:gd name="T2" fmla="*/ 0 w 80"/>
                    <a:gd name="T3" fmla="*/ 0 h 193"/>
                    <a:gd name="T4" fmla="*/ 0 w 80"/>
                    <a:gd name="T5" fmla="*/ 131 h 193"/>
                    <a:gd name="T6" fmla="*/ 80 w 80"/>
                    <a:gd name="T7" fmla="*/ 193 h 193"/>
                    <a:gd name="T8" fmla="*/ 80 w 80"/>
                    <a:gd name="T9" fmla="*/ 75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93">
                      <a:moveTo>
                        <a:pt x="80" y="75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93"/>
                      </a:lnTo>
                      <a:lnTo>
                        <a:pt x="80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Freeform: Shape 14">
                  <a:extLst>
                    <a:ext uri="{FF2B5EF4-FFF2-40B4-BE49-F238E27FC236}">
                      <a16:creationId xmlns:a16="http://schemas.microsoft.com/office/drawing/2014/main" id="{C78FBF27-5A7B-420D-A835-4BAE4E0D68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4849813"/>
                  <a:ext cx="127000" cy="282575"/>
                </a:xfrm>
                <a:custGeom>
                  <a:avLst/>
                  <a:gdLst>
                    <a:gd name="T0" fmla="*/ 80 w 80"/>
                    <a:gd name="T1" fmla="*/ 60 h 178"/>
                    <a:gd name="T2" fmla="*/ 0 w 80"/>
                    <a:gd name="T3" fmla="*/ 0 h 178"/>
                    <a:gd name="T4" fmla="*/ 0 w 80"/>
                    <a:gd name="T5" fmla="*/ 130 h 178"/>
                    <a:gd name="T6" fmla="*/ 80 w 80"/>
                    <a:gd name="T7" fmla="*/ 178 h 178"/>
                    <a:gd name="T8" fmla="*/ 80 w 80"/>
                    <a:gd name="T9" fmla="*/ 6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78">
                      <a:moveTo>
                        <a:pt x="80" y="60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178"/>
                      </a:lnTo>
                      <a:lnTo>
                        <a:pt x="80" y="6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Freeform: Shape 15">
                  <a:extLst>
                    <a:ext uri="{FF2B5EF4-FFF2-40B4-BE49-F238E27FC236}">
                      <a16:creationId xmlns:a16="http://schemas.microsoft.com/office/drawing/2014/main" id="{D9C632A2-5DCA-4373-9488-7DE2CA6604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5102225"/>
                  <a:ext cx="127000" cy="257175"/>
                </a:xfrm>
                <a:custGeom>
                  <a:avLst/>
                  <a:gdLst>
                    <a:gd name="T0" fmla="*/ 80 w 80"/>
                    <a:gd name="T1" fmla="*/ 44 h 162"/>
                    <a:gd name="T2" fmla="*/ 0 w 80"/>
                    <a:gd name="T3" fmla="*/ 0 h 162"/>
                    <a:gd name="T4" fmla="*/ 0 w 80"/>
                    <a:gd name="T5" fmla="*/ 130 h 162"/>
                    <a:gd name="T6" fmla="*/ 80 w 80"/>
                    <a:gd name="T7" fmla="*/ 162 h 162"/>
                    <a:gd name="T8" fmla="*/ 80 w 80"/>
                    <a:gd name="T9" fmla="*/ 4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62">
                      <a:moveTo>
                        <a:pt x="80" y="44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80" y="162"/>
                      </a:lnTo>
                      <a:lnTo>
                        <a:pt x="80" y="4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Freeform: Shape 16">
                  <a:extLst>
                    <a:ext uri="{FF2B5EF4-FFF2-40B4-BE49-F238E27FC236}">
                      <a16:creationId xmlns:a16="http://schemas.microsoft.com/office/drawing/2014/main" id="{851A0E04-8644-4035-A99F-C0EA9DCF1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5353050"/>
                  <a:ext cx="127000" cy="234950"/>
                </a:xfrm>
                <a:custGeom>
                  <a:avLst/>
                  <a:gdLst>
                    <a:gd name="T0" fmla="*/ 80 w 80"/>
                    <a:gd name="T1" fmla="*/ 30 h 148"/>
                    <a:gd name="T2" fmla="*/ 0 w 80"/>
                    <a:gd name="T3" fmla="*/ 0 h 148"/>
                    <a:gd name="T4" fmla="*/ 0 w 80"/>
                    <a:gd name="T5" fmla="*/ 131 h 148"/>
                    <a:gd name="T6" fmla="*/ 80 w 80"/>
                    <a:gd name="T7" fmla="*/ 148 h 148"/>
                    <a:gd name="T8" fmla="*/ 80 w 80"/>
                    <a:gd name="T9" fmla="*/ 3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48">
                      <a:moveTo>
                        <a:pt x="80" y="30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48"/>
                      </a:lnTo>
                      <a:lnTo>
                        <a:pt x="80" y="3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Freeform: Shape 17">
                  <a:extLst>
                    <a:ext uri="{FF2B5EF4-FFF2-40B4-BE49-F238E27FC236}">
                      <a16:creationId xmlns:a16="http://schemas.microsoft.com/office/drawing/2014/main" id="{4DE945C3-59E3-45C6-A47B-9DC15D3DED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2600" y="5605463"/>
                  <a:ext cx="127000" cy="209550"/>
                </a:xfrm>
                <a:custGeom>
                  <a:avLst/>
                  <a:gdLst>
                    <a:gd name="T0" fmla="*/ 80 w 80"/>
                    <a:gd name="T1" fmla="*/ 14 h 132"/>
                    <a:gd name="T2" fmla="*/ 0 w 80"/>
                    <a:gd name="T3" fmla="*/ 0 h 132"/>
                    <a:gd name="T4" fmla="*/ 0 w 80"/>
                    <a:gd name="T5" fmla="*/ 131 h 132"/>
                    <a:gd name="T6" fmla="*/ 80 w 80"/>
                    <a:gd name="T7" fmla="*/ 132 h 132"/>
                    <a:gd name="T8" fmla="*/ 80 w 80"/>
                    <a:gd name="T9" fmla="*/ 14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32">
                      <a:moveTo>
                        <a:pt x="80" y="14"/>
                      </a:moveTo>
                      <a:lnTo>
                        <a:pt x="0" y="0"/>
                      </a:lnTo>
                      <a:lnTo>
                        <a:pt x="0" y="131"/>
                      </a:lnTo>
                      <a:lnTo>
                        <a:pt x="80" y="132"/>
                      </a:lnTo>
                      <a:lnTo>
                        <a:pt x="80" y="14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Freeform: Shape 18">
                  <a:extLst>
                    <a:ext uri="{FF2B5EF4-FFF2-40B4-BE49-F238E27FC236}">
                      <a16:creationId xmlns:a16="http://schemas.microsoft.com/office/drawing/2014/main" id="{91E93B81-D028-4DE7-A5DF-FB35BE54CA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4524375"/>
                  <a:ext cx="92075" cy="306388"/>
                </a:xfrm>
                <a:custGeom>
                  <a:avLst/>
                  <a:gdLst>
                    <a:gd name="T0" fmla="*/ 58 w 58"/>
                    <a:gd name="T1" fmla="*/ 90 h 193"/>
                    <a:gd name="T2" fmla="*/ 0 w 58"/>
                    <a:gd name="T3" fmla="*/ 0 h 193"/>
                    <a:gd name="T4" fmla="*/ 0 w 58"/>
                    <a:gd name="T5" fmla="*/ 115 h 193"/>
                    <a:gd name="T6" fmla="*/ 58 w 58"/>
                    <a:gd name="T7" fmla="*/ 193 h 193"/>
                    <a:gd name="T8" fmla="*/ 58 w 58"/>
                    <a:gd name="T9" fmla="*/ 9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93">
                      <a:moveTo>
                        <a:pt x="58" y="90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93"/>
                      </a:lnTo>
                      <a:lnTo>
                        <a:pt x="58" y="9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Freeform: Shape 19">
                  <a:extLst>
                    <a:ext uri="{FF2B5EF4-FFF2-40B4-BE49-F238E27FC236}">
                      <a16:creationId xmlns:a16="http://schemas.microsoft.com/office/drawing/2014/main" id="{99E6862D-8E82-4024-ACC1-6FCF9D33F8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4746625"/>
                  <a:ext cx="92075" cy="280988"/>
                </a:xfrm>
                <a:custGeom>
                  <a:avLst/>
                  <a:gdLst>
                    <a:gd name="T0" fmla="*/ 58 w 58"/>
                    <a:gd name="T1" fmla="*/ 75 h 177"/>
                    <a:gd name="T2" fmla="*/ 0 w 58"/>
                    <a:gd name="T3" fmla="*/ 0 h 177"/>
                    <a:gd name="T4" fmla="*/ 0 w 58"/>
                    <a:gd name="T5" fmla="*/ 115 h 177"/>
                    <a:gd name="T6" fmla="*/ 58 w 58"/>
                    <a:gd name="T7" fmla="*/ 177 h 177"/>
                    <a:gd name="T8" fmla="*/ 58 w 58"/>
                    <a:gd name="T9" fmla="*/ 7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77">
                      <a:moveTo>
                        <a:pt x="58" y="75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77"/>
                      </a:lnTo>
                      <a:lnTo>
                        <a:pt x="58" y="7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Freeform: Shape 20">
                  <a:extLst>
                    <a:ext uri="{FF2B5EF4-FFF2-40B4-BE49-F238E27FC236}">
                      <a16:creationId xmlns:a16="http://schemas.microsoft.com/office/drawing/2014/main" id="{E1A136B2-F8BE-4BD0-948F-07568EAE11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4968875"/>
                  <a:ext cx="92075" cy="257175"/>
                </a:xfrm>
                <a:custGeom>
                  <a:avLst/>
                  <a:gdLst>
                    <a:gd name="T0" fmla="*/ 58 w 58"/>
                    <a:gd name="T1" fmla="*/ 59 h 162"/>
                    <a:gd name="T2" fmla="*/ 0 w 58"/>
                    <a:gd name="T3" fmla="*/ 0 h 162"/>
                    <a:gd name="T4" fmla="*/ 0 w 58"/>
                    <a:gd name="T5" fmla="*/ 114 h 162"/>
                    <a:gd name="T6" fmla="*/ 58 w 58"/>
                    <a:gd name="T7" fmla="*/ 162 h 162"/>
                    <a:gd name="T8" fmla="*/ 58 w 58"/>
                    <a:gd name="T9" fmla="*/ 5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62">
                      <a:moveTo>
                        <a:pt x="58" y="59"/>
                      </a:moveTo>
                      <a:lnTo>
                        <a:pt x="0" y="0"/>
                      </a:lnTo>
                      <a:lnTo>
                        <a:pt x="0" y="114"/>
                      </a:lnTo>
                      <a:lnTo>
                        <a:pt x="58" y="162"/>
                      </a:lnTo>
                      <a:lnTo>
                        <a:pt x="58" y="5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Freeform: Shape 21">
                  <a:extLst>
                    <a:ext uri="{FF2B5EF4-FFF2-40B4-BE49-F238E27FC236}">
                      <a16:creationId xmlns:a16="http://schemas.microsoft.com/office/drawing/2014/main" id="{D4479814-D82D-4CE1-8C88-40C4C52129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5189538"/>
                  <a:ext cx="92075" cy="233363"/>
                </a:xfrm>
                <a:custGeom>
                  <a:avLst/>
                  <a:gdLst>
                    <a:gd name="T0" fmla="*/ 58 w 58"/>
                    <a:gd name="T1" fmla="*/ 45 h 147"/>
                    <a:gd name="T2" fmla="*/ 0 w 58"/>
                    <a:gd name="T3" fmla="*/ 0 h 147"/>
                    <a:gd name="T4" fmla="*/ 0 w 58"/>
                    <a:gd name="T5" fmla="*/ 115 h 147"/>
                    <a:gd name="T6" fmla="*/ 58 w 58"/>
                    <a:gd name="T7" fmla="*/ 147 h 147"/>
                    <a:gd name="T8" fmla="*/ 58 w 58"/>
                    <a:gd name="T9" fmla="*/ 45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47">
                      <a:moveTo>
                        <a:pt x="58" y="45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47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Freeform: Shape 22">
                  <a:extLst>
                    <a:ext uri="{FF2B5EF4-FFF2-40B4-BE49-F238E27FC236}">
                      <a16:creationId xmlns:a16="http://schemas.microsoft.com/office/drawing/2014/main" id="{94B9C5F9-92B1-4C3C-9C7A-BA95F1AB20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5411788"/>
                  <a:ext cx="92075" cy="207963"/>
                </a:xfrm>
                <a:custGeom>
                  <a:avLst/>
                  <a:gdLst>
                    <a:gd name="T0" fmla="*/ 58 w 58"/>
                    <a:gd name="T1" fmla="*/ 29 h 131"/>
                    <a:gd name="T2" fmla="*/ 0 w 58"/>
                    <a:gd name="T3" fmla="*/ 0 h 131"/>
                    <a:gd name="T4" fmla="*/ 0 w 58"/>
                    <a:gd name="T5" fmla="*/ 115 h 131"/>
                    <a:gd name="T6" fmla="*/ 58 w 58"/>
                    <a:gd name="T7" fmla="*/ 131 h 131"/>
                    <a:gd name="T8" fmla="*/ 58 w 58"/>
                    <a:gd name="T9" fmla="*/ 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31">
                      <a:moveTo>
                        <a:pt x="58" y="29"/>
                      </a:moveTo>
                      <a:lnTo>
                        <a:pt x="0" y="0"/>
                      </a:lnTo>
                      <a:lnTo>
                        <a:pt x="0" y="115"/>
                      </a:lnTo>
                      <a:lnTo>
                        <a:pt x="58" y="131"/>
                      </a:lnTo>
                      <a:lnTo>
                        <a:pt x="58" y="29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Freeform: Shape 23">
                  <a:extLst>
                    <a:ext uri="{FF2B5EF4-FFF2-40B4-BE49-F238E27FC236}">
                      <a16:creationId xmlns:a16="http://schemas.microsoft.com/office/drawing/2014/main" id="{3FC77A02-EC52-440B-8019-47FDF77BA7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61350" y="5634038"/>
                  <a:ext cx="92075" cy="184150"/>
                </a:xfrm>
                <a:custGeom>
                  <a:avLst/>
                  <a:gdLst>
                    <a:gd name="T0" fmla="*/ 58 w 58"/>
                    <a:gd name="T1" fmla="*/ 13 h 116"/>
                    <a:gd name="T2" fmla="*/ 0 w 58"/>
                    <a:gd name="T3" fmla="*/ 0 h 116"/>
                    <a:gd name="T4" fmla="*/ 0 w 58"/>
                    <a:gd name="T5" fmla="*/ 114 h 116"/>
                    <a:gd name="T6" fmla="*/ 58 w 58"/>
                    <a:gd name="T7" fmla="*/ 116 h 116"/>
                    <a:gd name="T8" fmla="*/ 58 w 58"/>
                    <a:gd name="T9" fmla="*/ 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16">
                      <a:moveTo>
                        <a:pt x="58" y="13"/>
                      </a:moveTo>
                      <a:lnTo>
                        <a:pt x="0" y="0"/>
                      </a:lnTo>
                      <a:lnTo>
                        <a:pt x="0" y="114"/>
                      </a:lnTo>
                      <a:lnTo>
                        <a:pt x="58" y="116"/>
                      </a:lnTo>
                      <a:lnTo>
                        <a:pt x="58" y="1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6" name="Group 42">
              <a:extLst>
                <a:ext uri="{FF2B5EF4-FFF2-40B4-BE49-F238E27FC236}">
                  <a16:creationId xmlns:a16="http://schemas.microsoft.com/office/drawing/2014/main" id="{FCA04DB2-F5AE-4FD6-888C-5D16503DF912}"/>
                </a:ext>
              </a:extLst>
            </p:cNvPr>
            <p:cNvGrpSpPr/>
            <p:nvPr/>
          </p:nvGrpSpPr>
          <p:grpSpPr>
            <a:xfrm>
              <a:off x="8781256" y="5017040"/>
              <a:ext cx="922338" cy="1158876"/>
              <a:chOff x="8386763" y="4664075"/>
              <a:chExt cx="922338" cy="1158876"/>
            </a:xfrm>
          </p:grpSpPr>
          <p:grpSp>
            <p:nvGrpSpPr>
              <p:cNvPr id="174" name="Group 43">
                <a:extLst>
                  <a:ext uri="{FF2B5EF4-FFF2-40B4-BE49-F238E27FC236}">
                    <a16:creationId xmlns:a16="http://schemas.microsoft.com/office/drawing/2014/main" id="{CB7188DA-EB8E-4430-B22A-164FD477B15E}"/>
                  </a:ext>
                </a:extLst>
              </p:cNvPr>
              <p:cNvGrpSpPr/>
              <p:nvPr/>
            </p:nvGrpSpPr>
            <p:grpSpPr>
              <a:xfrm>
                <a:off x="8386763" y="4664075"/>
                <a:ext cx="568325" cy="1154113"/>
                <a:chOff x="8386763" y="4664075"/>
                <a:chExt cx="568325" cy="1154113"/>
              </a:xfrm>
            </p:grpSpPr>
            <p:sp>
              <p:nvSpPr>
                <p:cNvPr id="194" name="Rectangle 63">
                  <a:extLst>
                    <a:ext uri="{FF2B5EF4-FFF2-40B4-BE49-F238E27FC236}">
                      <a16:creationId xmlns:a16="http://schemas.microsoft.com/office/drawing/2014/main" id="{357F4CC3-FFCB-46BB-8E1A-250961DC4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5654675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Rectangle 64">
                  <a:extLst>
                    <a:ext uri="{FF2B5EF4-FFF2-40B4-BE49-F238E27FC236}">
                      <a16:creationId xmlns:a16="http://schemas.microsoft.com/office/drawing/2014/main" id="{2C7092D6-F066-489D-89DB-C7B54F9931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5456238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Rectangle 65">
                  <a:extLst>
                    <a:ext uri="{FF2B5EF4-FFF2-40B4-BE49-F238E27FC236}">
                      <a16:creationId xmlns:a16="http://schemas.microsoft.com/office/drawing/2014/main" id="{FDA015B9-DC78-410E-8B1D-C3C537062B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5259388"/>
                  <a:ext cx="163513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Rectangle 66">
                  <a:extLst>
                    <a:ext uri="{FF2B5EF4-FFF2-40B4-BE49-F238E27FC236}">
                      <a16:creationId xmlns:a16="http://schemas.microsoft.com/office/drawing/2014/main" id="{06DDB282-94EB-48A5-8671-8F4CC85869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5060950"/>
                  <a:ext cx="163513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Rectangle 67">
                  <a:extLst>
                    <a:ext uri="{FF2B5EF4-FFF2-40B4-BE49-F238E27FC236}">
                      <a16:creationId xmlns:a16="http://schemas.microsoft.com/office/drawing/2014/main" id="{C0C93BC4-D17C-4B2E-99EB-625441798A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4862513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Rectangle 68">
                  <a:extLst>
                    <a:ext uri="{FF2B5EF4-FFF2-40B4-BE49-F238E27FC236}">
                      <a16:creationId xmlns:a16="http://schemas.microsoft.com/office/drawing/2014/main" id="{4BC0AF03-5E46-441B-9D7C-D4909AD249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6763" y="4664075"/>
                  <a:ext cx="163513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Rectangle 69">
                  <a:extLst>
                    <a:ext uri="{FF2B5EF4-FFF2-40B4-BE49-F238E27FC236}">
                      <a16:creationId xmlns:a16="http://schemas.microsoft.com/office/drawing/2014/main" id="{4F78EBA4-65E9-4268-A4A4-943373755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56546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Rectangle 70">
                  <a:extLst>
                    <a:ext uri="{FF2B5EF4-FFF2-40B4-BE49-F238E27FC236}">
                      <a16:creationId xmlns:a16="http://schemas.microsoft.com/office/drawing/2014/main" id="{E6FC8C38-FB4E-4A94-909B-2F907CDEF6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5456238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Rectangle 71">
                  <a:extLst>
                    <a:ext uri="{FF2B5EF4-FFF2-40B4-BE49-F238E27FC236}">
                      <a16:creationId xmlns:a16="http://schemas.microsoft.com/office/drawing/2014/main" id="{9853F702-507A-4F49-BB52-74CDB7565B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5259388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Rectangle 72">
                  <a:extLst>
                    <a:ext uri="{FF2B5EF4-FFF2-40B4-BE49-F238E27FC236}">
                      <a16:creationId xmlns:a16="http://schemas.microsoft.com/office/drawing/2014/main" id="{BAECADCB-ED29-4AB1-B234-3DF2FEB8F4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5060950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Rectangle 73">
                  <a:extLst>
                    <a:ext uri="{FF2B5EF4-FFF2-40B4-BE49-F238E27FC236}">
                      <a16:creationId xmlns:a16="http://schemas.microsoft.com/office/drawing/2014/main" id="{65935345-D96A-4368-B2C0-E6E3D6E17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4862513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Rectangle 74">
                  <a:extLst>
                    <a:ext uri="{FF2B5EF4-FFF2-40B4-BE49-F238E27FC236}">
                      <a16:creationId xmlns:a16="http://schemas.microsoft.com/office/drawing/2014/main" id="{32265521-DDE7-4E45-80F8-1873A02FCC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9963" y="46640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Rectangle 75">
                  <a:extLst>
                    <a:ext uri="{FF2B5EF4-FFF2-40B4-BE49-F238E27FC236}">
                      <a16:creationId xmlns:a16="http://schemas.microsoft.com/office/drawing/2014/main" id="{36202028-D505-4842-A249-85F361CFB2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56546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Rectangle 76">
                  <a:extLst>
                    <a:ext uri="{FF2B5EF4-FFF2-40B4-BE49-F238E27FC236}">
                      <a16:creationId xmlns:a16="http://schemas.microsoft.com/office/drawing/2014/main" id="{E6388F04-BA9E-4BE8-864F-123034F3F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5456238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Rectangle 77">
                  <a:extLst>
                    <a:ext uri="{FF2B5EF4-FFF2-40B4-BE49-F238E27FC236}">
                      <a16:creationId xmlns:a16="http://schemas.microsoft.com/office/drawing/2014/main" id="{B278AD07-31CC-484D-BA3A-9119A89E05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5259388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Rectangle 78">
                  <a:extLst>
                    <a:ext uri="{FF2B5EF4-FFF2-40B4-BE49-F238E27FC236}">
                      <a16:creationId xmlns:a16="http://schemas.microsoft.com/office/drawing/2014/main" id="{762C088E-02B0-4981-B22F-A627FE5AB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5060950"/>
                  <a:ext cx="161925" cy="161925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Rectangle 79">
                  <a:extLst>
                    <a:ext uri="{FF2B5EF4-FFF2-40B4-BE49-F238E27FC236}">
                      <a16:creationId xmlns:a16="http://schemas.microsoft.com/office/drawing/2014/main" id="{D02897F9-D747-4EDA-AF68-1B95E5D3A5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4862513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Rectangle 80">
                  <a:extLst>
                    <a:ext uri="{FF2B5EF4-FFF2-40B4-BE49-F238E27FC236}">
                      <a16:creationId xmlns:a16="http://schemas.microsoft.com/office/drawing/2014/main" id="{0FB35E61-746E-43EF-8F66-47190567D1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93163" y="4664075"/>
                  <a:ext cx="161925" cy="16351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5" name="Group 44">
                <a:extLst>
                  <a:ext uri="{FF2B5EF4-FFF2-40B4-BE49-F238E27FC236}">
                    <a16:creationId xmlns:a16="http://schemas.microsoft.com/office/drawing/2014/main" id="{E1797342-6375-4355-AC67-C0AF23DC0738}"/>
                  </a:ext>
                </a:extLst>
              </p:cNvPr>
              <p:cNvGrpSpPr/>
              <p:nvPr/>
            </p:nvGrpSpPr>
            <p:grpSpPr>
              <a:xfrm>
                <a:off x="8990013" y="4664075"/>
                <a:ext cx="319088" cy="1158876"/>
                <a:chOff x="8990013" y="4664075"/>
                <a:chExt cx="319088" cy="1158876"/>
              </a:xfrm>
            </p:grpSpPr>
            <p:sp>
              <p:nvSpPr>
                <p:cNvPr id="176" name="Freeform: Shape 45">
                  <a:extLst>
                    <a:ext uri="{FF2B5EF4-FFF2-40B4-BE49-F238E27FC236}">
                      <a16:creationId xmlns:a16="http://schemas.microsoft.com/office/drawing/2014/main" id="{F4634DF0-9A60-4711-9452-6AE8C4B3F9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4664075"/>
                  <a:ext cx="114300" cy="249238"/>
                </a:xfrm>
                <a:custGeom>
                  <a:avLst/>
                  <a:gdLst>
                    <a:gd name="T0" fmla="*/ 72 w 72"/>
                    <a:gd name="T1" fmla="*/ 63 h 157"/>
                    <a:gd name="T2" fmla="*/ 0 w 72"/>
                    <a:gd name="T3" fmla="*/ 0 h 157"/>
                    <a:gd name="T4" fmla="*/ 0 w 72"/>
                    <a:gd name="T5" fmla="*/ 103 h 157"/>
                    <a:gd name="T6" fmla="*/ 72 w 72"/>
                    <a:gd name="T7" fmla="*/ 157 h 157"/>
                    <a:gd name="T8" fmla="*/ 72 w 72"/>
                    <a:gd name="T9" fmla="*/ 6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57">
                      <a:moveTo>
                        <a:pt x="72" y="63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57"/>
                      </a:lnTo>
                      <a:lnTo>
                        <a:pt x="72" y="6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Freeform: Shape 46">
                  <a:extLst>
                    <a:ext uri="{FF2B5EF4-FFF2-40B4-BE49-F238E27FC236}">
                      <a16:creationId xmlns:a16="http://schemas.microsoft.com/office/drawing/2014/main" id="{EC6AED71-A4A6-43CC-928E-63154D866C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4862513"/>
                  <a:ext cx="114300" cy="231775"/>
                </a:xfrm>
                <a:custGeom>
                  <a:avLst/>
                  <a:gdLst>
                    <a:gd name="T0" fmla="*/ 72 w 72"/>
                    <a:gd name="T1" fmla="*/ 53 h 146"/>
                    <a:gd name="T2" fmla="*/ 0 w 72"/>
                    <a:gd name="T3" fmla="*/ 0 h 146"/>
                    <a:gd name="T4" fmla="*/ 0 w 72"/>
                    <a:gd name="T5" fmla="*/ 103 h 146"/>
                    <a:gd name="T6" fmla="*/ 72 w 72"/>
                    <a:gd name="T7" fmla="*/ 146 h 146"/>
                    <a:gd name="T8" fmla="*/ 72 w 72"/>
                    <a:gd name="T9" fmla="*/ 5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46">
                      <a:moveTo>
                        <a:pt x="72" y="53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46"/>
                      </a:lnTo>
                      <a:lnTo>
                        <a:pt x="72" y="5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Freeform: Shape 47">
                  <a:extLst>
                    <a:ext uri="{FF2B5EF4-FFF2-40B4-BE49-F238E27FC236}">
                      <a16:creationId xmlns:a16="http://schemas.microsoft.com/office/drawing/2014/main" id="{ACC4C606-F806-4305-908A-502A2712F0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5060950"/>
                  <a:ext cx="114300" cy="215900"/>
                </a:xfrm>
                <a:custGeom>
                  <a:avLst/>
                  <a:gdLst>
                    <a:gd name="T0" fmla="*/ 72 w 72"/>
                    <a:gd name="T1" fmla="*/ 42 h 136"/>
                    <a:gd name="T2" fmla="*/ 0 w 72"/>
                    <a:gd name="T3" fmla="*/ 0 h 136"/>
                    <a:gd name="T4" fmla="*/ 0 w 72"/>
                    <a:gd name="T5" fmla="*/ 102 h 136"/>
                    <a:gd name="T6" fmla="*/ 72 w 72"/>
                    <a:gd name="T7" fmla="*/ 136 h 136"/>
                    <a:gd name="T8" fmla="*/ 72 w 72"/>
                    <a:gd name="T9" fmla="*/ 4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36">
                      <a:moveTo>
                        <a:pt x="72" y="42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72" y="136"/>
                      </a:lnTo>
                      <a:lnTo>
                        <a:pt x="72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Freeform: Shape 48">
                  <a:extLst>
                    <a:ext uri="{FF2B5EF4-FFF2-40B4-BE49-F238E27FC236}">
                      <a16:creationId xmlns:a16="http://schemas.microsoft.com/office/drawing/2014/main" id="{69452109-A9FB-42DD-BD6E-93953B58EB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5259388"/>
                  <a:ext cx="114300" cy="196850"/>
                </a:xfrm>
                <a:custGeom>
                  <a:avLst/>
                  <a:gdLst>
                    <a:gd name="T0" fmla="*/ 72 w 72"/>
                    <a:gd name="T1" fmla="*/ 31 h 124"/>
                    <a:gd name="T2" fmla="*/ 0 w 72"/>
                    <a:gd name="T3" fmla="*/ 0 h 124"/>
                    <a:gd name="T4" fmla="*/ 0 w 72"/>
                    <a:gd name="T5" fmla="*/ 102 h 124"/>
                    <a:gd name="T6" fmla="*/ 72 w 72"/>
                    <a:gd name="T7" fmla="*/ 124 h 124"/>
                    <a:gd name="T8" fmla="*/ 72 w 72"/>
                    <a:gd name="T9" fmla="*/ 3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31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72" y="124"/>
                      </a:lnTo>
                      <a:lnTo>
                        <a:pt x="72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Freeform: Shape 49">
                  <a:extLst>
                    <a:ext uri="{FF2B5EF4-FFF2-40B4-BE49-F238E27FC236}">
                      <a16:creationId xmlns:a16="http://schemas.microsoft.com/office/drawing/2014/main" id="{7DAD4F4A-E3DA-4F7D-8D67-2DF5AB0FA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5456238"/>
                  <a:ext cx="114300" cy="182563"/>
                </a:xfrm>
                <a:custGeom>
                  <a:avLst/>
                  <a:gdLst>
                    <a:gd name="T0" fmla="*/ 72 w 72"/>
                    <a:gd name="T1" fmla="*/ 21 h 115"/>
                    <a:gd name="T2" fmla="*/ 0 w 72"/>
                    <a:gd name="T3" fmla="*/ 0 h 115"/>
                    <a:gd name="T4" fmla="*/ 0 w 72"/>
                    <a:gd name="T5" fmla="*/ 103 h 115"/>
                    <a:gd name="T6" fmla="*/ 72 w 72"/>
                    <a:gd name="T7" fmla="*/ 115 h 115"/>
                    <a:gd name="T8" fmla="*/ 72 w 72"/>
                    <a:gd name="T9" fmla="*/ 2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15">
                      <a:moveTo>
                        <a:pt x="72" y="21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15"/>
                      </a:lnTo>
                      <a:lnTo>
                        <a:pt x="72" y="2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Freeform: Shape 50">
                  <a:extLst>
                    <a:ext uri="{FF2B5EF4-FFF2-40B4-BE49-F238E27FC236}">
                      <a16:creationId xmlns:a16="http://schemas.microsoft.com/office/drawing/2014/main" id="{B0932042-4B1E-411D-BB9C-993FF4413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0013" y="5654675"/>
                  <a:ext cx="114300" cy="165100"/>
                </a:xfrm>
                <a:custGeom>
                  <a:avLst/>
                  <a:gdLst>
                    <a:gd name="T0" fmla="*/ 72 w 72"/>
                    <a:gd name="T1" fmla="*/ 10 h 104"/>
                    <a:gd name="T2" fmla="*/ 0 w 72"/>
                    <a:gd name="T3" fmla="*/ 0 h 104"/>
                    <a:gd name="T4" fmla="*/ 0 w 72"/>
                    <a:gd name="T5" fmla="*/ 103 h 104"/>
                    <a:gd name="T6" fmla="*/ 72 w 72"/>
                    <a:gd name="T7" fmla="*/ 104 h 104"/>
                    <a:gd name="T8" fmla="*/ 72 w 72"/>
                    <a:gd name="T9" fmla="*/ 1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04">
                      <a:moveTo>
                        <a:pt x="72" y="10"/>
                      </a:moveTo>
                      <a:lnTo>
                        <a:pt x="0" y="0"/>
                      </a:lnTo>
                      <a:lnTo>
                        <a:pt x="0" y="103"/>
                      </a:lnTo>
                      <a:lnTo>
                        <a:pt x="72" y="104"/>
                      </a:lnTo>
                      <a:lnTo>
                        <a:pt x="72" y="1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Freeform: Shape 51">
                  <a:extLst>
                    <a:ext uri="{FF2B5EF4-FFF2-40B4-BE49-F238E27FC236}">
                      <a16:creationId xmlns:a16="http://schemas.microsoft.com/office/drawing/2014/main" id="{EC5D18C7-C2CC-454F-9145-1B1D4A7C6B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4789488"/>
                  <a:ext cx="88900" cy="231775"/>
                </a:xfrm>
                <a:custGeom>
                  <a:avLst/>
                  <a:gdLst>
                    <a:gd name="T0" fmla="*/ 56 w 56"/>
                    <a:gd name="T1" fmla="*/ 64 h 146"/>
                    <a:gd name="T2" fmla="*/ 0 w 56"/>
                    <a:gd name="T3" fmla="*/ 0 h 146"/>
                    <a:gd name="T4" fmla="*/ 0 w 56"/>
                    <a:gd name="T5" fmla="*/ 92 h 146"/>
                    <a:gd name="T6" fmla="*/ 56 w 56"/>
                    <a:gd name="T7" fmla="*/ 146 h 146"/>
                    <a:gd name="T8" fmla="*/ 56 w 56"/>
                    <a:gd name="T9" fmla="*/ 6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46">
                      <a:moveTo>
                        <a:pt x="56" y="64"/>
                      </a:moveTo>
                      <a:lnTo>
                        <a:pt x="0" y="0"/>
                      </a:lnTo>
                      <a:lnTo>
                        <a:pt x="0" y="92"/>
                      </a:lnTo>
                      <a:lnTo>
                        <a:pt x="56" y="146"/>
                      </a:lnTo>
                      <a:lnTo>
                        <a:pt x="56" y="6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Freeform: Shape 52">
                  <a:extLst>
                    <a:ext uri="{FF2B5EF4-FFF2-40B4-BE49-F238E27FC236}">
                      <a16:creationId xmlns:a16="http://schemas.microsoft.com/office/drawing/2014/main" id="{FC96144D-C391-4E92-BE6B-69188107B5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4967288"/>
                  <a:ext cx="88900" cy="214313"/>
                </a:xfrm>
                <a:custGeom>
                  <a:avLst/>
                  <a:gdLst>
                    <a:gd name="T0" fmla="*/ 56 w 56"/>
                    <a:gd name="T1" fmla="*/ 52 h 135"/>
                    <a:gd name="T2" fmla="*/ 0 w 56"/>
                    <a:gd name="T3" fmla="*/ 0 h 135"/>
                    <a:gd name="T4" fmla="*/ 0 w 56"/>
                    <a:gd name="T5" fmla="*/ 91 h 135"/>
                    <a:gd name="T6" fmla="*/ 56 w 56"/>
                    <a:gd name="T7" fmla="*/ 135 h 135"/>
                    <a:gd name="T8" fmla="*/ 56 w 56"/>
                    <a:gd name="T9" fmla="*/ 52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35">
                      <a:moveTo>
                        <a:pt x="56" y="52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35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Freeform: Shape 53">
                  <a:extLst>
                    <a:ext uri="{FF2B5EF4-FFF2-40B4-BE49-F238E27FC236}">
                      <a16:creationId xmlns:a16="http://schemas.microsoft.com/office/drawing/2014/main" id="{A06D0D8A-435F-482D-B39E-4E2312B3B6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5143500"/>
                  <a:ext cx="88900" cy="198438"/>
                </a:xfrm>
                <a:custGeom>
                  <a:avLst/>
                  <a:gdLst>
                    <a:gd name="T0" fmla="*/ 56 w 56"/>
                    <a:gd name="T1" fmla="*/ 42 h 125"/>
                    <a:gd name="T2" fmla="*/ 0 w 56"/>
                    <a:gd name="T3" fmla="*/ 0 h 125"/>
                    <a:gd name="T4" fmla="*/ 0 w 56"/>
                    <a:gd name="T5" fmla="*/ 91 h 125"/>
                    <a:gd name="T6" fmla="*/ 56 w 56"/>
                    <a:gd name="T7" fmla="*/ 125 h 125"/>
                    <a:gd name="T8" fmla="*/ 56 w 56"/>
                    <a:gd name="T9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25">
                      <a:moveTo>
                        <a:pt x="56" y="42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25"/>
                      </a:lnTo>
                      <a:lnTo>
                        <a:pt x="56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Freeform: Shape 54">
                  <a:extLst>
                    <a:ext uri="{FF2B5EF4-FFF2-40B4-BE49-F238E27FC236}">
                      <a16:creationId xmlns:a16="http://schemas.microsoft.com/office/drawing/2014/main" id="{D2677010-69A8-4F6D-B6E4-B9EC1C3F3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5321300"/>
                  <a:ext cx="88900" cy="180975"/>
                </a:xfrm>
                <a:custGeom>
                  <a:avLst/>
                  <a:gdLst>
                    <a:gd name="T0" fmla="*/ 56 w 56"/>
                    <a:gd name="T1" fmla="*/ 31 h 114"/>
                    <a:gd name="T2" fmla="*/ 0 w 56"/>
                    <a:gd name="T3" fmla="*/ 0 h 114"/>
                    <a:gd name="T4" fmla="*/ 0 w 56"/>
                    <a:gd name="T5" fmla="*/ 91 h 114"/>
                    <a:gd name="T6" fmla="*/ 56 w 56"/>
                    <a:gd name="T7" fmla="*/ 114 h 114"/>
                    <a:gd name="T8" fmla="*/ 56 w 56"/>
                    <a:gd name="T9" fmla="*/ 3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14">
                      <a:moveTo>
                        <a:pt x="56" y="31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14"/>
                      </a:lnTo>
                      <a:lnTo>
                        <a:pt x="56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Freeform: Shape 55">
                  <a:extLst>
                    <a:ext uri="{FF2B5EF4-FFF2-40B4-BE49-F238E27FC236}">
                      <a16:creationId xmlns:a16="http://schemas.microsoft.com/office/drawing/2014/main" id="{0E91B8E1-E417-4944-AC86-CC479391E0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5497513"/>
                  <a:ext cx="88900" cy="163513"/>
                </a:xfrm>
                <a:custGeom>
                  <a:avLst/>
                  <a:gdLst>
                    <a:gd name="T0" fmla="*/ 56 w 56"/>
                    <a:gd name="T1" fmla="*/ 20 h 103"/>
                    <a:gd name="T2" fmla="*/ 0 w 56"/>
                    <a:gd name="T3" fmla="*/ 0 h 103"/>
                    <a:gd name="T4" fmla="*/ 0 w 56"/>
                    <a:gd name="T5" fmla="*/ 91 h 103"/>
                    <a:gd name="T6" fmla="*/ 56 w 56"/>
                    <a:gd name="T7" fmla="*/ 103 h 103"/>
                    <a:gd name="T8" fmla="*/ 56 w 56"/>
                    <a:gd name="T9" fmla="*/ 2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03">
                      <a:moveTo>
                        <a:pt x="56" y="20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103"/>
                      </a:lnTo>
                      <a:lnTo>
                        <a:pt x="56" y="2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Freeform: Shape 56">
                  <a:extLst>
                    <a:ext uri="{FF2B5EF4-FFF2-40B4-BE49-F238E27FC236}">
                      <a16:creationId xmlns:a16="http://schemas.microsoft.com/office/drawing/2014/main" id="{7FB5240D-86FE-4C4E-BF0F-A754CFBE1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32888" y="5675313"/>
                  <a:ext cx="88900" cy="146050"/>
                </a:xfrm>
                <a:custGeom>
                  <a:avLst/>
                  <a:gdLst>
                    <a:gd name="T0" fmla="*/ 56 w 56"/>
                    <a:gd name="T1" fmla="*/ 9 h 92"/>
                    <a:gd name="T2" fmla="*/ 0 w 56"/>
                    <a:gd name="T3" fmla="*/ 0 h 92"/>
                    <a:gd name="T4" fmla="*/ 0 w 56"/>
                    <a:gd name="T5" fmla="*/ 91 h 92"/>
                    <a:gd name="T6" fmla="*/ 56 w 56"/>
                    <a:gd name="T7" fmla="*/ 92 h 92"/>
                    <a:gd name="T8" fmla="*/ 56 w 56"/>
                    <a:gd name="T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92">
                      <a:moveTo>
                        <a:pt x="56" y="9"/>
                      </a:moveTo>
                      <a:lnTo>
                        <a:pt x="0" y="0"/>
                      </a:lnTo>
                      <a:lnTo>
                        <a:pt x="0" y="91"/>
                      </a:lnTo>
                      <a:lnTo>
                        <a:pt x="56" y="92"/>
                      </a:lnTo>
                      <a:lnTo>
                        <a:pt x="56" y="9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Freeform: Shape 57">
                  <a:extLst>
                    <a:ext uri="{FF2B5EF4-FFF2-40B4-BE49-F238E27FC236}">
                      <a16:creationId xmlns:a16="http://schemas.microsoft.com/office/drawing/2014/main" id="{4103E94B-2891-43DD-9860-4CC7AA7D7F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4914900"/>
                  <a:ext cx="65088" cy="214313"/>
                </a:xfrm>
                <a:custGeom>
                  <a:avLst/>
                  <a:gdLst>
                    <a:gd name="T0" fmla="*/ 41 w 41"/>
                    <a:gd name="T1" fmla="*/ 63 h 135"/>
                    <a:gd name="T2" fmla="*/ 0 w 41"/>
                    <a:gd name="T3" fmla="*/ 0 h 135"/>
                    <a:gd name="T4" fmla="*/ 0 w 41"/>
                    <a:gd name="T5" fmla="*/ 81 h 135"/>
                    <a:gd name="T6" fmla="*/ 41 w 41"/>
                    <a:gd name="T7" fmla="*/ 135 h 135"/>
                    <a:gd name="T8" fmla="*/ 41 w 41"/>
                    <a:gd name="T9" fmla="*/ 6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5">
                      <a:moveTo>
                        <a:pt x="41" y="63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135"/>
                      </a:lnTo>
                      <a:lnTo>
                        <a:pt x="41" y="6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Freeform: Shape 58">
                  <a:extLst>
                    <a:ext uri="{FF2B5EF4-FFF2-40B4-BE49-F238E27FC236}">
                      <a16:creationId xmlns:a16="http://schemas.microsoft.com/office/drawing/2014/main" id="{DA51219D-2F83-42DE-8244-6F1D686E4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5072063"/>
                  <a:ext cx="65088" cy="196850"/>
                </a:xfrm>
                <a:custGeom>
                  <a:avLst/>
                  <a:gdLst>
                    <a:gd name="T0" fmla="*/ 41 w 41"/>
                    <a:gd name="T1" fmla="*/ 52 h 124"/>
                    <a:gd name="T2" fmla="*/ 0 w 41"/>
                    <a:gd name="T3" fmla="*/ 0 h 124"/>
                    <a:gd name="T4" fmla="*/ 0 w 41"/>
                    <a:gd name="T5" fmla="*/ 80 h 124"/>
                    <a:gd name="T6" fmla="*/ 41 w 41"/>
                    <a:gd name="T7" fmla="*/ 124 h 124"/>
                    <a:gd name="T8" fmla="*/ 41 w 41"/>
                    <a:gd name="T9" fmla="*/ 5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24">
                      <a:moveTo>
                        <a:pt x="41" y="52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124"/>
                      </a:lnTo>
                      <a:lnTo>
                        <a:pt x="41" y="5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Freeform: Shape 59">
                  <a:extLst>
                    <a:ext uri="{FF2B5EF4-FFF2-40B4-BE49-F238E27FC236}">
                      <a16:creationId xmlns:a16="http://schemas.microsoft.com/office/drawing/2014/main" id="{7960AB3B-7D59-4E81-864F-0162A20724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5226050"/>
                  <a:ext cx="65088" cy="180975"/>
                </a:xfrm>
                <a:custGeom>
                  <a:avLst/>
                  <a:gdLst>
                    <a:gd name="T0" fmla="*/ 41 w 41"/>
                    <a:gd name="T1" fmla="*/ 42 h 114"/>
                    <a:gd name="T2" fmla="*/ 0 w 41"/>
                    <a:gd name="T3" fmla="*/ 0 h 114"/>
                    <a:gd name="T4" fmla="*/ 0 w 41"/>
                    <a:gd name="T5" fmla="*/ 81 h 114"/>
                    <a:gd name="T6" fmla="*/ 41 w 41"/>
                    <a:gd name="T7" fmla="*/ 114 h 114"/>
                    <a:gd name="T8" fmla="*/ 41 w 41"/>
                    <a:gd name="T9" fmla="*/ 4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4">
                      <a:moveTo>
                        <a:pt x="41" y="42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114"/>
                      </a:lnTo>
                      <a:lnTo>
                        <a:pt x="41" y="42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Freeform: Shape 60">
                  <a:extLst>
                    <a:ext uri="{FF2B5EF4-FFF2-40B4-BE49-F238E27FC236}">
                      <a16:creationId xmlns:a16="http://schemas.microsoft.com/office/drawing/2014/main" id="{808016A6-8643-49BE-BA56-95F8B52D9B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5383213"/>
                  <a:ext cx="65088" cy="161925"/>
                </a:xfrm>
                <a:custGeom>
                  <a:avLst/>
                  <a:gdLst>
                    <a:gd name="T0" fmla="*/ 41 w 41"/>
                    <a:gd name="T1" fmla="*/ 31 h 102"/>
                    <a:gd name="T2" fmla="*/ 0 w 41"/>
                    <a:gd name="T3" fmla="*/ 0 h 102"/>
                    <a:gd name="T4" fmla="*/ 0 w 41"/>
                    <a:gd name="T5" fmla="*/ 80 h 102"/>
                    <a:gd name="T6" fmla="*/ 41 w 41"/>
                    <a:gd name="T7" fmla="*/ 102 h 102"/>
                    <a:gd name="T8" fmla="*/ 41 w 41"/>
                    <a:gd name="T9" fmla="*/ 3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02">
                      <a:moveTo>
                        <a:pt x="41" y="31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102"/>
                      </a:lnTo>
                      <a:lnTo>
                        <a:pt x="41" y="3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Freeform: Shape 61">
                  <a:extLst>
                    <a:ext uri="{FF2B5EF4-FFF2-40B4-BE49-F238E27FC236}">
                      <a16:creationId xmlns:a16="http://schemas.microsoft.com/office/drawing/2014/main" id="{3D04E658-1CFA-488C-8445-BDB9F82CE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5537200"/>
                  <a:ext cx="65088" cy="147638"/>
                </a:xfrm>
                <a:custGeom>
                  <a:avLst/>
                  <a:gdLst>
                    <a:gd name="T0" fmla="*/ 41 w 41"/>
                    <a:gd name="T1" fmla="*/ 21 h 93"/>
                    <a:gd name="T2" fmla="*/ 0 w 41"/>
                    <a:gd name="T3" fmla="*/ 0 h 93"/>
                    <a:gd name="T4" fmla="*/ 0 w 41"/>
                    <a:gd name="T5" fmla="*/ 81 h 93"/>
                    <a:gd name="T6" fmla="*/ 41 w 41"/>
                    <a:gd name="T7" fmla="*/ 93 h 93"/>
                    <a:gd name="T8" fmla="*/ 41 w 41"/>
                    <a:gd name="T9" fmla="*/ 2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93">
                      <a:moveTo>
                        <a:pt x="41" y="21"/>
                      </a:moveTo>
                      <a:lnTo>
                        <a:pt x="0" y="0"/>
                      </a:lnTo>
                      <a:lnTo>
                        <a:pt x="0" y="81"/>
                      </a:lnTo>
                      <a:lnTo>
                        <a:pt x="41" y="93"/>
                      </a:lnTo>
                      <a:lnTo>
                        <a:pt x="41" y="21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Freeform: Shape 62">
                  <a:extLst>
                    <a:ext uri="{FF2B5EF4-FFF2-40B4-BE49-F238E27FC236}">
                      <a16:creationId xmlns:a16="http://schemas.microsoft.com/office/drawing/2014/main" id="{2607A1F1-C704-46B8-AFDB-C3FB9453A4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4013" y="5694363"/>
                  <a:ext cx="65088" cy="128588"/>
                </a:xfrm>
                <a:custGeom>
                  <a:avLst/>
                  <a:gdLst>
                    <a:gd name="T0" fmla="*/ 41 w 41"/>
                    <a:gd name="T1" fmla="*/ 9 h 81"/>
                    <a:gd name="T2" fmla="*/ 0 w 41"/>
                    <a:gd name="T3" fmla="*/ 0 h 81"/>
                    <a:gd name="T4" fmla="*/ 0 w 41"/>
                    <a:gd name="T5" fmla="*/ 80 h 81"/>
                    <a:gd name="T6" fmla="*/ 41 w 41"/>
                    <a:gd name="T7" fmla="*/ 81 h 81"/>
                    <a:gd name="T8" fmla="*/ 41 w 41"/>
                    <a:gd name="T9" fmla="*/ 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1">
                      <a:moveTo>
                        <a:pt x="41" y="9"/>
                      </a:moveTo>
                      <a:lnTo>
                        <a:pt x="0" y="0"/>
                      </a:lnTo>
                      <a:lnTo>
                        <a:pt x="0" y="80"/>
                      </a:lnTo>
                      <a:lnTo>
                        <a:pt x="41" y="81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7" name="Group 81">
              <a:extLst>
                <a:ext uri="{FF2B5EF4-FFF2-40B4-BE49-F238E27FC236}">
                  <a16:creationId xmlns:a16="http://schemas.microsoft.com/office/drawing/2014/main" id="{9729840C-34AC-4520-A70B-A1E34F0D3F50}"/>
                </a:ext>
              </a:extLst>
            </p:cNvPr>
            <p:cNvGrpSpPr/>
            <p:nvPr/>
          </p:nvGrpSpPr>
          <p:grpSpPr>
            <a:xfrm>
              <a:off x="3444081" y="4520153"/>
              <a:ext cx="1309688" cy="1651000"/>
              <a:chOff x="3049588" y="4167188"/>
              <a:chExt cx="1309688" cy="1651000"/>
            </a:xfrm>
          </p:grpSpPr>
          <p:grpSp>
            <p:nvGrpSpPr>
              <p:cNvPr id="136" name="Group 82">
                <a:extLst>
                  <a:ext uri="{FF2B5EF4-FFF2-40B4-BE49-F238E27FC236}">
                    <a16:creationId xmlns:a16="http://schemas.microsoft.com/office/drawing/2014/main" id="{29FBDC9B-6263-47CB-882D-4BD951E75F78}"/>
                  </a:ext>
                </a:extLst>
              </p:cNvPr>
              <p:cNvGrpSpPr/>
              <p:nvPr/>
            </p:nvGrpSpPr>
            <p:grpSpPr>
              <a:xfrm>
                <a:off x="3551238" y="4167188"/>
                <a:ext cx="808038" cy="1643062"/>
                <a:chOff x="3551238" y="4167188"/>
                <a:chExt cx="808038" cy="1643062"/>
              </a:xfrm>
            </p:grpSpPr>
            <p:sp>
              <p:nvSpPr>
                <p:cNvPr id="156" name="Rectangle 102">
                  <a:extLst>
                    <a:ext uri="{FF2B5EF4-FFF2-40B4-BE49-F238E27FC236}">
                      <a16:creationId xmlns:a16="http://schemas.microsoft.com/office/drawing/2014/main" id="{7586BC9F-798A-40E9-9C59-3BC5F1F709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5578475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Rectangle 103">
                  <a:extLst>
                    <a:ext uri="{FF2B5EF4-FFF2-40B4-BE49-F238E27FC236}">
                      <a16:creationId xmlns:a16="http://schemas.microsoft.com/office/drawing/2014/main" id="{8A40EF40-D27D-4315-936F-150836B151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5297488"/>
                  <a:ext cx="230188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Rectangle 104">
                  <a:extLst>
                    <a:ext uri="{FF2B5EF4-FFF2-40B4-BE49-F238E27FC236}">
                      <a16:creationId xmlns:a16="http://schemas.microsoft.com/office/drawing/2014/main" id="{90A24CAA-3A64-4550-8053-5F9A6BD89D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5014913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Rectangle 105">
                  <a:extLst>
                    <a:ext uri="{FF2B5EF4-FFF2-40B4-BE49-F238E27FC236}">
                      <a16:creationId xmlns:a16="http://schemas.microsoft.com/office/drawing/2014/main" id="{1A62B58C-8A65-4681-A314-D82F27491E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4732338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Rectangle 106">
                  <a:extLst>
                    <a:ext uri="{FF2B5EF4-FFF2-40B4-BE49-F238E27FC236}">
                      <a16:creationId xmlns:a16="http://schemas.microsoft.com/office/drawing/2014/main" id="{290D16DB-4168-456C-A825-17D701FEF3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4449763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Rectangle 107">
                  <a:extLst>
                    <a:ext uri="{FF2B5EF4-FFF2-40B4-BE49-F238E27FC236}">
                      <a16:creationId xmlns:a16="http://schemas.microsoft.com/office/drawing/2014/main" id="{1C72FF18-D30B-4F7E-8E6E-DBE370A067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088" y="4167188"/>
                  <a:ext cx="230188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Rectangle 108">
                  <a:extLst>
                    <a:ext uri="{FF2B5EF4-FFF2-40B4-BE49-F238E27FC236}">
                      <a16:creationId xmlns:a16="http://schemas.microsoft.com/office/drawing/2014/main" id="{99EE3D9C-FFDC-4112-BA5F-5FF2B2541E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5578475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Rectangle 109">
                  <a:extLst>
                    <a:ext uri="{FF2B5EF4-FFF2-40B4-BE49-F238E27FC236}">
                      <a16:creationId xmlns:a16="http://schemas.microsoft.com/office/drawing/2014/main" id="{F4D1BF93-E52F-4560-8B1E-9616E32F25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5297488"/>
                  <a:ext cx="231775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Rectangle 110">
                  <a:extLst>
                    <a:ext uri="{FF2B5EF4-FFF2-40B4-BE49-F238E27FC236}">
                      <a16:creationId xmlns:a16="http://schemas.microsoft.com/office/drawing/2014/main" id="{984F908D-E2E2-4CE5-A858-EA6BD9439C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501491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Rectangle 111">
                  <a:extLst>
                    <a:ext uri="{FF2B5EF4-FFF2-40B4-BE49-F238E27FC236}">
                      <a16:creationId xmlns:a16="http://schemas.microsoft.com/office/drawing/2014/main" id="{D57C0084-F435-4868-AED0-DBBE229611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473233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Rectangle 112">
                  <a:extLst>
                    <a:ext uri="{FF2B5EF4-FFF2-40B4-BE49-F238E27FC236}">
                      <a16:creationId xmlns:a16="http://schemas.microsoft.com/office/drawing/2014/main" id="{EAB346DC-2B26-4BD8-A561-224A6DCE5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444976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Rectangle 113">
                  <a:extLst>
                    <a:ext uri="{FF2B5EF4-FFF2-40B4-BE49-F238E27FC236}">
                      <a16:creationId xmlns:a16="http://schemas.microsoft.com/office/drawing/2014/main" id="{91ED1438-E54B-42A9-81DB-95E99C1307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163" y="416718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Rectangle 114">
                  <a:extLst>
                    <a:ext uri="{FF2B5EF4-FFF2-40B4-BE49-F238E27FC236}">
                      <a16:creationId xmlns:a16="http://schemas.microsoft.com/office/drawing/2014/main" id="{18CFAA25-597C-490E-B6D0-F78D0A334A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5578475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Rectangle 115">
                  <a:extLst>
                    <a:ext uri="{FF2B5EF4-FFF2-40B4-BE49-F238E27FC236}">
                      <a16:creationId xmlns:a16="http://schemas.microsoft.com/office/drawing/2014/main" id="{3F0E757D-5887-4444-A2E4-335EC54DA8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5297488"/>
                  <a:ext cx="231775" cy="23018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Rectangle 116">
                  <a:extLst>
                    <a:ext uri="{FF2B5EF4-FFF2-40B4-BE49-F238E27FC236}">
                      <a16:creationId xmlns:a16="http://schemas.microsoft.com/office/drawing/2014/main" id="{064F73EA-61FF-40A7-87D3-C5416CE81B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501491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Rectangle 117">
                  <a:extLst>
                    <a:ext uri="{FF2B5EF4-FFF2-40B4-BE49-F238E27FC236}">
                      <a16:creationId xmlns:a16="http://schemas.microsoft.com/office/drawing/2014/main" id="{7CEBC203-AE07-4FE4-A0E6-F93EFF261B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473233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Rectangle 118">
                  <a:extLst>
                    <a:ext uri="{FF2B5EF4-FFF2-40B4-BE49-F238E27FC236}">
                      <a16:creationId xmlns:a16="http://schemas.microsoft.com/office/drawing/2014/main" id="{1EDE3C39-E7C3-409C-B573-B797FF8DA2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4449763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Rectangle 119">
                  <a:extLst>
                    <a:ext uri="{FF2B5EF4-FFF2-40B4-BE49-F238E27FC236}">
                      <a16:creationId xmlns:a16="http://schemas.microsoft.com/office/drawing/2014/main" id="{3D0FB553-41A8-44C5-8E76-9535856EE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238" y="4167188"/>
                  <a:ext cx="231775" cy="23177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7" name="Group 83">
                <a:extLst>
                  <a:ext uri="{FF2B5EF4-FFF2-40B4-BE49-F238E27FC236}">
                    <a16:creationId xmlns:a16="http://schemas.microsoft.com/office/drawing/2014/main" id="{9C7C1E13-058D-4C24-8656-E4092B0E2CE1}"/>
                  </a:ext>
                </a:extLst>
              </p:cNvPr>
              <p:cNvGrpSpPr/>
              <p:nvPr/>
            </p:nvGrpSpPr>
            <p:grpSpPr>
              <a:xfrm>
                <a:off x="3049588" y="4167188"/>
                <a:ext cx="452437" cy="1651000"/>
                <a:chOff x="3049588" y="4167188"/>
                <a:chExt cx="452437" cy="1651000"/>
              </a:xfrm>
            </p:grpSpPr>
            <p:sp>
              <p:nvSpPr>
                <p:cNvPr id="138" name="Freeform: Shape 84">
                  <a:extLst>
                    <a:ext uri="{FF2B5EF4-FFF2-40B4-BE49-F238E27FC236}">
                      <a16:creationId xmlns:a16="http://schemas.microsoft.com/office/drawing/2014/main" id="{0BA13AB1-B9F4-4E47-BB7F-8D84EF0095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4167188"/>
                  <a:ext cx="161925" cy="355600"/>
                </a:xfrm>
                <a:custGeom>
                  <a:avLst/>
                  <a:gdLst>
                    <a:gd name="T0" fmla="*/ 0 w 102"/>
                    <a:gd name="T1" fmla="*/ 91 h 224"/>
                    <a:gd name="T2" fmla="*/ 102 w 102"/>
                    <a:gd name="T3" fmla="*/ 0 h 224"/>
                    <a:gd name="T4" fmla="*/ 102 w 102"/>
                    <a:gd name="T5" fmla="*/ 146 h 224"/>
                    <a:gd name="T6" fmla="*/ 0 w 102"/>
                    <a:gd name="T7" fmla="*/ 224 h 224"/>
                    <a:gd name="T8" fmla="*/ 0 w 102"/>
                    <a:gd name="T9" fmla="*/ 9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224">
                      <a:moveTo>
                        <a:pt x="0" y="91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224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Freeform: Shape 85">
                  <a:extLst>
                    <a:ext uri="{FF2B5EF4-FFF2-40B4-BE49-F238E27FC236}">
                      <a16:creationId xmlns:a16="http://schemas.microsoft.com/office/drawing/2014/main" id="{B60A31F0-472F-45D9-8EF0-C459C214F3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4449763"/>
                  <a:ext cx="161925" cy="330200"/>
                </a:xfrm>
                <a:custGeom>
                  <a:avLst/>
                  <a:gdLst>
                    <a:gd name="T0" fmla="*/ 0 w 102"/>
                    <a:gd name="T1" fmla="*/ 75 h 208"/>
                    <a:gd name="T2" fmla="*/ 102 w 102"/>
                    <a:gd name="T3" fmla="*/ 0 h 208"/>
                    <a:gd name="T4" fmla="*/ 102 w 102"/>
                    <a:gd name="T5" fmla="*/ 146 h 208"/>
                    <a:gd name="T6" fmla="*/ 0 w 102"/>
                    <a:gd name="T7" fmla="*/ 208 h 208"/>
                    <a:gd name="T8" fmla="*/ 0 w 102"/>
                    <a:gd name="T9" fmla="*/ 75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208">
                      <a:moveTo>
                        <a:pt x="0" y="75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208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Freeform: Shape 86">
                  <a:extLst>
                    <a:ext uri="{FF2B5EF4-FFF2-40B4-BE49-F238E27FC236}">
                      <a16:creationId xmlns:a16="http://schemas.microsoft.com/office/drawing/2014/main" id="{0EF0362A-F28D-4CEE-8539-A39C6707B5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4732338"/>
                  <a:ext cx="161925" cy="306388"/>
                </a:xfrm>
                <a:custGeom>
                  <a:avLst/>
                  <a:gdLst>
                    <a:gd name="T0" fmla="*/ 0 w 102"/>
                    <a:gd name="T1" fmla="*/ 59 h 193"/>
                    <a:gd name="T2" fmla="*/ 102 w 102"/>
                    <a:gd name="T3" fmla="*/ 0 h 193"/>
                    <a:gd name="T4" fmla="*/ 102 w 102"/>
                    <a:gd name="T5" fmla="*/ 146 h 193"/>
                    <a:gd name="T6" fmla="*/ 0 w 102"/>
                    <a:gd name="T7" fmla="*/ 193 h 193"/>
                    <a:gd name="T8" fmla="*/ 0 w 102"/>
                    <a:gd name="T9" fmla="*/ 59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93">
                      <a:moveTo>
                        <a:pt x="0" y="59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93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Freeform: Shape 87">
                  <a:extLst>
                    <a:ext uri="{FF2B5EF4-FFF2-40B4-BE49-F238E27FC236}">
                      <a16:creationId xmlns:a16="http://schemas.microsoft.com/office/drawing/2014/main" id="{2A548CEF-09A1-43E7-9D3A-A64771A6C9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5014913"/>
                  <a:ext cx="161925" cy="282575"/>
                </a:xfrm>
                <a:custGeom>
                  <a:avLst/>
                  <a:gdLst>
                    <a:gd name="T0" fmla="*/ 0 w 102"/>
                    <a:gd name="T1" fmla="*/ 44 h 178"/>
                    <a:gd name="T2" fmla="*/ 102 w 102"/>
                    <a:gd name="T3" fmla="*/ 0 h 178"/>
                    <a:gd name="T4" fmla="*/ 102 w 102"/>
                    <a:gd name="T5" fmla="*/ 146 h 178"/>
                    <a:gd name="T6" fmla="*/ 0 w 102"/>
                    <a:gd name="T7" fmla="*/ 178 h 178"/>
                    <a:gd name="T8" fmla="*/ 0 w 102"/>
                    <a:gd name="T9" fmla="*/ 4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8">
                      <a:moveTo>
                        <a:pt x="0" y="44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78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Freeform: Shape 88">
                  <a:extLst>
                    <a:ext uri="{FF2B5EF4-FFF2-40B4-BE49-F238E27FC236}">
                      <a16:creationId xmlns:a16="http://schemas.microsoft.com/office/drawing/2014/main" id="{A8CB2850-22AB-40EE-A72E-526151E696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5297488"/>
                  <a:ext cx="161925" cy="257175"/>
                </a:xfrm>
                <a:custGeom>
                  <a:avLst/>
                  <a:gdLst>
                    <a:gd name="T0" fmla="*/ 0 w 102"/>
                    <a:gd name="T1" fmla="*/ 29 h 162"/>
                    <a:gd name="T2" fmla="*/ 102 w 102"/>
                    <a:gd name="T3" fmla="*/ 0 h 162"/>
                    <a:gd name="T4" fmla="*/ 102 w 102"/>
                    <a:gd name="T5" fmla="*/ 145 h 162"/>
                    <a:gd name="T6" fmla="*/ 0 w 102"/>
                    <a:gd name="T7" fmla="*/ 162 h 162"/>
                    <a:gd name="T8" fmla="*/ 0 w 102"/>
                    <a:gd name="T9" fmla="*/ 2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62">
                      <a:moveTo>
                        <a:pt x="0" y="29"/>
                      </a:moveTo>
                      <a:lnTo>
                        <a:pt x="102" y="0"/>
                      </a:lnTo>
                      <a:lnTo>
                        <a:pt x="102" y="145"/>
                      </a:lnTo>
                      <a:lnTo>
                        <a:pt x="0" y="162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Freeform: Shape 89">
                  <a:extLst>
                    <a:ext uri="{FF2B5EF4-FFF2-40B4-BE49-F238E27FC236}">
                      <a16:creationId xmlns:a16="http://schemas.microsoft.com/office/drawing/2014/main" id="{CF5B8D3F-2F9F-4A83-9683-3A494DB0BF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100" y="5578475"/>
                  <a:ext cx="161925" cy="233363"/>
                </a:xfrm>
                <a:custGeom>
                  <a:avLst/>
                  <a:gdLst>
                    <a:gd name="T0" fmla="*/ 0 w 102"/>
                    <a:gd name="T1" fmla="*/ 14 h 147"/>
                    <a:gd name="T2" fmla="*/ 102 w 102"/>
                    <a:gd name="T3" fmla="*/ 0 h 147"/>
                    <a:gd name="T4" fmla="*/ 102 w 102"/>
                    <a:gd name="T5" fmla="*/ 146 h 147"/>
                    <a:gd name="T6" fmla="*/ 0 w 102"/>
                    <a:gd name="T7" fmla="*/ 147 h 147"/>
                    <a:gd name="T8" fmla="*/ 0 w 102"/>
                    <a:gd name="T9" fmla="*/ 14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47">
                      <a:moveTo>
                        <a:pt x="0" y="14"/>
                      </a:moveTo>
                      <a:lnTo>
                        <a:pt x="102" y="0"/>
                      </a:lnTo>
                      <a:lnTo>
                        <a:pt x="102" y="146"/>
                      </a:lnTo>
                      <a:lnTo>
                        <a:pt x="0" y="147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Freeform: Shape 90">
                  <a:extLst>
                    <a:ext uri="{FF2B5EF4-FFF2-40B4-BE49-F238E27FC236}">
                      <a16:creationId xmlns:a16="http://schemas.microsoft.com/office/drawing/2014/main" id="{04B6F361-C06A-4E69-A36F-61BA948CB6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4346575"/>
                  <a:ext cx="127000" cy="330200"/>
                </a:xfrm>
                <a:custGeom>
                  <a:avLst/>
                  <a:gdLst>
                    <a:gd name="T0" fmla="*/ 0 w 80"/>
                    <a:gd name="T1" fmla="*/ 90 h 208"/>
                    <a:gd name="T2" fmla="*/ 80 w 80"/>
                    <a:gd name="T3" fmla="*/ 0 h 208"/>
                    <a:gd name="T4" fmla="*/ 80 w 80"/>
                    <a:gd name="T5" fmla="*/ 130 h 208"/>
                    <a:gd name="T6" fmla="*/ 0 w 80"/>
                    <a:gd name="T7" fmla="*/ 208 h 208"/>
                    <a:gd name="T8" fmla="*/ 0 w 80"/>
                    <a:gd name="T9" fmla="*/ 9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08">
                      <a:moveTo>
                        <a:pt x="0" y="90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208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Freeform: Shape 91">
                  <a:extLst>
                    <a:ext uri="{FF2B5EF4-FFF2-40B4-BE49-F238E27FC236}">
                      <a16:creationId xmlns:a16="http://schemas.microsoft.com/office/drawing/2014/main" id="{32480A9D-54D4-483E-9448-DA78DC5089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4597400"/>
                  <a:ext cx="127000" cy="306388"/>
                </a:xfrm>
                <a:custGeom>
                  <a:avLst/>
                  <a:gdLst>
                    <a:gd name="T0" fmla="*/ 0 w 80"/>
                    <a:gd name="T1" fmla="*/ 75 h 193"/>
                    <a:gd name="T2" fmla="*/ 80 w 80"/>
                    <a:gd name="T3" fmla="*/ 0 h 193"/>
                    <a:gd name="T4" fmla="*/ 80 w 80"/>
                    <a:gd name="T5" fmla="*/ 131 h 193"/>
                    <a:gd name="T6" fmla="*/ 0 w 80"/>
                    <a:gd name="T7" fmla="*/ 193 h 193"/>
                    <a:gd name="T8" fmla="*/ 0 w 80"/>
                    <a:gd name="T9" fmla="*/ 75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93">
                      <a:moveTo>
                        <a:pt x="0" y="75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93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Freeform: Shape 92">
                  <a:extLst>
                    <a:ext uri="{FF2B5EF4-FFF2-40B4-BE49-F238E27FC236}">
                      <a16:creationId xmlns:a16="http://schemas.microsoft.com/office/drawing/2014/main" id="{C1E19D45-6581-4A53-9C1B-5275FF028D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4849813"/>
                  <a:ext cx="127000" cy="282575"/>
                </a:xfrm>
                <a:custGeom>
                  <a:avLst/>
                  <a:gdLst>
                    <a:gd name="T0" fmla="*/ 0 w 80"/>
                    <a:gd name="T1" fmla="*/ 60 h 178"/>
                    <a:gd name="T2" fmla="*/ 80 w 80"/>
                    <a:gd name="T3" fmla="*/ 0 h 178"/>
                    <a:gd name="T4" fmla="*/ 80 w 80"/>
                    <a:gd name="T5" fmla="*/ 130 h 178"/>
                    <a:gd name="T6" fmla="*/ 0 w 80"/>
                    <a:gd name="T7" fmla="*/ 178 h 178"/>
                    <a:gd name="T8" fmla="*/ 0 w 80"/>
                    <a:gd name="T9" fmla="*/ 6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78">
                      <a:moveTo>
                        <a:pt x="0" y="60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178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Freeform: Shape 93">
                  <a:extLst>
                    <a:ext uri="{FF2B5EF4-FFF2-40B4-BE49-F238E27FC236}">
                      <a16:creationId xmlns:a16="http://schemas.microsoft.com/office/drawing/2014/main" id="{BAF9B4E5-54C1-4B44-B7EA-0435A9ADAC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5102225"/>
                  <a:ext cx="127000" cy="257175"/>
                </a:xfrm>
                <a:custGeom>
                  <a:avLst/>
                  <a:gdLst>
                    <a:gd name="T0" fmla="*/ 0 w 80"/>
                    <a:gd name="T1" fmla="*/ 44 h 162"/>
                    <a:gd name="T2" fmla="*/ 80 w 80"/>
                    <a:gd name="T3" fmla="*/ 0 h 162"/>
                    <a:gd name="T4" fmla="*/ 80 w 80"/>
                    <a:gd name="T5" fmla="*/ 130 h 162"/>
                    <a:gd name="T6" fmla="*/ 0 w 80"/>
                    <a:gd name="T7" fmla="*/ 162 h 162"/>
                    <a:gd name="T8" fmla="*/ 0 w 80"/>
                    <a:gd name="T9" fmla="*/ 4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62">
                      <a:moveTo>
                        <a:pt x="0" y="44"/>
                      </a:moveTo>
                      <a:lnTo>
                        <a:pt x="80" y="0"/>
                      </a:lnTo>
                      <a:lnTo>
                        <a:pt x="80" y="130"/>
                      </a:lnTo>
                      <a:lnTo>
                        <a:pt x="0" y="162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Freeform: Shape 94">
                  <a:extLst>
                    <a:ext uri="{FF2B5EF4-FFF2-40B4-BE49-F238E27FC236}">
                      <a16:creationId xmlns:a16="http://schemas.microsoft.com/office/drawing/2014/main" id="{A1B3CF58-3EF7-4E64-8F31-A0E6EED035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5353050"/>
                  <a:ext cx="127000" cy="234950"/>
                </a:xfrm>
                <a:custGeom>
                  <a:avLst/>
                  <a:gdLst>
                    <a:gd name="T0" fmla="*/ 0 w 80"/>
                    <a:gd name="T1" fmla="*/ 30 h 148"/>
                    <a:gd name="T2" fmla="*/ 80 w 80"/>
                    <a:gd name="T3" fmla="*/ 0 h 148"/>
                    <a:gd name="T4" fmla="*/ 80 w 80"/>
                    <a:gd name="T5" fmla="*/ 131 h 148"/>
                    <a:gd name="T6" fmla="*/ 0 w 80"/>
                    <a:gd name="T7" fmla="*/ 148 h 148"/>
                    <a:gd name="T8" fmla="*/ 0 w 80"/>
                    <a:gd name="T9" fmla="*/ 3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48">
                      <a:moveTo>
                        <a:pt x="0" y="30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48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Freeform: Shape 95">
                  <a:extLst>
                    <a:ext uri="{FF2B5EF4-FFF2-40B4-BE49-F238E27FC236}">
                      <a16:creationId xmlns:a16="http://schemas.microsoft.com/office/drawing/2014/main" id="{56A3B3F5-EA54-4E34-B384-A85C4BE420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825" y="5605463"/>
                  <a:ext cx="127000" cy="209550"/>
                </a:xfrm>
                <a:custGeom>
                  <a:avLst/>
                  <a:gdLst>
                    <a:gd name="T0" fmla="*/ 0 w 80"/>
                    <a:gd name="T1" fmla="*/ 14 h 132"/>
                    <a:gd name="T2" fmla="*/ 80 w 80"/>
                    <a:gd name="T3" fmla="*/ 0 h 132"/>
                    <a:gd name="T4" fmla="*/ 80 w 80"/>
                    <a:gd name="T5" fmla="*/ 131 h 132"/>
                    <a:gd name="T6" fmla="*/ 0 w 80"/>
                    <a:gd name="T7" fmla="*/ 132 h 132"/>
                    <a:gd name="T8" fmla="*/ 0 w 80"/>
                    <a:gd name="T9" fmla="*/ 14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132">
                      <a:moveTo>
                        <a:pt x="0" y="14"/>
                      </a:moveTo>
                      <a:lnTo>
                        <a:pt x="80" y="0"/>
                      </a:lnTo>
                      <a:lnTo>
                        <a:pt x="80" y="131"/>
                      </a:lnTo>
                      <a:lnTo>
                        <a:pt x="0" y="13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Freeform: Shape 96">
                  <a:extLst>
                    <a:ext uri="{FF2B5EF4-FFF2-40B4-BE49-F238E27FC236}">
                      <a16:creationId xmlns:a16="http://schemas.microsoft.com/office/drawing/2014/main" id="{AEC63718-63AA-4C58-90D4-EC9000E81E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4524375"/>
                  <a:ext cx="90488" cy="306388"/>
                </a:xfrm>
                <a:custGeom>
                  <a:avLst/>
                  <a:gdLst>
                    <a:gd name="T0" fmla="*/ 0 w 57"/>
                    <a:gd name="T1" fmla="*/ 90 h 193"/>
                    <a:gd name="T2" fmla="*/ 57 w 57"/>
                    <a:gd name="T3" fmla="*/ 0 h 193"/>
                    <a:gd name="T4" fmla="*/ 57 w 57"/>
                    <a:gd name="T5" fmla="*/ 115 h 193"/>
                    <a:gd name="T6" fmla="*/ 0 w 57"/>
                    <a:gd name="T7" fmla="*/ 193 h 193"/>
                    <a:gd name="T8" fmla="*/ 0 w 57"/>
                    <a:gd name="T9" fmla="*/ 90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93">
                      <a:moveTo>
                        <a:pt x="0" y="90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93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Freeform: Shape 97">
                  <a:extLst>
                    <a:ext uri="{FF2B5EF4-FFF2-40B4-BE49-F238E27FC236}">
                      <a16:creationId xmlns:a16="http://schemas.microsoft.com/office/drawing/2014/main" id="{9D48A17D-10FE-45B9-9CC0-4DBBBF991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4746625"/>
                  <a:ext cx="90488" cy="280988"/>
                </a:xfrm>
                <a:custGeom>
                  <a:avLst/>
                  <a:gdLst>
                    <a:gd name="T0" fmla="*/ 0 w 57"/>
                    <a:gd name="T1" fmla="*/ 75 h 177"/>
                    <a:gd name="T2" fmla="*/ 57 w 57"/>
                    <a:gd name="T3" fmla="*/ 0 h 177"/>
                    <a:gd name="T4" fmla="*/ 57 w 57"/>
                    <a:gd name="T5" fmla="*/ 115 h 177"/>
                    <a:gd name="T6" fmla="*/ 0 w 57"/>
                    <a:gd name="T7" fmla="*/ 177 h 177"/>
                    <a:gd name="T8" fmla="*/ 0 w 57"/>
                    <a:gd name="T9" fmla="*/ 7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77">
                      <a:moveTo>
                        <a:pt x="0" y="75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77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Freeform: Shape 98">
                  <a:extLst>
                    <a:ext uri="{FF2B5EF4-FFF2-40B4-BE49-F238E27FC236}">
                      <a16:creationId xmlns:a16="http://schemas.microsoft.com/office/drawing/2014/main" id="{A3F223AA-5875-455E-B782-FF8B431C2E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4968875"/>
                  <a:ext cx="90488" cy="257175"/>
                </a:xfrm>
                <a:custGeom>
                  <a:avLst/>
                  <a:gdLst>
                    <a:gd name="T0" fmla="*/ 0 w 57"/>
                    <a:gd name="T1" fmla="*/ 59 h 162"/>
                    <a:gd name="T2" fmla="*/ 57 w 57"/>
                    <a:gd name="T3" fmla="*/ 0 h 162"/>
                    <a:gd name="T4" fmla="*/ 57 w 57"/>
                    <a:gd name="T5" fmla="*/ 114 h 162"/>
                    <a:gd name="T6" fmla="*/ 0 w 57"/>
                    <a:gd name="T7" fmla="*/ 162 h 162"/>
                    <a:gd name="T8" fmla="*/ 0 w 57"/>
                    <a:gd name="T9" fmla="*/ 59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62">
                      <a:moveTo>
                        <a:pt x="0" y="59"/>
                      </a:moveTo>
                      <a:lnTo>
                        <a:pt x="57" y="0"/>
                      </a:lnTo>
                      <a:lnTo>
                        <a:pt x="57" y="114"/>
                      </a:lnTo>
                      <a:lnTo>
                        <a:pt x="0" y="162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Freeform: Shape 99">
                  <a:extLst>
                    <a:ext uri="{FF2B5EF4-FFF2-40B4-BE49-F238E27FC236}">
                      <a16:creationId xmlns:a16="http://schemas.microsoft.com/office/drawing/2014/main" id="{BA9E184D-7A0A-4855-8EA2-2D5EB3B031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5189538"/>
                  <a:ext cx="90488" cy="233363"/>
                </a:xfrm>
                <a:custGeom>
                  <a:avLst/>
                  <a:gdLst>
                    <a:gd name="T0" fmla="*/ 0 w 57"/>
                    <a:gd name="T1" fmla="*/ 45 h 147"/>
                    <a:gd name="T2" fmla="*/ 57 w 57"/>
                    <a:gd name="T3" fmla="*/ 0 h 147"/>
                    <a:gd name="T4" fmla="*/ 57 w 57"/>
                    <a:gd name="T5" fmla="*/ 115 h 147"/>
                    <a:gd name="T6" fmla="*/ 0 w 57"/>
                    <a:gd name="T7" fmla="*/ 147 h 147"/>
                    <a:gd name="T8" fmla="*/ 0 w 57"/>
                    <a:gd name="T9" fmla="*/ 45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7">
                      <a:moveTo>
                        <a:pt x="0" y="45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4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Freeform: Shape 100">
                  <a:extLst>
                    <a:ext uri="{FF2B5EF4-FFF2-40B4-BE49-F238E27FC236}">
                      <a16:creationId xmlns:a16="http://schemas.microsoft.com/office/drawing/2014/main" id="{EB42F37D-0847-4784-AE3B-660564B92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5411788"/>
                  <a:ext cx="90488" cy="207963"/>
                </a:xfrm>
                <a:custGeom>
                  <a:avLst/>
                  <a:gdLst>
                    <a:gd name="T0" fmla="*/ 0 w 57"/>
                    <a:gd name="T1" fmla="*/ 29 h 131"/>
                    <a:gd name="T2" fmla="*/ 57 w 57"/>
                    <a:gd name="T3" fmla="*/ 0 h 131"/>
                    <a:gd name="T4" fmla="*/ 57 w 57"/>
                    <a:gd name="T5" fmla="*/ 115 h 131"/>
                    <a:gd name="T6" fmla="*/ 0 w 57"/>
                    <a:gd name="T7" fmla="*/ 131 h 131"/>
                    <a:gd name="T8" fmla="*/ 0 w 57"/>
                    <a:gd name="T9" fmla="*/ 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31">
                      <a:moveTo>
                        <a:pt x="0" y="29"/>
                      </a:moveTo>
                      <a:lnTo>
                        <a:pt x="57" y="0"/>
                      </a:lnTo>
                      <a:lnTo>
                        <a:pt x="57" y="115"/>
                      </a:lnTo>
                      <a:lnTo>
                        <a:pt x="0" y="131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Freeform: Shape 101">
                  <a:extLst>
                    <a:ext uri="{FF2B5EF4-FFF2-40B4-BE49-F238E27FC236}">
                      <a16:creationId xmlns:a16="http://schemas.microsoft.com/office/drawing/2014/main" id="{206B9725-99CC-430D-A249-48E5732C1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588" y="5634038"/>
                  <a:ext cx="90488" cy="184150"/>
                </a:xfrm>
                <a:custGeom>
                  <a:avLst/>
                  <a:gdLst>
                    <a:gd name="T0" fmla="*/ 0 w 57"/>
                    <a:gd name="T1" fmla="*/ 13 h 116"/>
                    <a:gd name="T2" fmla="*/ 57 w 57"/>
                    <a:gd name="T3" fmla="*/ 0 h 116"/>
                    <a:gd name="T4" fmla="*/ 57 w 57"/>
                    <a:gd name="T5" fmla="*/ 114 h 116"/>
                    <a:gd name="T6" fmla="*/ 0 w 57"/>
                    <a:gd name="T7" fmla="*/ 116 h 116"/>
                    <a:gd name="T8" fmla="*/ 0 w 57"/>
                    <a:gd name="T9" fmla="*/ 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6">
                      <a:moveTo>
                        <a:pt x="0" y="13"/>
                      </a:moveTo>
                      <a:lnTo>
                        <a:pt x="57" y="0"/>
                      </a:lnTo>
                      <a:lnTo>
                        <a:pt x="57" y="114"/>
                      </a:lnTo>
                      <a:lnTo>
                        <a:pt x="0" y="116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8" name="Group 120">
              <a:extLst>
                <a:ext uri="{FF2B5EF4-FFF2-40B4-BE49-F238E27FC236}">
                  <a16:creationId xmlns:a16="http://schemas.microsoft.com/office/drawing/2014/main" id="{D5B5D609-2736-4510-89FC-4EF1A332511C}"/>
                </a:ext>
              </a:extLst>
            </p:cNvPr>
            <p:cNvGrpSpPr/>
            <p:nvPr/>
          </p:nvGrpSpPr>
          <p:grpSpPr>
            <a:xfrm>
              <a:off x="2488406" y="5017040"/>
              <a:ext cx="920750" cy="1158876"/>
              <a:chOff x="2093913" y="4664075"/>
              <a:chExt cx="920750" cy="1158876"/>
            </a:xfrm>
          </p:grpSpPr>
          <p:grpSp>
            <p:nvGrpSpPr>
              <p:cNvPr id="98" name="Group 121">
                <a:extLst>
                  <a:ext uri="{FF2B5EF4-FFF2-40B4-BE49-F238E27FC236}">
                    <a16:creationId xmlns:a16="http://schemas.microsoft.com/office/drawing/2014/main" id="{110F5D4F-BE4C-4B2A-9F30-E8AC25266ECD}"/>
                  </a:ext>
                </a:extLst>
              </p:cNvPr>
              <p:cNvGrpSpPr/>
              <p:nvPr/>
            </p:nvGrpSpPr>
            <p:grpSpPr>
              <a:xfrm>
                <a:off x="2447925" y="4664075"/>
                <a:ext cx="566738" cy="1154113"/>
                <a:chOff x="2447925" y="4664075"/>
                <a:chExt cx="566738" cy="1154113"/>
              </a:xfrm>
            </p:grpSpPr>
            <p:sp>
              <p:nvSpPr>
                <p:cNvPr id="118" name="Rectangle 141">
                  <a:extLst>
                    <a:ext uri="{FF2B5EF4-FFF2-40B4-BE49-F238E27FC236}">
                      <a16:creationId xmlns:a16="http://schemas.microsoft.com/office/drawing/2014/main" id="{1C208E41-6CD0-42B0-B054-734F466307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Rectangle 142">
                  <a:extLst>
                    <a:ext uri="{FF2B5EF4-FFF2-40B4-BE49-F238E27FC236}">
                      <a16:creationId xmlns:a16="http://schemas.microsoft.com/office/drawing/2014/main" id="{27B876E8-B41D-496D-9E44-2C46B3DD4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Rectangle 143">
                  <a:extLst>
                    <a:ext uri="{FF2B5EF4-FFF2-40B4-BE49-F238E27FC236}">
                      <a16:creationId xmlns:a16="http://schemas.microsoft.com/office/drawing/2014/main" id="{F4D5D0C2-6585-405A-9C64-7EE19ECBAD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Rectangle 144">
                  <a:extLst>
                    <a:ext uri="{FF2B5EF4-FFF2-40B4-BE49-F238E27FC236}">
                      <a16:creationId xmlns:a16="http://schemas.microsoft.com/office/drawing/2014/main" id="{D9EDD775-5ACC-43BA-96DA-5B124FEEE5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Rectangle 145">
                  <a:extLst>
                    <a:ext uri="{FF2B5EF4-FFF2-40B4-BE49-F238E27FC236}">
                      <a16:creationId xmlns:a16="http://schemas.microsoft.com/office/drawing/2014/main" id="{605874BF-1F74-4371-ABFF-C781CA82D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Rectangle 146">
                  <a:extLst>
                    <a:ext uri="{FF2B5EF4-FFF2-40B4-BE49-F238E27FC236}">
                      <a16:creationId xmlns:a16="http://schemas.microsoft.com/office/drawing/2014/main" id="{D077BA15-D5A2-413F-8A99-1B614AD679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738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Rectangle 147">
                  <a:extLst>
                    <a:ext uri="{FF2B5EF4-FFF2-40B4-BE49-F238E27FC236}">
                      <a16:creationId xmlns:a16="http://schemas.microsoft.com/office/drawing/2014/main" id="{D3931E64-5E85-44C7-990F-3C5EA1E565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Rectangle 148">
                  <a:extLst>
                    <a:ext uri="{FF2B5EF4-FFF2-40B4-BE49-F238E27FC236}">
                      <a16:creationId xmlns:a16="http://schemas.microsoft.com/office/drawing/2014/main" id="{307D01E8-809F-4D4E-88CA-784B515B4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Rectangle 149">
                  <a:extLst>
                    <a:ext uri="{FF2B5EF4-FFF2-40B4-BE49-F238E27FC236}">
                      <a16:creationId xmlns:a16="http://schemas.microsoft.com/office/drawing/2014/main" id="{16473DBF-2B91-4B9D-91A0-17F4CAB99C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Rectangle 150">
                  <a:extLst>
                    <a:ext uri="{FF2B5EF4-FFF2-40B4-BE49-F238E27FC236}">
                      <a16:creationId xmlns:a16="http://schemas.microsoft.com/office/drawing/2014/main" id="{236E42A9-0D59-4E60-81AC-90B081621A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Rectangle 151">
                  <a:extLst>
                    <a:ext uri="{FF2B5EF4-FFF2-40B4-BE49-F238E27FC236}">
                      <a16:creationId xmlns:a16="http://schemas.microsoft.com/office/drawing/2014/main" id="{0D97D922-CECE-4CFE-A8E6-F8DF1CFA95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Rectangle 152">
                  <a:extLst>
                    <a:ext uri="{FF2B5EF4-FFF2-40B4-BE49-F238E27FC236}">
                      <a16:creationId xmlns:a16="http://schemas.microsoft.com/office/drawing/2014/main" id="{CA839D0D-1E91-4671-A410-403BEDAF5E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1125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Rectangle 153">
                  <a:extLst>
                    <a:ext uri="{FF2B5EF4-FFF2-40B4-BE49-F238E27FC236}">
                      <a16:creationId xmlns:a16="http://schemas.microsoft.com/office/drawing/2014/main" id="{9DB2D548-EC38-407D-BFF8-F87C6BA582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56546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Rectangle 154">
                  <a:extLst>
                    <a:ext uri="{FF2B5EF4-FFF2-40B4-BE49-F238E27FC236}">
                      <a16:creationId xmlns:a16="http://schemas.microsoft.com/office/drawing/2014/main" id="{66F369B4-5DB7-4D45-98AC-4DFC9CB8F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5456238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Rectangle 155">
                  <a:extLst>
                    <a:ext uri="{FF2B5EF4-FFF2-40B4-BE49-F238E27FC236}">
                      <a16:creationId xmlns:a16="http://schemas.microsoft.com/office/drawing/2014/main" id="{1E36E280-B0B7-4E7E-8FA0-B734CA72B9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5259388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Rectangle 156">
                  <a:extLst>
                    <a:ext uri="{FF2B5EF4-FFF2-40B4-BE49-F238E27FC236}">
                      <a16:creationId xmlns:a16="http://schemas.microsoft.com/office/drawing/2014/main" id="{5C7A003E-574E-49E3-9D97-D6CF5B5FF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5060950"/>
                  <a:ext cx="161925" cy="16192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Rectangle 157">
                  <a:extLst>
                    <a:ext uri="{FF2B5EF4-FFF2-40B4-BE49-F238E27FC236}">
                      <a16:creationId xmlns:a16="http://schemas.microsoft.com/office/drawing/2014/main" id="{2A6CBAB1-79E8-43D3-8145-3CE7D28828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4862513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Rectangle 158">
                  <a:extLst>
                    <a:ext uri="{FF2B5EF4-FFF2-40B4-BE49-F238E27FC236}">
                      <a16:creationId xmlns:a16="http://schemas.microsoft.com/office/drawing/2014/main" id="{F578486D-467D-4E32-A005-E3DEE2D508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47925" y="4664075"/>
                  <a:ext cx="161925" cy="16351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9" name="Group 122">
                <a:extLst>
                  <a:ext uri="{FF2B5EF4-FFF2-40B4-BE49-F238E27FC236}">
                    <a16:creationId xmlns:a16="http://schemas.microsoft.com/office/drawing/2014/main" id="{4F9A977E-007F-482F-A155-1217CC549ACA}"/>
                  </a:ext>
                </a:extLst>
              </p:cNvPr>
              <p:cNvGrpSpPr/>
              <p:nvPr/>
            </p:nvGrpSpPr>
            <p:grpSpPr>
              <a:xfrm>
                <a:off x="2093913" y="4664075"/>
                <a:ext cx="319087" cy="1158876"/>
                <a:chOff x="2093913" y="4664075"/>
                <a:chExt cx="319087" cy="1158876"/>
              </a:xfrm>
            </p:grpSpPr>
            <p:sp>
              <p:nvSpPr>
                <p:cNvPr id="100" name="Freeform: Shape 123">
                  <a:extLst>
                    <a:ext uri="{FF2B5EF4-FFF2-40B4-BE49-F238E27FC236}">
                      <a16:creationId xmlns:a16="http://schemas.microsoft.com/office/drawing/2014/main" id="{D5FD9637-37EB-46D9-B84D-804CE8EA7A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4664075"/>
                  <a:ext cx="114300" cy="249238"/>
                </a:xfrm>
                <a:custGeom>
                  <a:avLst/>
                  <a:gdLst>
                    <a:gd name="T0" fmla="*/ 0 w 72"/>
                    <a:gd name="T1" fmla="*/ 63 h 157"/>
                    <a:gd name="T2" fmla="*/ 72 w 72"/>
                    <a:gd name="T3" fmla="*/ 0 h 157"/>
                    <a:gd name="T4" fmla="*/ 72 w 72"/>
                    <a:gd name="T5" fmla="*/ 103 h 157"/>
                    <a:gd name="T6" fmla="*/ 0 w 72"/>
                    <a:gd name="T7" fmla="*/ 157 h 157"/>
                    <a:gd name="T8" fmla="*/ 0 w 72"/>
                    <a:gd name="T9" fmla="*/ 63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57">
                      <a:moveTo>
                        <a:pt x="0" y="63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57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Freeform: Shape 124">
                  <a:extLst>
                    <a:ext uri="{FF2B5EF4-FFF2-40B4-BE49-F238E27FC236}">
                      <a16:creationId xmlns:a16="http://schemas.microsoft.com/office/drawing/2014/main" id="{A157EA1F-C30B-4859-9D33-621DB82B2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4862513"/>
                  <a:ext cx="114300" cy="231775"/>
                </a:xfrm>
                <a:custGeom>
                  <a:avLst/>
                  <a:gdLst>
                    <a:gd name="T0" fmla="*/ 0 w 72"/>
                    <a:gd name="T1" fmla="*/ 53 h 146"/>
                    <a:gd name="T2" fmla="*/ 72 w 72"/>
                    <a:gd name="T3" fmla="*/ 0 h 146"/>
                    <a:gd name="T4" fmla="*/ 72 w 72"/>
                    <a:gd name="T5" fmla="*/ 103 h 146"/>
                    <a:gd name="T6" fmla="*/ 0 w 72"/>
                    <a:gd name="T7" fmla="*/ 146 h 146"/>
                    <a:gd name="T8" fmla="*/ 0 w 72"/>
                    <a:gd name="T9" fmla="*/ 5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46">
                      <a:moveTo>
                        <a:pt x="0" y="53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46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Freeform: Shape 125">
                  <a:extLst>
                    <a:ext uri="{FF2B5EF4-FFF2-40B4-BE49-F238E27FC236}">
                      <a16:creationId xmlns:a16="http://schemas.microsoft.com/office/drawing/2014/main" id="{EBDBEA4E-F076-4B30-9234-BD5FAF745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5060950"/>
                  <a:ext cx="114300" cy="215900"/>
                </a:xfrm>
                <a:custGeom>
                  <a:avLst/>
                  <a:gdLst>
                    <a:gd name="T0" fmla="*/ 0 w 72"/>
                    <a:gd name="T1" fmla="*/ 42 h 136"/>
                    <a:gd name="T2" fmla="*/ 72 w 72"/>
                    <a:gd name="T3" fmla="*/ 0 h 136"/>
                    <a:gd name="T4" fmla="*/ 72 w 72"/>
                    <a:gd name="T5" fmla="*/ 102 h 136"/>
                    <a:gd name="T6" fmla="*/ 0 w 72"/>
                    <a:gd name="T7" fmla="*/ 136 h 136"/>
                    <a:gd name="T8" fmla="*/ 0 w 72"/>
                    <a:gd name="T9" fmla="*/ 4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36">
                      <a:moveTo>
                        <a:pt x="0" y="42"/>
                      </a:moveTo>
                      <a:lnTo>
                        <a:pt x="72" y="0"/>
                      </a:lnTo>
                      <a:lnTo>
                        <a:pt x="72" y="102"/>
                      </a:lnTo>
                      <a:lnTo>
                        <a:pt x="0" y="136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Freeform: Shape 126">
                  <a:extLst>
                    <a:ext uri="{FF2B5EF4-FFF2-40B4-BE49-F238E27FC236}">
                      <a16:creationId xmlns:a16="http://schemas.microsoft.com/office/drawing/2014/main" id="{16D43913-AB0F-4C80-BF3F-06018F9CF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5259388"/>
                  <a:ext cx="114300" cy="196850"/>
                </a:xfrm>
                <a:custGeom>
                  <a:avLst/>
                  <a:gdLst>
                    <a:gd name="T0" fmla="*/ 0 w 72"/>
                    <a:gd name="T1" fmla="*/ 31 h 124"/>
                    <a:gd name="T2" fmla="*/ 72 w 72"/>
                    <a:gd name="T3" fmla="*/ 0 h 124"/>
                    <a:gd name="T4" fmla="*/ 72 w 72"/>
                    <a:gd name="T5" fmla="*/ 102 h 124"/>
                    <a:gd name="T6" fmla="*/ 0 w 72"/>
                    <a:gd name="T7" fmla="*/ 124 h 124"/>
                    <a:gd name="T8" fmla="*/ 0 w 72"/>
                    <a:gd name="T9" fmla="*/ 3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0" y="31"/>
                      </a:moveTo>
                      <a:lnTo>
                        <a:pt x="72" y="0"/>
                      </a:lnTo>
                      <a:lnTo>
                        <a:pt x="72" y="102"/>
                      </a:lnTo>
                      <a:lnTo>
                        <a:pt x="0" y="124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Freeform: Shape 127">
                  <a:extLst>
                    <a:ext uri="{FF2B5EF4-FFF2-40B4-BE49-F238E27FC236}">
                      <a16:creationId xmlns:a16="http://schemas.microsoft.com/office/drawing/2014/main" id="{761FDEB1-8036-4681-AE02-C2FCEF1A15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5456238"/>
                  <a:ext cx="114300" cy="182563"/>
                </a:xfrm>
                <a:custGeom>
                  <a:avLst/>
                  <a:gdLst>
                    <a:gd name="T0" fmla="*/ 0 w 72"/>
                    <a:gd name="T1" fmla="*/ 21 h 115"/>
                    <a:gd name="T2" fmla="*/ 72 w 72"/>
                    <a:gd name="T3" fmla="*/ 0 h 115"/>
                    <a:gd name="T4" fmla="*/ 72 w 72"/>
                    <a:gd name="T5" fmla="*/ 103 h 115"/>
                    <a:gd name="T6" fmla="*/ 0 w 72"/>
                    <a:gd name="T7" fmla="*/ 115 h 115"/>
                    <a:gd name="T8" fmla="*/ 0 w 72"/>
                    <a:gd name="T9" fmla="*/ 2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15">
                      <a:moveTo>
                        <a:pt x="0" y="21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15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Freeform: Shape 128">
                  <a:extLst>
                    <a:ext uri="{FF2B5EF4-FFF2-40B4-BE49-F238E27FC236}">
                      <a16:creationId xmlns:a16="http://schemas.microsoft.com/office/drawing/2014/main" id="{188FB244-1763-4F09-BDBF-0248A7244B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5654675"/>
                  <a:ext cx="114300" cy="165100"/>
                </a:xfrm>
                <a:custGeom>
                  <a:avLst/>
                  <a:gdLst>
                    <a:gd name="T0" fmla="*/ 0 w 72"/>
                    <a:gd name="T1" fmla="*/ 10 h 104"/>
                    <a:gd name="T2" fmla="*/ 72 w 72"/>
                    <a:gd name="T3" fmla="*/ 0 h 104"/>
                    <a:gd name="T4" fmla="*/ 72 w 72"/>
                    <a:gd name="T5" fmla="*/ 103 h 104"/>
                    <a:gd name="T6" fmla="*/ 0 w 72"/>
                    <a:gd name="T7" fmla="*/ 104 h 104"/>
                    <a:gd name="T8" fmla="*/ 0 w 72"/>
                    <a:gd name="T9" fmla="*/ 1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04">
                      <a:moveTo>
                        <a:pt x="0" y="10"/>
                      </a:moveTo>
                      <a:lnTo>
                        <a:pt x="72" y="0"/>
                      </a:lnTo>
                      <a:lnTo>
                        <a:pt x="72" y="103"/>
                      </a:lnTo>
                      <a:lnTo>
                        <a:pt x="0" y="104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Freeform: Shape 129">
                  <a:extLst>
                    <a:ext uri="{FF2B5EF4-FFF2-40B4-BE49-F238E27FC236}">
                      <a16:creationId xmlns:a16="http://schemas.microsoft.com/office/drawing/2014/main" id="{E1BE59AE-F6A9-4140-8210-2826664546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4789488"/>
                  <a:ext cx="88900" cy="231775"/>
                </a:xfrm>
                <a:custGeom>
                  <a:avLst/>
                  <a:gdLst>
                    <a:gd name="T0" fmla="*/ 0 w 56"/>
                    <a:gd name="T1" fmla="*/ 64 h 146"/>
                    <a:gd name="T2" fmla="*/ 56 w 56"/>
                    <a:gd name="T3" fmla="*/ 0 h 146"/>
                    <a:gd name="T4" fmla="*/ 56 w 56"/>
                    <a:gd name="T5" fmla="*/ 92 h 146"/>
                    <a:gd name="T6" fmla="*/ 0 w 56"/>
                    <a:gd name="T7" fmla="*/ 146 h 146"/>
                    <a:gd name="T8" fmla="*/ 0 w 56"/>
                    <a:gd name="T9" fmla="*/ 6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46">
                      <a:moveTo>
                        <a:pt x="0" y="64"/>
                      </a:moveTo>
                      <a:lnTo>
                        <a:pt x="56" y="0"/>
                      </a:lnTo>
                      <a:lnTo>
                        <a:pt x="56" y="92"/>
                      </a:lnTo>
                      <a:lnTo>
                        <a:pt x="0" y="146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Freeform: Shape 130">
                  <a:extLst>
                    <a:ext uri="{FF2B5EF4-FFF2-40B4-BE49-F238E27FC236}">
                      <a16:creationId xmlns:a16="http://schemas.microsoft.com/office/drawing/2014/main" id="{4FCDD60F-4684-47D9-8EC3-DFA90D6FD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4967288"/>
                  <a:ext cx="88900" cy="214313"/>
                </a:xfrm>
                <a:custGeom>
                  <a:avLst/>
                  <a:gdLst>
                    <a:gd name="T0" fmla="*/ 0 w 56"/>
                    <a:gd name="T1" fmla="*/ 52 h 135"/>
                    <a:gd name="T2" fmla="*/ 56 w 56"/>
                    <a:gd name="T3" fmla="*/ 0 h 135"/>
                    <a:gd name="T4" fmla="*/ 56 w 56"/>
                    <a:gd name="T5" fmla="*/ 91 h 135"/>
                    <a:gd name="T6" fmla="*/ 0 w 56"/>
                    <a:gd name="T7" fmla="*/ 135 h 135"/>
                    <a:gd name="T8" fmla="*/ 0 w 56"/>
                    <a:gd name="T9" fmla="*/ 52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35">
                      <a:moveTo>
                        <a:pt x="0" y="52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35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Freeform: Shape 131">
                  <a:extLst>
                    <a:ext uri="{FF2B5EF4-FFF2-40B4-BE49-F238E27FC236}">
                      <a16:creationId xmlns:a16="http://schemas.microsoft.com/office/drawing/2014/main" id="{A5E1B85E-8160-4601-80D8-14DE2249C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5143500"/>
                  <a:ext cx="88900" cy="198438"/>
                </a:xfrm>
                <a:custGeom>
                  <a:avLst/>
                  <a:gdLst>
                    <a:gd name="T0" fmla="*/ 0 w 56"/>
                    <a:gd name="T1" fmla="*/ 42 h 125"/>
                    <a:gd name="T2" fmla="*/ 56 w 56"/>
                    <a:gd name="T3" fmla="*/ 0 h 125"/>
                    <a:gd name="T4" fmla="*/ 56 w 56"/>
                    <a:gd name="T5" fmla="*/ 91 h 125"/>
                    <a:gd name="T6" fmla="*/ 0 w 56"/>
                    <a:gd name="T7" fmla="*/ 125 h 125"/>
                    <a:gd name="T8" fmla="*/ 0 w 56"/>
                    <a:gd name="T9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25">
                      <a:moveTo>
                        <a:pt x="0" y="42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25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Freeform: Shape 132">
                  <a:extLst>
                    <a:ext uri="{FF2B5EF4-FFF2-40B4-BE49-F238E27FC236}">
                      <a16:creationId xmlns:a16="http://schemas.microsoft.com/office/drawing/2014/main" id="{27CD55FA-8C7F-4775-BC43-7270587BA5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5321300"/>
                  <a:ext cx="88900" cy="180975"/>
                </a:xfrm>
                <a:custGeom>
                  <a:avLst/>
                  <a:gdLst>
                    <a:gd name="T0" fmla="*/ 0 w 56"/>
                    <a:gd name="T1" fmla="*/ 31 h 114"/>
                    <a:gd name="T2" fmla="*/ 56 w 56"/>
                    <a:gd name="T3" fmla="*/ 0 h 114"/>
                    <a:gd name="T4" fmla="*/ 56 w 56"/>
                    <a:gd name="T5" fmla="*/ 91 h 114"/>
                    <a:gd name="T6" fmla="*/ 0 w 56"/>
                    <a:gd name="T7" fmla="*/ 114 h 114"/>
                    <a:gd name="T8" fmla="*/ 0 w 56"/>
                    <a:gd name="T9" fmla="*/ 31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14">
                      <a:moveTo>
                        <a:pt x="0" y="31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14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Freeform: Shape 133">
                  <a:extLst>
                    <a:ext uri="{FF2B5EF4-FFF2-40B4-BE49-F238E27FC236}">
                      <a16:creationId xmlns:a16="http://schemas.microsoft.com/office/drawing/2014/main" id="{BC8D2B3E-2634-4A24-B76E-38392170EB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5497513"/>
                  <a:ext cx="88900" cy="163513"/>
                </a:xfrm>
                <a:custGeom>
                  <a:avLst/>
                  <a:gdLst>
                    <a:gd name="T0" fmla="*/ 0 w 56"/>
                    <a:gd name="T1" fmla="*/ 20 h 103"/>
                    <a:gd name="T2" fmla="*/ 56 w 56"/>
                    <a:gd name="T3" fmla="*/ 0 h 103"/>
                    <a:gd name="T4" fmla="*/ 56 w 56"/>
                    <a:gd name="T5" fmla="*/ 91 h 103"/>
                    <a:gd name="T6" fmla="*/ 0 w 56"/>
                    <a:gd name="T7" fmla="*/ 103 h 103"/>
                    <a:gd name="T8" fmla="*/ 0 w 56"/>
                    <a:gd name="T9" fmla="*/ 2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03">
                      <a:moveTo>
                        <a:pt x="0" y="20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103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Freeform: Shape 134">
                  <a:extLst>
                    <a:ext uri="{FF2B5EF4-FFF2-40B4-BE49-F238E27FC236}">
                      <a16:creationId xmlns:a16="http://schemas.microsoft.com/office/drawing/2014/main" id="{862D0807-6CCB-4376-9BF0-C253330B8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225" y="5675313"/>
                  <a:ext cx="88900" cy="146050"/>
                </a:xfrm>
                <a:custGeom>
                  <a:avLst/>
                  <a:gdLst>
                    <a:gd name="T0" fmla="*/ 0 w 56"/>
                    <a:gd name="T1" fmla="*/ 9 h 92"/>
                    <a:gd name="T2" fmla="*/ 56 w 56"/>
                    <a:gd name="T3" fmla="*/ 0 h 92"/>
                    <a:gd name="T4" fmla="*/ 56 w 56"/>
                    <a:gd name="T5" fmla="*/ 91 h 92"/>
                    <a:gd name="T6" fmla="*/ 0 w 56"/>
                    <a:gd name="T7" fmla="*/ 92 h 92"/>
                    <a:gd name="T8" fmla="*/ 0 w 56"/>
                    <a:gd name="T9" fmla="*/ 9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92">
                      <a:moveTo>
                        <a:pt x="0" y="9"/>
                      </a:moveTo>
                      <a:lnTo>
                        <a:pt x="56" y="0"/>
                      </a:lnTo>
                      <a:lnTo>
                        <a:pt x="56" y="91"/>
                      </a:lnTo>
                      <a:lnTo>
                        <a:pt x="0" y="9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Freeform: Shape 135">
                  <a:extLst>
                    <a:ext uri="{FF2B5EF4-FFF2-40B4-BE49-F238E27FC236}">
                      <a16:creationId xmlns:a16="http://schemas.microsoft.com/office/drawing/2014/main" id="{10600FEC-610C-4866-8049-E5B3A91A3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4914900"/>
                  <a:ext cx="65088" cy="214313"/>
                </a:xfrm>
                <a:custGeom>
                  <a:avLst/>
                  <a:gdLst>
                    <a:gd name="T0" fmla="*/ 0 w 41"/>
                    <a:gd name="T1" fmla="*/ 63 h 135"/>
                    <a:gd name="T2" fmla="*/ 41 w 41"/>
                    <a:gd name="T3" fmla="*/ 0 h 135"/>
                    <a:gd name="T4" fmla="*/ 41 w 41"/>
                    <a:gd name="T5" fmla="*/ 81 h 135"/>
                    <a:gd name="T6" fmla="*/ 0 w 41"/>
                    <a:gd name="T7" fmla="*/ 135 h 135"/>
                    <a:gd name="T8" fmla="*/ 0 w 41"/>
                    <a:gd name="T9" fmla="*/ 6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35">
                      <a:moveTo>
                        <a:pt x="0" y="63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135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Freeform: Shape 136">
                  <a:extLst>
                    <a:ext uri="{FF2B5EF4-FFF2-40B4-BE49-F238E27FC236}">
                      <a16:creationId xmlns:a16="http://schemas.microsoft.com/office/drawing/2014/main" id="{2320AFF8-0886-42F4-A939-B5D494434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5072063"/>
                  <a:ext cx="65088" cy="196850"/>
                </a:xfrm>
                <a:custGeom>
                  <a:avLst/>
                  <a:gdLst>
                    <a:gd name="T0" fmla="*/ 0 w 41"/>
                    <a:gd name="T1" fmla="*/ 52 h 124"/>
                    <a:gd name="T2" fmla="*/ 41 w 41"/>
                    <a:gd name="T3" fmla="*/ 0 h 124"/>
                    <a:gd name="T4" fmla="*/ 41 w 41"/>
                    <a:gd name="T5" fmla="*/ 80 h 124"/>
                    <a:gd name="T6" fmla="*/ 0 w 41"/>
                    <a:gd name="T7" fmla="*/ 124 h 124"/>
                    <a:gd name="T8" fmla="*/ 0 w 41"/>
                    <a:gd name="T9" fmla="*/ 5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24">
                      <a:moveTo>
                        <a:pt x="0" y="52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124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Freeform: Shape 137">
                  <a:extLst>
                    <a:ext uri="{FF2B5EF4-FFF2-40B4-BE49-F238E27FC236}">
                      <a16:creationId xmlns:a16="http://schemas.microsoft.com/office/drawing/2014/main" id="{DFEA9C9D-9A77-490D-B1D3-0B43266CB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5226050"/>
                  <a:ext cx="65088" cy="180975"/>
                </a:xfrm>
                <a:custGeom>
                  <a:avLst/>
                  <a:gdLst>
                    <a:gd name="T0" fmla="*/ 0 w 41"/>
                    <a:gd name="T1" fmla="*/ 42 h 114"/>
                    <a:gd name="T2" fmla="*/ 41 w 41"/>
                    <a:gd name="T3" fmla="*/ 0 h 114"/>
                    <a:gd name="T4" fmla="*/ 41 w 41"/>
                    <a:gd name="T5" fmla="*/ 81 h 114"/>
                    <a:gd name="T6" fmla="*/ 0 w 41"/>
                    <a:gd name="T7" fmla="*/ 114 h 114"/>
                    <a:gd name="T8" fmla="*/ 0 w 41"/>
                    <a:gd name="T9" fmla="*/ 4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4">
                      <a:moveTo>
                        <a:pt x="0" y="42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114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Freeform: Shape 138">
                  <a:extLst>
                    <a:ext uri="{FF2B5EF4-FFF2-40B4-BE49-F238E27FC236}">
                      <a16:creationId xmlns:a16="http://schemas.microsoft.com/office/drawing/2014/main" id="{4BAB5ED5-4C5A-44DD-9488-E68C8A3D6B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5383213"/>
                  <a:ext cx="65088" cy="161925"/>
                </a:xfrm>
                <a:custGeom>
                  <a:avLst/>
                  <a:gdLst>
                    <a:gd name="T0" fmla="*/ 0 w 41"/>
                    <a:gd name="T1" fmla="*/ 31 h 102"/>
                    <a:gd name="T2" fmla="*/ 41 w 41"/>
                    <a:gd name="T3" fmla="*/ 0 h 102"/>
                    <a:gd name="T4" fmla="*/ 41 w 41"/>
                    <a:gd name="T5" fmla="*/ 80 h 102"/>
                    <a:gd name="T6" fmla="*/ 0 w 41"/>
                    <a:gd name="T7" fmla="*/ 102 h 102"/>
                    <a:gd name="T8" fmla="*/ 0 w 41"/>
                    <a:gd name="T9" fmla="*/ 3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02">
                      <a:moveTo>
                        <a:pt x="0" y="31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102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Freeform: Shape 139">
                  <a:extLst>
                    <a:ext uri="{FF2B5EF4-FFF2-40B4-BE49-F238E27FC236}">
                      <a16:creationId xmlns:a16="http://schemas.microsoft.com/office/drawing/2014/main" id="{DCB20EAE-8553-4B43-8FF6-2DF90B7310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5537200"/>
                  <a:ext cx="65088" cy="147638"/>
                </a:xfrm>
                <a:custGeom>
                  <a:avLst/>
                  <a:gdLst>
                    <a:gd name="T0" fmla="*/ 0 w 41"/>
                    <a:gd name="T1" fmla="*/ 21 h 93"/>
                    <a:gd name="T2" fmla="*/ 41 w 41"/>
                    <a:gd name="T3" fmla="*/ 0 h 93"/>
                    <a:gd name="T4" fmla="*/ 41 w 41"/>
                    <a:gd name="T5" fmla="*/ 81 h 93"/>
                    <a:gd name="T6" fmla="*/ 0 w 41"/>
                    <a:gd name="T7" fmla="*/ 93 h 93"/>
                    <a:gd name="T8" fmla="*/ 0 w 41"/>
                    <a:gd name="T9" fmla="*/ 2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93">
                      <a:moveTo>
                        <a:pt x="0" y="21"/>
                      </a:moveTo>
                      <a:lnTo>
                        <a:pt x="41" y="0"/>
                      </a:lnTo>
                      <a:lnTo>
                        <a:pt x="41" y="81"/>
                      </a:lnTo>
                      <a:lnTo>
                        <a:pt x="0" y="93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Freeform: Shape 140">
                  <a:extLst>
                    <a:ext uri="{FF2B5EF4-FFF2-40B4-BE49-F238E27FC236}">
                      <a16:creationId xmlns:a16="http://schemas.microsoft.com/office/drawing/2014/main" id="{A2A94197-24E3-4A54-B0E3-C6BB51AA4B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3913" y="5694363"/>
                  <a:ext cx="65088" cy="128588"/>
                </a:xfrm>
                <a:custGeom>
                  <a:avLst/>
                  <a:gdLst>
                    <a:gd name="T0" fmla="*/ 0 w 41"/>
                    <a:gd name="T1" fmla="*/ 9 h 81"/>
                    <a:gd name="T2" fmla="*/ 41 w 41"/>
                    <a:gd name="T3" fmla="*/ 0 h 81"/>
                    <a:gd name="T4" fmla="*/ 41 w 41"/>
                    <a:gd name="T5" fmla="*/ 80 h 81"/>
                    <a:gd name="T6" fmla="*/ 0 w 41"/>
                    <a:gd name="T7" fmla="*/ 81 h 81"/>
                    <a:gd name="T8" fmla="*/ 0 w 41"/>
                    <a:gd name="T9" fmla="*/ 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1">
                      <a:moveTo>
                        <a:pt x="0" y="9"/>
                      </a:moveTo>
                      <a:lnTo>
                        <a:pt x="41" y="0"/>
                      </a:lnTo>
                      <a:lnTo>
                        <a:pt x="41" y="80"/>
                      </a:lnTo>
                      <a:lnTo>
                        <a:pt x="0" y="81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9" name="Group 159">
              <a:extLst>
                <a:ext uri="{FF2B5EF4-FFF2-40B4-BE49-F238E27FC236}">
                  <a16:creationId xmlns:a16="http://schemas.microsoft.com/office/drawing/2014/main" id="{A6E402BC-CD49-4DD6-BB0F-7D14112F3819}"/>
                </a:ext>
              </a:extLst>
            </p:cNvPr>
            <p:cNvGrpSpPr/>
            <p:nvPr/>
          </p:nvGrpSpPr>
          <p:grpSpPr>
            <a:xfrm>
              <a:off x="4787106" y="3781965"/>
              <a:ext cx="2617788" cy="2381250"/>
              <a:chOff x="4392613" y="3429000"/>
              <a:chExt cx="2617788" cy="2381250"/>
            </a:xfrm>
          </p:grpSpPr>
          <p:grpSp>
            <p:nvGrpSpPr>
              <p:cNvPr id="41" name="Group 160">
                <a:extLst>
                  <a:ext uri="{FF2B5EF4-FFF2-40B4-BE49-F238E27FC236}">
                    <a16:creationId xmlns:a16="http://schemas.microsoft.com/office/drawing/2014/main" id="{C7FB805F-B91D-4250-A454-D8A1C8D0B88C}"/>
                  </a:ext>
                </a:extLst>
              </p:cNvPr>
              <p:cNvGrpSpPr/>
              <p:nvPr/>
            </p:nvGrpSpPr>
            <p:grpSpPr>
              <a:xfrm>
                <a:off x="5119688" y="3429000"/>
                <a:ext cx="1165225" cy="2370138"/>
                <a:chOff x="5119688" y="3429000"/>
                <a:chExt cx="1165225" cy="2370138"/>
              </a:xfrm>
            </p:grpSpPr>
            <p:sp>
              <p:nvSpPr>
                <p:cNvPr id="80" name="Rectangle 199">
                  <a:extLst>
                    <a:ext uri="{FF2B5EF4-FFF2-40B4-BE49-F238E27FC236}">
                      <a16:creationId xmlns:a16="http://schemas.microsoft.com/office/drawing/2014/main" id="{EDA8D8DF-CC1A-4F8D-83AE-C7E0ABC99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5465763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Rectangle 200">
                  <a:extLst>
                    <a:ext uri="{FF2B5EF4-FFF2-40B4-BE49-F238E27FC236}">
                      <a16:creationId xmlns:a16="http://schemas.microsoft.com/office/drawing/2014/main" id="{5B213850-C34E-4908-8365-FD3BE3F6E8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50577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Rectangle 201">
                  <a:extLst>
                    <a:ext uri="{FF2B5EF4-FFF2-40B4-BE49-F238E27FC236}">
                      <a16:creationId xmlns:a16="http://schemas.microsoft.com/office/drawing/2014/main" id="{6A150991-3EA4-4D91-804E-FB66FDE464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46513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Rectangle 202">
                  <a:extLst>
                    <a:ext uri="{FF2B5EF4-FFF2-40B4-BE49-F238E27FC236}">
                      <a16:creationId xmlns:a16="http://schemas.microsoft.com/office/drawing/2014/main" id="{BB492304-0981-4BB6-B69F-A14C234614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4243388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Rectangle 203">
                  <a:extLst>
                    <a:ext uri="{FF2B5EF4-FFF2-40B4-BE49-F238E27FC236}">
                      <a16:creationId xmlns:a16="http://schemas.microsoft.com/office/drawing/2014/main" id="{5387C54B-6AC4-40D4-ADED-87A4BC98CC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3836988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Rectangle 204">
                  <a:extLst>
                    <a:ext uri="{FF2B5EF4-FFF2-40B4-BE49-F238E27FC236}">
                      <a16:creationId xmlns:a16="http://schemas.microsoft.com/office/drawing/2014/main" id="{1B633E64-4BFC-4E67-9FD8-531B7B5C4A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3429000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Rectangle 205">
                  <a:extLst>
                    <a:ext uri="{FF2B5EF4-FFF2-40B4-BE49-F238E27FC236}">
                      <a16:creationId xmlns:a16="http://schemas.microsoft.com/office/drawing/2014/main" id="{20DB3FCD-FF88-459C-9E0B-D87EA13D0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5465763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Rectangle 206">
                  <a:extLst>
                    <a:ext uri="{FF2B5EF4-FFF2-40B4-BE49-F238E27FC236}">
                      <a16:creationId xmlns:a16="http://schemas.microsoft.com/office/drawing/2014/main" id="{392C4CF6-CE13-43FD-AF75-633E25BB46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5057775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Rectangle 207">
                  <a:extLst>
                    <a:ext uri="{FF2B5EF4-FFF2-40B4-BE49-F238E27FC236}">
                      <a16:creationId xmlns:a16="http://schemas.microsoft.com/office/drawing/2014/main" id="{09D0C229-8B88-4AB3-A1B9-E23091FEAF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4651375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Rectangle 208">
                  <a:extLst>
                    <a:ext uri="{FF2B5EF4-FFF2-40B4-BE49-F238E27FC236}">
                      <a16:creationId xmlns:a16="http://schemas.microsoft.com/office/drawing/2014/main" id="{83A4E2C8-86CC-4DDE-9214-E1D31D724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4243388"/>
                  <a:ext cx="334963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Rectangle 209">
                  <a:extLst>
                    <a:ext uri="{FF2B5EF4-FFF2-40B4-BE49-F238E27FC236}">
                      <a16:creationId xmlns:a16="http://schemas.microsoft.com/office/drawing/2014/main" id="{306B949C-D154-46ED-BEBE-19AA85DDE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3836988"/>
                  <a:ext cx="334963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Rectangle 210">
                  <a:extLst>
                    <a:ext uri="{FF2B5EF4-FFF2-40B4-BE49-F238E27FC236}">
                      <a16:creationId xmlns:a16="http://schemas.microsoft.com/office/drawing/2014/main" id="{8CC703DB-44E8-4ABB-B191-CE745C342D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4025" y="3429000"/>
                  <a:ext cx="334963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Rectangle 211">
                  <a:extLst>
                    <a:ext uri="{FF2B5EF4-FFF2-40B4-BE49-F238E27FC236}">
                      <a16:creationId xmlns:a16="http://schemas.microsoft.com/office/drawing/2014/main" id="{C39FD84D-F19B-4B68-ABDC-30F2FAD738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5465763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Rectangle 212">
                  <a:extLst>
                    <a:ext uri="{FF2B5EF4-FFF2-40B4-BE49-F238E27FC236}">
                      <a16:creationId xmlns:a16="http://schemas.microsoft.com/office/drawing/2014/main" id="{B31AE157-F2E2-462D-93BC-5F8874CD69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50577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Rectangle 213">
                  <a:extLst>
                    <a:ext uri="{FF2B5EF4-FFF2-40B4-BE49-F238E27FC236}">
                      <a16:creationId xmlns:a16="http://schemas.microsoft.com/office/drawing/2014/main" id="{45ECE0B6-C7AC-49DB-A799-1039ECE76E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4651375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Rectangle 214">
                  <a:extLst>
                    <a:ext uri="{FF2B5EF4-FFF2-40B4-BE49-F238E27FC236}">
                      <a16:creationId xmlns:a16="http://schemas.microsoft.com/office/drawing/2014/main" id="{98192FF5-6F41-411C-8921-6E388C59E1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4243388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Rectangle 215">
                  <a:extLst>
                    <a:ext uri="{FF2B5EF4-FFF2-40B4-BE49-F238E27FC236}">
                      <a16:creationId xmlns:a16="http://schemas.microsoft.com/office/drawing/2014/main" id="{9A3F9D5A-95E3-4DDE-A2C2-7C4736C8DD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3836988"/>
                  <a:ext cx="333375" cy="33337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Rectangle 216">
                  <a:extLst>
                    <a:ext uri="{FF2B5EF4-FFF2-40B4-BE49-F238E27FC236}">
                      <a16:creationId xmlns:a16="http://schemas.microsoft.com/office/drawing/2014/main" id="{6279886C-287B-49E9-AB5E-937BC0E625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538" y="3429000"/>
                  <a:ext cx="333375" cy="3349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2" name="Group 161">
                <a:extLst>
                  <a:ext uri="{FF2B5EF4-FFF2-40B4-BE49-F238E27FC236}">
                    <a16:creationId xmlns:a16="http://schemas.microsoft.com/office/drawing/2014/main" id="{3DEBC70C-ECA2-4414-BE0A-5602F38FF90D}"/>
                  </a:ext>
                </a:extLst>
              </p:cNvPr>
              <p:cNvGrpSpPr/>
              <p:nvPr/>
            </p:nvGrpSpPr>
            <p:grpSpPr>
              <a:xfrm>
                <a:off x="6354763" y="3429000"/>
                <a:ext cx="655638" cy="2381250"/>
                <a:chOff x="6354763" y="3429000"/>
                <a:chExt cx="655638" cy="2381250"/>
              </a:xfrm>
            </p:grpSpPr>
            <p:sp>
              <p:nvSpPr>
                <p:cNvPr id="62" name="Freeform: Shape 181">
                  <a:extLst>
                    <a:ext uri="{FF2B5EF4-FFF2-40B4-BE49-F238E27FC236}">
                      <a16:creationId xmlns:a16="http://schemas.microsoft.com/office/drawing/2014/main" id="{D25D3323-568F-4327-B349-BCAC28B060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3429000"/>
                  <a:ext cx="236538" cy="512763"/>
                </a:xfrm>
                <a:custGeom>
                  <a:avLst/>
                  <a:gdLst>
                    <a:gd name="T0" fmla="*/ 149 w 149"/>
                    <a:gd name="T1" fmla="*/ 131 h 323"/>
                    <a:gd name="T2" fmla="*/ 0 w 149"/>
                    <a:gd name="T3" fmla="*/ 0 h 323"/>
                    <a:gd name="T4" fmla="*/ 0 w 149"/>
                    <a:gd name="T5" fmla="*/ 211 h 323"/>
                    <a:gd name="T6" fmla="*/ 149 w 149"/>
                    <a:gd name="T7" fmla="*/ 323 h 323"/>
                    <a:gd name="T8" fmla="*/ 149 w 149"/>
                    <a:gd name="T9" fmla="*/ 131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23">
                      <a:moveTo>
                        <a:pt x="149" y="131"/>
                      </a:moveTo>
                      <a:lnTo>
                        <a:pt x="0" y="0"/>
                      </a:lnTo>
                      <a:lnTo>
                        <a:pt x="0" y="211"/>
                      </a:lnTo>
                      <a:lnTo>
                        <a:pt x="149" y="323"/>
                      </a:lnTo>
                      <a:lnTo>
                        <a:pt x="149" y="13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182">
                  <a:extLst>
                    <a:ext uri="{FF2B5EF4-FFF2-40B4-BE49-F238E27FC236}">
                      <a16:creationId xmlns:a16="http://schemas.microsoft.com/office/drawing/2014/main" id="{893DD2E1-21AC-49BA-B22D-78F54FF1A0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3836988"/>
                  <a:ext cx="236538" cy="477838"/>
                </a:xfrm>
                <a:custGeom>
                  <a:avLst/>
                  <a:gdLst>
                    <a:gd name="T0" fmla="*/ 149 w 149"/>
                    <a:gd name="T1" fmla="*/ 108 h 301"/>
                    <a:gd name="T2" fmla="*/ 0 w 149"/>
                    <a:gd name="T3" fmla="*/ 0 h 301"/>
                    <a:gd name="T4" fmla="*/ 0 w 149"/>
                    <a:gd name="T5" fmla="*/ 210 h 301"/>
                    <a:gd name="T6" fmla="*/ 149 w 149"/>
                    <a:gd name="T7" fmla="*/ 301 h 301"/>
                    <a:gd name="T8" fmla="*/ 149 w 149"/>
                    <a:gd name="T9" fmla="*/ 108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01">
                      <a:moveTo>
                        <a:pt x="149" y="108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301"/>
                      </a:lnTo>
                      <a:lnTo>
                        <a:pt x="149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183">
                  <a:extLst>
                    <a:ext uri="{FF2B5EF4-FFF2-40B4-BE49-F238E27FC236}">
                      <a16:creationId xmlns:a16="http://schemas.microsoft.com/office/drawing/2014/main" id="{DB4CA90B-3EBA-4641-AAFB-AFC89EC9AE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4243388"/>
                  <a:ext cx="236538" cy="442913"/>
                </a:xfrm>
                <a:custGeom>
                  <a:avLst/>
                  <a:gdLst>
                    <a:gd name="T0" fmla="*/ 149 w 149"/>
                    <a:gd name="T1" fmla="*/ 87 h 279"/>
                    <a:gd name="T2" fmla="*/ 0 w 149"/>
                    <a:gd name="T3" fmla="*/ 0 h 279"/>
                    <a:gd name="T4" fmla="*/ 0 w 149"/>
                    <a:gd name="T5" fmla="*/ 211 h 279"/>
                    <a:gd name="T6" fmla="*/ 149 w 149"/>
                    <a:gd name="T7" fmla="*/ 279 h 279"/>
                    <a:gd name="T8" fmla="*/ 149 w 149"/>
                    <a:gd name="T9" fmla="*/ 8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79">
                      <a:moveTo>
                        <a:pt x="149" y="87"/>
                      </a:moveTo>
                      <a:lnTo>
                        <a:pt x="0" y="0"/>
                      </a:lnTo>
                      <a:lnTo>
                        <a:pt x="0" y="211"/>
                      </a:lnTo>
                      <a:lnTo>
                        <a:pt x="149" y="279"/>
                      </a:lnTo>
                      <a:lnTo>
                        <a:pt x="149" y="8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184">
                  <a:extLst>
                    <a:ext uri="{FF2B5EF4-FFF2-40B4-BE49-F238E27FC236}">
                      <a16:creationId xmlns:a16="http://schemas.microsoft.com/office/drawing/2014/main" id="{5CCB5259-7F19-4511-8611-F24F1B8B09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4651375"/>
                  <a:ext cx="236538" cy="406400"/>
                </a:xfrm>
                <a:custGeom>
                  <a:avLst/>
                  <a:gdLst>
                    <a:gd name="T0" fmla="*/ 149 w 149"/>
                    <a:gd name="T1" fmla="*/ 64 h 256"/>
                    <a:gd name="T2" fmla="*/ 0 w 149"/>
                    <a:gd name="T3" fmla="*/ 0 h 256"/>
                    <a:gd name="T4" fmla="*/ 0 w 149"/>
                    <a:gd name="T5" fmla="*/ 210 h 256"/>
                    <a:gd name="T6" fmla="*/ 149 w 149"/>
                    <a:gd name="T7" fmla="*/ 256 h 256"/>
                    <a:gd name="T8" fmla="*/ 149 w 149"/>
                    <a:gd name="T9" fmla="*/ 6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6">
                      <a:moveTo>
                        <a:pt x="149" y="64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56"/>
                      </a:lnTo>
                      <a:lnTo>
                        <a:pt x="149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185">
                  <a:extLst>
                    <a:ext uri="{FF2B5EF4-FFF2-40B4-BE49-F238E27FC236}">
                      <a16:creationId xmlns:a16="http://schemas.microsoft.com/office/drawing/2014/main" id="{C14A7E05-3608-44CD-B697-55599E2D38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5057775"/>
                  <a:ext cx="236538" cy="373063"/>
                </a:xfrm>
                <a:custGeom>
                  <a:avLst/>
                  <a:gdLst>
                    <a:gd name="T0" fmla="*/ 149 w 149"/>
                    <a:gd name="T1" fmla="*/ 42 h 235"/>
                    <a:gd name="T2" fmla="*/ 0 w 149"/>
                    <a:gd name="T3" fmla="*/ 0 h 235"/>
                    <a:gd name="T4" fmla="*/ 0 w 149"/>
                    <a:gd name="T5" fmla="*/ 210 h 235"/>
                    <a:gd name="T6" fmla="*/ 149 w 149"/>
                    <a:gd name="T7" fmla="*/ 235 h 235"/>
                    <a:gd name="T8" fmla="*/ 149 w 149"/>
                    <a:gd name="T9" fmla="*/ 4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35">
                      <a:moveTo>
                        <a:pt x="149" y="42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35"/>
                      </a:lnTo>
                      <a:lnTo>
                        <a:pt x="149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186">
                  <a:extLst>
                    <a:ext uri="{FF2B5EF4-FFF2-40B4-BE49-F238E27FC236}">
                      <a16:creationId xmlns:a16="http://schemas.microsoft.com/office/drawing/2014/main" id="{909C6B77-A96D-4AB7-B49C-6511747067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4763" y="5465763"/>
                  <a:ext cx="236538" cy="336550"/>
                </a:xfrm>
                <a:custGeom>
                  <a:avLst/>
                  <a:gdLst>
                    <a:gd name="T0" fmla="*/ 149 w 149"/>
                    <a:gd name="T1" fmla="*/ 19 h 212"/>
                    <a:gd name="T2" fmla="*/ 0 w 149"/>
                    <a:gd name="T3" fmla="*/ 0 h 212"/>
                    <a:gd name="T4" fmla="*/ 0 w 149"/>
                    <a:gd name="T5" fmla="*/ 210 h 212"/>
                    <a:gd name="T6" fmla="*/ 149 w 149"/>
                    <a:gd name="T7" fmla="*/ 212 h 212"/>
                    <a:gd name="T8" fmla="*/ 149 w 149"/>
                    <a:gd name="T9" fmla="*/ 19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12">
                      <a:moveTo>
                        <a:pt x="149" y="19"/>
                      </a:moveTo>
                      <a:lnTo>
                        <a:pt x="0" y="0"/>
                      </a:lnTo>
                      <a:lnTo>
                        <a:pt x="0" y="210"/>
                      </a:lnTo>
                      <a:lnTo>
                        <a:pt x="149" y="212"/>
                      </a:lnTo>
                      <a:lnTo>
                        <a:pt x="149" y="1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Freeform: Shape 187">
                  <a:extLst>
                    <a:ext uri="{FF2B5EF4-FFF2-40B4-BE49-F238E27FC236}">
                      <a16:creationId xmlns:a16="http://schemas.microsoft.com/office/drawing/2014/main" id="{B5C64454-0218-4E93-83C5-BBC79F29DB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3687763"/>
                  <a:ext cx="184150" cy="474663"/>
                </a:xfrm>
                <a:custGeom>
                  <a:avLst/>
                  <a:gdLst>
                    <a:gd name="T0" fmla="*/ 116 w 116"/>
                    <a:gd name="T1" fmla="*/ 130 h 299"/>
                    <a:gd name="T2" fmla="*/ 0 w 116"/>
                    <a:gd name="T3" fmla="*/ 0 h 299"/>
                    <a:gd name="T4" fmla="*/ 0 w 116"/>
                    <a:gd name="T5" fmla="*/ 188 h 299"/>
                    <a:gd name="T6" fmla="*/ 116 w 116"/>
                    <a:gd name="T7" fmla="*/ 299 h 299"/>
                    <a:gd name="T8" fmla="*/ 116 w 116"/>
                    <a:gd name="T9" fmla="*/ 13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9">
                      <a:moveTo>
                        <a:pt x="116" y="130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99"/>
                      </a:lnTo>
                      <a:lnTo>
                        <a:pt x="116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Freeform: Shape 188">
                  <a:extLst>
                    <a:ext uri="{FF2B5EF4-FFF2-40B4-BE49-F238E27FC236}">
                      <a16:creationId xmlns:a16="http://schemas.microsoft.com/office/drawing/2014/main" id="{55D6161A-5106-40FC-A94C-FC7165C8D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4051300"/>
                  <a:ext cx="184150" cy="439738"/>
                </a:xfrm>
                <a:custGeom>
                  <a:avLst/>
                  <a:gdLst>
                    <a:gd name="T0" fmla="*/ 116 w 116"/>
                    <a:gd name="T1" fmla="*/ 108 h 277"/>
                    <a:gd name="T2" fmla="*/ 0 w 116"/>
                    <a:gd name="T3" fmla="*/ 0 h 277"/>
                    <a:gd name="T4" fmla="*/ 0 w 116"/>
                    <a:gd name="T5" fmla="*/ 188 h 277"/>
                    <a:gd name="T6" fmla="*/ 116 w 116"/>
                    <a:gd name="T7" fmla="*/ 277 h 277"/>
                    <a:gd name="T8" fmla="*/ 116 w 116"/>
                    <a:gd name="T9" fmla="*/ 10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77">
                      <a:moveTo>
                        <a:pt x="116" y="108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77"/>
                      </a:lnTo>
                      <a:lnTo>
                        <a:pt x="116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Freeform: Shape 189">
                  <a:extLst>
                    <a:ext uri="{FF2B5EF4-FFF2-40B4-BE49-F238E27FC236}">
                      <a16:creationId xmlns:a16="http://schemas.microsoft.com/office/drawing/2014/main" id="{CAD1B5B6-A589-420F-B797-3DFCD08606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4414838"/>
                  <a:ext cx="184150" cy="406400"/>
                </a:xfrm>
                <a:custGeom>
                  <a:avLst/>
                  <a:gdLst>
                    <a:gd name="T0" fmla="*/ 116 w 116"/>
                    <a:gd name="T1" fmla="*/ 85 h 256"/>
                    <a:gd name="T2" fmla="*/ 0 w 116"/>
                    <a:gd name="T3" fmla="*/ 0 h 256"/>
                    <a:gd name="T4" fmla="*/ 0 w 116"/>
                    <a:gd name="T5" fmla="*/ 188 h 256"/>
                    <a:gd name="T6" fmla="*/ 116 w 116"/>
                    <a:gd name="T7" fmla="*/ 256 h 256"/>
                    <a:gd name="T8" fmla="*/ 116 w 116"/>
                    <a:gd name="T9" fmla="*/ 85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56">
                      <a:moveTo>
                        <a:pt x="116" y="85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56"/>
                      </a:lnTo>
                      <a:lnTo>
                        <a:pt x="116" y="8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Freeform: Shape 190">
                  <a:extLst>
                    <a:ext uri="{FF2B5EF4-FFF2-40B4-BE49-F238E27FC236}">
                      <a16:creationId xmlns:a16="http://schemas.microsoft.com/office/drawing/2014/main" id="{7970458C-A703-4BA2-8741-982788D828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4776788"/>
                  <a:ext cx="184150" cy="371475"/>
                </a:xfrm>
                <a:custGeom>
                  <a:avLst/>
                  <a:gdLst>
                    <a:gd name="T0" fmla="*/ 116 w 116"/>
                    <a:gd name="T1" fmla="*/ 64 h 234"/>
                    <a:gd name="T2" fmla="*/ 0 w 116"/>
                    <a:gd name="T3" fmla="*/ 0 h 234"/>
                    <a:gd name="T4" fmla="*/ 0 w 116"/>
                    <a:gd name="T5" fmla="*/ 188 h 234"/>
                    <a:gd name="T6" fmla="*/ 116 w 116"/>
                    <a:gd name="T7" fmla="*/ 234 h 234"/>
                    <a:gd name="T8" fmla="*/ 116 w 116"/>
                    <a:gd name="T9" fmla="*/ 6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34">
                      <a:moveTo>
                        <a:pt x="116" y="64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34"/>
                      </a:lnTo>
                      <a:lnTo>
                        <a:pt x="116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191">
                  <a:extLst>
                    <a:ext uri="{FF2B5EF4-FFF2-40B4-BE49-F238E27FC236}">
                      <a16:creationId xmlns:a16="http://schemas.microsoft.com/office/drawing/2014/main" id="{9AF38D59-5264-48A3-9955-A9EB23455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5140325"/>
                  <a:ext cx="184150" cy="336550"/>
                </a:xfrm>
                <a:custGeom>
                  <a:avLst/>
                  <a:gdLst>
                    <a:gd name="T0" fmla="*/ 116 w 116"/>
                    <a:gd name="T1" fmla="*/ 43 h 212"/>
                    <a:gd name="T2" fmla="*/ 0 w 116"/>
                    <a:gd name="T3" fmla="*/ 0 h 212"/>
                    <a:gd name="T4" fmla="*/ 0 w 116"/>
                    <a:gd name="T5" fmla="*/ 188 h 212"/>
                    <a:gd name="T6" fmla="*/ 116 w 116"/>
                    <a:gd name="T7" fmla="*/ 212 h 212"/>
                    <a:gd name="T8" fmla="*/ 116 w 116"/>
                    <a:gd name="T9" fmla="*/ 4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12">
                      <a:moveTo>
                        <a:pt x="116" y="43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212"/>
                      </a:lnTo>
                      <a:lnTo>
                        <a:pt x="116" y="4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Freeform: Shape 192">
                  <a:extLst>
                    <a:ext uri="{FF2B5EF4-FFF2-40B4-BE49-F238E27FC236}">
                      <a16:creationId xmlns:a16="http://schemas.microsoft.com/office/drawing/2014/main" id="{128265B8-28A7-4309-A4C0-DFB47F11FF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8450" y="5503863"/>
                  <a:ext cx="184150" cy="301625"/>
                </a:xfrm>
                <a:custGeom>
                  <a:avLst/>
                  <a:gdLst>
                    <a:gd name="T0" fmla="*/ 116 w 116"/>
                    <a:gd name="T1" fmla="*/ 21 h 190"/>
                    <a:gd name="T2" fmla="*/ 0 w 116"/>
                    <a:gd name="T3" fmla="*/ 0 h 190"/>
                    <a:gd name="T4" fmla="*/ 0 w 116"/>
                    <a:gd name="T5" fmla="*/ 188 h 190"/>
                    <a:gd name="T6" fmla="*/ 116 w 116"/>
                    <a:gd name="T7" fmla="*/ 190 h 190"/>
                    <a:gd name="T8" fmla="*/ 116 w 116"/>
                    <a:gd name="T9" fmla="*/ 21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90">
                      <a:moveTo>
                        <a:pt x="116" y="21"/>
                      </a:moveTo>
                      <a:lnTo>
                        <a:pt x="0" y="0"/>
                      </a:lnTo>
                      <a:lnTo>
                        <a:pt x="0" y="188"/>
                      </a:lnTo>
                      <a:lnTo>
                        <a:pt x="116" y="190"/>
                      </a:lnTo>
                      <a:lnTo>
                        <a:pt x="116" y="2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Freeform: Shape 193">
                  <a:extLst>
                    <a:ext uri="{FF2B5EF4-FFF2-40B4-BE49-F238E27FC236}">
                      <a16:creationId xmlns:a16="http://schemas.microsoft.com/office/drawing/2014/main" id="{3DA7231D-5CD1-492F-B060-C15C6C6EB1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3944938"/>
                  <a:ext cx="131763" cy="441325"/>
                </a:xfrm>
                <a:custGeom>
                  <a:avLst/>
                  <a:gdLst>
                    <a:gd name="T0" fmla="*/ 83 w 83"/>
                    <a:gd name="T1" fmla="*/ 130 h 278"/>
                    <a:gd name="T2" fmla="*/ 0 w 83"/>
                    <a:gd name="T3" fmla="*/ 0 h 278"/>
                    <a:gd name="T4" fmla="*/ 0 w 83"/>
                    <a:gd name="T5" fmla="*/ 165 h 278"/>
                    <a:gd name="T6" fmla="*/ 83 w 83"/>
                    <a:gd name="T7" fmla="*/ 278 h 278"/>
                    <a:gd name="T8" fmla="*/ 83 w 83"/>
                    <a:gd name="T9" fmla="*/ 13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78">
                      <a:moveTo>
                        <a:pt x="83" y="130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78"/>
                      </a:lnTo>
                      <a:lnTo>
                        <a:pt x="83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Freeform: Shape 194">
                  <a:extLst>
                    <a:ext uri="{FF2B5EF4-FFF2-40B4-BE49-F238E27FC236}">
                      <a16:creationId xmlns:a16="http://schemas.microsoft.com/office/drawing/2014/main" id="{FE6FAF01-1CA5-477E-92C7-86F2112924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4265613"/>
                  <a:ext cx="131763" cy="404813"/>
                </a:xfrm>
                <a:custGeom>
                  <a:avLst/>
                  <a:gdLst>
                    <a:gd name="T0" fmla="*/ 83 w 83"/>
                    <a:gd name="T1" fmla="*/ 108 h 255"/>
                    <a:gd name="T2" fmla="*/ 0 w 83"/>
                    <a:gd name="T3" fmla="*/ 0 h 255"/>
                    <a:gd name="T4" fmla="*/ 0 w 83"/>
                    <a:gd name="T5" fmla="*/ 165 h 255"/>
                    <a:gd name="T6" fmla="*/ 83 w 83"/>
                    <a:gd name="T7" fmla="*/ 255 h 255"/>
                    <a:gd name="T8" fmla="*/ 83 w 83"/>
                    <a:gd name="T9" fmla="*/ 108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5">
                      <a:moveTo>
                        <a:pt x="83" y="108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55"/>
                      </a:lnTo>
                      <a:lnTo>
                        <a:pt x="83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Freeform: Shape 195">
                  <a:extLst>
                    <a:ext uri="{FF2B5EF4-FFF2-40B4-BE49-F238E27FC236}">
                      <a16:creationId xmlns:a16="http://schemas.microsoft.com/office/drawing/2014/main" id="{A20CC9D9-4140-49D6-96AE-6D4519D7F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4584700"/>
                  <a:ext cx="131763" cy="369888"/>
                </a:xfrm>
                <a:custGeom>
                  <a:avLst/>
                  <a:gdLst>
                    <a:gd name="T0" fmla="*/ 83 w 83"/>
                    <a:gd name="T1" fmla="*/ 86 h 233"/>
                    <a:gd name="T2" fmla="*/ 0 w 83"/>
                    <a:gd name="T3" fmla="*/ 0 h 233"/>
                    <a:gd name="T4" fmla="*/ 0 w 83"/>
                    <a:gd name="T5" fmla="*/ 165 h 233"/>
                    <a:gd name="T6" fmla="*/ 83 w 83"/>
                    <a:gd name="T7" fmla="*/ 233 h 233"/>
                    <a:gd name="T8" fmla="*/ 83 w 83"/>
                    <a:gd name="T9" fmla="*/ 8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33">
                      <a:moveTo>
                        <a:pt x="83" y="86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233"/>
                      </a:lnTo>
                      <a:lnTo>
                        <a:pt x="83" y="8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Freeform: Shape 196">
                  <a:extLst>
                    <a:ext uri="{FF2B5EF4-FFF2-40B4-BE49-F238E27FC236}">
                      <a16:creationId xmlns:a16="http://schemas.microsoft.com/office/drawing/2014/main" id="{567AEE77-9E4C-418D-9AF5-4C7AB898D8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4903788"/>
                  <a:ext cx="131763" cy="336550"/>
                </a:xfrm>
                <a:custGeom>
                  <a:avLst/>
                  <a:gdLst>
                    <a:gd name="T0" fmla="*/ 83 w 83"/>
                    <a:gd name="T1" fmla="*/ 64 h 212"/>
                    <a:gd name="T2" fmla="*/ 0 w 83"/>
                    <a:gd name="T3" fmla="*/ 0 h 212"/>
                    <a:gd name="T4" fmla="*/ 0 w 83"/>
                    <a:gd name="T5" fmla="*/ 166 h 212"/>
                    <a:gd name="T6" fmla="*/ 83 w 83"/>
                    <a:gd name="T7" fmla="*/ 212 h 212"/>
                    <a:gd name="T8" fmla="*/ 83 w 83"/>
                    <a:gd name="T9" fmla="*/ 64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12">
                      <a:moveTo>
                        <a:pt x="83" y="64"/>
                      </a:move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83" y="212"/>
                      </a:lnTo>
                      <a:lnTo>
                        <a:pt x="83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Freeform: Shape 197">
                  <a:extLst>
                    <a:ext uri="{FF2B5EF4-FFF2-40B4-BE49-F238E27FC236}">
                      <a16:creationId xmlns:a16="http://schemas.microsoft.com/office/drawing/2014/main" id="{BE1AD5C3-402F-4FE6-9CCE-F29D47A14B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5224463"/>
                  <a:ext cx="131763" cy="300038"/>
                </a:xfrm>
                <a:custGeom>
                  <a:avLst/>
                  <a:gdLst>
                    <a:gd name="T0" fmla="*/ 83 w 83"/>
                    <a:gd name="T1" fmla="*/ 42 h 189"/>
                    <a:gd name="T2" fmla="*/ 0 w 83"/>
                    <a:gd name="T3" fmla="*/ 0 h 189"/>
                    <a:gd name="T4" fmla="*/ 0 w 83"/>
                    <a:gd name="T5" fmla="*/ 165 h 189"/>
                    <a:gd name="T6" fmla="*/ 83 w 83"/>
                    <a:gd name="T7" fmla="*/ 189 h 189"/>
                    <a:gd name="T8" fmla="*/ 83 w 83"/>
                    <a:gd name="T9" fmla="*/ 42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89">
                      <a:moveTo>
                        <a:pt x="83" y="42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83" y="189"/>
                      </a:lnTo>
                      <a:lnTo>
                        <a:pt x="83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Freeform: Shape 198">
                  <a:extLst>
                    <a:ext uri="{FF2B5EF4-FFF2-40B4-BE49-F238E27FC236}">
                      <a16:creationId xmlns:a16="http://schemas.microsoft.com/office/drawing/2014/main" id="{72B0C8C4-852B-4C37-BD9A-3E216B090A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8638" y="5543550"/>
                  <a:ext cx="131763" cy="266700"/>
                </a:xfrm>
                <a:custGeom>
                  <a:avLst/>
                  <a:gdLst>
                    <a:gd name="T0" fmla="*/ 83 w 83"/>
                    <a:gd name="T1" fmla="*/ 20 h 168"/>
                    <a:gd name="T2" fmla="*/ 0 w 83"/>
                    <a:gd name="T3" fmla="*/ 0 h 168"/>
                    <a:gd name="T4" fmla="*/ 0 w 83"/>
                    <a:gd name="T5" fmla="*/ 166 h 168"/>
                    <a:gd name="T6" fmla="*/ 83 w 83"/>
                    <a:gd name="T7" fmla="*/ 168 h 168"/>
                    <a:gd name="T8" fmla="*/ 83 w 83"/>
                    <a:gd name="T9" fmla="*/ 2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68">
                      <a:moveTo>
                        <a:pt x="83" y="20"/>
                      </a:move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83" y="168"/>
                      </a:lnTo>
                      <a:lnTo>
                        <a:pt x="83" y="2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3" name="Group 162">
                <a:extLst>
                  <a:ext uri="{FF2B5EF4-FFF2-40B4-BE49-F238E27FC236}">
                    <a16:creationId xmlns:a16="http://schemas.microsoft.com/office/drawing/2014/main" id="{499CC7CF-E6AC-4E21-8F26-C002FDFECDC2}"/>
                  </a:ext>
                </a:extLst>
              </p:cNvPr>
              <p:cNvGrpSpPr/>
              <p:nvPr/>
            </p:nvGrpSpPr>
            <p:grpSpPr>
              <a:xfrm>
                <a:off x="4392613" y="3429000"/>
                <a:ext cx="655638" cy="2381250"/>
                <a:chOff x="4392613" y="3429000"/>
                <a:chExt cx="655638" cy="2381250"/>
              </a:xfrm>
            </p:grpSpPr>
            <p:sp>
              <p:nvSpPr>
                <p:cNvPr id="44" name="Freeform: Shape 163">
                  <a:extLst>
                    <a:ext uri="{FF2B5EF4-FFF2-40B4-BE49-F238E27FC236}">
                      <a16:creationId xmlns:a16="http://schemas.microsoft.com/office/drawing/2014/main" id="{4A216B0D-9974-4657-AE42-EEA2C9C22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3429000"/>
                  <a:ext cx="236538" cy="512763"/>
                </a:xfrm>
                <a:custGeom>
                  <a:avLst/>
                  <a:gdLst>
                    <a:gd name="T0" fmla="*/ 0 w 149"/>
                    <a:gd name="T1" fmla="*/ 131 h 323"/>
                    <a:gd name="T2" fmla="*/ 149 w 149"/>
                    <a:gd name="T3" fmla="*/ 0 h 323"/>
                    <a:gd name="T4" fmla="*/ 149 w 149"/>
                    <a:gd name="T5" fmla="*/ 211 h 323"/>
                    <a:gd name="T6" fmla="*/ 0 w 149"/>
                    <a:gd name="T7" fmla="*/ 323 h 323"/>
                    <a:gd name="T8" fmla="*/ 0 w 149"/>
                    <a:gd name="T9" fmla="*/ 131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23">
                      <a:moveTo>
                        <a:pt x="0" y="131"/>
                      </a:moveTo>
                      <a:lnTo>
                        <a:pt x="149" y="0"/>
                      </a:lnTo>
                      <a:lnTo>
                        <a:pt x="149" y="211"/>
                      </a:lnTo>
                      <a:lnTo>
                        <a:pt x="0" y="323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164">
                  <a:extLst>
                    <a:ext uri="{FF2B5EF4-FFF2-40B4-BE49-F238E27FC236}">
                      <a16:creationId xmlns:a16="http://schemas.microsoft.com/office/drawing/2014/main" id="{9408C8F3-77DA-4074-B467-B665FF0C9C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3836988"/>
                  <a:ext cx="236538" cy="477838"/>
                </a:xfrm>
                <a:custGeom>
                  <a:avLst/>
                  <a:gdLst>
                    <a:gd name="T0" fmla="*/ 0 w 149"/>
                    <a:gd name="T1" fmla="*/ 108 h 301"/>
                    <a:gd name="T2" fmla="*/ 149 w 149"/>
                    <a:gd name="T3" fmla="*/ 0 h 301"/>
                    <a:gd name="T4" fmla="*/ 149 w 149"/>
                    <a:gd name="T5" fmla="*/ 210 h 301"/>
                    <a:gd name="T6" fmla="*/ 0 w 149"/>
                    <a:gd name="T7" fmla="*/ 301 h 301"/>
                    <a:gd name="T8" fmla="*/ 0 w 149"/>
                    <a:gd name="T9" fmla="*/ 108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301">
                      <a:moveTo>
                        <a:pt x="0" y="108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301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165">
                  <a:extLst>
                    <a:ext uri="{FF2B5EF4-FFF2-40B4-BE49-F238E27FC236}">
                      <a16:creationId xmlns:a16="http://schemas.microsoft.com/office/drawing/2014/main" id="{49CDB850-821E-4496-A832-F5AE3AE6F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4243388"/>
                  <a:ext cx="236538" cy="442913"/>
                </a:xfrm>
                <a:custGeom>
                  <a:avLst/>
                  <a:gdLst>
                    <a:gd name="T0" fmla="*/ 0 w 149"/>
                    <a:gd name="T1" fmla="*/ 87 h 279"/>
                    <a:gd name="T2" fmla="*/ 149 w 149"/>
                    <a:gd name="T3" fmla="*/ 0 h 279"/>
                    <a:gd name="T4" fmla="*/ 149 w 149"/>
                    <a:gd name="T5" fmla="*/ 211 h 279"/>
                    <a:gd name="T6" fmla="*/ 0 w 149"/>
                    <a:gd name="T7" fmla="*/ 279 h 279"/>
                    <a:gd name="T8" fmla="*/ 0 w 149"/>
                    <a:gd name="T9" fmla="*/ 8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79">
                      <a:moveTo>
                        <a:pt x="0" y="87"/>
                      </a:moveTo>
                      <a:lnTo>
                        <a:pt x="149" y="0"/>
                      </a:lnTo>
                      <a:lnTo>
                        <a:pt x="149" y="211"/>
                      </a:lnTo>
                      <a:lnTo>
                        <a:pt x="0" y="279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166">
                  <a:extLst>
                    <a:ext uri="{FF2B5EF4-FFF2-40B4-BE49-F238E27FC236}">
                      <a16:creationId xmlns:a16="http://schemas.microsoft.com/office/drawing/2014/main" id="{6223D167-2FA6-4A9B-8FC5-041E075B22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4651375"/>
                  <a:ext cx="236538" cy="406400"/>
                </a:xfrm>
                <a:custGeom>
                  <a:avLst/>
                  <a:gdLst>
                    <a:gd name="T0" fmla="*/ 0 w 149"/>
                    <a:gd name="T1" fmla="*/ 64 h 256"/>
                    <a:gd name="T2" fmla="*/ 149 w 149"/>
                    <a:gd name="T3" fmla="*/ 0 h 256"/>
                    <a:gd name="T4" fmla="*/ 149 w 149"/>
                    <a:gd name="T5" fmla="*/ 210 h 256"/>
                    <a:gd name="T6" fmla="*/ 0 w 149"/>
                    <a:gd name="T7" fmla="*/ 256 h 256"/>
                    <a:gd name="T8" fmla="*/ 0 w 149"/>
                    <a:gd name="T9" fmla="*/ 6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6">
                      <a:moveTo>
                        <a:pt x="0" y="64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56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167">
                  <a:extLst>
                    <a:ext uri="{FF2B5EF4-FFF2-40B4-BE49-F238E27FC236}">
                      <a16:creationId xmlns:a16="http://schemas.microsoft.com/office/drawing/2014/main" id="{A69C213A-CCC1-404A-98BC-35BC2B1AC1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5057775"/>
                  <a:ext cx="236538" cy="373063"/>
                </a:xfrm>
                <a:custGeom>
                  <a:avLst/>
                  <a:gdLst>
                    <a:gd name="T0" fmla="*/ 0 w 149"/>
                    <a:gd name="T1" fmla="*/ 42 h 235"/>
                    <a:gd name="T2" fmla="*/ 149 w 149"/>
                    <a:gd name="T3" fmla="*/ 0 h 235"/>
                    <a:gd name="T4" fmla="*/ 149 w 149"/>
                    <a:gd name="T5" fmla="*/ 210 h 235"/>
                    <a:gd name="T6" fmla="*/ 0 w 149"/>
                    <a:gd name="T7" fmla="*/ 235 h 235"/>
                    <a:gd name="T8" fmla="*/ 0 w 149"/>
                    <a:gd name="T9" fmla="*/ 42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35">
                      <a:moveTo>
                        <a:pt x="0" y="42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35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168">
                  <a:extLst>
                    <a:ext uri="{FF2B5EF4-FFF2-40B4-BE49-F238E27FC236}">
                      <a16:creationId xmlns:a16="http://schemas.microsoft.com/office/drawing/2014/main" id="{D9D2B2C3-0B53-418B-9610-C44582B5B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713" y="5465763"/>
                  <a:ext cx="236538" cy="336550"/>
                </a:xfrm>
                <a:custGeom>
                  <a:avLst/>
                  <a:gdLst>
                    <a:gd name="T0" fmla="*/ 0 w 149"/>
                    <a:gd name="T1" fmla="*/ 19 h 212"/>
                    <a:gd name="T2" fmla="*/ 149 w 149"/>
                    <a:gd name="T3" fmla="*/ 0 h 212"/>
                    <a:gd name="T4" fmla="*/ 149 w 149"/>
                    <a:gd name="T5" fmla="*/ 210 h 212"/>
                    <a:gd name="T6" fmla="*/ 0 w 149"/>
                    <a:gd name="T7" fmla="*/ 212 h 212"/>
                    <a:gd name="T8" fmla="*/ 0 w 149"/>
                    <a:gd name="T9" fmla="*/ 19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12">
                      <a:moveTo>
                        <a:pt x="0" y="19"/>
                      </a:moveTo>
                      <a:lnTo>
                        <a:pt x="149" y="0"/>
                      </a:lnTo>
                      <a:lnTo>
                        <a:pt x="149" y="210"/>
                      </a:lnTo>
                      <a:lnTo>
                        <a:pt x="0" y="212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169">
                  <a:extLst>
                    <a:ext uri="{FF2B5EF4-FFF2-40B4-BE49-F238E27FC236}">
                      <a16:creationId xmlns:a16="http://schemas.microsoft.com/office/drawing/2014/main" id="{4F2889BA-45CC-402D-A00F-7C941A2DE5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3687763"/>
                  <a:ext cx="184150" cy="474663"/>
                </a:xfrm>
                <a:custGeom>
                  <a:avLst/>
                  <a:gdLst>
                    <a:gd name="T0" fmla="*/ 0 w 116"/>
                    <a:gd name="T1" fmla="*/ 130 h 299"/>
                    <a:gd name="T2" fmla="*/ 116 w 116"/>
                    <a:gd name="T3" fmla="*/ 0 h 299"/>
                    <a:gd name="T4" fmla="*/ 116 w 116"/>
                    <a:gd name="T5" fmla="*/ 188 h 299"/>
                    <a:gd name="T6" fmla="*/ 0 w 116"/>
                    <a:gd name="T7" fmla="*/ 299 h 299"/>
                    <a:gd name="T8" fmla="*/ 0 w 116"/>
                    <a:gd name="T9" fmla="*/ 13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99">
                      <a:moveTo>
                        <a:pt x="0" y="130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99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170">
                  <a:extLst>
                    <a:ext uri="{FF2B5EF4-FFF2-40B4-BE49-F238E27FC236}">
                      <a16:creationId xmlns:a16="http://schemas.microsoft.com/office/drawing/2014/main" id="{1BF81426-C721-4700-B03D-4E4C02E769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4051300"/>
                  <a:ext cx="184150" cy="439738"/>
                </a:xfrm>
                <a:custGeom>
                  <a:avLst/>
                  <a:gdLst>
                    <a:gd name="T0" fmla="*/ 0 w 116"/>
                    <a:gd name="T1" fmla="*/ 108 h 277"/>
                    <a:gd name="T2" fmla="*/ 116 w 116"/>
                    <a:gd name="T3" fmla="*/ 0 h 277"/>
                    <a:gd name="T4" fmla="*/ 116 w 116"/>
                    <a:gd name="T5" fmla="*/ 188 h 277"/>
                    <a:gd name="T6" fmla="*/ 0 w 116"/>
                    <a:gd name="T7" fmla="*/ 277 h 277"/>
                    <a:gd name="T8" fmla="*/ 0 w 116"/>
                    <a:gd name="T9" fmla="*/ 108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77">
                      <a:moveTo>
                        <a:pt x="0" y="108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77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171">
                  <a:extLst>
                    <a:ext uri="{FF2B5EF4-FFF2-40B4-BE49-F238E27FC236}">
                      <a16:creationId xmlns:a16="http://schemas.microsoft.com/office/drawing/2014/main" id="{449E7E07-09C0-4E46-AA29-3BD20615E2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4414838"/>
                  <a:ext cx="184150" cy="406400"/>
                </a:xfrm>
                <a:custGeom>
                  <a:avLst/>
                  <a:gdLst>
                    <a:gd name="T0" fmla="*/ 0 w 116"/>
                    <a:gd name="T1" fmla="*/ 85 h 256"/>
                    <a:gd name="T2" fmla="*/ 116 w 116"/>
                    <a:gd name="T3" fmla="*/ 0 h 256"/>
                    <a:gd name="T4" fmla="*/ 116 w 116"/>
                    <a:gd name="T5" fmla="*/ 188 h 256"/>
                    <a:gd name="T6" fmla="*/ 0 w 116"/>
                    <a:gd name="T7" fmla="*/ 256 h 256"/>
                    <a:gd name="T8" fmla="*/ 0 w 116"/>
                    <a:gd name="T9" fmla="*/ 85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56">
                      <a:moveTo>
                        <a:pt x="0" y="85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56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172">
                  <a:extLst>
                    <a:ext uri="{FF2B5EF4-FFF2-40B4-BE49-F238E27FC236}">
                      <a16:creationId xmlns:a16="http://schemas.microsoft.com/office/drawing/2014/main" id="{7679F515-313D-4B38-88A0-131EC79FF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4776788"/>
                  <a:ext cx="184150" cy="371475"/>
                </a:xfrm>
                <a:custGeom>
                  <a:avLst/>
                  <a:gdLst>
                    <a:gd name="T0" fmla="*/ 0 w 116"/>
                    <a:gd name="T1" fmla="*/ 64 h 234"/>
                    <a:gd name="T2" fmla="*/ 116 w 116"/>
                    <a:gd name="T3" fmla="*/ 0 h 234"/>
                    <a:gd name="T4" fmla="*/ 116 w 116"/>
                    <a:gd name="T5" fmla="*/ 188 h 234"/>
                    <a:gd name="T6" fmla="*/ 0 w 116"/>
                    <a:gd name="T7" fmla="*/ 234 h 234"/>
                    <a:gd name="T8" fmla="*/ 0 w 116"/>
                    <a:gd name="T9" fmla="*/ 64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34">
                      <a:moveTo>
                        <a:pt x="0" y="64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34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173">
                  <a:extLst>
                    <a:ext uri="{FF2B5EF4-FFF2-40B4-BE49-F238E27FC236}">
                      <a16:creationId xmlns:a16="http://schemas.microsoft.com/office/drawing/2014/main" id="{7DF95C42-0852-49F2-9664-B348E22F47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5140325"/>
                  <a:ext cx="184150" cy="336550"/>
                </a:xfrm>
                <a:custGeom>
                  <a:avLst/>
                  <a:gdLst>
                    <a:gd name="T0" fmla="*/ 0 w 116"/>
                    <a:gd name="T1" fmla="*/ 43 h 212"/>
                    <a:gd name="T2" fmla="*/ 116 w 116"/>
                    <a:gd name="T3" fmla="*/ 0 h 212"/>
                    <a:gd name="T4" fmla="*/ 116 w 116"/>
                    <a:gd name="T5" fmla="*/ 188 h 212"/>
                    <a:gd name="T6" fmla="*/ 0 w 116"/>
                    <a:gd name="T7" fmla="*/ 212 h 212"/>
                    <a:gd name="T8" fmla="*/ 0 w 116"/>
                    <a:gd name="T9" fmla="*/ 4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12">
                      <a:moveTo>
                        <a:pt x="0" y="43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212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174">
                  <a:extLst>
                    <a:ext uri="{FF2B5EF4-FFF2-40B4-BE49-F238E27FC236}">
                      <a16:creationId xmlns:a16="http://schemas.microsoft.com/office/drawing/2014/main" id="{F712977A-417F-4AC3-BA88-1B9234C91F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0413" y="5503863"/>
                  <a:ext cx="184150" cy="301625"/>
                </a:xfrm>
                <a:custGeom>
                  <a:avLst/>
                  <a:gdLst>
                    <a:gd name="T0" fmla="*/ 0 w 116"/>
                    <a:gd name="T1" fmla="*/ 21 h 190"/>
                    <a:gd name="T2" fmla="*/ 116 w 116"/>
                    <a:gd name="T3" fmla="*/ 0 h 190"/>
                    <a:gd name="T4" fmla="*/ 116 w 116"/>
                    <a:gd name="T5" fmla="*/ 188 h 190"/>
                    <a:gd name="T6" fmla="*/ 0 w 116"/>
                    <a:gd name="T7" fmla="*/ 190 h 190"/>
                    <a:gd name="T8" fmla="*/ 0 w 116"/>
                    <a:gd name="T9" fmla="*/ 21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90">
                      <a:moveTo>
                        <a:pt x="0" y="21"/>
                      </a:moveTo>
                      <a:lnTo>
                        <a:pt x="116" y="0"/>
                      </a:lnTo>
                      <a:lnTo>
                        <a:pt x="116" y="188"/>
                      </a:lnTo>
                      <a:lnTo>
                        <a:pt x="0" y="19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175">
                  <a:extLst>
                    <a:ext uri="{FF2B5EF4-FFF2-40B4-BE49-F238E27FC236}">
                      <a16:creationId xmlns:a16="http://schemas.microsoft.com/office/drawing/2014/main" id="{AE9CE95E-3708-4E41-AA74-5C5EB97713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3944938"/>
                  <a:ext cx="131763" cy="441325"/>
                </a:xfrm>
                <a:custGeom>
                  <a:avLst/>
                  <a:gdLst>
                    <a:gd name="T0" fmla="*/ 0 w 83"/>
                    <a:gd name="T1" fmla="*/ 130 h 278"/>
                    <a:gd name="T2" fmla="*/ 83 w 83"/>
                    <a:gd name="T3" fmla="*/ 0 h 278"/>
                    <a:gd name="T4" fmla="*/ 83 w 83"/>
                    <a:gd name="T5" fmla="*/ 165 h 278"/>
                    <a:gd name="T6" fmla="*/ 0 w 83"/>
                    <a:gd name="T7" fmla="*/ 278 h 278"/>
                    <a:gd name="T8" fmla="*/ 0 w 83"/>
                    <a:gd name="T9" fmla="*/ 13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78">
                      <a:moveTo>
                        <a:pt x="0" y="130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78"/>
                      </a:ln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176">
                  <a:extLst>
                    <a:ext uri="{FF2B5EF4-FFF2-40B4-BE49-F238E27FC236}">
                      <a16:creationId xmlns:a16="http://schemas.microsoft.com/office/drawing/2014/main" id="{851E9A0C-2FA4-42CF-8698-89641FD618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4265613"/>
                  <a:ext cx="131763" cy="404813"/>
                </a:xfrm>
                <a:custGeom>
                  <a:avLst/>
                  <a:gdLst>
                    <a:gd name="T0" fmla="*/ 0 w 83"/>
                    <a:gd name="T1" fmla="*/ 108 h 255"/>
                    <a:gd name="T2" fmla="*/ 83 w 83"/>
                    <a:gd name="T3" fmla="*/ 0 h 255"/>
                    <a:gd name="T4" fmla="*/ 83 w 83"/>
                    <a:gd name="T5" fmla="*/ 165 h 255"/>
                    <a:gd name="T6" fmla="*/ 0 w 83"/>
                    <a:gd name="T7" fmla="*/ 255 h 255"/>
                    <a:gd name="T8" fmla="*/ 0 w 83"/>
                    <a:gd name="T9" fmla="*/ 108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5">
                      <a:moveTo>
                        <a:pt x="0" y="108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55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177">
                  <a:extLst>
                    <a:ext uri="{FF2B5EF4-FFF2-40B4-BE49-F238E27FC236}">
                      <a16:creationId xmlns:a16="http://schemas.microsoft.com/office/drawing/2014/main" id="{044DE14C-C3B6-4B13-8424-6DCDBB3F53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4584700"/>
                  <a:ext cx="131763" cy="369888"/>
                </a:xfrm>
                <a:custGeom>
                  <a:avLst/>
                  <a:gdLst>
                    <a:gd name="T0" fmla="*/ 0 w 83"/>
                    <a:gd name="T1" fmla="*/ 86 h 233"/>
                    <a:gd name="T2" fmla="*/ 83 w 83"/>
                    <a:gd name="T3" fmla="*/ 0 h 233"/>
                    <a:gd name="T4" fmla="*/ 83 w 83"/>
                    <a:gd name="T5" fmla="*/ 165 h 233"/>
                    <a:gd name="T6" fmla="*/ 0 w 83"/>
                    <a:gd name="T7" fmla="*/ 233 h 233"/>
                    <a:gd name="T8" fmla="*/ 0 w 83"/>
                    <a:gd name="T9" fmla="*/ 8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33">
                      <a:moveTo>
                        <a:pt x="0" y="86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233"/>
                      </a:lnTo>
                      <a:lnTo>
                        <a:pt x="0" y="8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178">
                  <a:extLst>
                    <a:ext uri="{FF2B5EF4-FFF2-40B4-BE49-F238E27FC236}">
                      <a16:creationId xmlns:a16="http://schemas.microsoft.com/office/drawing/2014/main" id="{43D24C2E-0FBD-4CF6-B603-CDA45314A7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4903788"/>
                  <a:ext cx="131763" cy="336550"/>
                </a:xfrm>
                <a:custGeom>
                  <a:avLst/>
                  <a:gdLst>
                    <a:gd name="T0" fmla="*/ 0 w 83"/>
                    <a:gd name="T1" fmla="*/ 64 h 212"/>
                    <a:gd name="T2" fmla="*/ 83 w 83"/>
                    <a:gd name="T3" fmla="*/ 0 h 212"/>
                    <a:gd name="T4" fmla="*/ 83 w 83"/>
                    <a:gd name="T5" fmla="*/ 166 h 212"/>
                    <a:gd name="T6" fmla="*/ 0 w 83"/>
                    <a:gd name="T7" fmla="*/ 212 h 212"/>
                    <a:gd name="T8" fmla="*/ 0 w 83"/>
                    <a:gd name="T9" fmla="*/ 64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12">
                      <a:moveTo>
                        <a:pt x="0" y="64"/>
                      </a:moveTo>
                      <a:lnTo>
                        <a:pt x="83" y="0"/>
                      </a:lnTo>
                      <a:lnTo>
                        <a:pt x="83" y="166"/>
                      </a:lnTo>
                      <a:lnTo>
                        <a:pt x="0" y="212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179">
                  <a:extLst>
                    <a:ext uri="{FF2B5EF4-FFF2-40B4-BE49-F238E27FC236}">
                      <a16:creationId xmlns:a16="http://schemas.microsoft.com/office/drawing/2014/main" id="{1082CBE1-2BA8-4B65-93D3-77D794BA92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5224463"/>
                  <a:ext cx="131763" cy="300038"/>
                </a:xfrm>
                <a:custGeom>
                  <a:avLst/>
                  <a:gdLst>
                    <a:gd name="T0" fmla="*/ 0 w 83"/>
                    <a:gd name="T1" fmla="*/ 42 h 189"/>
                    <a:gd name="T2" fmla="*/ 83 w 83"/>
                    <a:gd name="T3" fmla="*/ 0 h 189"/>
                    <a:gd name="T4" fmla="*/ 83 w 83"/>
                    <a:gd name="T5" fmla="*/ 165 h 189"/>
                    <a:gd name="T6" fmla="*/ 0 w 83"/>
                    <a:gd name="T7" fmla="*/ 189 h 189"/>
                    <a:gd name="T8" fmla="*/ 0 w 83"/>
                    <a:gd name="T9" fmla="*/ 42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89">
                      <a:moveTo>
                        <a:pt x="0" y="42"/>
                      </a:moveTo>
                      <a:lnTo>
                        <a:pt x="83" y="0"/>
                      </a:lnTo>
                      <a:lnTo>
                        <a:pt x="83" y="165"/>
                      </a:lnTo>
                      <a:lnTo>
                        <a:pt x="0" y="189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80">
                  <a:extLst>
                    <a:ext uri="{FF2B5EF4-FFF2-40B4-BE49-F238E27FC236}">
                      <a16:creationId xmlns:a16="http://schemas.microsoft.com/office/drawing/2014/main" id="{E68D659C-FA68-464A-8AC1-B58B5F838C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2613" y="5543550"/>
                  <a:ext cx="131763" cy="266700"/>
                </a:xfrm>
                <a:custGeom>
                  <a:avLst/>
                  <a:gdLst>
                    <a:gd name="T0" fmla="*/ 0 w 83"/>
                    <a:gd name="T1" fmla="*/ 20 h 168"/>
                    <a:gd name="T2" fmla="*/ 83 w 83"/>
                    <a:gd name="T3" fmla="*/ 0 h 168"/>
                    <a:gd name="T4" fmla="*/ 83 w 83"/>
                    <a:gd name="T5" fmla="*/ 166 h 168"/>
                    <a:gd name="T6" fmla="*/ 0 w 83"/>
                    <a:gd name="T7" fmla="*/ 168 h 168"/>
                    <a:gd name="T8" fmla="*/ 0 w 83"/>
                    <a:gd name="T9" fmla="*/ 2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168">
                      <a:moveTo>
                        <a:pt x="0" y="20"/>
                      </a:moveTo>
                      <a:lnTo>
                        <a:pt x="83" y="0"/>
                      </a:lnTo>
                      <a:lnTo>
                        <a:pt x="83" y="166"/>
                      </a:lnTo>
                      <a:lnTo>
                        <a:pt x="0" y="168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0" name="Freeform: Shape 217">
              <a:extLst>
                <a:ext uri="{FF2B5EF4-FFF2-40B4-BE49-F238E27FC236}">
                  <a16:creationId xmlns:a16="http://schemas.microsoft.com/office/drawing/2014/main" id="{C8A4F6CD-B01C-43F6-B774-7D845315C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3" y="6163215"/>
              <a:ext cx="11445875" cy="111125"/>
            </a:xfrm>
            <a:custGeom>
              <a:avLst/>
              <a:gdLst>
                <a:gd name="T0" fmla="*/ 0 w 16666"/>
                <a:gd name="T1" fmla="*/ 81 h 161"/>
                <a:gd name="T2" fmla="*/ 1041 w 16666"/>
                <a:gd name="T3" fmla="*/ 58 h 161"/>
                <a:gd name="T4" fmla="*/ 2083 w 16666"/>
                <a:gd name="T5" fmla="*/ 41 h 161"/>
                <a:gd name="T6" fmla="*/ 4166 w 16666"/>
                <a:gd name="T7" fmla="*/ 18 h 161"/>
                <a:gd name="T8" fmla="*/ 8333 w 16666"/>
                <a:gd name="T9" fmla="*/ 1 h 161"/>
                <a:gd name="T10" fmla="*/ 12500 w 16666"/>
                <a:gd name="T11" fmla="*/ 18 h 161"/>
                <a:gd name="T12" fmla="*/ 14583 w 16666"/>
                <a:gd name="T13" fmla="*/ 41 h 161"/>
                <a:gd name="T14" fmla="*/ 15625 w 16666"/>
                <a:gd name="T15" fmla="*/ 58 h 161"/>
                <a:gd name="T16" fmla="*/ 16666 w 16666"/>
                <a:gd name="T17" fmla="*/ 81 h 161"/>
                <a:gd name="T18" fmla="*/ 15625 w 16666"/>
                <a:gd name="T19" fmla="*/ 103 h 161"/>
                <a:gd name="T20" fmla="*/ 14583 w 16666"/>
                <a:gd name="T21" fmla="*/ 120 h 161"/>
                <a:gd name="T22" fmla="*/ 12500 w 16666"/>
                <a:gd name="T23" fmla="*/ 143 h 161"/>
                <a:gd name="T24" fmla="*/ 8333 w 16666"/>
                <a:gd name="T25" fmla="*/ 160 h 161"/>
                <a:gd name="T26" fmla="*/ 4166 w 16666"/>
                <a:gd name="T27" fmla="*/ 143 h 161"/>
                <a:gd name="T28" fmla="*/ 2083 w 16666"/>
                <a:gd name="T29" fmla="*/ 120 h 161"/>
                <a:gd name="T30" fmla="*/ 1041 w 16666"/>
                <a:gd name="T31" fmla="*/ 103 h 161"/>
                <a:gd name="T32" fmla="*/ 0 w 16666"/>
                <a:gd name="T33" fmla="*/ 8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66" h="161">
                  <a:moveTo>
                    <a:pt x="0" y="81"/>
                  </a:moveTo>
                  <a:cubicBezTo>
                    <a:pt x="347" y="72"/>
                    <a:pt x="694" y="65"/>
                    <a:pt x="1041" y="58"/>
                  </a:cubicBezTo>
                  <a:cubicBezTo>
                    <a:pt x="1389" y="52"/>
                    <a:pt x="1736" y="47"/>
                    <a:pt x="2083" y="41"/>
                  </a:cubicBezTo>
                  <a:cubicBezTo>
                    <a:pt x="2777" y="31"/>
                    <a:pt x="3472" y="24"/>
                    <a:pt x="4166" y="18"/>
                  </a:cubicBezTo>
                  <a:cubicBezTo>
                    <a:pt x="5555" y="6"/>
                    <a:pt x="6944" y="1"/>
                    <a:pt x="8333" y="1"/>
                  </a:cubicBezTo>
                  <a:cubicBezTo>
                    <a:pt x="9722" y="0"/>
                    <a:pt x="11111" y="6"/>
                    <a:pt x="12500" y="18"/>
                  </a:cubicBezTo>
                  <a:cubicBezTo>
                    <a:pt x="13194" y="24"/>
                    <a:pt x="13889" y="31"/>
                    <a:pt x="14583" y="41"/>
                  </a:cubicBezTo>
                  <a:cubicBezTo>
                    <a:pt x="14930" y="46"/>
                    <a:pt x="15277" y="52"/>
                    <a:pt x="15625" y="58"/>
                  </a:cubicBezTo>
                  <a:cubicBezTo>
                    <a:pt x="15972" y="65"/>
                    <a:pt x="16319" y="72"/>
                    <a:pt x="16666" y="81"/>
                  </a:cubicBezTo>
                  <a:cubicBezTo>
                    <a:pt x="16319" y="89"/>
                    <a:pt x="15972" y="96"/>
                    <a:pt x="15625" y="103"/>
                  </a:cubicBezTo>
                  <a:cubicBezTo>
                    <a:pt x="15277" y="109"/>
                    <a:pt x="14930" y="115"/>
                    <a:pt x="14583" y="120"/>
                  </a:cubicBezTo>
                  <a:cubicBezTo>
                    <a:pt x="13889" y="130"/>
                    <a:pt x="13194" y="137"/>
                    <a:pt x="12500" y="143"/>
                  </a:cubicBezTo>
                  <a:cubicBezTo>
                    <a:pt x="11111" y="155"/>
                    <a:pt x="9722" y="161"/>
                    <a:pt x="8333" y="160"/>
                  </a:cubicBezTo>
                  <a:cubicBezTo>
                    <a:pt x="6944" y="160"/>
                    <a:pt x="5555" y="155"/>
                    <a:pt x="4166" y="143"/>
                  </a:cubicBezTo>
                  <a:cubicBezTo>
                    <a:pt x="3472" y="137"/>
                    <a:pt x="2777" y="130"/>
                    <a:pt x="2083" y="120"/>
                  </a:cubicBezTo>
                  <a:cubicBezTo>
                    <a:pt x="1736" y="115"/>
                    <a:pt x="1389" y="109"/>
                    <a:pt x="1041" y="103"/>
                  </a:cubicBezTo>
                  <a:cubicBezTo>
                    <a:pt x="694" y="96"/>
                    <a:pt x="347" y="89"/>
                    <a:pt x="0" y="8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16C29642-6E36-4A66-B7FD-C9F7A5B6441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67902" y="2780539"/>
            <a:ext cx="1974516" cy="1402906"/>
            <a:chOff x="867902" y="2780539"/>
            <a:chExt cx="1974516" cy="1402906"/>
          </a:xfrm>
        </p:grpSpPr>
        <p:grpSp>
          <p:nvGrpSpPr>
            <p:cNvPr id="8" name="Group 242">
              <a:extLst>
                <a:ext uri="{FF2B5EF4-FFF2-40B4-BE49-F238E27FC236}">
                  <a16:creationId xmlns:a16="http://schemas.microsoft.com/office/drawing/2014/main" id="{324EF16E-63E4-4ADB-BDC1-59689F955E2B}"/>
                </a:ext>
              </a:extLst>
            </p:cNvPr>
            <p:cNvGrpSpPr/>
            <p:nvPr/>
          </p:nvGrpSpPr>
          <p:grpSpPr>
            <a:xfrm>
              <a:off x="1645926" y="2780539"/>
              <a:ext cx="469617" cy="469617"/>
              <a:chOff x="1645926" y="2963191"/>
              <a:chExt cx="469617" cy="469617"/>
            </a:xfrm>
          </p:grpSpPr>
          <p:sp>
            <p:nvSpPr>
              <p:cNvPr id="27" name="Rectangle 243">
                <a:extLst>
                  <a:ext uri="{FF2B5EF4-FFF2-40B4-BE49-F238E27FC236}">
                    <a16:creationId xmlns:a16="http://schemas.microsoft.com/office/drawing/2014/main" id="{EAE981EB-9CB5-4735-BEDA-4B5FB14695A7}"/>
                  </a:ext>
                </a:extLst>
              </p:cNvPr>
              <p:cNvSpPr/>
              <p:nvPr/>
            </p:nvSpPr>
            <p:spPr>
              <a:xfrm flipH="1">
                <a:off x="1645926" y="2963191"/>
                <a:ext cx="469617" cy="46961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244">
                <a:extLst>
                  <a:ext uri="{FF2B5EF4-FFF2-40B4-BE49-F238E27FC236}">
                    <a16:creationId xmlns:a16="http://schemas.microsoft.com/office/drawing/2014/main" id="{874CB486-1E0D-40D6-8920-241BD764A0E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24704" y="3041928"/>
                <a:ext cx="312061" cy="312142"/>
              </a:xfrm>
              <a:custGeom>
                <a:avLst/>
                <a:gdLst>
                  <a:gd name="T0" fmla="+- 0 10798 9"/>
                  <a:gd name="T1" fmla="*/ T0 w 21578"/>
                  <a:gd name="T2" fmla="*/ 10800 h 21600"/>
                  <a:gd name="T3" fmla="+- 0 10798 9"/>
                  <a:gd name="T4" fmla="*/ T3 w 21578"/>
                  <a:gd name="T5" fmla="*/ 10800 h 21600"/>
                  <a:gd name="T6" fmla="+- 0 10798 9"/>
                  <a:gd name="T7" fmla="*/ T6 w 21578"/>
                  <a:gd name="T8" fmla="*/ 10800 h 21600"/>
                  <a:gd name="T9" fmla="+- 0 10798 9"/>
                  <a:gd name="T10" fmla="*/ T9 w 2157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78" h="21600">
                    <a:moveTo>
                      <a:pt x="21416" y="10074"/>
                    </a:moveTo>
                    <a:cubicBezTo>
                      <a:pt x="21507" y="10166"/>
                      <a:pt x="21562" y="10284"/>
                      <a:pt x="21574" y="10428"/>
                    </a:cubicBezTo>
                    <a:cubicBezTo>
                      <a:pt x="21590" y="10569"/>
                      <a:pt x="21562" y="10702"/>
                      <a:pt x="21483" y="10820"/>
                    </a:cubicBezTo>
                    <a:lnTo>
                      <a:pt x="20967" y="11551"/>
                    </a:lnTo>
                    <a:cubicBezTo>
                      <a:pt x="20891" y="11678"/>
                      <a:pt x="20778" y="11744"/>
                      <a:pt x="20634" y="11744"/>
                    </a:cubicBezTo>
                    <a:lnTo>
                      <a:pt x="19889" y="11744"/>
                    </a:lnTo>
                    <a:cubicBezTo>
                      <a:pt x="19769" y="11744"/>
                      <a:pt x="19671" y="11704"/>
                      <a:pt x="19601" y="11632"/>
                    </a:cubicBezTo>
                    <a:lnTo>
                      <a:pt x="11078" y="3253"/>
                    </a:lnTo>
                    <a:cubicBezTo>
                      <a:pt x="10884" y="3072"/>
                      <a:pt x="10695" y="3072"/>
                      <a:pt x="10503" y="3253"/>
                    </a:cubicBezTo>
                    <a:lnTo>
                      <a:pt x="1980" y="11632"/>
                    </a:lnTo>
                    <a:cubicBezTo>
                      <a:pt x="1918" y="11704"/>
                      <a:pt x="1819" y="11744"/>
                      <a:pt x="1692" y="11744"/>
                    </a:cubicBezTo>
                    <a:lnTo>
                      <a:pt x="944" y="11744"/>
                    </a:lnTo>
                    <a:cubicBezTo>
                      <a:pt x="808" y="11744"/>
                      <a:pt x="695" y="11678"/>
                      <a:pt x="611" y="11551"/>
                    </a:cubicBezTo>
                    <a:lnTo>
                      <a:pt x="96" y="10820"/>
                    </a:lnTo>
                    <a:cubicBezTo>
                      <a:pt x="19" y="10710"/>
                      <a:pt x="-9" y="10584"/>
                      <a:pt x="2" y="10440"/>
                    </a:cubicBezTo>
                    <a:cubicBezTo>
                      <a:pt x="19" y="10298"/>
                      <a:pt x="74" y="10175"/>
                      <a:pt x="165" y="10074"/>
                    </a:cubicBezTo>
                    <a:lnTo>
                      <a:pt x="10112" y="287"/>
                    </a:lnTo>
                    <a:cubicBezTo>
                      <a:pt x="10321" y="106"/>
                      <a:pt x="10546" y="8"/>
                      <a:pt x="10788" y="0"/>
                    </a:cubicBezTo>
                    <a:cubicBezTo>
                      <a:pt x="11042" y="0"/>
                      <a:pt x="11267" y="97"/>
                      <a:pt x="11469" y="287"/>
                    </a:cubicBezTo>
                    <a:lnTo>
                      <a:pt x="14220" y="2991"/>
                    </a:lnTo>
                    <a:lnTo>
                      <a:pt x="14220" y="1586"/>
                    </a:lnTo>
                    <a:cubicBezTo>
                      <a:pt x="14220" y="1436"/>
                      <a:pt x="14266" y="1313"/>
                      <a:pt x="14352" y="1206"/>
                    </a:cubicBezTo>
                    <a:cubicBezTo>
                      <a:pt x="14441" y="1099"/>
                      <a:pt x="14546" y="1048"/>
                      <a:pt x="14669" y="1048"/>
                    </a:cubicBezTo>
                    <a:lnTo>
                      <a:pt x="17226" y="1048"/>
                    </a:lnTo>
                    <a:cubicBezTo>
                      <a:pt x="17348" y="1048"/>
                      <a:pt x="17451" y="1099"/>
                      <a:pt x="17530" y="1206"/>
                    </a:cubicBezTo>
                    <a:cubicBezTo>
                      <a:pt x="17609" y="1312"/>
                      <a:pt x="17653" y="1436"/>
                      <a:pt x="17653" y="1586"/>
                    </a:cubicBezTo>
                    <a:lnTo>
                      <a:pt x="17653" y="6383"/>
                    </a:lnTo>
                    <a:lnTo>
                      <a:pt x="21416" y="10074"/>
                    </a:lnTo>
                    <a:close/>
                    <a:moveTo>
                      <a:pt x="18523" y="11977"/>
                    </a:moveTo>
                    <a:lnTo>
                      <a:pt x="18523" y="20551"/>
                    </a:lnTo>
                    <a:cubicBezTo>
                      <a:pt x="18523" y="20854"/>
                      <a:pt x="18441" y="21104"/>
                      <a:pt x="18276" y="21300"/>
                    </a:cubicBezTo>
                    <a:cubicBezTo>
                      <a:pt x="18110" y="21502"/>
                      <a:pt x="17904" y="21599"/>
                      <a:pt x="17653" y="21599"/>
                    </a:cubicBezTo>
                    <a:lnTo>
                      <a:pt x="12809" y="21599"/>
                    </a:lnTo>
                    <a:lnTo>
                      <a:pt x="12809" y="14736"/>
                    </a:lnTo>
                    <a:lnTo>
                      <a:pt x="8772" y="14736"/>
                    </a:lnTo>
                    <a:lnTo>
                      <a:pt x="8772" y="21599"/>
                    </a:lnTo>
                    <a:lnTo>
                      <a:pt x="3928" y="21599"/>
                    </a:lnTo>
                    <a:cubicBezTo>
                      <a:pt x="3677" y="21599"/>
                      <a:pt x="3468" y="21502"/>
                      <a:pt x="3303" y="21300"/>
                    </a:cubicBezTo>
                    <a:cubicBezTo>
                      <a:pt x="3140" y="21104"/>
                      <a:pt x="3056" y="20854"/>
                      <a:pt x="3056" y="20551"/>
                    </a:cubicBezTo>
                    <a:lnTo>
                      <a:pt x="3056" y="11977"/>
                    </a:lnTo>
                    <a:lnTo>
                      <a:pt x="10788" y="4356"/>
                    </a:lnTo>
                    <a:lnTo>
                      <a:pt x="18523" y="119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27">
              <a:extLst>
                <a:ext uri="{FF2B5EF4-FFF2-40B4-BE49-F238E27FC236}">
                  <a16:creationId xmlns:a16="http://schemas.microsoft.com/office/drawing/2014/main" id="{75B11526-1AB3-40E9-BBB7-CCDE5CF14CBD}"/>
                </a:ext>
              </a:extLst>
            </p:cNvPr>
            <p:cNvGrpSpPr/>
            <p:nvPr/>
          </p:nvGrpSpPr>
          <p:grpSpPr>
            <a:xfrm>
              <a:off x="867902" y="3250156"/>
              <a:ext cx="1974516" cy="933289"/>
              <a:chOff x="867902" y="3340710"/>
              <a:chExt cx="1974516" cy="933289"/>
            </a:xfrm>
          </p:grpSpPr>
          <p:sp>
            <p:nvSpPr>
              <p:cNvPr id="23" name="TextBox 249">
                <a:extLst>
                  <a:ext uri="{FF2B5EF4-FFF2-40B4-BE49-F238E27FC236}">
                    <a16:creationId xmlns:a16="http://schemas.microsoft.com/office/drawing/2014/main" id="{B8FB1EC7-CB4A-4705-BF22-1DC43504F557}"/>
                  </a:ext>
                </a:extLst>
              </p:cNvPr>
              <p:cNvSpPr txBox="1"/>
              <p:nvPr/>
            </p:nvSpPr>
            <p:spPr>
              <a:xfrm>
                <a:off x="867902" y="3340710"/>
                <a:ext cx="1974516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250">
                <a:extLst>
                  <a:ext uri="{FF2B5EF4-FFF2-40B4-BE49-F238E27FC236}">
                    <a16:creationId xmlns:a16="http://schemas.microsoft.com/office/drawing/2014/main" id="{8BC28770-B6D6-4AF8-9143-87C041E151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902" y="3717315"/>
                <a:ext cx="1974516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50" name="千图PPT彼岸天：ID 8661124库_组合 249">
            <a:extLst>
              <a:ext uri="{FF2B5EF4-FFF2-40B4-BE49-F238E27FC236}">
                <a16:creationId xmlns:a16="http://schemas.microsoft.com/office/drawing/2014/main" id="{8A5F7802-1536-45AF-A5B6-BBBD75BF4D0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990390" y="2009286"/>
            <a:ext cx="1974516" cy="1402906"/>
            <a:chOff x="2990390" y="2009286"/>
            <a:chExt cx="1974516" cy="1402906"/>
          </a:xfrm>
        </p:grpSpPr>
        <p:grpSp>
          <p:nvGrpSpPr>
            <p:cNvPr id="5" name="Group 233">
              <a:extLst>
                <a:ext uri="{FF2B5EF4-FFF2-40B4-BE49-F238E27FC236}">
                  <a16:creationId xmlns:a16="http://schemas.microsoft.com/office/drawing/2014/main" id="{9D2FE113-7130-4B4E-BFB3-FF565ECF5730}"/>
                </a:ext>
              </a:extLst>
            </p:cNvPr>
            <p:cNvGrpSpPr/>
            <p:nvPr/>
          </p:nvGrpSpPr>
          <p:grpSpPr>
            <a:xfrm>
              <a:off x="3739271" y="2009286"/>
              <a:ext cx="469617" cy="469617"/>
              <a:chOff x="3739271" y="2191938"/>
              <a:chExt cx="469617" cy="469617"/>
            </a:xfrm>
          </p:grpSpPr>
          <p:sp>
            <p:nvSpPr>
              <p:cNvPr id="33" name="Rectangle 234">
                <a:extLst>
                  <a:ext uri="{FF2B5EF4-FFF2-40B4-BE49-F238E27FC236}">
                    <a16:creationId xmlns:a16="http://schemas.microsoft.com/office/drawing/2014/main" id="{3CC82D61-56DD-4DAA-B820-A11DE9E0DBF4}"/>
                  </a:ext>
                </a:extLst>
              </p:cNvPr>
              <p:cNvSpPr/>
              <p:nvPr/>
            </p:nvSpPr>
            <p:spPr>
              <a:xfrm flipH="1">
                <a:off x="3739271" y="2191938"/>
                <a:ext cx="469617" cy="46961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5">
                <a:extLst>
                  <a:ext uri="{FF2B5EF4-FFF2-40B4-BE49-F238E27FC236}">
                    <a16:creationId xmlns:a16="http://schemas.microsoft.com/office/drawing/2014/main" id="{1762AF61-B540-44A0-A5D7-24412D35681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824159" y="2306928"/>
                <a:ext cx="299841" cy="2396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84" y="0"/>
                    </a:moveTo>
                    <a:cubicBezTo>
                      <a:pt x="20941" y="0"/>
                      <a:pt x="21159" y="103"/>
                      <a:pt x="21335" y="310"/>
                    </a:cubicBezTo>
                    <a:cubicBezTo>
                      <a:pt x="21511" y="518"/>
                      <a:pt x="21599" y="760"/>
                      <a:pt x="21599" y="1048"/>
                    </a:cubicBezTo>
                    <a:lnTo>
                      <a:pt x="21599" y="16238"/>
                    </a:lnTo>
                    <a:cubicBezTo>
                      <a:pt x="21599" y="16523"/>
                      <a:pt x="21511" y="16767"/>
                      <a:pt x="21335" y="16969"/>
                    </a:cubicBezTo>
                    <a:cubicBezTo>
                      <a:pt x="21161" y="17173"/>
                      <a:pt x="20943" y="17274"/>
                      <a:pt x="20684" y="17274"/>
                    </a:cubicBezTo>
                    <a:lnTo>
                      <a:pt x="19807" y="17274"/>
                    </a:lnTo>
                    <a:lnTo>
                      <a:pt x="19807" y="17369"/>
                    </a:lnTo>
                    <a:cubicBezTo>
                      <a:pt x="19807" y="17948"/>
                      <a:pt x="19709" y="18498"/>
                      <a:pt x="19513" y="19017"/>
                    </a:cubicBezTo>
                    <a:cubicBezTo>
                      <a:pt x="19317" y="19535"/>
                      <a:pt x="19060" y="19984"/>
                      <a:pt x="18746" y="20361"/>
                    </a:cubicBezTo>
                    <a:cubicBezTo>
                      <a:pt x="18433" y="20738"/>
                      <a:pt x="18051" y="21038"/>
                      <a:pt x="17608" y="21263"/>
                    </a:cubicBezTo>
                    <a:cubicBezTo>
                      <a:pt x="17167" y="21487"/>
                      <a:pt x="16697" y="21599"/>
                      <a:pt x="16197" y="21599"/>
                    </a:cubicBezTo>
                    <a:cubicBezTo>
                      <a:pt x="15705" y="21599"/>
                      <a:pt x="15237" y="21487"/>
                      <a:pt x="14796" y="21263"/>
                    </a:cubicBezTo>
                    <a:cubicBezTo>
                      <a:pt x="14353" y="21038"/>
                      <a:pt x="13973" y="20738"/>
                      <a:pt x="13653" y="20361"/>
                    </a:cubicBezTo>
                    <a:cubicBezTo>
                      <a:pt x="13332" y="19984"/>
                      <a:pt x="13077" y="19535"/>
                      <a:pt x="12886" y="19017"/>
                    </a:cubicBezTo>
                    <a:cubicBezTo>
                      <a:pt x="12695" y="18498"/>
                      <a:pt x="12600" y="17948"/>
                      <a:pt x="12600" y="17369"/>
                    </a:cubicBezTo>
                    <a:lnTo>
                      <a:pt x="12600" y="17274"/>
                    </a:lnTo>
                    <a:lnTo>
                      <a:pt x="9000" y="17274"/>
                    </a:lnTo>
                    <a:lnTo>
                      <a:pt x="9000" y="17369"/>
                    </a:lnTo>
                    <a:cubicBezTo>
                      <a:pt x="9000" y="17948"/>
                      <a:pt x="8904" y="18498"/>
                      <a:pt x="8713" y="19017"/>
                    </a:cubicBezTo>
                    <a:cubicBezTo>
                      <a:pt x="8522" y="19535"/>
                      <a:pt x="8265" y="19984"/>
                      <a:pt x="7946" y="20361"/>
                    </a:cubicBezTo>
                    <a:cubicBezTo>
                      <a:pt x="7628" y="20738"/>
                      <a:pt x="7244" y="21038"/>
                      <a:pt x="6803" y="21263"/>
                    </a:cubicBezTo>
                    <a:cubicBezTo>
                      <a:pt x="6360" y="21487"/>
                      <a:pt x="5894" y="21599"/>
                      <a:pt x="5402" y="21599"/>
                    </a:cubicBezTo>
                    <a:cubicBezTo>
                      <a:pt x="4910" y="21599"/>
                      <a:pt x="4442" y="21487"/>
                      <a:pt x="4004" y="21263"/>
                    </a:cubicBezTo>
                    <a:cubicBezTo>
                      <a:pt x="3558" y="21038"/>
                      <a:pt x="3178" y="20738"/>
                      <a:pt x="2857" y="20361"/>
                    </a:cubicBezTo>
                    <a:cubicBezTo>
                      <a:pt x="2537" y="19984"/>
                      <a:pt x="2282" y="19535"/>
                      <a:pt x="2091" y="19017"/>
                    </a:cubicBezTo>
                    <a:cubicBezTo>
                      <a:pt x="1900" y="18498"/>
                      <a:pt x="1804" y="17948"/>
                      <a:pt x="1804" y="17369"/>
                    </a:cubicBezTo>
                    <a:lnTo>
                      <a:pt x="1804" y="17274"/>
                    </a:lnTo>
                    <a:lnTo>
                      <a:pt x="891" y="17274"/>
                    </a:lnTo>
                    <a:cubicBezTo>
                      <a:pt x="646" y="17274"/>
                      <a:pt x="438" y="17168"/>
                      <a:pt x="262" y="16960"/>
                    </a:cubicBezTo>
                    <a:cubicBezTo>
                      <a:pt x="88" y="16756"/>
                      <a:pt x="0" y="16514"/>
                      <a:pt x="0" y="16238"/>
                    </a:cubicBezTo>
                    <a:lnTo>
                      <a:pt x="0" y="10668"/>
                    </a:lnTo>
                    <a:cubicBezTo>
                      <a:pt x="0" y="10441"/>
                      <a:pt x="26" y="10205"/>
                      <a:pt x="68" y="9960"/>
                    </a:cubicBezTo>
                    <a:cubicBezTo>
                      <a:pt x="117" y="9715"/>
                      <a:pt x="186" y="9474"/>
                      <a:pt x="274" y="9229"/>
                    </a:cubicBezTo>
                    <a:cubicBezTo>
                      <a:pt x="364" y="8984"/>
                      <a:pt x="470" y="8751"/>
                      <a:pt x="592" y="8526"/>
                    </a:cubicBezTo>
                    <a:cubicBezTo>
                      <a:pt x="712" y="8301"/>
                      <a:pt x="837" y="8114"/>
                      <a:pt x="959" y="7964"/>
                    </a:cubicBezTo>
                    <a:lnTo>
                      <a:pt x="3573" y="4906"/>
                    </a:lnTo>
                    <a:cubicBezTo>
                      <a:pt x="3697" y="4759"/>
                      <a:pt x="3857" y="4613"/>
                      <a:pt x="4053" y="4474"/>
                    </a:cubicBezTo>
                    <a:cubicBezTo>
                      <a:pt x="4248" y="4330"/>
                      <a:pt x="4449" y="4209"/>
                      <a:pt x="4657" y="4109"/>
                    </a:cubicBezTo>
                    <a:cubicBezTo>
                      <a:pt x="4863" y="4005"/>
                      <a:pt x="5071" y="3927"/>
                      <a:pt x="5277" y="3867"/>
                    </a:cubicBezTo>
                    <a:cubicBezTo>
                      <a:pt x="5485" y="3806"/>
                      <a:pt x="5686" y="3775"/>
                      <a:pt x="5882" y="3775"/>
                    </a:cubicBezTo>
                    <a:lnTo>
                      <a:pt x="6820" y="3775"/>
                    </a:lnTo>
                    <a:lnTo>
                      <a:pt x="6820" y="1048"/>
                    </a:lnTo>
                    <a:cubicBezTo>
                      <a:pt x="6820" y="760"/>
                      <a:pt x="6908" y="518"/>
                      <a:pt x="7082" y="310"/>
                    </a:cubicBezTo>
                    <a:cubicBezTo>
                      <a:pt x="7258" y="103"/>
                      <a:pt x="7464" y="0"/>
                      <a:pt x="7699" y="0"/>
                    </a:cubicBezTo>
                    <a:lnTo>
                      <a:pt x="20684" y="0"/>
                    </a:lnTo>
                    <a:close/>
                    <a:moveTo>
                      <a:pt x="6791" y="6438"/>
                    </a:moveTo>
                    <a:lnTo>
                      <a:pt x="5877" y="6438"/>
                    </a:lnTo>
                    <a:cubicBezTo>
                      <a:pt x="5799" y="6438"/>
                      <a:pt x="5676" y="6478"/>
                      <a:pt x="5510" y="6550"/>
                    </a:cubicBezTo>
                    <a:cubicBezTo>
                      <a:pt x="5341" y="6625"/>
                      <a:pt x="5223" y="6703"/>
                      <a:pt x="5152" y="6784"/>
                    </a:cubicBezTo>
                    <a:lnTo>
                      <a:pt x="2539" y="9830"/>
                    </a:lnTo>
                    <a:cubicBezTo>
                      <a:pt x="2478" y="9902"/>
                      <a:pt x="2412" y="10040"/>
                      <a:pt x="2351" y="10239"/>
                    </a:cubicBezTo>
                    <a:cubicBezTo>
                      <a:pt x="2289" y="10435"/>
                      <a:pt x="2257" y="10579"/>
                      <a:pt x="2257" y="10671"/>
                    </a:cubicBezTo>
                    <a:lnTo>
                      <a:pt x="2257" y="11527"/>
                    </a:lnTo>
                    <a:lnTo>
                      <a:pt x="6795" y="11527"/>
                    </a:lnTo>
                    <a:lnTo>
                      <a:pt x="6795" y="6438"/>
                    </a:lnTo>
                    <a:close/>
                    <a:moveTo>
                      <a:pt x="5395" y="18942"/>
                    </a:moveTo>
                    <a:cubicBezTo>
                      <a:pt x="5760" y="18942"/>
                      <a:pt x="6075" y="18789"/>
                      <a:pt x="6340" y="18481"/>
                    </a:cubicBezTo>
                    <a:cubicBezTo>
                      <a:pt x="6600" y="18173"/>
                      <a:pt x="6732" y="17804"/>
                      <a:pt x="6732" y="17372"/>
                    </a:cubicBezTo>
                    <a:cubicBezTo>
                      <a:pt x="6732" y="16940"/>
                      <a:pt x="6600" y="16569"/>
                      <a:pt x="6340" y="16252"/>
                    </a:cubicBezTo>
                    <a:cubicBezTo>
                      <a:pt x="6078" y="15944"/>
                      <a:pt x="5762" y="15786"/>
                      <a:pt x="5395" y="15786"/>
                    </a:cubicBezTo>
                    <a:cubicBezTo>
                      <a:pt x="5027" y="15786"/>
                      <a:pt x="4714" y="15941"/>
                      <a:pt x="4444" y="16246"/>
                    </a:cubicBezTo>
                    <a:cubicBezTo>
                      <a:pt x="4180" y="16557"/>
                      <a:pt x="4045" y="16932"/>
                      <a:pt x="4045" y="17372"/>
                    </a:cubicBezTo>
                    <a:cubicBezTo>
                      <a:pt x="4045" y="17804"/>
                      <a:pt x="4180" y="18173"/>
                      <a:pt x="4444" y="18481"/>
                    </a:cubicBezTo>
                    <a:cubicBezTo>
                      <a:pt x="4714" y="18789"/>
                      <a:pt x="5027" y="18942"/>
                      <a:pt x="5395" y="18942"/>
                    </a:cubicBezTo>
                    <a:moveTo>
                      <a:pt x="16195" y="18942"/>
                    </a:moveTo>
                    <a:cubicBezTo>
                      <a:pt x="16560" y="18942"/>
                      <a:pt x="16878" y="18789"/>
                      <a:pt x="17145" y="18481"/>
                    </a:cubicBezTo>
                    <a:cubicBezTo>
                      <a:pt x="17409" y="18173"/>
                      <a:pt x="17544" y="17804"/>
                      <a:pt x="17544" y="17372"/>
                    </a:cubicBezTo>
                    <a:cubicBezTo>
                      <a:pt x="17544" y="16940"/>
                      <a:pt x="17412" y="16569"/>
                      <a:pt x="17150" y="16252"/>
                    </a:cubicBezTo>
                    <a:cubicBezTo>
                      <a:pt x="16890" y="15944"/>
                      <a:pt x="16572" y="15786"/>
                      <a:pt x="16195" y="15786"/>
                    </a:cubicBezTo>
                    <a:cubicBezTo>
                      <a:pt x="15827" y="15786"/>
                      <a:pt x="15514" y="15941"/>
                      <a:pt x="15249" y="16246"/>
                    </a:cubicBezTo>
                    <a:cubicBezTo>
                      <a:pt x="14990" y="16557"/>
                      <a:pt x="14857" y="16932"/>
                      <a:pt x="14857" y="17372"/>
                    </a:cubicBezTo>
                    <a:cubicBezTo>
                      <a:pt x="14857" y="17804"/>
                      <a:pt x="14990" y="18173"/>
                      <a:pt x="15249" y="18481"/>
                    </a:cubicBezTo>
                    <a:cubicBezTo>
                      <a:pt x="15511" y="18789"/>
                      <a:pt x="15825" y="18942"/>
                      <a:pt x="16195" y="1894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51">
              <a:extLst>
                <a:ext uri="{FF2B5EF4-FFF2-40B4-BE49-F238E27FC236}">
                  <a16:creationId xmlns:a16="http://schemas.microsoft.com/office/drawing/2014/main" id="{E3F4566D-E5A6-4FB0-9D61-8B2488BBE673}"/>
                </a:ext>
              </a:extLst>
            </p:cNvPr>
            <p:cNvGrpSpPr/>
            <p:nvPr/>
          </p:nvGrpSpPr>
          <p:grpSpPr>
            <a:xfrm>
              <a:off x="2990390" y="2478903"/>
              <a:ext cx="1974516" cy="933289"/>
              <a:chOff x="867902" y="3340710"/>
              <a:chExt cx="1974516" cy="933289"/>
            </a:xfrm>
          </p:grpSpPr>
          <p:sp>
            <p:nvSpPr>
              <p:cNvPr id="21" name="TextBox 252">
                <a:extLst>
                  <a:ext uri="{FF2B5EF4-FFF2-40B4-BE49-F238E27FC236}">
                    <a16:creationId xmlns:a16="http://schemas.microsoft.com/office/drawing/2014/main" id="{CCF64237-889E-40E9-9050-2EF09222E080}"/>
                  </a:ext>
                </a:extLst>
              </p:cNvPr>
              <p:cNvSpPr txBox="1"/>
              <p:nvPr/>
            </p:nvSpPr>
            <p:spPr>
              <a:xfrm>
                <a:off x="867902" y="3340710"/>
                <a:ext cx="1974516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TextBox 253">
                <a:extLst>
                  <a:ext uri="{FF2B5EF4-FFF2-40B4-BE49-F238E27FC236}">
                    <a16:creationId xmlns:a16="http://schemas.microsoft.com/office/drawing/2014/main" id="{9565B924-7CBC-42B9-BE17-3D351C7F20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902" y="3717315"/>
                <a:ext cx="1974516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52" name="千图PPT彼岸天：ID 8661124库_组合 251">
            <a:extLst>
              <a:ext uri="{FF2B5EF4-FFF2-40B4-BE49-F238E27FC236}">
                <a16:creationId xmlns:a16="http://schemas.microsoft.com/office/drawing/2014/main" id="{3DE06244-E3A8-4CBD-8A41-2D0608C756D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294102" y="2009286"/>
            <a:ext cx="1974516" cy="1402906"/>
            <a:chOff x="7294102" y="2009286"/>
            <a:chExt cx="1974516" cy="1402906"/>
          </a:xfrm>
        </p:grpSpPr>
        <p:grpSp>
          <p:nvGrpSpPr>
            <p:cNvPr id="6" name="Group 236">
              <a:extLst>
                <a:ext uri="{FF2B5EF4-FFF2-40B4-BE49-F238E27FC236}">
                  <a16:creationId xmlns:a16="http://schemas.microsoft.com/office/drawing/2014/main" id="{291765DE-0923-4BAA-A04A-864E10C04584}"/>
                </a:ext>
              </a:extLst>
            </p:cNvPr>
            <p:cNvGrpSpPr/>
            <p:nvPr/>
          </p:nvGrpSpPr>
          <p:grpSpPr>
            <a:xfrm>
              <a:off x="8027476" y="2009286"/>
              <a:ext cx="469617" cy="469617"/>
              <a:chOff x="8027476" y="2191938"/>
              <a:chExt cx="469617" cy="469617"/>
            </a:xfrm>
          </p:grpSpPr>
          <p:sp>
            <p:nvSpPr>
              <p:cNvPr id="31" name="Rectangle 237">
                <a:extLst>
                  <a:ext uri="{FF2B5EF4-FFF2-40B4-BE49-F238E27FC236}">
                    <a16:creationId xmlns:a16="http://schemas.microsoft.com/office/drawing/2014/main" id="{1B10D7EA-665B-4C62-B9CE-27674EEC06C2}"/>
                  </a:ext>
                </a:extLst>
              </p:cNvPr>
              <p:cNvSpPr/>
              <p:nvPr/>
            </p:nvSpPr>
            <p:spPr>
              <a:xfrm>
                <a:off x="8027476" y="2191938"/>
                <a:ext cx="469617" cy="46961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38">
                <a:extLst>
                  <a:ext uri="{FF2B5EF4-FFF2-40B4-BE49-F238E27FC236}">
                    <a16:creationId xmlns:a16="http://schemas.microsoft.com/office/drawing/2014/main" id="{A55F244C-ACC6-4382-B8CA-28E77C78C1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0654" y="2300804"/>
                <a:ext cx="263261" cy="25188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20" y="19326"/>
                    </a:moveTo>
                    <a:cubicBezTo>
                      <a:pt x="21574" y="19434"/>
                      <a:pt x="21599" y="19552"/>
                      <a:pt x="21599" y="19677"/>
                    </a:cubicBezTo>
                    <a:cubicBezTo>
                      <a:pt x="21599" y="19974"/>
                      <a:pt x="21492" y="20237"/>
                      <a:pt x="21274" y="20463"/>
                    </a:cubicBezTo>
                    <a:lnTo>
                      <a:pt x="20490" y="21235"/>
                    </a:lnTo>
                    <a:cubicBezTo>
                      <a:pt x="20281" y="21461"/>
                      <a:pt x="20026" y="21574"/>
                      <a:pt x="19720" y="21574"/>
                    </a:cubicBezTo>
                    <a:lnTo>
                      <a:pt x="19664" y="21574"/>
                    </a:lnTo>
                    <a:cubicBezTo>
                      <a:pt x="19350" y="21537"/>
                      <a:pt x="19081" y="21396"/>
                      <a:pt x="18866" y="21153"/>
                    </a:cubicBezTo>
                    <a:lnTo>
                      <a:pt x="12700" y="13222"/>
                    </a:lnTo>
                    <a:cubicBezTo>
                      <a:pt x="11958" y="13870"/>
                      <a:pt x="11265" y="14438"/>
                      <a:pt x="10623" y="14927"/>
                    </a:cubicBezTo>
                    <a:cubicBezTo>
                      <a:pt x="9975" y="15413"/>
                      <a:pt x="9366" y="15835"/>
                      <a:pt x="8789" y="16188"/>
                    </a:cubicBezTo>
                    <a:lnTo>
                      <a:pt x="9261" y="19988"/>
                    </a:lnTo>
                    <a:lnTo>
                      <a:pt x="9261" y="20124"/>
                    </a:lnTo>
                    <a:cubicBezTo>
                      <a:pt x="9261" y="20423"/>
                      <a:pt x="9162" y="20672"/>
                      <a:pt x="8964" y="20870"/>
                    </a:cubicBezTo>
                    <a:lnTo>
                      <a:pt x="8546" y="21289"/>
                    </a:lnTo>
                    <a:cubicBezTo>
                      <a:pt x="8339" y="21498"/>
                      <a:pt x="8076" y="21599"/>
                      <a:pt x="7762" y="21599"/>
                    </a:cubicBezTo>
                    <a:lnTo>
                      <a:pt x="7705" y="21599"/>
                    </a:lnTo>
                    <a:cubicBezTo>
                      <a:pt x="7354" y="21563"/>
                      <a:pt x="7088" y="21424"/>
                      <a:pt x="6907" y="21178"/>
                    </a:cubicBezTo>
                    <a:lnTo>
                      <a:pt x="4131" y="17500"/>
                    </a:lnTo>
                    <a:lnTo>
                      <a:pt x="418" y="14695"/>
                    </a:lnTo>
                    <a:cubicBezTo>
                      <a:pt x="155" y="14472"/>
                      <a:pt x="16" y="14201"/>
                      <a:pt x="0" y="13884"/>
                    </a:cubicBezTo>
                    <a:lnTo>
                      <a:pt x="0" y="13833"/>
                    </a:lnTo>
                    <a:cubicBezTo>
                      <a:pt x="0" y="13550"/>
                      <a:pt x="104" y="13293"/>
                      <a:pt x="311" y="13059"/>
                    </a:cubicBezTo>
                    <a:lnTo>
                      <a:pt x="715" y="12668"/>
                    </a:lnTo>
                    <a:cubicBezTo>
                      <a:pt x="897" y="12439"/>
                      <a:pt x="1151" y="12332"/>
                      <a:pt x="1477" y="12340"/>
                    </a:cubicBezTo>
                    <a:cubicBezTo>
                      <a:pt x="1550" y="12340"/>
                      <a:pt x="1596" y="12352"/>
                      <a:pt x="1612" y="12369"/>
                    </a:cubicBezTo>
                    <a:lnTo>
                      <a:pt x="5407" y="12801"/>
                    </a:lnTo>
                    <a:cubicBezTo>
                      <a:pt x="5761" y="12233"/>
                      <a:pt x="6180" y="11625"/>
                      <a:pt x="6672" y="10983"/>
                    </a:cubicBezTo>
                    <a:cubicBezTo>
                      <a:pt x="7167" y="10336"/>
                      <a:pt x="7733" y="9655"/>
                      <a:pt x="8376" y="8931"/>
                    </a:cubicBezTo>
                    <a:lnTo>
                      <a:pt x="478" y="2748"/>
                    </a:lnTo>
                    <a:cubicBezTo>
                      <a:pt x="195" y="2521"/>
                      <a:pt x="59" y="2256"/>
                      <a:pt x="59" y="1950"/>
                    </a:cubicBezTo>
                    <a:lnTo>
                      <a:pt x="59" y="1894"/>
                    </a:lnTo>
                    <a:cubicBezTo>
                      <a:pt x="59" y="1614"/>
                      <a:pt x="161" y="1354"/>
                      <a:pt x="370" y="1111"/>
                    </a:cubicBezTo>
                    <a:lnTo>
                      <a:pt x="1140" y="336"/>
                    </a:lnTo>
                    <a:cubicBezTo>
                      <a:pt x="1383" y="130"/>
                      <a:pt x="1641" y="25"/>
                      <a:pt x="1910" y="25"/>
                    </a:cubicBezTo>
                    <a:lnTo>
                      <a:pt x="2088" y="25"/>
                    </a:lnTo>
                    <a:cubicBezTo>
                      <a:pt x="2153" y="25"/>
                      <a:pt x="2215" y="45"/>
                      <a:pt x="2269" y="79"/>
                    </a:cubicBezTo>
                    <a:lnTo>
                      <a:pt x="13147" y="4045"/>
                    </a:lnTo>
                    <a:lnTo>
                      <a:pt x="15193" y="2030"/>
                    </a:lnTo>
                    <a:cubicBezTo>
                      <a:pt x="15827" y="1396"/>
                      <a:pt x="16551" y="901"/>
                      <a:pt x="17375" y="540"/>
                    </a:cubicBezTo>
                    <a:cubicBezTo>
                      <a:pt x="18195" y="180"/>
                      <a:pt x="18951" y="0"/>
                      <a:pt x="19636" y="0"/>
                    </a:cubicBezTo>
                    <a:cubicBezTo>
                      <a:pt x="20284" y="0"/>
                      <a:pt x="20779" y="166"/>
                      <a:pt x="21113" y="500"/>
                    </a:cubicBezTo>
                    <a:cubicBezTo>
                      <a:pt x="21291" y="661"/>
                      <a:pt x="21418" y="870"/>
                      <a:pt x="21492" y="1125"/>
                    </a:cubicBezTo>
                    <a:cubicBezTo>
                      <a:pt x="21563" y="1374"/>
                      <a:pt x="21599" y="1659"/>
                      <a:pt x="21599" y="1973"/>
                    </a:cubicBezTo>
                    <a:cubicBezTo>
                      <a:pt x="21599" y="2660"/>
                      <a:pt x="21424" y="3415"/>
                      <a:pt x="21076" y="4235"/>
                    </a:cubicBezTo>
                    <a:cubicBezTo>
                      <a:pt x="20728" y="5055"/>
                      <a:pt x="20230" y="5778"/>
                      <a:pt x="19582" y="6400"/>
                    </a:cubicBezTo>
                    <a:lnTo>
                      <a:pt x="17547" y="8456"/>
                    </a:lnTo>
                    <a:lnTo>
                      <a:pt x="21520" y="193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54">
              <a:extLst>
                <a:ext uri="{FF2B5EF4-FFF2-40B4-BE49-F238E27FC236}">
                  <a16:creationId xmlns:a16="http://schemas.microsoft.com/office/drawing/2014/main" id="{41E978F9-EC9E-4B24-9AEF-E26753ED2436}"/>
                </a:ext>
              </a:extLst>
            </p:cNvPr>
            <p:cNvGrpSpPr/>
            <p:nvPr/>
          </p:nvGrpSpPr>
          <p:grpSpPr>
            <a:xfrm>
              <a:off x="7294102" y="2478903"/>
              <a:ext cx="1974516" cy="933289"/>
              <a:chOff x="867902" y="3340710"/>
              <a:chExt cx="1974516" cy="933289"/>
            </a:xfrm>
          </p:grpSpPr>
          <p:sp>
            <p:nvSpPr>
              <p:cNvPr id="19" name="TextBox 255">
                <a:extLst>
                  <a:ext uri="{FF2B5EF4-FFF2-40B4-BE49-F238E27FC236}">
                    <a16:creationId xmlns:a16="http://schemas.microsoft.com/office/drawing/2014/main" id="{7788CE8E-352B-4043-85BE-04A5886E28E1}"/>
                  </a:ext>
                </a:extLst>
              </p:cNvPr>
              <p:cNvSpPr txBox="1"/>
              <p:nvPr/>
            </p:nvSpPr>
            <p:spPr>
              <a:xfrm>
                <a:off x="867902" y="3340710"/>
                <a:ext cx="1974516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256">
                <a:extLst>
                  <a:ext uri="{FF2B5EF4-FFF2-40B4-BE49-F238E27FC236}">
                    <a16:creationId xmlns:a16="http://schemas.microsoft.com/office/drawing/2014/main" id="{B87E6696-3384-499F-A361-C83B20878E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902" y="3717315"/>
                <a:ext cx="1974516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53" name="千图PPT彼岸天：ID 8661124库_组合 252">
            <a:extLst>
              <a:ext uri="{FF2B5EF4-FFF2-40B4-BE49-F238E27FC236}">
                <a16:creationId xmlns:a16="http://schemas.microsoft.com/office/drawing/2014/main" id="{2CE7AC74-874B-468B-AF98-7D89FCF036A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368371" y="2780539"/>
            <a:ext cx="1974516" cy="1402906"/>
            <a:chOff x="9368371" y="2780539"/>
            <a:chExt cx="1974516" cy="1402906"/>
          </a:xfrm>
        </p:grpSpPr>
        <p:grpSp>
          <p:nvGrpSpPr>
            <p:cNvPr id="9" name="Group 245">
              <a:extLst>
                <a:ext uri="{FF2B5EF4-FFF2-40B4-BE49-F238E27FC236}">
                  <a16:creationId xmlns:a16="http://schemas.microsoft.com/office/drawing/2014/main" id="{E45A72FD-048F-454F-9714-429504C5E633}"/>
                </a:ext>
              </a:extLst>
            </p:cNvPr>
            <p:cNvGrpSpPr/>
            <p:nvPr/>
          </p:nvGrpSpPr>
          <p:grpSpPr>
            <a:xfrm>
              <a:off x="10120821" y="2780539"/>
              <a:ext cx="469617" cy="469617"/>
              <a:chOff x="10120821" y="2963191"/>
              <a:chExt cx="469617" cy="469617"/>
            </a:xfrm>
          </p:grpSpPr>
          <p:sp>
            <p:nvSpPr>
              <p:cNvPr id="25" name="Rectangle 246">
                <a:extLst>
                  <a:ext uri="{FF2B5EF4-FFF2-40B4-BE49-F238E27FC236}">
                    <a16:creationId xmlns:a16="http://schemas.microsoft.com/office/drawing/2014/main" id="{2D164E99-3973-464E-84C9-1682977411DE}"/>
                  </a:ext>
                </a:extLst>
              </p:cNvPr>
              <p:cNvSpPr/>
              <p:nvPr/>
            </p:nvSpPr>
            <p:spPr>
              <a:xfrm>
                <a:off x="10120821" y="2963191"/>
                <a:ext cx="469617" cy="469617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47">
                <a:extLst>
                  <a:ext uri="{FF2B5EF4-FFF2-40B4-BE49-F238E27FC236}">
                    <a16:creationId xmlns:a16="http://schemas.microsoft.com/office/drawing/2014/main" id="{D377DEEA-6E5B-480B-B51A-BF4DD5B6B97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216488" y="3058822"/>
                <a:ext cx="278282" cy="27835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598" y="2167"/>
                    </a:moveTo>
                    <a:cubicBezTo>
                      <a:pt x="3598" y="2549"/>
                      <a:pt x="3517" y="2902"/>
                      <a:pt x="3358" y="3213"/>
                    </a:cubicBezTo>
                    <a:cubicBezTo>
                      <a:pt x="3197" y="3525"/>
                      <a:pt x="2981" y="3792"/>
                      <a:pt x="2707" y="4006"/>
                    </a:cubicBezTo>
                    <a:lnTo>
                      <a:pt x="2707" y="21050"/>
                    </a:lnTo>
                    <a:cubicBezTo>
                      <a:pt x="2707" y="21203"/>
                      <a:pt x="2663" y="21329"/>
                      <a:pt x="2580" y="21438"/>
                    </a:cubicBezTo>
                    <a:cubicBezTo>
                      <a:pt x="2492" y="21547"/>
                      <a:pt x="2386" y="21599"/>
                      <a:pt x="2262" y="21599"/>
                    </a:cubicBezTo>
                    <a:lnTo>
                      <a:pt x="1348" y="21599"/>
                    </a:lnTo>
                    <a:cubicBezTo>
                      <a:pt x="1221" y="21599"/>
                      <a:pt x="1118" y="21544"/>
                      <a:pt x="1038" y="21438"/>
                    </a:cubicBezTo>
                    <a:cubicBezTo>
                      <a:pt x="954" y="21329"/>
                      <a:pt x="913" y="21203"/>
                      <a:pt x="913" y="21050"/>
                    </a:cubicBezTo>
                    <a:lnTo>
                      <a:pt x="913" y="4006"/>
                    </a:lnTo>
                    <a:cubicBezTo>
                      <a:pt x="641" y="3792"/>
                      <a:pt x="421" y="3525"/>
                      <a:pt x="252" y="3213"/>
                    </a:cubicBezTo>
                    <a:cubicBezTo>
                      <a:pt x="83" y="2902"/>
                      <a:pt x="0" y="2549"/>
                      <a:pt x="0" y="2167"/>
                    </a:cubicBezTo>
                    <a:cubicBezTo>
                      <a:pt x="0" y="1574"/>
                      <a:pt x="176" y="1069"/>
                      <a:pt x="528" y="640"/>
                    </a:cubicBezTo>
                    <a:cubicBezTo>
                      <a:pt x="878" y="211"/>
                      <a:pt x="1304" y="0"/>
                      <a:pt x="1804" y="0"/>
                    </a:cubicBezTo>
                    <a:cubicBezTo>
                      <a:pt x="2296" y="0"/>
                      <a:pt x="2719" y="211"/>
                      <a:pt x="3069" y="640"/>
                    </a:cubicBezTo>
                    <a:cubicBezTo>
                      <a:pt x="3422" y="1069"/>
                      <a:pt x="3598" y="1571"/>
                      <a:pt x="3598" y="2167"/>
                    </a:cubicBezTo>
                    <a:moveTo>
                      <a:pt x="20838" y="2476"/>
                    </a:moveTo>
                    <a:cubicBezTo>
                      <a:pt x="21063" y="2323"/>
                      <a:pt x="21247" y="2297"/>
                      <a:pt x="21389" y="2391"/>
                    </a:cubicBezTo>
                    <a:cubicBezTo>
                      <a:pt x="21529" y="2485"/>
                      <a:pt x="21599" y="2684"/>
                      <a:pt x="21599" y="2996"/>
                    </a:cubicBezTo>
                    <a:lnTo>
                      <a:pt x="21599" y="13515"/>
                    </a:lnTo>
                    <a:cubicBezTo>
                      <a:pt x="21599" y="13803"/>
                      <a:pt x="21526" y="14106"/>
                      <a:pt x="21382" y="14420"/>
                    </a:cubicBezTo>
                    <a:cubicBezTo>
                      <a:pt x="21237" y="14737"/>
                      <a:pt x="21056" y="14966"/>
                      <a:pt x="20838" y="15119"/>
                    </a:cubicBezTo>
                    <a:cubicBezTo>
                      <a:pt x="19954" y="15757"/>
                      <a:pt x="19146" y="16165"/>
                      <a:pt x="18412" y="16350"/>
                    </a:cubicBezTo>
                    <a:cubicBezTo>
                      <a:pt x="17678" y="16529"/>
                      <a:pt x="17036" y="16606"/>
                      <a:pt x="16490" y="16567"/>
                    </a:cubicBezTo>
                    <a:cubicBezTo>
                      <a:pt x="15849" y="16526"/>
                      <a:pt x="15281" y="16371"/>
                      <a:pt x="14791" y="16103"/>
                    </a:cubicBezTo>
                    <a:cubicBezTo>
                      <a:pt x="14392" y="15851"/>
                      <a:pt x="14003" y="15607"/>
                      <a:pt x="13623" y="15378"/>
                    </a:cubicBezTo>
                    <a:cubicBezTo>
                      <a:pt x="13244" y="15146"/>
                      <a:pt x="12857" y="14946"/>
                      <a:pt x="12458" y="14773"/>
                    </a:cubicBezTo>
                    <a:cubicBezTo>
                      <a:pt x="12059" y="14599"/>
                      <a:pt x="11640" y="14461"/>
                      <a:pt x="11197" y="14358"/>
                    </a:cubicBezTo>
                    <a:cubicBezTo>
                      <a:pt x="10757" y="14256"/>
                      <a:pt x="10269" y="14203"/>
                      <a:pt x="9738" y="14203"/>
                    </a:cubicBezTo>
                    <a:cubicBezTo>
                      <a:pt x="9310" y="14220"/>
                      <a:pt x="8825" y="14306"/>
                      <a:pt x="8286" y="14455"/>
                    </a:cubicBezTo>
                    <a:cubicBezTo>
                      <a:pt x="7824" y="14588"/>
                      <a:pt x="7266" y="14799"/>
                      <a:pt x="6605" y="15090"/>
                    </a:cubicBezTo>
                    <a:cubicBezTo>
                      <a:pt x="5944" y="15381"/>
                      <a:pt x="5207" y="15792"/>
                      <a:pt x="4394" y="16327"/>
                    </a:cubicBezTo>
                    <a:cubicBezTo>
                      <a:pt x="4169" y="16476"/>
                      <a:pt x="3978" y="16494"/>
                      <a:pt x="3826" y="16382"/>
                    </a:cubicBezTo>
                    <a:cubicBezTo>
                      <a:pt x="3674" y="16268"/>
                      <a:pt x="3598" y="16059"/>
                      <a:pt x="3598" y="15751"/>
                    </a:cubicBezTo>
                    <a:lnTo>
                      <a:pt x="3598" y="5273"/>
                    </a:lnTo>
                    <a:cubicBezTo>
                      <a:pt x="3598" y="4964"/>
                      <a:pt x="3674" y="4653"/>
                      <a:pt x="3826" y="4347"/>
                    </a:cubicBezTo>
                    <a:cubicBezTo>
                      <a:pt x="3978" y="4036"/>
                      <a:pt x="4169" y="3807"/>
                      <a:pt x="4394" y="3654"/>
                    </a:cubicBezTo>
                    <a:cubicBezTo>
                      <a:pt x="5207" y="3143"/>
                      <a:pt x="5941" y="2737"/>
                      <a:pt x="6597" y="2447"/>
                    </a:cubicBezTo>
                    <a:cubicBezTo>
                      <a:pt x="7253" y="2156"/>
                      <a:pt x="7816" y="1944"/>
                      <a:pt x="8286" y="1812"/>
                    </a:cubicBezTo>
                    <a:cubicBezTo>
                      <a:pt x="8832" y="1665"/>
                      <a:pt x="9317" y="1580"/>
                      <a:pt x="9738" y="1559"/>
                    </a:cubicBezTo>
                    <a:cubicBezTo>
                      <a:pt x="10269" y="1559"/>
                      <a:pt x="10757" y="1612"/>
                      <a:pt x="11197" y="1715"/>
                    </a:cubicBezTo>
                    <a:cubicBezTo>
                      <a:pt x="11640" y="1818"/>
                      <a:pt x="12059" y="1956"/>
                      <a:pt x="12458" y="2135"/>
                    </a:cubicBezTo>
                    <a:cubicBezTo>
                      <a:pt x="12857" y="2306"/>
                      <a:pt x="13242" y="2508"/>
                      <a:pt x="13619" y="2737"/>
                    </a:cubicBezTo>
                    <a:cubicBezTo>
                      <a:pt x="13993" y="2967"/>
                      <a:pt x="14385" y="3207"/>
                      <a:pt x="14791" y="3463"/>
                    </a:cubicBezTo>
                    <a:cubicBezTo>
                      <a:pt x="15281" y="3736"/>
                      <a:pt x="15849" y="3889"/>
                      <a:pt x="16490" y="3924"/>
                    </a:cubicBezTo>
                    <a:cubicBezTo>
                      <a:pt x="17036" y="3965"/>
                      <a:pt x="17678" y="3889"/>
                      <a:pt x="18412" y="3707"/>
                    </a:cubicBezTo>
                    <a:cubicBezTo>
                      <a:pt x="19146" y="3522"/>
                      <a:pt x="19957" y="3113"/>
                      <a:pt x="20838" y="247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257">
              <a:extLst>
                <a:ext uri="{FF2B5EF4-FFF2-40B4-BE49-F238E27FC236}">
                  <a16:creationId xmlns:a16="http://schemas.microsoft.com/office/drawing/2014/main" id="{17A865FB-5A31-40D5-BF95-760E2C12EDA2}"/>
                </a:ext>
              </a:extLst>
            </p:cNvPr>
            <p:cNvGrpSpPr/>
            <p:nvPr/>
          </p:nvGrpSpPr>
          <p:grpSpPr>
            <a:xfrm>
              <a:off x="9368371" y="3250156"/>
              <a:ext cx="1974516" cy="933289"/>
              <a:chOff x="867902" y="3340710"/>
              <a:chExt cx="1974516" cy="933289"/>
            </a:xfrm>
          </p:grpSpPr>
          <p:sp>
            <p:nvSpPr>
              <p:cNvPr id="17" name="TextBox 258">
                <a:extLst>
                  <a:ext uri="{FF2B5EF4-FFF2-40B4-BE49-F238E27FC236}">
                    <a16:creationId xmlns:a16="http://schemas.microsoft.com/office/drawing/2014/main" id="{C80EA7DF-9D59-485C-9383-91D711BC7670}"/>
                  </a:ext>
                </a:extLst>
              </p:cNvPr>
              <p:cNvSpPr txBox="1"/>
              <p:nvPr/>
            </p:nvSpPr>
            <p:spPr>
              <a:xfrm>
                <a:off x="867902" y="3340710"/>
                <a:ext cx="1974516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8" name="TextBox 259">
                <a:extLst>
                  <a:ext uri="{FF2B5EF4-FFF2-40B4-BE49-F238E27FC236}">
                    <a16:creationId xmlns:a16="http://schemas.microsoft.com/office/drawing/2014/main" id="{60709E0B-510A-4F17-9691-60B425851C0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902" y="3717315"/>
                <a:ext cx="1974516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51" name="千图PPT彼岸天：ID 8661124库_组合 250">
            <a:extLst>
              <a:ext uri="{FF2B5EF4-FFF2-40B4-BE49-F238E27FC236}">
                <a16:creationId xmlns:a16="http://schemas.microsoft.com/office/drawing/2014/main" id="{D10F96D9-8BB3-44E6-B2BB-C3266712F0B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079798" y="1577279"/>
            <a:ext cx="1974516" cy="1402906"/>
            <a:chOff x="5079798" y="1577279"/>
            <a:chExt cx="1974516" cy="1402906"/>
          </a:xfrm>
        </p:grpSpPr>
        <p:grpSp>
          <p:nvGrpSpPr>
            <p:cNvPr id="7" name="Group 239">
              <a:extLst>
                <a:ext uri="{FF2B5EF4-FFF2-40B4-BE49-F238E27FC236}">
                  <a16:creationId xmlns:a16="http://schemas.microsoft.com/office/drawing/2014/main" id="{A02D879E-39B9-4DC7-A086-906721FB3494}"/>
                </a:ext>
              </a:extLst>
            </p:cNvPr>
            <p:cNvGrpSpPr/>
            <p:nvPr/>
          </p:nvGrpSpPr>
          <p:grpSpPr>
            <a:xfrm>
              <a:off x="5861192" y="1577279"/>
              <a:ext cx="469617" cy="469617"/>
              <a:chOff x="5861192" y="1759931"/>
              <a:chExt cx="469617" cy="469617"/>
            </a:xfrm>
          </p:grpSpPr>
          <p:sp>
            <p:nvSpPr>
              <p:cNvPr id="29" name="Rectangle 240">
                <a:extLst>
                  <a:ext uri="{FF2B5EF4-FFF2-40B4-BE49-F238E27FC236}">
                    <a16:creationId xmlns:a16="http://schemas.microsoft.com/office/drawing/2014/main" id="{D8EB8DD3-7C0C-4428-8950-60E48E8A4A8C}"/>
                  </a:ext>
                </a:extLst>
              </p:cNvPr>
              <p:cNvSpPr/>
              <p:nvPr/>
            </p:nvSpPr>
            <p:spPr>
              <a:xfrm>
                <a:off x="5861192" y="1759931"/>
                <a:ext cx="469617" cy="469617"/>
              </a:xfrm>
              <a:prstGeom prst="rect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41">
                <a:extLst>
                  <a:ext uri="{FF2B5EF4-FFF2-40B4-BE49-F238E27FC236}">
                    <a16:creationId xmlns:a16="http://schemas.microsoft.com/office/drawing/2014/main" id="{FCF5B4D1-30D9-482C-970D-12F915DCD06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68307" y="1841909"/>
                <a:ext cx="255387" cy="305660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60">
              <a:extLst>
                <a:ext uri="{FF2B5EF4-FFF2-40B4-BE49-F238E27FC236}">
                  <a16:creationId xmlns:a16="http://schemas.microsoft.com/office/drawing/2014/main" id="{69AF10B1-9008-4320-AC53-FAD468FB12FE}"/>
                </a:ext>
              </a:extLst>
            </p:cNvPr>
            <p:cNvGrpSpPr/>
            <p:nvPr/>
          </p:nvGrpSpPr>
          <p:grpSpPr>
            <a:xfrm>
              <a:off x="5079798" y="2046896"/>
              <a:ext cx="1974516" cy="933289"/>
              <a:chOff x="867902" y="3340710"/>
              <a:chExt cx="1974516" cy="933289"/>
            </a:xfrm>
          </p:grpSpPr>
          <p:sp>
            <p:nvSpPr>
              <p:cNvPr id="15" name="TextBox 261">
                <a:extLst>
                  <a:ext uri="{FF2B5EF4-FFF2-40B4-BE49-F238E27FC236}">
                    <a16:creationId xmlns:a16="http://schemas.microsoft.com/office/drawing/2014/main" id="{28F1C26E-61DE-4455-9747-AC5C443ADC74}"/>
                  </a:ext>
                </a:extLst>
              </p:cNvPr>
              <p:cNvSpPr txBox="1"/>
              <p:nvPr/>
            </p:nvSpPr>
            <p:spPr>
              <a:xfrm>
                <a:off x="867902" y="3340710"/>
                <a:ext cx="1974516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6" name="TextBox 262">
                <a:extLst>
                  <a:ext uri="{FF2B5EF4-FFF2-40B4-BE49-F238E27FC236}">
                    <a16:creationId xmlns:a16="http://schemas.microsoft.com/office/drawing/2014/main" id="{21AC0198-C9DA-43BB-9FDD-9E7450D843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7902" y="3717315"/>
                <a:ext cx="1974516" cy="556684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390120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4B955051-6884-4AF5-9704-906196E8F6CA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156128" y="3259254"/>
            <a:ext cx="4399495" cy="0"/>
          </a:xfrm>
          <a:prstGeom prst="line">
            <a:avLst/>
          </a:prstGeom>
          <a:ln w="25400">
            <a:solidFill>
              <a:srgbClr val="DFB12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46281475-4B42-448F-92DF-5A321BC6919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27222" y="2266408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>
              <a:defRPr/>
            </a:pPr>
            <a:r>
              <a:rPr lang="zh-CN" altLang="en-US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课文赏析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10EDC95A-1D38-49FD-8500-1EC2A00B1AA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13722" y="3323903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D5F8B66D-29C9-415A-9A5D-301169EB0D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37425" y="3323903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93A38170-4F10-4B13-8619-63F351653B4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13722" y="3582574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5C3B9C83-338A-4526-BEE7-0F5D7C5AEA6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337425" y="3582574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80E7958B-B21C-41F4-98B3-84329584F5D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06744" y="2475069"/>
            <a:ext cx="4303836" cy="4247169"/>
            <a:chOff x="4705060" y="2462889"/>
            <a:chExt cx="3107196" cy="3266702"/>
          </a:xfrm>
        </p:grpSpPr>
        <p:sp>
          <p:nvSpPr>
            <p:cNvPr id="20" name="Freeform: Shape 164">
              <a:extLst>
                <a:ext uri="{FF2B5EF4-FFF2-40B4-BE49-F238E27FC236}">
                  <a16:creationId xmlns:a16="http://schemas.microsoft.com/office/drawing/2014/main" id="{3080EF43-0B4E-46F9-AC33-4A3178C4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027" y="2462889"/>
              <a:ext cx="746707" cy="952196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1" name="Freeform: Shape 165">
              <a:extLst>
                <a:ext uri="{FF2B5EF4-FFF2-40B4-BE49-F238E27FC236}">
                  <a16:creationId xmlns:a16="http://schemas.microsoft.com/office/drawing/2014/main" id="{F6A48C02-C7F0-4B9C-A7B2-D5E3BE3AB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505" y="3938979"/>
              <a:ext cx="950751" cy="683034"/>
            </a:xfrm>
            <a:custGeom>
              <a:avLst/>
              <a:gdLst>
                <a:gd name="T0" fmla="*/ 222 w 443"/>
                <a:gd name="T1" fmla="*/ 0 h 318"/>
                <a:gd name="T2" fmla="*/ 115 w 443"/>
                <a:gd name="T3" fmla="*/ 44 h 318"/>
                <a:gd name="T4" fmla="*/ 0 w 443"/>
                <a:gd name="T5" fmla="*/ 159 h 318"/>
                <a:gd name="T6" fmla="*/ 115 w 443"/>
                <a:gd name="T7" fmla="*/ 274 h 318"/>
                <a:gd name="T8" fmla="*/ 222 w 443"/>
                <a:gd name="T9" fmla="*/ 318 h 318"/>
                <a:gd name="T10" fmla="*/ 328 w 443"/>
                <a:gd name="T11" fmla="*/ 274 h 318"/>
                <a:gd name="T12" fmla="*/ 443 w 443"/>
                <a:gd name="T13" fmla="*/ 159 h 318"/>
                <a:gd name="T14" fmla="*/ 328 w 443"/>
                <a:gd name="T15" fmla="*/ 44 h 318"/>
                <a:gd name="T16" fmla="*/ 222 w 443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318">
                  <a:moveTo>
                    <a:pt x="222" y="0"/>
                  </a:moveTo>
                  <a:cubicBezTo>
                    <a:pt x="183" y="0"/>
                    <a:pt x="144" y="14"/>
                    <a:pt x="115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44" y="304"/>
                    <a:pt x="183" y="318"/>
                    <a:pt x="222" y="318"/>
                  </a:cubicBezTo>
                  <a:cubicBezTo>
                    <a:pt x="260" y="318"/>
                    <a:pt x="299" y="304"/>
                    <a:pt x="328" y="274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299" y="14"/>
                    <a:pt x="260" y="0"/>
                    <a:pt x="22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22" name="Freeform: Shape 173">
              <a:extLst>
                <a:ext uri="{FF2B5EF4-FFF2-40B4-BE49-F238E27FC236}">
                  <a16:creationId xmlns:a16="http://schemas.microsoft.com/office/drawing/2014/main" id="{1F735226-0828-4FB4-87DC-89E4AB70A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060" y="3938979"/>
              <a:ext cx="952195" cy="683034"/>
            </a:xfrm>
            <a:custGeom>
              <a:avLst/>
              <a:gdLst>
                <a:gd name="T0" fmla="*/ 222 w 444"/>
                <a:gd name="T1" fmla="*/ 0 h 318"/>
                <a:gd name="T2" fmla="*/ 116 w 444"/>
                <a:gd name="T3" fmla="*/ 44 h 318"/>
                <a:gd name="T4" fmla="*/ 0 w 444"/>
                <a:gd name="T5" fmla="*/ 159 h 318"/>
                <a:gd name="T6" fmla="*/ 116 w 444"/>
                <a:gd name="T7" fmla="*/ 274 h 318"/>
                <a:gd name="T8" fmla="*/ 222 w 444"/>
                <a:gd name="T9" fmla="*/ 318 h 318"/>
                <a:gd name="T10" fmla="*/ 329 w 444"/>
                <a:gd name="T11" fmla="*/ 274 h 318"/>
                <a:gd name="T12" fmla="*/ 444 w 444"/>
                <a:gd name="T13" fmla="*/ 159 h 318"/>
                <a:gd name="T14" fmla="*/ 329 w 444"/>
                <a:gd name="T15" fmla="*/ 44 h 318"/>
                <a:gd name="T16" fmla="*/ 222 w 44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18">
                  <a:moveTo>
                    <a:pt x="222" y="0"/>
                  </a:moveTo>
                  <a:cubicBezTo>
                    <a:pt x="184" y="0"/>
                    <a:pt x="145" y="14"/>
                    <a:pt x="116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6" y="274"/>
                    <a:pt x="116" y="274"/>
                    <a:pt x="116" y="274"/>
                  </a:cubicBezTo>
                  <a:cubicBezTo>
                    <a:pt x="145" y="304"/>
                    <a:pt x="184" y="318"/>
                    <a:pt x="222" y="318"/>
                  </a:cubicBezTo>
                  <a:cubicBezTo>
                    <a:pt x="261" y="318"/>
                    <a:pt x="299" y="304"/>
                    <a:pt x="329" y="274"/>
                  </a:cubicBezTo>
                  <a:cubicBezTo>
                    <a:pt x="444" y="159"/>
                    <a:pt x="444" y="159"/>
                    <a:pt x="444" y="159"/>
                  </a:cubicBezTo>
                  <a:cubicBezTo>
                    <a:pt x="329" y="44"/>
                    <a:pt x="329" y="44"/>
                    <a:pt x="329" y="44"/>
                  </a:cubicBezTo>
                  <a:cubicBezTo>
                    <a:pt x="299" y="14"/>
                    <a:pt x="261" y="0"/>
                    <a:pt x="22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3" name="Freeform: Shape 174">
              <a:extLst>
                <a:ext uri="{FF2B5EF4-FFF2-40B4-BE49-F238E27FC236}">
                  <a16:creationId xmlns:a16="http://schemas.microsoft.com/office/drawing/2014/main" id="{763FE67F-8758-4681-8A30-3E297751F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046" y="3063571"/>
              <a:ext cx="677246" cy="670009"/>
            </a:xfrm>
            <a:custGeom>
              <a:avLst/>
              <a:gdLst>
                <a:gd name="T0" fmla="*/ 162 w 316"/>
                <a:gd name="T1" fmla="*/ 0 h 312"/>
                <a:gd name="T2" fmla="*/ 0 w 316"/>
                <a:gd name="T3" fmla="*/ 0 h 312"/>
                <a:gd name="T4" fmla="*/ 0 w 316"/>
                <a:gd name="T5" fmla="*/ 164 h 312"/>
                <a:gd name="T6" fmla="*/ 150 w 316"/>
                <a:gd name="T7" fmla="*/ 312 h 312"/>
                <a:gd name="T8" fmla="*/ 316 w 316"/>
                <a:gd name="T9" fmla="*/ 312 h 312"/>
                <a:gd name="T10" fmla="*/ 316 w 316"/>
                <a:gd name="T11" fmla="*/ 152 h 312"/>
                <a:gd name="T12" fmla="*/ 162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247"/>
                    <a:pt x="67" y="312"/>
                    <a:pt x="150" y="312"/>
                  </a:cubicBezTo>
                  <a:cubicBezTo>
                    <a:pt x="316" y="312"/>
                    <a:pt x="316" y="312"/>
                    <a:pt x="316" y="31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6" y="68"/>
                    <a:pt x="245" y="0"/>
                    <a:pt x="1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4" name="Freeform: Shape 175">
              <a:extLst>
                <a:ext uri="{FF2B5EF4-FFF2-40B4-BE49-F238E27FC236}">
                  <a16:creationId xmlns:a16="http://schemas.microsoft.com/office/drawing/2014/main" id="{612C42C9-4511-4883-A772-23C0A622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469" y="3063571"/>
              <a:ext cx="670009" cy="670009"/>
            </a:xfrm>
            <a:custGeom>
              <a:avLst/>
              <a:gdLst>
                <a:gd name="T0" fmla="*/ 312 w 312"/>
                <a:gd name="T1" fmla="*/ 0 h 312"/>
                <a:gd name="T2" fmla="*/ 153 w 312"/>
                <a:gd name="T3" fmla="*/ 0 h 312"/>
                <a:gd name="T4" fmla="*/ 0 w 312"/>
                <a:gd name="T5" fmla="*/ 152 h 312"/>
                <a:gd name="T6" fmla="*/ 0 w 312"/>
                <a:gd name="T7" fmla="*/ 312 h 312"/>
                <a:gd name="T8" fmla="*/ 165 w 312"/>
                <a:gd name="T9" fmla="*/ 312 h 312"/>
                <a:gd name="T10" fmla="*/ 312 w 312"/>
                <a:gd name="T11" fmla="*/ 164 h 312"/>
                <a:gd name="T12" fmla="*/ 312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312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69" y="0"/>
                    <a:pt x="0" y="68"/>
                    <a:pt x="0" y="15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5" y="312"/>
                    <a:pt x="165" y="312"/>
                    <a:pt x="165" y="312"/>
                  </a:cubicBezTo>
                  <a:cubicBezTo>
                    <a:pt x="248" y="312"/>
                    <a:pt x="312" y="247"/>
                    <a:pt x="312" y="164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5" name="Freeform: Shape 177">
              <a:extLst>
                <a:ext uri="{FF2B5EF4-FFF2-40B4-BE49-F238E27FC236}">
                  <a16:creationId xmlns:a16="http://schemas.microsoft.com/office/drawing/2014/main" id="{3A6801BB-243E-43FB-BAEB-C37426911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439" y="3482211"/>
              <a:ext cx="984880" cy="1895036"/>
            </a:xfrm>
            <a:custGeom>
              <a:avLst/>
              <a:gdLst/>
              <a:ahLst/>
              <a:cxnLst>
                <a:cxn ang="0">
                  <a:pos x="670" y="551"/>
                </a:cxn>
                <a:cxn ang="0">
                  <a:pos x="659" y="545"/>
                </a:cxn>
                <a:cxn ang="0">
                  <a:pos x="652" y="551"/>
                </a:cxn>
                <a:cxn ang="0">
                  <a:pos x="518" y="719"/>
                </a:cxn>
                <a:cxn ang="0">
                  <a:pos x="424" y="720"/>
                </a:cxn>
                <a:cxn ang="0">
                  <a:pos x="428" y="647"/>
                </a:cxn>
                <a:cxn ang="0">
                  <a:pos x="528" y="305"/>
                </a:cxn>
                <a:cxn ang="0">
                  <a:pos x="524" y="301"/>
                </a:cxn>
                <a:cxn ang="0">
                  <a:pos x="511" y="308"/>
                </a:cxn>
                <a:cxn ang="0">
                  <a:pos x="419" y="415"/>
                </a:cxn>
                <a:cxn ang="0">
                  <a:pos x="376" y="291"/>
                </a:cxn>
                <a:cxn ang="0">
                  <a:pos x="360" y="121"/>
                </a:cxn>
                <a:cxn ang="0">
                  <a:pos x="342" y="72"/>
                </a:cxn>
                <a:cxn ang="0">
                  <a:pos x="338" y="64"/>
                </a:cxn>
                <a:cxn ang="0">
                  <a:pos x="300" y="7"/>
                </a:cxn>
                <a:cxn ang="0">
                  <a:pos x="299" y="5"/>
                </a:cxn>
                <a:cxn ang="0">
                  <a:pos x="292" y="1"/>
                </a:cxn>
                <a:cxn ang="0">
                  <a:pos x="284" y="4"/>
                </a:cxn>
                <a:cxn ang="0">
                  <a:pos x="282" y="15"/>
                </a:cxn>
                <a:cxn ang="0">
                  <a:pos x="315" y="150"/>
                </a:cxn>
                <a:cxn ang="0">
                  <a:pos x="305" y="279"/>
                </a:cxn>
                <a:cxn ang="0">
                  <a:pos x="138" y="202"/>
                </a:cxn>
                <a:cxn ang="0">
                  <a:pos x="136" y="198"/>
                </a:cxn>
                <a:cxn ang="0">
                  <a:pos x="136" y="198"/>
                </a:cxn>
                <a:cxn ang="0">
                  <a:pos x="126" y="198"/>
                </a:cxn>
                <a:cxn ang="0">
                  <a:pos x="161" y="356"/>
                </a:cxn>
                <a:cxn ang="0">
                  <a:pos x="242" y="420"/>
                </a:cxn>
                <a:cxn ang="0">
                  <a:pos x="297" y="527"/>
                </a:cxn>
                <a:cxn ang="0">
                  <a:pos x="285" y="648"/>
                </a:cxn>
                <a:cxn ang="0">
                  <a:pos x="181" y="699"/>
                </a:cxn>
                <a:cxn ang="0">
                  <a:pos x="102" y="671"/>
                </a:cxn>
                <a:cxn ang="0">
                  <a:pos x="13" y="616"/>
                </a:cxn>
                <a:cxn ang="0">
                  <a:pos x="3" y="619"/>
                </a:cxn>
                <a:cxn ang="0">
                  <a:pos x="4" y="619"/>
                </a:cxn>
                <a:cxn ang="0">
                  <a:pos x="1" y="627"/>
                </a:cxn>
                <a:cxn ang="0">
                  <a:pos x="108" y="748"/>
                </a:cxn>
                <a:cxn ang="0">
                  <a:pos x="221" y="908"/>
                </a:cxn>
                <a:cxn ang="0">
                  <a:pos x="197" y="1295"/>
                </a:cxn>
                <a:cxn ang="0">
                  <a:pos x="200" y="1307"/>
                </a:cxn>
                <a:cxn ang="0">
                  <a:pos x="202" y="1310"/>
                </a:cxn>
                <a:cxn ang="0">
                  <a:pos x="294" y="1313"/>
                </a:cxn>
                <a:cxn ang="0">
                  <a:pos x="445" y="1310"/>
                </a:cxn>
                <a:cxn ang="0">
                  <a:pos x="450" y="1304"/>
                </a:cxn>
                <a:cxn ang="0">
                  <a:pos x="455" y="1296"/>
                </a:cxn>
                <a:cxn ang="0">
                  <a:pos x="422" y="1147"/>
                </a:cxn>
                <a:cxn ang="0">
                  <a:pos x="445" y="879"/>
                </a:cxn>
                <a:cxn ang="0">
                  <a:pos x="592" y="717"/>
                </a:cxn>
                <a:cxn ang="0">
                  <a:pos x="670" y="551"/>
                </a:cxn>
              </a:cxnLst>
              <a:rect l="0" t="0" r="r" b="b"/>
              <a:pathLst>
                <a:path w="687" h="1324">
                  <a:moveTo>
                    <a:pt x="670" y="551"/>
                  </a:moveTo>
                  <a:cubicBezTo>
                    <a:pt x="669" y="545"/>
                    <a:pt x="664" y="543"/>
                    <a:pt x="659" y="545"/>
                  </a:cubicBezTo>
                  <a:cubicBezTo>
                    <a:pt x="656" y="545"/>
                    <a:pt x="653" y="547"/>
                    <a:pt x="652" y="551"/>
                  </a:cubicBezTo>
                  <a:cubicBezTo>
                    <a:pt x="629" y="624"/>
                    <a:pt x="580" y="675"/>
                    <a:pt x="518" y="719"/>
                  </a:cubicBezTo>
                  <a:cubicBezTo>
                    <a:pt x="493" y="737"/>
                    <a:pt x="439" y="763"/>
                    <a:pt x="424" y="720"/>
                  </a:cubicBezTo>
                  <a:cubicBezTo>
                    <a:pt x="416" y="698"/>
                    <a:pt x="423" y="670"/>
                    <a:pt x="428" y="647"/>
                  </a:cubicBezTo>
                  <a:cubicBezTo>
                    <a:pt x="454" y="529"/>
                    <a:pt x="575" y="435"/>
                    <a:pt x="528" y="305"/>
                  </a:cubicBezTo>
                  <a:cubicBezTo>
                    <a:pt x="528" y="302"/>
                    <a:pt x="526" y="301"/>
                    <a:pt x="524" y="301"/>
                  </a:cubicBezTo>
                  <a:cubicBezTo>
                    <a:pt x="520" y="298"/>
                    <a:pt x="512" y="300"/>
                    <a:pt x="511" y="308"/>
                  </a:cubicBezTo>
                  <a:cubicBezTo>
                    <a:pt x="505" y="354"/>
                    <a:pt x="478" y="426"/>
                    <a:pt x="419" y="415"/>
                  </a:cubicBezTo>
                  <a:cubicBezTo>
                    <a:pt x="372" y="407"/>
                    <a:pt x="376" y="326"/>
                    <a:pt x="376" y="291"/>
                  </a:cubicBezTo>
                  <a:cubicBezTo>
                    <a:pt x="375" y="235"/>
                    <a:pt x="373" y="177"/>
                    <a:pt x="360" y="121"/>
                  </a:cubicBezTo>
                  <a:cubicBezTo>
                    <a:pt x="356" y="104"/>
                    <a:pt x="350" y="88"/>
                    <a:pt x="342" y="72"/>
                  </a:cubicBezTo>
                  <a:cubicBezTo>
                    <a:pt x="341" y="69"/>
                    <a:pt x="340" y="66"/>
                    <a:pt x="338" y="64"/>
                  </a:cubicBezTo>
                  <a:cubicBezTo>
                    <a:pt x="330" y="41"/>
                    <a:pt x="317" y="23"/>
                    <a:pt x="300" y="7"/>
                  </a:cubicBezTo>
                  <a:cubicBezTo>
                    <a:pt x="299" y="6"/>
                    <a:pt x="299" y="6"/>
                    <a:pt x="299" y="5"/>
                  </a:cubicBezTo>
                  <a:cubicBezTo>
                    <a:pt x="298" y="2"/>
                    <a:pt x="295" y="1"/>
                    <a:pt x="292" y="1"/>
                  </a:cubicBezTo>
                  <a:cubicBezTo>
                    <a:pt x="289" y="0"/>
                    <a:pt x="286" y="1"/>
                    <a:pt x="284" y="4"/>
                  </a:cubicBezTo>
                  <a:cubicBezTo>
                    <a:pt x="281" y="6"/>
                    <a:pt x="279" y="10"/>
                    <a:pt x="282" y="15"/>
                  </a:cubicBezTo>
                  <a:cubicBezTo>
                    <a:pt x="308" y="53"/>
                    <a:pt x="311" y="105"/>
                    <a:pt x="315" y="150"/>
                  </a:cubicBezTo>
                  <a:cubicBezTo>
                    <a:pt x="318" y="193"/>
                    <a:pt x="317" y="237"/>
                    <a:pt x="305" y="279"/>
                  </a:cubicBezTo>
                  <a:cubicBezTo>
                    <a:pt x="273" y="395"/>
                    <a:pt x="152" y="267"/>
                    <a:pt x="138" y="202"/>
                  </a:cubicBezTo>
                  <a:cubicBezTo>
                    <a:pt x="138" y="201"/>
                    <a:pt x="137" y="199"/>
                    <a:pt x="136" y="198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4" y="195"/>
                    <a:pt x="128" y="193"/>
                    <a:pt x="126" y="198"/>
                  </a:cubicBezTo>
                  <a:cubicBezTo>
                    <a:pt x="100" y="258"/>
                    <a:pt x="118" y="311"/>
                    <a:pt x="161" y="356"/>
                  </a:cubicBezTo>
                  <a:cubicBezTo>
                    <a:pt x="184" y="381"/>
                    <a:pt x="215" y="399"/>
                    <a:pt x="242" y="420"/>
                  </a:cubicBezTo>
                  <a:cubicBezTo>
                    <a:pt x="276" y="448"/>
                    <a:pt x="292" y="484"/>
                    <a:pt x="297" y="527"/>
                  </a:cubicBezTo>
                  <a:cubicBezTo>
                    <a:pt x="303" y="568"/>
                    <a:pt x="298" y="609"/>
                    <a:pt x="285" y="648"/>
                  </a:cubicBezTo>
                  <a:cubicBezTo>
                    <a:pt x="268" y="700"/>
                    <a:pt x="231" y="712"/>
                    <a:pt x="181" y="699"/>
                  </a:cubicBezTo>
                  <a:cubicBezTo>
                    <a:pt x="155" y="691"/>
                    <a:pt x="128" y="680"/>
                    <a:pt x="102" y="671"/>
                  </a:cubicBezTo>
                  <a:cubicBezTo>
                    <a:pt x="74" y="661"/>
                    <a:pt x="25" y="646"/>
                    <a:pt x="13" y="616"/>
                  </a:cubicBezTo>
                  <a:cubicBezTo>
                    <a:pt x="10" y="611"/>
                    <a:pt x="1" y="613"/>
                    <a:pt x="3" y="619"/>
                  </a:cubicBezTo>
                  <a:cubicBezTo>
                    <a:pt x="3" y="619"/>
                    <a:pt x="4" y="619"/>
                    <a:pt x="4" y="619"/>
                  </a:cubicBezTo>
                  <a:cubicBezTo>
                    <a:pt x="1" y="621"/>
                    <a:pt x="0" y="624"/>
                    <a:pt x="1" y="627"/>
                  </a:cubicBezTo>
                  <a:cubicBezTo>
                    <a:pt x="27" y="677"/>
                    <a:pt x="68" y="711"/>
                    <a:pt x="108" y="748"/>
                  </a:cubicBezTo>
                  <a:cubicBezTo>
                    <a:pt x="156" y="792"/>
                    <a:pt x="197" y="847"/>
                    <a:pt x="221" y="908"/>
                  </a:cubicBezTo>
                  <a:cubicBezTo>
                    <a:pt x="268" y="1029"/>
                    <a:pt x="254" y="1180"/>
                    <a:pt x="197" y="1295"/>
                  </a:cubicBezTo>
                  <a:cubicBezTo>
                    <a:pt x="194" y="1300"/>
                    <a:pt x="196" y="1304"/>
                    <a:pt x="200" y="1307"/>
                  </a:cubicBezTo>
                  <a:cubicBezTo>
                    <a:pt x="200" y="1308"/>
                    <a:pt x="201" y="1309"/>
                    <a:pt x="202" y="1310"/>
                  </a:cubicBezTo>
                  <a:cubicBezTo>
                    <a:pt x="225" y="1324"/>
                    <a:pt x="269" y="1315"/>
                    <a:pt x="294" y="1313"/>
                  </a:cubicBezTo>
                  <a:cubicBezTo>
                    <a:pt x="343" y="1309"/>
                    <a:pt x="398" y="1322"/>
                    <a:pt x="445" y="1310"/>
                  </a:cubicBezTo>
                  <a:cubicBezTo>
                    <a:pt x="448" y="1310"/>
                    <a:pt x="450" y="1307"/>
                    <a:pt x="450" y="1304"/>
                  </a:cubicBezTo>
                  <a:cubicBezTo>
                    <a:pt x="455" y="1306"/>
                    <a:pt x="459" y="1299"/>
                    <a:pt x="455" y="1296"/>
                  </a:cubicBezTo>
                  <a:cubicBezTo>
                    <a:pt x="420" y="1263"/>
                    <a:pt x="427" y="1191"/>
                    <a:pt x="422" y="1147"/>
                  </a:cubicBezTo>
                  <a:cubicBezTo>
                    <a:pt x="413" y="1057"/>
                    <a:pt x="408" y="964"/>
                    <a:pt x="445" y="879"/>
                  </a:cubicBezTo>
                  <a:cubicBezTo>
                    <a:pt x="475" y="812"/>
                    <a:pt x="540" y="767"/>
                    <a:pt x="592" y="717"/>
                  </a:cubicBezTo>
                  <a:cubicBezTo>
                    <a:pt x="637" y="675"/>
                    <a:pt x="687" y="617"/>
                    <a:pt x="670" y="55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78">
              <a:extLst>
                <a:ext uri="{FF2B5EF4-FFF2-40B4-BE49-F238E27FC236}">
                  <a16:creationId xmlns:a16="http://schemas.microsoft.com/office/drawing/2014/main" id="{747570BF-56D3-4E78-8482-614BD3DA2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515" y="4867620"/>
              <a:ext cx="2626550" cy="861971"/>
            </a:xfrm>
            <a:custGeom>
              <a:avLst/>
              <a:gdLst/>
              <a:ahLst/>
              <a:cxnLst>
                <a:cxn ang="0">
                  <a:pos x="1229" y="237"/>
                </a:cxn>
                <a:cxn ang="0">
                  <a:pos x="0" y="272"/>
                </a:cxn>
                <a:cxn ang="0">
                  <a:pos x="1229" y="237"/>
                </a:cxn>
              </a:cxnLst>
              <a:rect l="0" t="0" r="r" b="b"/>
              <a:pathLst>
                <a:path w="1229" h="272">
                  <a:moveTo>
                    <a:pt x="1229" y="237"/>
                  </a:moveTo>
                  <a:cubicBezTo>
                    <a:pt x="1229" y="237"/>
                    <a:pt x="463" y="138"/>
                    <a:pt x="0" y="272"/>
                  </a:cubicBezTo>
                  <a:cubicBezTo>
                    <a:pt x="0" y="272"/>
                    <a:pt x="516" y="0"/>
                    <a:pt x="1229" y="23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8">
            <a:extLst>
              <a:ext uri="{FF2B5EF4-FFF2-40B4-BE49-F238E27FC236}">
                <a16:creationId xmlns:a16="http://schemas.microsoft.com/office/drawing/2014/main" id="{D4B9248E-081A-40A1-BE01-9125BCAC2E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93186" y="3880634"/>
            <a:ext cx="2935893" cy="1006991"/>
            <a:chOff x="8328246" y="2276873"/>
            <a:chExt cx="2198694" cy="1006991"/>
          </a:xfrm>
        </p:grpSpPr>
        <p:sp>
          <p:nvSpPr>
            <p:cNvPr id="18" name="TextBox 29">
              <a:extLst>
                <a:ext uri="{FF2B5EF4-FFF2-40B4-BE49-F238E27FC236}">
                  <a16:creationId xmlns:a16="http://schemas.microsoft.com/office/drawing/2014/main" id="{71175B00-5429-4201-8533-E19C5A6DF6C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TextBox 30">
              <a:extLst>
                <a:ext uri="{FF2B5EF4-FFF2-40B4-BE49-F238E27FC236}">
                  <a16:creationId xmlns:a16="http://schemas.microsoft.com/office/drawing/2014/main" id="{6FDE9A9C-E777-46C6-A9BA-112F9B1ED8BC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31">
            <a:extLst>
              <a:ext uri="{FF2B5EF4-FFF2-40B4-BE49-F238E27FC236}">
                <a16:creationId xmlns:a16="http://schemas.microsoft.com/office/drawing/2014/main" id="{6B51D16E-BABB-48C1-AA71-E96F92F518D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705134" y="3880634"/>
            <a:ext cx="2823587" cy="1006991"/>
            <a:chOff x="1197898" y="2503545"/>
            <a:chExt cx="2198693" cy="1006991"/>
          </a:xfrm>
        </p:grpSpPr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E9C65BF1-775C-403C-B014-8F9A328830ED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TextBox 33">
              <a:extLst>
                <a:ext uri="{FF2B5EF4-FFF2-40B4-BE49-F238E27FC236}">
                  <a16:creationId xmlns:a16="http://schemas.microsoft.com/office/drawing/2014/main" id="{F145ECC3-A25C-4480-8713-0DCDD1E9FC74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34">
            <a:extLst>
              <a:ext uri="{FF2B5EF4-FFF2-40B4-BE49-F238E27FC236}">
                <a16:creationId xmlns:a16="http://schemas.microsoft.com/office/drawing/2014/main" id="{FF9774F9-D54C-412B-A4D7-DF798213096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59896" y="1352841"/>
            <a:ext cx="2204170" cy="1110049"/>
            <a:chOff x="4685471" y="1120457"/>
            <a:chExt cx="2823587" cy="1110049"/>
          </a:xfrm>
        </p:grpSpPr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id="{C48EF0FF-BE9A-456D-AFCC-0CA566674234}"/>
                </a:ext>
              </a:extLst>
            </p:cNvPr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id="{403DB5A4-175D-4FD4-AB3E-71FB6E285785}"/>
                </a:ext>
              </a:extLst>
            </p:cNvPr>
            <p:cNvSpPr txBox="1">
              <a:spLocks/>
            </p:cNvSpPr>
            <p:nvPr/>
          </p:nvSpPr>
          <p:spPr>
            <a:xfrm>
              <a:off x="4685471" y="1508682"/>
              <a:ext cx="2823587" cy="721824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37">
            <a:extLst>
              <a:ext uri="{FF2B5EF4-FFF2-40B4-BE49-F238E27FC236}">
                <a16:creationId xmlns:a16="http://schemas.microsoft.com/office/drawing/2014/main" id="{42C2470A-58C1-409B-B8C6-01B31C8CC3B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40172" y="2780929"/>
            <a:ext cx="2935893" cy="1006991"/>
            <a:chOff x="8328246" y="2276873"/>
            <a:chExt cx="2198694" cy="1006991"/>
          </a:xfrm>
        </p:grpSpPr>
        <p:sp>
          <p:nvSpPr>
            <p:cNvPr id="12" name="TextBox 38">
              <a:extLst>
                <a:ext uri="{FF2B5EF4-FFF2-40B4-BE49-F238E27FC236}">
                  <a16:creationId xmlns:a16="http://schemas.microsoft.com/office/drawing/2014/main" id="{D79AB1B0-E5C7-465E-B4E3-2C1B7B5A9DDB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id="{E82E06C4-AB1E-45B5-9BA6-6216AE610D60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千图PPT彼岸天：ID 8661124库_组合 40">
            <a:extLst>
              <a:ext uri="{FF2B5EF4-FFF2-40B4-BE49-F238E27FC236}">
                <a16:creationId xmlns:a16="http://schemas.microsoft.com/office/drawing/2014/main" id="{6DB381A9-E24C-4BA1-A324-0BD661EB2E0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52356" y="2780929"/>
            <a:ext cx="2823587" cy="1006991"/>
            <a:chOff x="1197898" y="2503545"/>
            <a:chExt cx="2198693" cy="1006991"/>
          </a:xfrm>
        </p:grpSpPr>
        <p:sp>
          <p:nvSpPr>
            <p:cNvPr id="10" name="TextBox 41">
              <a:extLst>
                <a:ext uri="{FF2B5EF4-FFF2-40B4-BE49-F238E27FC236}">
                  <a16:creationId xmlns:a16="http://schemas.microsoft.com/office/drawing/2014/main" id="{A8BC4B03-1D81-41C7-8450-38FC8C6FC5DB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id="{06F6CF58-7EFD-4E81-AD98-302F7CF95A8D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815528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B918213-D50A-44AF-9D38-81E82A206A7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24649" y="1232757"/>
            <a:ext cx="4724195" cy="3818250"/>
            <a:chOff x="3724649" y="1232757"/>
            <a:chExt cx="4724195" cy="381825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0BCB7D-9606-47FC-B7E5-37F17CCC1F54}"/>
                </a:ext>
              </a:extLst>
            </p:cNvPr>
            <p:cNvGrpSpPr/>
            <p:nvPr/>
          </p:nvGrpSpPr>
          <p:grpSpPr>
            <a:xfrm>
              <a:off x="3936637" y="1232757"/>
              <a:ext cx="4310834" cy="2401915"/>
              <a:chOff x="2906955" y="1127125"/>
              <a:chExt cx="3330090" cy="1855463"/>
            </a:xfrm>
          </p:grpSpPr>
          <p:sp>
            <p:nvSpPr>
              <p:cNvPr id="49" name="Rectangle 4">
                <a:extLst>
                  <a:ext uri="{FF2B5EF4-FFF2-40B4-BE49-F238E27FC236}">
                    <a16:creationId xmlns:a16="http://schemas.microsoft.com/office/drawing/2014/main" id="{1AFF92EC-8529-492A-8228-1A2F4B7CC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189" y="1313114"/>
                <a:ext cx="365336" cy="60446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5">
                <a:extLst>
                  <a:ext uri="{FF2B5EF4-FFF2-40B4-BE49-F238E27FC236}">
                    <a16:creationId xmlns:a16="http://schemas.microsoft.com/office/drawing/2014/main" id="{03C75C0C-A5CB-41C7-8268-3F2B0CD10204}"/>
                  </a:ext>
                </a:extLst>
              </p:cNvPr>
              <p:cNvGrpSpPr/>
              <p:nvPr/>
            </p:nvGrpSpPr>
            <p:grpSpPr>
              <a:xfrm>
                <a:off x="2906955" y="1127125"/>
                <a:ext cx="3330090" cy="1855463"/>
                <a:chOff x="2906955" y="1624214"/>
                <a:chExt cx="3330090" cy="1855463"/>
              </a:xfrm>
            </p:grpSpPr>
            <p:sp>
              <p:nvSpPr>
                <p:cNvPr id="51" name="Freeform: Shape 6">
                  <a:extLst>
                    <a:ext uri="{FF2B5EF4-FFF2-40B4-BE49-F238E27FC236}">
                      <a16:creationId xmlns:a16="http://schemas.microsoft.com/office/drawing/2014/main" id="{41D4FA4C-CE17-4D31-8AD6-C0E53FF08D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955" y="3138697"/>
                  <a:ext cx="701888" cy="340980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17" y="154"/>
                    </a:cxn>
                    <a:cxn ang="0">
                      <a:pos x="317" y="117"/>
                    </a:cxn>
                    <a:cxn ang="0">
                      <a:pos x="12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17" h="154">
                      <a:moveTo>
                        <a:pt x="0" y="17"/>
                      </a:moveTo>
                      <a:lnTo>
                        <a:pt x="317" y="154"/>
                      </a:lnTo>
                      <a:lnTo>
                        <a:pt x="317" y="117"/>
                      </a:lnTo>
                      <a:lnTo>
                        <a:pt x="12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7">
                  <a:extLst>
                    <a:ext uri="{FF2B5EF4-FFF2-40B4-BE49-F238E27FC236}">
                      <a16:creationId xmlns:a16="http://schemas.microsoft.com/office/drawing/2014/main" id="{AB8A1628-92FE-4D9F-BFC5-1560C79691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6228" y="3182980"/>
                  <a:ext cx="690817" cy="247985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312" y="0"/>
                    </a:cxn>
                    <a:cxn ang="0">
                      <a:pos x="0" y="112"/>
                    </a:cxn>
                    <a:cxn ang="0">
                      <a:pos x="2" y="79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312" h="112">
                      <a:moveTo>
                        <a:pt x="199" y="0"/>
                      </a:moveTo>
                      <a:lnTo>
                        <a:pt x="312" y="0"/>
                      </a:lnTo>
                      <a:lnTo>
                        <a:pt x="0" y="112"/>
                      </a:lnTo>
                      <a:lnTo>
                        <a:pt x="2" y="79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8">
                  <a:extLst>
                    <a:ext uri="{FF2B5EF4-FFF2-40B4-BE49-F238E27FC236}">
                      <a16:creationId xmlns:a16="http://schemas.microsoft.com/office/drawing/2014/main" id="{309990C9-E0ED-4F27-A19B-9E241A9EE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6955" y="1624214"/>
                  <a:ext cx="3330090" cy="1558766"/>
                </a:xfrm>
                <a:custGeom>
                  <a:avLst/>
                  <a:gdLst/>
                  <a:ahLst/>
                  <a:cxnLst>
                    <a:cxn ang="0">
                      <a:pos x="1391" y="704"/>
                    </a:cxn>
                    <a:cxn ang="0">
                      <a:pos x="1504" y="704"/>
                    </a:cxn>
                    <a:cxn ang="0">
                      <a:pos x="746" y="0"/>
                    </a:cxn>
                    <a:cxn ang="0">
                      <a:pos x="0" y="701"/>
                    </a:cxn>
                    <a:cxn ang="0">
                      <a:pos x="118" y="701"/>
                    </a:cxn>
                    <a:cxn ang="0">
                      <a:pos x="753" y="106"/>
                    </a:cxn>
                    <a:cxn ang="0">
                      <a:pos x="1391" y="704"/>
                    </a:cxn>
                  </a:cxnLst>
                  <a:rect l="0" t="0" r="r" b="b"/>
                  <a:pathLst>
                    <a:path w="1504" h="704">
                      <a:moveTo>
                        <a:pt x="1391" y="704"/>
                      </a:moveTo>
                      <a:lnTo>
                        <a:pt x="1504" y="704"/>
                      </a:lnTo>
                      <a:lnTo>
                        <a:pt x="746" y="0"/>
                      </a:lnTo>
                      <a:lnTo>
                        <a:pt x="0" y="701"/>
                      </a:lnTo>
                      <a:lnTo>
                        <a:pt x="118" y="701"/>
                      </a:lnTo>
                      <a:lnTo>
                        <a:pt x="753" y="106"/>
                      </a:lnTo>
                      <a:lnTo>
                        <a:pt x="1391" y="70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9">
                  <a:extLst>
                    <a:ext uri="{FF2B5EF4-FFF2-40B4-BE49-F238E27FC236}">
                      <a16:creationId xmlns:a16="http://schemas.microsoft.com/office/drawing/2014/main" id="{9604A350-185A-41FB-A303-CB83E4CA8C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8225" y="1836773"/>
                  <a:ext cx="2838547" cy="1594192"/>
                </a:xfrm>
                <a:custGeom>
                  <a:avLst/>
                  <a:gdLst/>
                  <a:ahLst/>
                  <a:cxnLst>
                    <a:cxn ang="0">
                      <a:pos x="184" y="720"/>
                    </a:cxn>
                    <a:cxn ang="0">
                      <a:pos x="0" y="607"/>
                    </a:cxn>
                    <a:cxn ang="0">
                      <a:pos x="635" y="0"/>
                    </a:cxn>
                    <a:cxn ang="0">
                      <a:pos x="1282" y="608"/>
                    </a:cxn>
                    <a:cxn ang="0">
                      <a:pos x="1067" y="711"/>
                    </a:cxn>
                    <a:cxn ang="0">
                      <a:pos x="1074" y="607"/>
                    </a:cxn>
                    <a:cxn ang="0">
                      <a:pos x="1179" y="608"/>
                    </a:cxn>
                    <a:cxn ang="0">
                      <a:pos x="632" y="82"/>
                    </a:cxn>
                    <a:cxn ang="0">
                      <a:pos x="85" y="607"/>
                    </a:cxn>
                    <a:cxn ang="0">
                      <a:pos x="189" y="608"/>
                    </a:cxn>
                    <a:cxn ang="0">
                      <a:pos x="184" y="720"/>
                    </a:cxn>
                  </a:cxnLst>
                  <a:rect l="0" t="0" r="r" b="b"/>
                  <a:pathLst>
                    <a:path w="1282" h="720">
                      <a:moveTo>
                        <a:pt x="184" y="720"/>
                      </a:moveTo>
                      <a:lnTo>
                        <a:pt x="0" y="607"/>
                      </a:lnTo>
                      <a:lnTo>
                        <a:pt x="635" y="0"/>
                      </a:lnTo>
                      <a:lnTo>
                        <a:pt x="1282" y="608"/>
                      </a:lnTo>
                      <a:lnTo>
                        <a:pt x="1067" y="711"/>
                      </a:lnTo>
                      <a:lnTo>
                        <a:pt x="1074" y="607"/>
                      </a:lnTo>
                      <a:lnTo>
                        <a:pt x="1179" y="608"/>
                      </a:lnTo>
                      <a:lnTo>
                        <a:pt x="632" y="82"/>
                      </a:lnTo>
                      <a:lnTo>
                        <a:pt x="85" y="607"/>
                      </a:lnTo>
                      <a:lnTo>
                        <a:pt x="189" y="608"/>
                      </a:lnTo>
                      <a:lnTo>
                        <a:pt x="184" y="72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485AD9D8-576B-4391-999B-1023B6139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852" y="1507916"/>
              <a:ext cx="3674524" cy="2063696"/>
            </a:xfrm>
            <a:custGeom>
              <a:avLst/>
              <a:gdLst/>
              <a:ahLst/>
              <a:cxnLst>
                <a:cxn ang="0">
                  <a:pos x="184" y="720"/>
                </a:cxn>
                <a:cxn ang="0">
                  <a:pos x="0" y="607"/>
                </a:cxn>
                <a:cxn ang="0">
                  <a:pos x="635" y="0"/>
                </a:cxn>
                <a:cxn ang="0">
                  <a:pos x="1282" y="608"/>
                </a:cxn>
                <a:cxn ang="0">
                  <a:pos x="1067" y="711"/>
                </a:cxn>
                <a:cxn ang="0">
                  <a:pos x="1074" y="607"/>
                </a:cxn>
                <a:cxn ang="0">
                  <a:pos x="1179" y="608"/>
                </a:cxn>
                <a:cxn ang="0">
                  <a:pos x="632" y="82"/>
                </a:cxn>
                <a:cxn ang="0">
                  <a:pos x="85" y="607"/>
                </a:cxn>
                <a:cxn ang="0">
                  <a:pos x="189" y="608"/>
                </a:cxn>
                <a:cxn ang="0">
                  <a:pos x="184" y="720"/>
                </a:cxn>
              </a:cxnLst>
              <a:rect l="0" t="0" r="r" b="b"/>
              <a:pathLst>
                <a:path w="1282" h="720">
                  <a:moveTo>
                    <a:pt x="184" y="720"/>
                  </a:moveTo>
                  <a:lnTo>
                    <a:pt x="0" y="607"/>
                  </a:lnTo>
                  <a:lnTo>
                    <a:pt x="635" y="0"/>
                  </a:lnTo>
                  <a:lnTo>
                    <a:pt x="1282" y="608"/>
                  </a:lnTo>
                  <a:lnTo>
                    <a:pt x="1067" y="711"/>
                  </a:lnTo>
                  <a:lnTo>
                    <a:pt x="1074" y="607"/>
                  </a:lnTo>
                  <a:lnTo>
                    <a:pt x="1179" y="608"/>
                  </a:lnTo>
                  <a:lnTo>
                    <a:pt x="632" y="82"/>
                  </a:lnTo>
                  <a:lnTo>
                    <a:pt x="85" y="607"/>
                  </a:lnTo>
                  <a:lnTo>
                    <a:pt x="189" y="608"/>
                  </a:lnTo>
                  <a:lnTo>
                    <a:pt x="184" y="7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">
              <a:extLst>
                <a:ext uri="{FF2B5EF4-FFF2-40B4-BE49-F238E27FC236}">
                  <a16:creationId xmlns:a16="http://schemas.microsoft.com/office/drawing/2014/main" id="{EF50B665-05B9-433D-9E63-4B19AADCE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484" y="1737215"/>
              <a:ext cx="1318473" cy="871338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id="{05FAA1CA-0697-4942-A30A-84F56D2F3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014" y="3585944"/>
              <a:ext cx="8599" cy="5732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913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>
              <a:extLst>
                <a:ext uri="{FF2B5EF4-FFF2-40B4-BE49-F238E27FC236}">
                  <a16:creationId xmlns:a16="http://schemas.microsoft.com/office/drawing/2014/main" id="{B923E318-0CC7-485D-BC2B-05BC3F837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663" y="2362056"/>
              <a:ext cx="1189492" cy="1223887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4" y="108"/>
                </a:cxn>
                <a:cxn ang="0">
                  <a:pos x="65" y="100"/>
                </a:cxn>
                <a:cxn ang="0">
                  <a:pos x="42" y="93"/>
                </a:cxn>
                <a:cxn ang="0">
                  <a:pos x="0" y="134"/>
                </a:cxn>
                <a:cxn ang="0">
                  <a:pos x="41" y="175"/>
                </a:cxn>
                <a:cxn ang="0">
                  <a:pos x="67" y="167"/>
                </a:cxn>
                <a:cxn ang="0">
                  <a:pos x="76" y="158"/>
                </a:cxn>
                <a:cxn ang="0">
                  <a:pos x="81" y="288"/>
                </a:cxn>
                <a:cxn ang="0">
                  <a:pos x="109" y="288"/>
                </a:cxn>
                <a:cxn ang="0">
                  <a:pos x="95" y="256"/>
                </a:cxn>
                <a:cxn ang="0">
                  <a:pos x="140" y="212"/>
                </a:cxn>
                <a:cxn ang="0">
                  <a:pos x="185" y="256"/>
                </a:cxn>
                <a:cxn ang="0">
                  <a:pos x="173" y="288"/>
                </a:cxn>
                <a:cxn ang="0">
                  <a:pos x="210" y="287"/>
                </a:cxn>
                <a:cxn ang="0">
                  <a:pos x="209" y="207"/>
                </a:cxn>
                <a:cxn ang="0">
                  <a:pos x="280" y="210"/>
                </a:cxn>
                <a:cxn ang="0">
                  <a:pos x="70" y="0"/>
                </a:cxn>
              </a:cxnLst>
              <a:rect l="0" t="0" r="r" b="b"/>
              <a:pathLst>
                <a:path w="280" h="288">
                  <a:moveTo>
                    <a:pt x="70" y="0"/>
                  </a:moveTo>
                  <a:cubicBezTo>
                    <a:pt x="74" y="108"/>
                    <a:pt x="74" y="108"/>
                    <a:pt x="74" y="108"/>
                  </a:cubicBezTo>
                  <a:cubicBezTo>
                    <a:pt x="71" y="105"/>
                    <a:pt x="68" y="102"/>
                    <a:pt x="65" y="100"/>
                  </a:cubicBezTo>
                  <a:cubicBezTo>
                    <a:pt x="58" y="96"/>
                    <a:pt x="50" y="93"/>
                    <a:pt x="42" y="93"/>
                  </a:cubicBezTo>
                  <a:cubicBezTo>
                    <a:pt x="19" y="93"/>
                    <a:pt x="0" y="111"/>
                    <a:pt x="0" y="134"/>
                  </a:cubicBezTo>
                  <a:cubicBezTo>
                    <a:pt x="0" y="156"/>
                    <a:pt x="18" y="175"/>
                    <a:pt x="41" y="175"/>
                  </a:cubicBezTo>
                  <a:cubicBezTo>
                    <a:pt x="51" y="175"/>
                    <a:pt x="60" y="172"/>
                    <a:pt x="67" y="167"/>
                  </a:cubicBezTo>
                  <a:cubicBezTo>
                    <a:pt x="70" y="164"/>
                    <a:pt x="73" y="161"/>
                    <a:pt x="76" y="15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3" y="279"/>
                    <a:pt x="95" y="267"/>
                    <a:pt x="95" y="256"/>
                  </a:cubicBezTo>
                  <a:cubicBezTo>
                    <a:pt x="95" y="229"/>
                    <a:pt x="114" y="212"/>
                    <a:pt x="140" y="212"/>
                  </a:cubicBezTo>
                  <a:cubicBezTo>
                    <a:pt x="166" y="212"/>
                    <a:pt x="185" y="230"/>
                    <a:pt x="185" y="256"/>
                  </a:cubicBezTo>
                  <a:cubicBezTo>
                    <a:pt x="185" y="266"/>
                    <a:pt x="178" y="280"/>
                    <a:pt x="173" y="288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00FBB1DD-F873-4C7D-B682-5C78D42C5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2560" y="3600274"/>
              <a:ext cx="8599" cy="286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F40B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14261692-7079-4F6F-8711-274322FDF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1286" y="2362056"/>
              <a:ext cx="1198090" cy="1229620"/>
            </a:xfrm>
            <a:custGeom>
              <a:avLst/>
              <a:gdLst/>
              <a:ahLst/>
              <a:cxnLst>
                <a:cxn ang="0">
                  <a:pos x="240" y="95"/>
                </a:cxn>
                <a:cxn ang="0">
                  <a:pos x="217" y="101"/>
                </a:cxn>
                <a:cxn ang="0">
                  <a:pos x="208" y="110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71" y="209"/>
                </a:cxn>
                <a:cxn ang="0">
                  <a:pos x="71" y="286"/>
                </a:cxn>
                <a:cxn ang="0">
                  <a:pos x="110" y="287"/>
                </a:cxn>
                <a:cxn ang="0">
                  <a:pos x="97" y="262"/>
                </a:cxn>
                <a:cxn ang="0">
                  <a:pos x="145" y="212"/>
                </a:cxn>
                <a:cxn ang="0">
                  <a:pos x="188" y="257"/>
                </a:cxn>
                <a:cxn ang="0">
                  <a:pos x="171" y="286"/>
                </a:cxn>
                <a:cxn ang="0">
                  <a:pos x="201" y="289"/>
                </a:cxn>
                <a:cxn ang="0">
                  <a:pos x="206" y="160"/>
                </a:cxn>
                <a:cxn ang="0">
                  <a:pos x="215" y="169"/>
                </a:cxn>
                <a:cxn ang="0">
                  <a:pos x="240" y="177"/>
                </a:cxn>
                <a:cxn ang="0">
                  <a:pos x="282" y="136"/>
                </a:cxn>
                <a:cxn ang="0">
                  <a:pos x="240" y="95"/>
                </a:cxn>
              </a:cxnLst>
              <a:rect l="0" t="0" r="r" b="b"/>
              <a:pathLst>
                <a:path w="282" h="289">
                  <a:moveTo>
                    <a:pt x="240" y="95"/>
                  </a:moveTo>
                  <a:cubicBezTo>
                    <a:pt x="231" y="95"/>
                    <a:pt x="223" y="97"/>
                    <a:pt x="217" y="101"/>
                  </a:cubicBezTo>
                  <a:cubicBezTo>
                    <a:pt x="213" y="104"/>
                    <a:pt x="210" y="106"/>
                    <a:pt x="208" y="11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110" y="287"/>
                    <a:pt x="110" y="287"/>
                    <a:pt x="110" y="287"/>
                  </a:cubicBezTo>
                  <a:cubicBezTo>
                    <a:pt x="103" y="281"/>
                    <a:pt x="97" y="271"/>
                    <a:pt x="97" y="262"/>
                  </a:cubicBezTo>
                  <a:cubicBezTo>
                    <a:pt x="97" y="230"/>
                    <a:pt x="118" y="212"/>
                    <a:pt x="145" y="212"/>
                  </a:cubicBezTo>
                  <a:cubicBezTo>
                    <a:pt x="171" y="212"/>
                    <a:pt x="188" y="230"/>
                    <a:pt x="188" y="257"/>
                  </a:cubicBezTo>
                  <a:cubicBezTo>
                    <a:pt x="188" y="267"/>
                    <a:pt x="181" y="280"/>
                    <a:pt x="171" y="286"/>
                  </a:cubicBezTo>
                  <a:cubicBezTo>
                    <a:pt x="201" y="289"/>
                    <a:pt x="201" y="289"/>
                    <a:pt x="201" y="289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8" y="163"/>
                    <a:pt x="211" y="166"/>
                    <a:pt x="215" y="169"/>
                  </a:cubicBezTo>
                  <a:cubicBezTo>
                    <a:pt x="222" y="174"/>
                    <a:pt x="231" y="177"/>
                    <a:pt x="240" y="177"/>
                  </a:cubicBezTo>
                  <a:cubicBezTo>
                    <a:pt x="263" y="177"/>
                    <a:pt x="282" y="159"/>
                    <a:pt x="282" y="136"/>
                  </a:cubicBezTo>
                  <a:cubicBezTo>
                    <a:pt x="282" y="113"/>
                    <a:pt x="263" y="95"/>
                    <a:pt x="240" y="95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>
              <a:extLst>
                <a:ext uri="{FF2B5EF4-FFF2-40B4-BE49-F238E27FC236}">
                  <a16:creationId xmlns:a16="http://schemas.microsoft.com/office/drawing/2014/main" id="{7E27C8BC-AC69-41DE-A8FD-3F13CA4BC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222" y="2350592"/>
              <a:ext cx="1398727" cy="124395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8" y="9"/>
                </a:cxn>
                <a:cxn ang="0">
                  <a:pos x="5" y="103"/>
                </a:cxn>
                <a:cxn ang="0">
                  <a:pos x="34" y="93"/>
                </a:cxn>
                <a:cxn ang="0">
                  <a:pos x="83" y="140"/>
                </a:cxn>
                <a:cxn ang="0">
                  <a:pos x="34" y="188"/>
                </a:cxn>
                <a:cxn ang="0">
                  <a:pos x="3" y="177"/>
                </a:cxn>
                <a:cxn ang="0">
                  <a:pos x="0" y="289"/>
                </a:cxn>
                <a:cxn ang="0">
                  <a:pos x="122" y="290"/>
                </a:cxn>
                <a:cxn ang="0">
                  <a:pos x="115" y="266"/>
                </a:cxn>
                <a:cxn ang="0">
                  <a:pos x="164" y="219"/>
                </a:cxn>
                <a:cxn ang="0">
                  <a:pos x="213" y="266"/>
                </a:cxn>
                <a:cxn ang="0">
                  <a:pos x="205" y="291"/>
                </a:cxn>
                <a:cxn ang="0">
                  <a:pos x="329" y="293"/>
                </a:cxn>
                <a:cxn ang="0">
                  <a:pos x="326" y="175"/>
                </a:cxn>
                <a:cxn ang="0">
                  <a:pos x="297" y="185"/>
                </a:cxn>
                <a:cxn ang="0">
                  <a:pos x="248" y="138"/>
                </a:cxn>
                <a:cxn ang="0">
                  <a:pos x="297" y="90"/>
                </a:cxn>
                <a:cxn ang="0">
                  <a:pos x="323" y="98"/>
                </a:cxn>
                <a:cxn ang="0">
                  <a:pos x="320" y="5"/>
                </a:cxn>
                <a:cxn ang="0">
                  <a:pos x="316" y="1"/>
                </a:cxn>
                <a:cxn ang="0">
                  <a:pos x="210" y="1"/>
                </a:cxn>
                <a:cxn ang="0">
                  <a:pos x="213" y="17"/>
                </a:cxn>
                <a:cxn ang="0">
                  <a:pos x="164" y="64"/>
                </a:cxn>
                <a:cxn ang="0">
                  <a:pos x="115" y="17"/>
                </a:cxn>
                <a:cxn ang="0">
                  <a:pos x="119" y="0"/>
                </a:cxn>
                <a:cxn ang="0">
                  <a:pos x="17" y="0"/>
                </a:cxn>
              </a:cxnLst>
              <a:rect l="0" t="0" r="r" b="b"/>
              <a:pathLst>
                <a:path w="329" h="293">
                  <a:moveTo>
                    <a:pt x="17" y="0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3" y="97"/>
                    <a:pt x="23" y="93"/>
                    <a:pt x="34" y="93"/>
                  </a:cubicBezTo>
                  <a:cubicBezTo>
                    <a:pt x="61" y="93"/>
                    <a:pt x="83" y="114"/>
                    <a:pt x="83" y="140"/>
                  </a:cubicBezTo>
                  <a:cubicBezTo>
                    <a:pt x="83" y="166"/>
                    <a:pt x="61" y="188"/>
                    <a:pt x="34" y="188"/>
                  </a:cubicBezTo>
                  <a:cubicBezTo>
                    <a:pt x="22" y="188"/>
                    <a:pt x="11" y="183"/>
                    <a:pt x="3" y="1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18" y="283"/>
                    <a:pt x="115" y="275"/>
                    <a:pt x="115" y="266"/>
                  </a:cubicBezTo>
                  <a:cubicBezTo>
                    <a:pt x="115" y="240"/>
                    <a:pt x="137" y="219"/>
                    <a:pt x="164" y="219"/>
                  </a:cubicBezTo>
                  <a:cubicBezTo>
                    <a:pt x="191" y="219"/>
                    <a:pt x="213" y="240"/>
                    <a:pt x="213" y="266"/>
                  </a:cubicBezTo>
                  <a:cubicBezTo>
                    <a:pt x="213" y="275"/>
                    <a:pt x="210" y="284"/>
                    <a:pt x="205" y="291"/>
                  </a:cubicBezTo>
                  <a:cubicBezTo>
                    <a:pt x="329" y="293"/>
                    <a:pt x="329" y="293"/>
                    <a:pt x="329" y="293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318" y="181"/>
                    <a:pt x="307" y="185"/>
                    <a:pt x="297" y="185"/>
                  </a:cubicBezTo>
                  <a:cubicBezTo>
                    <a:pt x="270" y="185"/>
                    <a:pt x="248" y="164"/>
                    <a:pt x="248" y="138"/>
                  </a:cubicBezTo>
                  <a:cubicBezTo>
                    <a:pt x="248" y="112"/>
                    <a:pt x="270" y="90"/>
                    <a:pt x="297" y="90"/>
                  </a:cubicBezTo>
                  <a:cubicBezTo>
                    <a:pt x="306" y="90"/>
                    <a:pt x="316" y="93"/>
                    <a:pt x="323" y="98"/>
                  </a:cubicBezTo>
                  <a:cubicBezTo>
                    <a:pt x="320" y="5"/>
                    <a:pt x="320" y="5"/>
                    <a:pt x="320" y="5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6"/>
                    <a:pt x="213" y="11"/>
                    <a:pt x="213" y="17"/>
                  </a:cubicBezTo>
                  <a:cubicBezTo>
                    <a:pt x="213" y="43"/>
                    <a:pt x="191" y="64"/>
                    <a:pt x="164" y="64"/>
                  </a:cubicBezTo>
                  <a:cubicBezTo>
                    <a:pt x="137" y="64"/>
                    <a:pt x="115" y="43"/>
                    <a:pt x="115" y="17"/>
                  </a:cubicBezTo>
                  <a:cubicBezTo>
                    <a:pt x="115" y="11"/>
                    <a:pt x="117" y="6"/>
                    <a:pt x="119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7">
              <a:extLst>
                <a:ext uri="{FF2B5EF4-FFF2-40B4-BE49-F238E27FC236}">
                  <a16:creationId xmlns:a16="http://schemas.microsoft.com/office/drawing/2014/main" id="{D4EA3EA1-2DE6-4ACE-AB4D-B748B0F0F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17" y="2350592"/>
              <a:ext cx="1327072" cy="37262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close/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857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8">
              <a:extLst>
                <a:ext uri="{FF2B5EF4-FFF2-40B4-BE49-F238E27FC236}">
                  <a16:creationId xmlns:a16="http://schemas.microsoft.com/office/drawing/2014/main" id="{7A4D214A-4602-4113-9F39-1F16F6BB9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17" y="2350592"/>
              <a:ext cx="1327072" cy="37262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19">
              <a:extLst>
                <a:ext uri="{FF2B5EF4-FFF2-40B4-BE49-F238E27FC236}">
                  <a16:creationId xmlns:a16="http://schemas.microsoft.com/office/drawing/2014/main" id="{067DFC56-9E27-47A0-BCA0-0CDE14300FDD}"/>
                </a:ext>
              </a:extLst>
            </p:cNvPr>
            <p:cNvGrpSpPr/>
            <p:nvPr/>
          </p:nvGrpSpPr>
          <p:grpSpPr>
            <a:xfrm>
              <a:off x="5048722" y="3302185"/>
              <a:ext cx="2080886" cy="1553504"/>
              <a:chOff x="3766047" y="2725746"/>
              <a:chExt cx="1607477" cy="1200072"/>
            </a:xfrm>
          </p:grpSpPr>
          <p:sp>
            <p:nvSpPr>
              <p:cNvPr id="45" name="Freeform: Shape 20">
                <a:extLst>
                  <a:ext uri="{FF2B5EF4-FFF2-40B4-BE49-F238E27FC236}">
                    <a16:creationId xmlns:a16="http://schemas.microsoft.com/office/drawing/2014/main" id="{EAAC9FE8-AB58-4919-826D-D550BE84C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206" y="3257143"/>
                <a:ext cx="77496" cy="668675"/>
              </a:xfrm>
              <a:custGeom>
                <a:avLst/>
                <a:gdLst/>
                <a:ahLst/>
                <a:cxnLst>
                  <a:cxn ang="0">
                    <a:pos x="3" y="247"/>
                  </a:cxn>
                  <a:cxn ang="0">
                    <a:pos x="35" y="302"/>
                  </a:cxn>
                  <a:cxn ang="0">
                    <a:pos x="34" y="0"/>
                  </a:cxn>
                  <a:cxn ang="0">
                    <a:pos x="0" y="6"/>
                  </a:cxn>
                  <a:cxn ang="0">
                    <a:pos x="3" y="247"/>
                  </a:cxn>
                </a:cxnLst>
                <a:rect l="0" t="0" r="r" b="b"/>
                <a:pathLst>
                  <a:path w="35" h="302">
                    <a:moveTo>
                      <a:pt x="3" y="247"/>
                    </a:moveTo>
                    <a:lnTo>
                      <a:pt x="35" y="302"/>
                    </a:lnTo>
                    <a:lnTo>
                      <a:pt x="34" y="0"/>
                    </a:lnTo>
                    <a:lnTo>
                      <a:pt x="0" y="6"/>
                    </a:lnTo>
                    <a:lnTo>
                      <a:pt x="3" y="2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1">
                <a:extLst>
                  <a:ext uri="{FF2B5EF4-FFF2-40B4-BE49-F238E27FC236}">
                    <a16:creationId xmlns:a16="http://schemas.microsoft.com/office/drawing/2014/main" id="{0E9786B1-0B16-4E2B-9C44-4EE2FD35C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5158" y="3270428"/>
                <a:ext cx="75281" cy="650962"/>
              </a:xfrm>
              <a:custGeom>
                <a:avLst/>
                <a:gdLst/>
                <a:ahLst/>
                <a:cxnLst>
                  <a:cxn ang="0">
                    <a:pos x="0" y="294"/>
                  </a:cxn>
                  <a:cxn ang="0">
                    <a:pos x="34" y="244"/>
                  </a:cxn>
                  <a:cxn ang="0">
                    <a:pos x="34" y="5"/>
                  </a:cxn>
                  <a:cxn ang="0">
                    <a:pos x="0" y="0"/>
                  </a:cxn>
                </a:cxnLst>
                <a:rect l="0" t="0" r="r" b="b"/>
                <a:pathLst>
                  <a:path w="34" h="294">
                    <a:moveTo>
                      <a:pt x="0" y="294"/>
                    </a:moveTo>
                    <a:lnTo>
                      <a:pt x="34" y="244"/>
                    </a:lnTo>
                    <a:lnTo>
                      <a:pt x="34" y="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22">
                <a:extLst>
                  <a:ext uri="{FF2B5EF4-FFF2-40B4-BE49-F238E27FC236}">
                    <a16:creationId xmlns:a16="http://schemas.microsoft.com/office/drawing/2014/main" id="{2731154E-B335-4DA6-ADA9-52948100A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0658" y="3283713"/>
                <a:ext cx="480472" cy="7528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3">
                <a:extLst>
                  <a:ext uri="{FF2B5EF4-FFF2-40B4-BE49-F238E27FC236}">
                    <a16:creationId xmlns:a16="http://schemas.microsoft.com/office/drawing/2014/main" id="{231069F4-2595-4883-9BCF-6583FBE40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6047" y="2725746"/>
                <a:ext cx="1607477" cy="1200072"/>
              </a:xfrm>
              <a:custGeom>
                <a:avLst/>
                <a:gdLst/>
                <a:ahLst/>
                <a:cxnLst>
                  <a:cxn ang="0">
                    <a:pos x="470" y="181"/>
                  </a:cxn>
                  <a:cxn ang="0">
                    <a:pos x="447" y="174"/>
                  </a:cxn>
                  <a:cxn ang="0">
                    <a:pos x="411" y="194"/>
                  </a:cxn>
                  <a:cxn ang="0">
                    <a:pos x="410" y="71"/>
                  </a:cxn>
                  <a:cxn ang="0">
                    <a:pos x="273" y="69"/>
                  </a:cxn>
                  <a:cxn ang="0">
                    <a:pos x="285" y="40"/>
                  </a:cxn>
                  <a:cxn ang="0">
                    <a:pos x="266" y="6"/>
                  </a:cxn>
                  <a:cxn ang="0">
                    <a:pos x="243" y="0"/>
                  </a:cxn>
                  <a:cxn ang="0">
                    <a:pos x="201" y="40"/>
                  </a:cxn>
                  <a:cxn ang="0">
                    <a:pos x="212" y="69"/>
                  </a:cxn>
                  <a:cxn ang="0">
                    <a:pos x="76" y="67"/>
                  </a:cxn>
                  <a:cxn ang="0">
                    <a:pos x="75" y="188"/>
                  </a:cxn>
                  <a:cxn ang="0">
                    <a:pos x="65" y="180"/>
                  </a:cxn>
                  <a:cxn ang="0">
                    <a:pos x="42" y="173"/>
                  </a:cxn>
                  <a:cxn ang="0">
                    <a:pos x="0" y="214"/>
                  </a:cxn>
                  <a:cxn ang="0">
                    <a:pos x="42" y="255"/>
                  </a:cxn>
                  <a:cxn ang="0">
                    <a:pos x="67" y="246"/>
                  </a:cxn>
                  <a:cxn ang="0">
                    <a:pos x="73" y="241"/>
                  </a:cxn>
                  <a:cxn ang="0">
                    <a:pos x="68" y="364"/>
                  </a:cxn>
                  <a:cxn ang="0">
                    <a:pos x="167" y="364"/>
                  </a:cxn>
                  <a:cxn ang="0">
                    <a:pos x="174" y="175"/>
                  </a:cxn>
                  <a:cxn ang="0">
                    <a:pos x="314" y="175"/>
                  </a:cxn>
                  <a:cxn ang="0">
                    <a:pos x="317" y="365"/>
                  </a:cxn>
                  <a:cxn ang="0">
                    <a:pos x="416" y="365"/>
                  </a:cxn>
                  <a:cxn ang="0">
                    <a:pos x="412" y="237"/>
                  </a:cxn>
                  <a:cxn ang="0">
                    <a:pos x="447" y="256"/>
                  </a:cxn>
                  <a:cxn ang="0">
                    <a:pos x="473" y="247"/>
                  </a:cxn>
                  <a:cxn ang="0">
                    <a:pos x="489" y="215"/>
                  </a:cxn>
                  <a:cxn ang="0">
                    <a:pos x="470" y="181"/>
                  </a:cxn>
                </a:cxnLst>
                <a:rect l="0" t="0" r="r" b="b"/>
                <a:pathLst>
                  <a:path w="489" h="365">
                    <a:moveTo>
                      <a:pt x="470" y="181"/>
                    </a:moveTo>
                    <a:cubicBezTo>
                      <a:pt x="464" y="176"/>
                      <a:pt x="456" y="174"/>
                      <a:pt x="447" y="174"/>
                    </a:cubicBezTo>
                    <a:cubicBezTo>
                      <a:pt x="432" y="174"/>
                      <a:pt x="418" y="182"/>
                      <a:pt x="411" y="194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280" y="61"/>
                      <a:pt x="285" y="51"/>
                      <a:pt x="285" y="40"/>
                    </a:cubicBezTo>
                    <a:cubicBezTo>
                      <a:pt x="285" y="26"/>
                      <a:pt x="277" y="14"/>
                      <a:pt x="266" y="6"/>
                    </a:cubicBezTo>
                    <a:cubicBezTo>
                      <a:pt x="259" y="2"/>
                      <a:pt x="251" y="0"/>
                      <a:pt x="243" y="0"/>
                    </a:cubicBezTo>
                    <a:cubicBezTo>
                      <a:pt x="220" y="0"/>
                      <a:pt x="201" y="18"/>
                      <a:pt x="201" y="40"/>
                    </a:cubicBezTo>
                    <a:cubicBezTo>
                      <a:pt x="201" y="51"/>
                      <a:pt x="205" y="61"/>
                      <a:pt x="212" y="69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2" y="185"/>
                      <a:pt x="69" y="182"/>
                      <a:pt x="65" y="180"/>
                    </a:cubicBezTo>
                    <a:cubicBezTo>
                      <a:pt x="58" y="175"/>
                      <a:pt x="50" y="173"/>
                      <a:pt x="42" y="173"/>
                    </a:cubicBezTo>
                    <a:cubicBezTo>
                      <a:pt x="19" y="173"/>
                      <a:pt x="0" y="191"/>
                      <a:pt x="0" y="214"/>
                    </a:cubicBezTo>
                    <a:cubicBezTo>
                      <a:pt x="0" y="236"/>
                      <a:pt x="19" y="255"/>
                      <a:pt x="42" y="255"/>
                    </a:cubicBezTo>
                    <a:cubicBezTo>
                      <a:pt x="51" y="255"/>
                      <a:pt x="60" y="251"/>
                      <a:pt x="67" y="246"/>
                    </a:cubicBezTo>
                    <a:cubicBezTo>
                      <a:pt x="69" y="245"/>
                      <a:pt x="71" y="243"/>
                      <a:pt x="73" y="241"/>
                    </a:cubicBezTo>
                    <a:cubicBezTo>
                      <a:pt x="68" y="364"/>
                      <a:pt x="68" y="364"/>
                      <a:pt x="68" y="364"/>
                    </a:cubicBezTo>
                    <a:cubicBezTo>
                      <a:pt x="167" y="364"/>
                      <a:pt x="167" y="364"/>
                      <a:pt x="167" y="364"/>
                    </a:cubicBezTo>
                    <a:cubicBezTo>
                      <a:pt x="174" y="175"/>
                      <a:pt x="174" y="175"/>
                      <a:pt x="174" y="175"/>
                    </a:cubicBezTo>
                    <a:cubicBezTo>
                      <a:pt x="314" y="175"/>
                      <a:pt x="314" y="175"/>
                      <a:pt x="314" y="175"/>
                    </a:cubicBezTo>
                    <a:cubicBezTo>
                      <a:pt x="317" y="365"/>
                      <a:pt x="317" y="365"/>
                      <a:pt x="317" y="365"/>
                    </a:cubicBezTo>
                    <a:cubicBezTo>
                      <a:pt x="416" y="365"/>
                      <a:pt x="416" y="365"/>
                      <a:pt x="416" y="365"/>
                    </a:cubicBezTo>
                    <a:cubicBezTo>
                      <a:pt x="412" y="237"/>
                      <a:pt x="412" y="237"/>
                      <a:pt x="412" y="237"/>
                    </a:cubicBezTo>
                    <a:cubicBezTo>
                      <a:pt x="420" y="248"/>
                      <a:pt x="433" y="256"/>
                      <a:pt x="447" y="256"/>
                    </a:cubicBezTo>
                    <a:cubicBezTo>
                      <a:pt x="457" y="256"/>
                      <a:pt x="466" y="252"/>
                      <a:pt x="473" y="247"/>
                    </a:cubicBezTo>
                    <a:cubicBezTo>
                      <a:pt x="483" y="240"/>
                      <a:pt x="489" y="228"/>
                      <a:pt x="489" y="215"/>
                    </a:cubicBezTo>
                    <a:cubicBezTo>
                      <a:pt x="489" y="200"/>
                      <a:pt x="482" y="188"/>
                      <a:pt x="470" y="1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24">
              <a:extLst>
                <a:ext uri="{FF2B5EF4-FFF2-40B4-BE49-F238E27FC236}">
                  <a16:creationId xmlns:a16="http://schemas.microsoft.com/office/drawing/2014/main" id="{85F7030D-4D43-4C90-AA8B-B2B703C56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746" y="3282122"/>
              <a:ext cx="653503" cy="1567837"/>
            </a:xfrm>
            <a:custGeom>
              <a:avLst/>
              <a:gdLst/>
              <a:ahLst/>
              <a:cxnLst>
                <a:cxn ang="0">
                  <a:pos x="154" y="365"/>
                </a:cxn>
                <a:cxn ang="0">
                  <a:pos x="131" y="74"/>
                </a:cxn>
                <a:cxn ang="0">
                  <a:pos x="86" y="73"/>
                </a:cxn>
                <a:cxn ang="0">
                  <a:pos x="103" y="41"/>
                </a:cxn>
                <a:cxn ang="0">
                  <a:pos x="84" y="6"/>
                </a:cxn>
                <a:cxn ang="0">
                  <a:pos x="61" y="0"/>
                </a:cxn>
                <a:cxn ang="0">
                  <a:pos x="19" y="41"/>
                </a:cxn>
                <a:cxn ang="0">
                  <a:pos x="35" y="73"/>
                </a:cxn>
                <a:cxn ang="0">
                  <a:pos x="1" y="72"/>
                </a:cxn>
                <a:cxn ang="0">
                  <a:pos x="0" y="191"/>
                </a:cxn>
                <a:cxn ang="0">
                  <a:pos x="1" y="194"/>
                </a:cxn>
                <a:cxn ang="0">
                  <a:pos x="34" y="178"/>
                </a:cxn>
                <a:cxn ang="0">
                  <a:pos x="76" y="220"/>
                </a:cxn>
                <a:cxn ang="0">
                  <a:pos x="34" y="263"/>
                </a:cxn>
                <a:cxn ang="0">
                  <a:pos x="3" y="248"/>
                </a:cxn>
                <a:cxn ang="0">
                  <a:pos x="7" y="369"/>
                </a:cxn>
                <a:cxn ang="0">
                  <a:pos x="154" y="365"/>
                </a:cxn>
              </a:cxnLst>
              <a:rect l="0" t="0" r="r" b="b"/>
              <a:pathLst>
                <a:path w="154" h="369">
                  <a:moveTo>
                    <a:pt x="154" y="365"/>
                  </a:moveTo>
                  <a:cubicBezTo>
                    <a:pt x="131" y="74"/>
                    <a:pt x="131" y="74"/>
                    <a:pt x="131" y="74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96" y="66"/>
                    <a:pt x="103" y="54"/>
                    <a:pt x="103" y="41"/>
                  </a:cubicBezTo>
                  <a:cubicBezTo>
                    <a:pt x="103" y="26"/>
                    <a:pt x="95" y="14"/>
                    <a:pt x="84" y="6"/>
                  </a:cubicBezTo>
                  <a:cubicBezTo>
                    <a:pt x="77" y="2"/>
                    <a:pt x="70" y="0"/>
                    <a:pt x="61" y="0"/>
                  </a:cubicBezTo>
                  <a:cubicBezTo>
                    <a:pt x="38" y="0"/>
                    <a:pt x="19" y="18"/>
                    <a:pt x="19" y="41"/>
                  </a:cubicBezTo>
                  <a:cubicBezTo>
                    <a:pt x="19" y="54"/>
                    <a:pt x="25" y="65"/>
                    <a:pt x="35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8" y="184"/>
                    <a:pt x="20" y="178"/>
                    <a:pt x="34" y="178"/>
                  </a:cubicBezTo>
                  <a:cubicBezTo>
                    <a:pt x="57" y="178"/>
                    <a:pt x="76" y="197"/>
                    <a:pt x="76" y="220"/>
                  </a:cubicBezTo>
                  <a:cubicBezTo>
                    <a:pt x="76" y="243"/>
                    <a:pt x="57" y="263"/>
                    <a:pt x="34" y="263"/>
                  </a:cubicBezTo>
                  <a:cubicBezTo>
                    <a:pt x="21" y="263"/>
                    <a:pt x="10" y="257"/>
                    <a:pt x="3" y="248"/>
                  </a:cubicBezTo>
                  <a:cubicBezTo>
                    <a:pt x="7" y="369"/>
                    <a:pt x="7" y="369"/>
                    <a:pt x="7" y="369"/>
                  </a:cubicBezTo>
                  <a:lnTo>
                    <a:pt x="154" y="36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5">
              <a:extLst>
                <a:ext uri="{FF2B5EF4-FFF2-40B4-BE49-F238E27FC236}">
                  <a16:creationId xmlns:a16="http://schemas.microsoft.com/office/drawing/2014/main" id="{A44C19D5-7683-4016-ABDE-5B41E33D2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121" y="3276390"/>
              <a:ext cx="642039" cy="1570702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22" y="73"/>
                </a:cxn>
                <a:cxn ang="0">
                  <a:pos x="66" y="73"/>
                </a:cxn>
                <a:cxn ang="0">
                  <a:pos x="50" y="40"/>
                </a:cxn>
                <a:cxn ang="0">
                  <a:pos x="69" y="6"/>
                </a:cxn>
                <a:cxn ang="0">
                  <a:pos x="91" y="0"/>
                </a:cxn>
                <a:cxn ang="0">
                  <a:pos x="133" y="40"/>
                </a:cxn>
                <a:cxn ang="0">
                  <a:pos x="117" y="73"/>
                </a:cxn>
                <a:cxn ang="0">
                  <a:pos x="150" y="72"/>
                </a:cxn>
                <a:cxn ang="0">
                  <a:pos x="151" y="191"/>
                </a:cxn>
                <a:cxn ang="0">
                  <a:pos x="151" y="194"/>
                </a:cxn>
                <a:cxn ang="0">
                  <a:pos x="118" y="177"/>
                </a:cxn>
                <a:cxn ang="0">
                  <a:pos x="76" y="220"/>
                </a:cxn>
                <a:cxn ang="0">
                  <a:pos x="118" y="262"/>
                </a:cxn>
                <a:cxn ang="0">
                  <a:pos x="149" y="248"/>
                </a:cxn>
                <a:cxn ang="0">
                  <a:pos x="145" y="369"/>
                </a:cxn>
                <a:cxn ang="0">
                  <a:pos x="0" y="365"/>
                </a:cxn>
              </a:cxnLst>
              <a:rect l="0" t="0" r="r" b="b"/>
              <a:pathLst>
                <a:path w="151" h="369">
                  <a:moveTo>
                    <a:pt x="0" y="365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6"/>
                    <a:pt x="50" y="54"/>
                    <a:pt x="50" y="40"/>
                  </a:cubicBezTo>
                  <a:cubicBezTo>
                    <a:pt x="50" y="26"/>
                    <a:pt x="57" y="14"/>
                    <a:pt x="69" y="6"/>
                  </a:cubicBezTo>
                  <a:cubicBezTo>
                    <a:pt x="75" y="2"/>
                    <a:pt x="83" y="0"/>
                    <a:pt x="91" y="0"/>
                  </a:cubicBezTo>
                  <a:cubicBezTo>
                    <a:pt x="114" y="0"/>
                    <a:pt x="133" y="18"/>
                    <a:pt x="133" y="40"/>
                  </a:cubicBezTo>
                  <a:cubicBezTo>
                    <a:pt x="133" y="54"/>
                    <a:pt x="126" y="65"/>
                    <a:pt x="117" y="73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3" y="184"/>
                    <a:pt x="132" y="177"/>
                    <a:pt x="118" y="177"/>
                  </a:cubicBezTo>
                  <a:cubicBezTo>
                    <a:pt x="95" y="177"/>
                    <a:pt x="76" y="196"/>
                    <a:pt x="76" y="220"/>
                  </a:cubicBezTo>
                  <a:cubicBezTo>
                    <a:pt x="76" y="243"/>
                    <a:pt x="95" y="262"/>
                    <a:pt x="118" y="262"/>
                  </a:cubicBezTo>
                  <a:cubicBezTo>
                    <a:pt x="130" y="262"/>
                    <a:pt x="141" y="257"/>
                    <a:pt x="149" y="248"/>
                  </a:cubicBezTo>
                  <a:cubicBezTo>
                    <a:pt x="145" y="369"/>
                    <a:pt x="145" y="369"/>
                    <a:pt x="145" y="369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6">
              <a:extLst>
                <a:ext uri="{FF2B5EF4-FFF2-40B4-BE49-F238E27FC236}">
                  <a16:creationId xmlns:a16="http://schemas.microsoft.com/office/drawing/2014/main" id="{879280CB-A51E-4D41-8666-DE1B94CCDFC4}"/>
                </a:ext>
              </a:extLst>
            </p:cNvPr>
            <p:cNvGrpSpPr/>
            <p:nvPr/>
          </p:nvGrpSpPr>
          <p:grpSpPr>
            <a:xfrm flipH="1">
              <a:off x="7140123" y="2547977"/>
              <a:ext cx="1308721" cy="281888"/>
              <a:chOff x="2546345" y="1459073"/>
              <a:chExt cx="1285390" cy="221445"/>
            </a:xfrm>
          </p:grpSpPr>
          <p:cxnSp>
            <p:nvCxnSpPr>
              <p:cNvPr id="43" name="Straight Connector 27">
                <a:extLst>
                  <a:ext uri="{FF2B5EF4-FFF2-40B4-BE49-F238E27FC236}">
                    <a16:creationId xmlns:a16="http://schemas.microsoft.com/office/drawing/2014/main" id="{28E43786-5685-4101-830C-B8D0BB2D6187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28">
                <a:extLst>
                  <a:ext uri="{FF2B5EF4-FFF2-40B4-BE49-F238E27FC236}">
                    <a16:creationId xmlns:a16="http://schemas.microsoft.com/office/drawing/2014/main" id="{1CEE2C74-F840-4F1A-8BB1-3164F3A8865B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29">
              <a:extLst>
                <a:ext uri="{FF2B5EF4-FFF2-40B4-BE49-F238E27FC236}">
                  <a16:creationId xmlns:a16="http://schemas.microsoft.com/office/drawing/2014/main" id="{C9919008-041C-468C-96F4-28008B7A12D9}"/>
                </a:ext>
              </a:extLst>
            </p:cNvPr>
            <p:cNvGrpSpPr/>
            <p:nvPr/>
          </p:nvGrpSpPr>
          <p:grpSpPr>
            <a:xfrm>
              <a:off x="3724649" y="2547977"/>
              <a:ext cx="1308721" cy="281888"/>
              <a:chOff x="2546345" y="1459073"/>
              <a:chExt cx="1285390" cy="221445"/>
            </a:xfrm>
          </p:grpSpPr>
          <p:cxnSp>
            <p:nvCxnSpPr>
              <p:cNvPr id="41" name="Straight Connector 30">
                <a:extLst>
                  <a:ext uri="{FF2B5EF4-FFF2-40B4-BE49-F238E27FC236}">
                    <a16:creationId xmlns:a16="http://schemas.microsoft.com/office/drawing/2014/main" id="{FB831ED4-1DA1-4A80-AF43-B0680F69C665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31">
                <a:extLst>
                  <a:ext uri="{FF2B5EF4-FFF2-40B4-BE49-F238E27FC236}">
                    <a16:creationId xmlns:a16="http://schemas.microsoft.com/office/drawing/2014/main" id="{4F3E0F2A-A21A-4182-93D2-AD97ED74E6AA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32">
              <a:extLst>
                <a:ext uri="{FF2B5EF4-FFF2-40B4-BE49-F238E27FC236}">
                  <a16:creationId xmlns:a16="http://schemas.microsoft.com/office/drawing/2014/main" id="{28FC5066-1800-49F7-975B-3E975ED40F88}"/>
                </a:ext>
              </a:extLst>
            </p:cNvPr>
            <p:cNvGrpSpPr/>
            <p:nvPr/>
          </p:nvGrpSpPr>
          <p:grpSpPr>
            <a:xfrm flipH="1">
              <a:off x="7140123" y="4163233"/>
              <a:ext cx="1308721" cy="281888"/>
              <a:chOff x="2546345" y="1459073"/>
              <a:chExt cx="1285390" cy="221445"/>
            </a:xfrm>
          </p:grpSpPr>
          <p:cxnSp>
            <p:nvCxnSpPr>
              <p:cNvPr id="39" name="Straight Connector 33">
                <a:extLst>
                  <a:ext uri="{FF2B5EF4-FFF2-40B4-BE49-F238E27FC236}">
                    <a16:creationId xmlns:a16="http://schemas.microsoft.com/office/drawing/2014/main" id="{F8CBC0FB-800A-40FF-87B3-6DAE59A32E86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4">
                <a:extLst>
                  <a:ext uri="{FF2B5EF4-FFF2-40B4-BE49-F238E27FC236}">
                    <a16:creationId xmlns:a16="http://schemas.microsoft.com/office/drawing/2014/main" id="{6BD1AD42-7C80-4AD7-BECE-FB2E0AE29311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35">
              <a:extLst>
                <a:ext uri="{FF2B5EF4-FFF2-40B4-BE49-F238E27FC236}">
                  <a16:creationId xmlns:a16="http://schemas.microsoft.com/office/drawing/2014/main" id="{C0A5CD2C-A068-432E-9EEA-E02AD6D7AFD7}"/>
                </a:ext>
              </a:extLst>
            </p:cNvPr>
            <p:cNvGrpSpPr/>
            <p:nvPr/>
          </p:nvGrpSpPr>
          <p:grpSpPr>
            <a:xfrm>
              <a:off x="3724649" y="4163233"/>
              <a:ext cx="1308721" cy="281888"/>
              <a:chOff x="2546345" y="1459073"/>
              <a:chExt cx="1285390" cy="221445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B539E643-342B-49D6-9050-B773F6608EE2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57A1A8F6-19C9-4CF1-A80E-F892DC136CA8}"/>
                  </a:ext>
                </a:extLst>
              </p:cNvPr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38">
              <a:extLst>
                <a:ext uri="{FF2B5EF4-FFF2-40B4-BE49-F238E27FC236}">
                  <a16:creationId xmlns:a16="http://schemas.microsoft.com/office/drawing/2014/main" id="{7A65A1DF-3D88-4970-9683-26E59AC24F81}"/>
                </a:ext>
              </a:extLst>
            </p:cNvPr>
            <p:cNvCxnSpPr/>
            <p:nvPr/>
          </p:nvCxnSpPr>
          <p:spPr>
            <a:xfrm rot="5400000" flipV="1">
              <a:off x="5500202" y="4459158"/>
              <a:ext cx="1183699" cy="0"/>
            </a:xfrm>
            <a:prstGeom prst="line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千图PPT彼岸天：ID 8661124库_组合 1">
            <a:extLst>
              <a:ext uri="{FF2B5EF4-FFF2-40B4-BE49-F238E27FC236}">
                <a16:creationId xmlns:a16="http://schemas.microsoft.com/office/drawing/2014/main" id="{BA8AC554-4F41-4766-95D8-63CB24A4D4F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40423" y="2139816"/>
            <a:ext cx="2737626" cy="849689"/>
            <a:chOff x="740423" y="2139816"/>
            <a:chExt cx="2737626" cy="849689"/>
          </a:xfrm>
        </p:grpSpPr>
        <p:sp>
          <p:nvSpPr>
            <p:cNvPr id="35" name="TextBox 40">
              <a:extLst>
                <a:ext uri="{FF2B5EF4-FFF2-40B4-BE49-F238E27FC236}">
                  <a16:creationId xmlns:a16="http://schemas.microsoft.com/office/drawing/2014/main" id="{9A0E1A81-6375-4F83-BA45-E700981B2D98}"/>
                </a:ext>
              </a:extLst>
            </p:cNvPr>
            <p:cNvSpPr txBox="1"/>
            <p:nvPr/>
          </p:nvSpPr>
          <p:spPr>
            <a:xfrm>
              <a:off x="2631663" y="2139816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36" name="TextBox 41">
              <a:extLst>
                <a:ext uri="{FF2B5EF4-FFF2-40B4-BE49-F238E27FC236}">
                  <a16:creationId xmlns:a16="http://schemas.microsoft.com/office/drawing/2014/main" id="{D866F67C-5861-493F-9E46-09555620CED1}"/>
                </a:ext>
              </a:extLst>
            </p:cNvPr>
            <p:cNvSpPr txBox="1"/>
            <p:nvPr/>
          </p:nvSpPr>
          <p:spPr>
            <a:xfrm>
              <a:off x="740423" y="2366257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如需更改请在（设置形状格式）菜单下（文本选项）中调整</a:t>
              </a:r>
            </a:p>
          </p:txBody>
        </p:sp>
      </p:grpSp>
      <p:grpSp>
        <p:nvGrpSpPr>
          <p:cNvPr id="23" name="千图PPT彼岸天：ID 8661124库_组合 74">
            <a:extLst>
              <a:ext uri="{FF2B5EF4-FFF2-40B4-BE49-F238E27FC236}">
                <a16:creationId xmlns:a16="http://schemas.microsoft.com/office/drawing/2014/main" id="{82D7E326-9FED-466D-B9B8-47516ED872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23239" y="5166877"/>
            <a:ext cx="2737626" cy="877164"/>
            <a:chOff x="4723239" y="5166877"/>
            <a:chExt cx="2737626" cy="877164"/>
          </a:xfrm>
        </p:grpSpPr>
        <p:sp>
          <p:nvSpPr>
            <p:cNvPr id="33" name="TextBox 52">
              <a:extLst>
                <a:ext uri="{FF2B5EF4-FFF2-40B4-BE49-F238E27FC236}">
                  <a16:creationId xmlns:a16="http://schemas.microsoft.com/office/drawing/2014/main" id="{6F39A7C6-101A-451B-854D-020AFE9D1604}"/>
                </a:ext>
              </a:extLst>
            </p:cNvPr>
            <p:cNvSpPr txBox="1"/>
            <p:nvPr/>
          </p:nvSpPr>
          <p:spPr>
            <a:xfrm>
              <a:off x="4723239" y="5166877"/>
              <a:ext cx="2737626" cy="25391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4" name="TextBox 53">
              <a:extLst>
                <a:ext uri="{FF2B5EF4-FFF2-40B4-BE49-F238E27FC236}">
                  <a16:creationId xmlns:a16="http://schemas.microsoft.com/office/drawing/2014/main" id="{8601AD5D-892C-4F63-88FA-22085CCE38A4}"/>
                </a:ext>
              </a:extLst>
            </p:cNvPr>
            <p:cNvSpPr txBox="1"/>
            <p:nvPr/>
          </p:nvSpPr>
          <p:spPr>
            <a:xfrm>
              <a:off x="4723239" y="5420793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如需更改请在（设置形状格式）菜单下（文本选项）中调整</a:t>
              </a:r>
            </a:p>
          </p:txBody>
        </p:sp>
      </p:grpSp>
      <p:grpSp>
        <p:nvGrpSpPr>
          <p:cNvPr id="24" name="千图PPT彼岸天：ID 8661124库_组合 67">
            <a:extLst>
              <a:ext uri="{FF2B5EF4-FFF2-40B4-BE49-F238E27FC236}">
                <a16:creationId xmlns:a16="http://schemas.microsoft.com/office/drawing/2014/main" id="{885EE21A-8A16-4B81-9CA5-7706DE036AC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40423" y="3837887"/>
            <a:ext cx="2737626" cy="849689"/>
            <a:chOff x="740423" y="3837887"/>
            <a:chExt cx="2737626" cy="849689"/>
          </a:xfrm>
        </p:grpSpPr>
        <p:sp>
          <p:nvSpPr>
            <p:cNvPr id="31" name="TextBox 59">
              <a:extLst>
                <a:ext uri="{FF2B5EF4-FFF2-40B4-BE49-F238E27FC236}">
                  <a16:creationId xmlns:a16="http://schemas.microsoft.com/office/drawing/2014/main" id="{9DEE914A-588C-4A18-BEB3-8685FE0E8A10}"/>
                </a:ext>
              </a:extLst>
            </p:cNvPr>
            <p:cNvSpPr txBox="1"/>
            <p:nvPr/>
          </p:nvSpPr>
          <p:spPr>
            <a:xfrm>
              <a:off x="2631663" y="3837887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32" name="TextBox 60">
              <a:extLst>
                <a:ext uri="{FF2B5EF4-FFF2-40B4-BE49-F238E27FC236}">
                  <a16:creationId xmlns:a16="http://schemas.microsoft.com/office/drawing/2014/main" id="{8A046D8C-F90B-4F65-B6A9-61A095F0B93E}"/>
                </a:ext>
              </a:extLst>
            </p:cNvPr>
            <p:cNvSpPr txBox="1"/>
            <p:nvPr/>
          </p:nvSpPr>
          <p:spPr>
            <a:xfrm>
              <a:off x="740423" y="4064328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如需更改请在（设置形状格式）菜单下（文本选项）中调整</a:t>
              </a:r>
            </a:p>
          </p:txBody>
        </p:sp>
      </p:grpSp>
      <p:grpSp>
        <p:nvGrpSpPr>
          <p:cNvPr id="25" name="千图PPT彼岸天：ID 8661124库_组合 68">
            <a:extLst>
              <a:ext uri="{FF2B5EF4-FFF2-40B4-BE49-F238E27FC236}">
                <a16:creationId xmlns:a16="http://schemas.microsoft.com/office/drawing/2014/main" id="{7AA162CC-1D7B-41E1-9731-D618FD10250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732354" y="2139816"/>
            <a:ext cx="2737626" cy="849689"/>
            <a:chOff x="740423" y="2139816"/>
            <a:chExt cx="2737626" cy="849689"/>
          </a:xfrm>
        </p:grpSpPr>
        <p:sp>
          <p:nvSpPr>
            <p:cNvPr id="29" name="TextBox 69">
              <a:extLst>
                <a:ext uri="{FF2B5EF4-FFF2-40B4-BE49-F238E27FC236}">
                  <a16:creationId xmlns:a16="http://schemas.microsoft.com/office/drawing/2014/main" id="{799EC72A-341B-4AB4-8ED3-41E8664569B3}"/>
                </a:ext>
              </a:extLst>
            </p:cNvPr>
            <p:cNvSpPr txBox="1"/>
            <p:nvPr/>
          </p:nvSpPr>
          <p:spPr>
            <a:xfrm>
              <a:off x="740423" y="2139816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30" name="TextBox 70">
              <a:extLst>
                <a:ext uri="{FF2B5EF4-FFF2-40B4-BE49-F238E27FC236}">
                  <a16:creationId xmlns:a16="http://schemas.microsoft.com/office/drawing/2014/main" id="{203471D9-5292-4F82-8BBD-BA59F9359C80}"/>
                </a:ext>
              </a:extLst>
            </p:cNvPr>
            <p:cNvSpPr txBox="1"/>
            <p:nvPr/>
          </p:nvSpPr>
          <p:spPr>
            <a:xfrm>
              <a:off x="740423" y="2366257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如需更改请在（设置形状格式）菜单下（文本选项）中调整</a:t>
              </a:r>
            </a:p>
          </p:txBody>
        </p:sp>
      </p:grpSp>
      <p:grpSp>
        <p:nvGrpSpPr>
          <p:cNvPr id="26" name="千图PPT彼岸天：ID 8661124库_组合 71">
            <a:extLst>
              <a:ext uri="{FF2B5EF4-FFF2-40B4-BE49-F238E27FC236}">
                <a16:creationId xmlns:a16="http://schemas.microsoft.com/office/drawing/2014/main" id="{E4E3CA7A-9455-45DB-AFF9-16019991738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32354" y="3837887"/>
            <a:ext cx="2737626" cy="849689"/>
            <a:chOff x="740423" y="3837887"/>
            <a:chExt cx="2737626" cy="849689"/>
          </a:xfrm>
        </p:grpSpPr>
        <p:sp>
          <p:nvSpPr>
            <p:cNvPr id="27" name="TextBox 72">
              <a:extLst>
                <a:ext uri="{FF2B5EF4-FFF2-40B4-BE49-F238E27FC236}">
                  <a16:creationId xmlns:a16="http://schemas.microsoft.com/office/drawing/2014/main" id="{7F004982-D93F-4C66-BA1A-96669116285F}"/>
                </a:ext>
              </a:extLst>
            </p:cNvPr>
            <p:cNvSpPr txBox="1"/>
            <p:nvPr/>
          </p:nvSpPr>
          <p:spPr>
            <a:xfrm>
              <a:off x="740423" y="3837887"/>
              <a:ext cx="84638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TextBox 73">
              <a:extLst>
                <a:ext uri="{FF2B5EF4-FFF2-40B4-BE49-F238E27FC236}">
                  <a16:creationId xmlns:a16="http://schemas.microsoft.com/office/drawing/2014/main" id="{525D1A99-1AB1-48B0-9834-DBD34D527065}"/>
                </a:ext>
              </a:extLst>
            </p:cNvPr>
            <p:cNvSpPr txBox="1"/>
            <p:nvPr/>
          </p:nvSpPr>
          <p:spPr>
            <a:xfrm>
              <a:off x="740423" y="4064328"/>
              <a:ext cx="2737626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请替换文字内容复制你的内容到此 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58844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CC4E9F0-30C9-48D4-9120-B0606B039C5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22382" y="1358661"/>
            <a:ext cx="6269963" cy="3296035"/>
            <a:chOff x="2922382" y="1358661"/>
            <a:chExt cx="6269963" cy="329603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63F7659-7F44-4B60-9FE2-D758CD386052}"/>
                </a:ext>
              </a:extLst>
            </p:cNvPr>
            <p:cNvSpPr/>
            <p:nvPr/>
          </p:nvSpPr>
          <p:spPr>
            <a:xfrm>
              <a:off x="4240504" y="2587720"/>
              <a:ext cx="1747022" cy="1180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97" y="0"/>
                  </a:moveTo>
                  <a:lnTo>
                    <a:pt x="0" y="2934"/>
                  </a:lnTo>
                  <a:lnTo>
                    <a:pt x="12305" y="21600"/>
                  </a:lnTo>
                  <a:lnTo>
                    <a:pt x="12322" y="21583"/>
                  </a:lnTo>
                  <a:lnTo>
                    <a:pt x="21600" y="12476"/>
                  </a:lnTo>
                  <a:cubicBezTo>
                    <a:pt x="21600" y="12476"/>
                    <a:pt x="6997" y="0"/>
                    <a:pt x="6997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07CBF41-AB39-47DC-8A63-604DEF59B45A}"/>
                </a:ext>
              </a:extLst>
            </p:cNvPr>
            <p:cNvSpPr/>
            <p:nvPr/>
          </p:nvSpPr>
          <p:spPr>
            <a:xfrm>
              <a:off x="3153944" y="1643661"/>
              <a:ext cx="1556730" cy="1049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014C442-5EDB-4787-973F-6779428BB0A5}"/>
                </a:ext>
              </a:extLst>
            </p:cNvPr>
            <p:cNvSpPr/>
            <p:nvPr/>
          </p:nvSpPr>
          <p:spPr>
            <a:xfrm>
              <a:off x="6128625" y="2587720"/>
              <a:ext cx="1747013" cy="1180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03" y="0"/>
                  </a:moveTo>
                  <a:lnTo>
                    <a:pt x="21600" y="2934"/>
                  </a:lnTo>
                  <a:lnTo>
                    <a:pt x="9295" y="21600"/>
                  </a:lnTo>
                  <a:lnTo>
                    <a:pt x="9278" y="21583"/>
                  </a:lnTo>
                  <a:lnTo>
                    <a:pt x="0" y="12476"/>
                  </a:lnTo>
                  <a:cubicBezTo>
                    <a:pt x="0" y="12476"/>
                    <a:pt x="14603" y="0"/>
                    <a:pt x="14603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8E1FD1-71AF-4419-B0AE-418D66DC3957}"/>
                </a:ext>
              </a:extLst>
            </p:cNvPr>
            <p:cNvSpPr/>
            <p:nvPr/>
          </p:nvSpPr>
          <p:spPr>
            <a:xfrm>
              <a:off x="7411121" y="1643661"/>
              <a:ext cx="1556749" cy="1049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DBE0D1B-1379-4F23-9A96-1AF125139112}"/>
                </a:ext>
              </a:extLst>
            </p:cNvPr>
            <p:cNvSpPr/>
            <p:nvPr/>
          </p:nvSpPr>
          <p:spPr>
            <a:xfrm>
              <a:off x="5291439" y="3318032"/>
              <a:ext cx="1551103" cy="1336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56" y="0"/>
                  </a:moveTo>
                  <a:lnTo>
                    <a:pt x="917" y="7575"/>
                  </a:lnTo>
                  <a:lnTo>
                    <a:pt x="0" y="8280"/>
                  </a:lnTo>
                  <a:lnTo>
                    <a:pt x="10685" y="21600"/>
                  </a:lnTo>
                  <a:lnTo>
                    <a:pt x="21600" y="8349"/>
                  </a:ln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0D8C488-5A29-4A36-8843-D0F48F6FE41B}"/>
                </a:ext>
              </a:extLst>
            </p:cNvPr>
            <p:cNvGrpSpPr/>
            <p:nvPr/>
          </p:nvGrpSpPr>
          <p:grpSpPr>
            <a:xfrm>
              <a:off x="2922382" y="1394287"/>
              <a:ext cx="569975" cy="569956"/>
              <a:chOff x="0" y="0"/>
              <a:chExt cx="879867" cy="879838"/>
            </a:xfrm>
          </p:grpSpPr>
          <p:sp>
            <p:nvSpPr>
              <p:cNvPr id="31" name="Freeform: Shape 9">
                <a:extLst>
                  <a:ext uri="{FF2B5EF4-FFF2-40B4-BE49-F238E27FC236}">
                    <a16:creationId xmlns:a16="http://schemas.microsoft.com/office/drawing/2014/main" id="{2CD97B23-015E-467B-BA0B-1668D9261525}"/>
                  </a:ext>
                </a:extLst>
              </p:cNvPr>
              <p:cNvSpPr/>
              <p:nvPr/>
            </p:nvSpPr>
            <p:spPr>
              <a:xfrm>
                <a:off x="0" y="0"/>
                <a:ext cx="879867" cy="879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8" extrusionOk="0">
                    <a:moveTo>
                      <a:pt x="2881" y="2882"/>
                    </a:moveTo>
                    <a:cubicBezTo>
                      <a:pt x="6724" y="-961"/>
                      <a:pt x="12953" y="-961"/>
                      <a:pt x="16797" y="2882"/>
                    </a:cubicBezTo>
                    <a:cubicBezTo>
                      <a:pt x="20639" y="6723"/>
                      <a:pt x="20639" y="12953"/>
                      <a:pt x="16797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0">
                <a:extLst>
                  <a:ext uri="{FF2B5EF4-FFF2-40B4-BE49-F238E27FC236}">
                    <a16:creationId xmlns:a16="http://schemas.microsoft.com/office/drawing/2014/main" id="{F9B21B25-8B33-48D8-B926-15BFF83788B0}"/>
                  </a:ext>
                </a:extLst>
              </p:cNvPr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18A6BA17-0C39-47C7-B386-73FBBD922A9B}"/>
                </a:ext>
              </a:extLst>
            </p:cNvPr>
            <p:cNvGrpSpPr/>
            <p:nvPr/>
          </p:nvGrpSpPr>
          <p:grpSpPr>
            <a:xfrm>
              <a:off x="8622370" y="1358661"/>
              <a:ext cx="569975" cy="569974"/>
              <a:chOff x="0" y="-1"/>
              <a:chExt cx="879867" cy="879867"/>
            </a:xfrm>
          </p:grpSpPr>
          <p:sp>
            <p:nvSpPr>
              <p:cNvPr id="29" name="Freeform: Shape 12">
                <a:extLst>
                  <a:ext uri="{FF2B5EF4-FFF2-40B4-BE49-F238E27FC236}">
                    <a16:creationId xmlns:a16="http://schemas.microsoft.com/office/drawing/2014/main" id="{755B65E2-48AA-42C4-8C3E-2541A0942A1E}"/>
                  </a:ext>
                </a:extLst>
              </p:cNvPr>
              <p:cNvSpPr/>
              <p:nvPr/>
            </p:nvSpPr>
            <p:spPr>
              <a:xfrm>
                <a:off x="0" y="-1"/>
                <a:ext cx="879867" cy="879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8" extrusionOk="0">
                    <a:moveTo>
                      <a:pt x="2881" y="2883"/>
                    </a:moveTo>
                    <a:cubicBezTo>
                      <a:pt x="6724" y="-961"/>
                      <a:pt x="12953" y="-961"/>
                      <a:pt x="16797" y="2883"/>
                    </a:cubicBezTo>
                    <a:cubicBezTo>
                      <a:pt x="20639" y="6724"/>
                      <a:pt x="20639" y="12954"/>
                      <a:pt x="16797" y="16797"/>
                    </a:cubicBezTo>
                    <a:cubicBezTo>
                      <a:pt x="12953" y="20639"/>
                      <a:pt x="6724" y="20639"/>
                      <a:pt x="2881" y="16797"/>
                    </a:cubicBezTo>
                    <a:cubicBezTo>
                      <a:pt x="-961" y="12954"/>
                      <a:pt x="-961" y="6724"/>
                      <a:pt x="2881" y="2883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3">
                <a:extLst>
                  <a:ext uri="{FF2B5EF4-FFF2-40B4-BE49-F238E27FC236}">
                    <a16:creationId xmlns:a16="http://schemas.microsoft.com/office/drawing/2014/main" id="{D068683B-7AB4-43B9-AB3A-827BA7C60E03}"/>
                  </a:ext>
                </a:extLst>
              </p:cNvPr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id="{E722FCCC-B41F-4BBB-B955-8051D08A8476}"/>
                </a:ext>
              </a:extLst>
            </p:cNvPr>
            <p:cNvSpPr/>
            <p:nvPr/>
          </p:nvSpPr>
          <p:spPr>
            <a:xfrm>
              <a:off x="5081094" y="3056998"/>
              <a:ext cx="322907" cy="242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12600"/>
                  </a:moveTo>
                  <a:cubicBezTo>
                    <a:pt x="21442" y="12600"/>
                    <a:pt x="21600" y="12811"/>
                    <a:pt x="21600" y="13050"/>
                  </a:cubicBezTo>
                  <a:lnTo>
                    <a:pt x="21600" y="15750"/>
                  </a:lnTo>
                  <a:cubicBezTo>
                    <a:pt x="21600" y="15989"/>
                    <a:pt x="21442" y="16200"/>
                    <a:pt x="21262" y="16200"/>
                  </a:cubicBezTo>
                  <a:lnTo>
                    <a:pt x="17550" y="16200"/>
                  </a:lnTo>
                  <a:lnTo>
                    <a:pt x="17550" y="21150"/>
                  </a:lnTo>
                  <a:cubicBezTo>
                    <a:pt x="17550" y="21389"/>
                    <a:pt x="17392" y="21600"/>
                    <a:pt x="17212" y="21600"/>
                  </a:cubicBezTo>
                  <a:lnTo>
                    <a:pt x="15187" y="21600"/>
                  </a:lnTo>
                  <a:cubicBezTo>
                    <a:pt x="15008" y="21600"/>
                    <a:pt x="14850" y="21389"/>
                    <a:pt x="14850" y="21150"/>
                  </a:cubicBezTo>
                  <a:lnTo>
                    <a:pt x="14850" y="16200"/>
                  </a:lnTo>
                  <a:lnTo>
                    <a:pt x="11137" y="16200"/>
                  </a:lnTo>
                  <a:cubicBezTo>
                    <a:pt x="10958" y="16200"/>
                    <a:pt x="10800" y="15989"/>
                    <a:pt x="10800" y="15750"/>
                  </a:cubicBezTo>
                  <a:lnTo>
                    <a:pt x="10800" y="13050"/>
                  </a:lnTo>
                  <a:cubicBezTo>
                    <a:pt x="10800" y="12811"/>
                    <a:pt x="10958" y="12600"/>
                    <a:pt x="11137" y="12600"/>
                  </a:cubicBezTo>
                  <a:lnTo>
                    <a:pt x="14850" y="12600"/>
                  </a:lnTo>
                  <a:lnTo>
                    <a:pt x="14850" y="7650"/>
                  </a:lnTo>
                  <a:cubicBezTo>
                    <a:pt x="14850" y="7411"/>
                    <a:pt x="15008" y="7200"/>
                    <a:pt x="15187" y="7200"/>
                  </a:cubicBezTo>
                  <a:lnTo>
                    <a:pt x="17212" y="7200"/>
                  </a:lnTo>
                  <a:cubicBezTo>
                    <a:pt x="17392" y="7200"/>
                    <a:pt x="17550" y="7411"/>
                    <a:pt x="17550" y="7650"/>
                  </a:cubicBezTo>
                  <a:lnTo>
                    <a:pt x="17550" y="12600"/>
                  </a:lnTo>
                  <a:cubicBezTo>
                    <a:pt x="17550" y="12600"/>
                    <a:pt x="21262" y="12600"/>
                    <a:pt x="21262" y="12600"/>
                  </a:cubicBezTo>
                  <a:close/>
                  <a:moveTo>
                    <a:pt x="3375" y="5400"/>
                  </a:moveTo>
                  <a:cubicBezTo>
                    <a:pt x="3375" y="2419"/>
                    <a:pt x="5189" y="0"/>
                    <a:pt x="7425" y="0"/>
                  </a:cubicBezTo>
                  <a:cubicBezTo>
                    <a:pt x="9661" y="0"/>
                    <a:pt x="11475" y="2419"/>
                    <a:pt x="11475" y="5400"/>
                  </a:cubicBezTo>
                  <a:cubicBezTo>
                    <a:pt x="11475" y="8381"/>
                    <a:pt x="9661" y="10800"/>
                    <a:pt x="7425" y="10800"/>
                  </a:cubicBezTo>
                  <a:cubicBezTo>
                    <a:pt x="5189" y="10800"/>
                    <a:pt x="3375" y="8381"/>
                    <a:pt x="3375" y="5400"/>
                  </a:cubicBezTo>
                  <a:close/>
                  <a:moveTo>
                    <a:pt x="11137" y="17550"/>
                  </a:moveTo>
                  <a:lnTo>
                    <a:pt x="13837" y="17550"/>
                  </a:lnTo>
                  <a:lnTo>
                    <a:pt x="13837" y="20897"/>
                  </a:lnTo>
                  <a:cubicBezTo>
                    <a:pt x="13321" y="21403"/>
                    <a:pt x="12667" y="21600"/>
                    <a:pt x="12034" y="21600"/>
                  </a:cubicBezTo>
                  <a:lnTo>
                    <a:pt x="2816" y="21600"/>
                  </a:lnTo>
                  <a:cubicBezTo>
                    <a:pt x="1129" y="21600"/>
                    <a:pt x="0" y="20250"/>
                    <a:pt x="0" y="17958"/>
                  </a:cubicBezTo>
                  <a:cubicBezTo>
                    <a:pt x="0" y="14780"/>
                    <a:pt x="559" y="9900"/>
                    <a:pt x="3649" y="9900"/>
                  </a:cubicBezTo>
                  <a:cubicBezTo>
                    <a:pt x="3818" y="9900"/>
                    <a:pt x="3934" y="9998"/>
                    <a:pt x="4061" y="10139"/>
                  </a:cubicBezTo>
                  <a:cubicBezTo>
                    <a:pt x="5094" y="11194"/>
                    <a:pt x="6096" y="11855"/>
                    <a:pt x="7425" y="11855"/>
                  </a:cubicBezTo>
                  <a:cubicBezTo>
                    <a:pt x="8754" y="11855"/>
                    <a:pt x="9756" y="11194"/>
                    <a:pt x="10789" y="10139"/>
                  </a:cubicBezTo>
                  <a:cubicBezTo>
                    <a:pt x="10916" y="9998"/>
                    <a:pt x="11032" y="9900"/>
                    <a:pt x="11201" y="9900"/>
                  </a:cubicBezTo>
                  <a:cubicBezTo>
                    <a:pt x="12097" y="9900"/>
                    <a:pt x="12888" y="10350"/>
                    <a:pt x="13489" y="11250"/>
                  </a:cubicBezTo>
                  <a:lnTo>
                    <a:pt x="11137" y="11250"/>
                  </a:lnTo>
                  <a:cubicBezTo>
                    <a:pt x="10399" y="11250"/>
                    <a:pt x="9788" y="12066"/>
                    <a:pt x="9788" y="13050"/>
                  </a:cubicBezTo>
                  <a:lnTo>
                    <a:pt x="9788" y="15750"/>
                  </a:lnTo>
                  <a:cubicBezTo>
                    <a:pt x="9788" y="16734"/>
                    <a:pt x="10399" y="17550"/>
                    <a:pt x="11137" y="175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3E940427-DDF5-4F61-BBF0-4CF93AD9AD1A}"/>
                </a:ext>
              </a:extLst>
            </p:cNvPr>
            <p:cNvSpPr/>
            <p:nvPr/>
          </p:nvSpPr>
          <p:spPr>
            <a:xfrm>
              <a:off x="6847047" y="3074136"/>
              <a:ext cx="236258" cy="207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6" y="5891"/>
                  </a:moveTo>
                  <a:lnTo>
                    <a:pt x="4320" y="5891"/>
                  </a:lnTo>
                  <a:cubicBezTo>
                    <a:pt x="4320" y="7855"/>
                    <a:pt x="4320" y="9818"/>
                    <a:pt x="4320" y="9818"/>
                  </a:cubicBezTo>
                  <a:cubicBezTo>
                    <a:pt x="4320" y="10907"/>
                    <a:pt x="5090" y="11782"/>
                    <a:pt x="6048" y="11782"/>
                  </a:cubicBezTo>
                  <a:cubicBezTo>
                    <a:pt x="7088" y="11782"/>
                    <a:pt x="7574" y="11782"/>
                    <a:pt x="7776" y="11782"/>
                  </a:cubicBezTo>
                  <a:cubicBezTo>
                    <a:pt x="7776" y="11782"/>
                    <a:pt x="7776" y="5891"/>
                    <a:pt x="7776" y="5891"/>
                  </a:cubicBezTo>
                  <a:close/>
                  <a:moveTo>
                    <a:pt x="21600" y="21600"/>
                  </a:moveTo>
                  <a:lnTo>
                    <a:pt x="6048" y="21600"/>
                  </a:lnTo>
                  <a:lnTo>
                    <a:pt x="6048" y="18655"/>
                  </a:lnTo>
                  <a:lnTo>
                    <a:pt x="7776" y="15709"/>
                  </a:lnTo>
                  <a:cubicBezTo>
                    <a:pt x="7628" y="15709"/>
                    <a:pt x="6197" y="15709"/>
                    <a:pt x="6048" y="15709"/>
                  </a:cubicBezTo>
                  <a:cubicBezTo>
                    <a:pt x="3186" y="15709"/>
                    <a:pt x="864" y="13070"/>
                    <a:pt x="864" y="9818"/>
                  </a:cubicBezTo>
                  <a:lnTo>
                    <a:pt x="864" y="4909"/>
                  </a:lnTo>
                  <a:lnTo>
                    <a:pt x="0" y="3927"/>
                  </a:lnTo>
                  <a:lnTo>
                    <a:pt x="432" y="1964"/>
                  </a:lnTo>
                  <a:lnTo>
                    <a:pt x="6912" y="1964"/>
                  </a:lnTo>
                  <a:lnTo>
                    <a:pt x="7344" y="0"/>
                  </a:lnTo>
                  <a:lnTo>
                    <a:pt x="20304" y="0"/>
                  </a:lnTo>
                  <a:lnTo>
                    <a:pt x="20736" y="2945"/>
                  </a:lnTo>
                  <a:lnTo>
                    <a:pt x="19872" y="3436"/>
                  </a:lnTo>
                  <a:lnTo>
                    <a:pt x="19872" y="15709"/>
                  </a:lnTo>
                  <a:lnTo>
                    <a:pt x="21600" y="18655"/>
                  </a:lnTo>
                  <a:cubicBezTo>
                    <a:pt x="21600" y="18655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6">
              <a:extLst>
                <a:ext uri="{FF2B5EF4-FFF2-40B4-BE49-F238E27FC236}">
                  <a16:creationId xmlns:a16="http://schemas.microsoft.com/office/drawing/2014/main" id="{1B2B0614-4B43-46B8-96DD-AC684FC196AC}"/>
                </a:ext>
              </a:extLst>
            </p:cNvPr>
            <p:cNvSpPr/>
            <p:nvPr/>
          </p:nvSpPr>
          <p:spPr>
            <a:xfrm>
              <a:off x="5932017" y="3849008"/>
              <a:ext cx="274713" cy="274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38" y="19791"/>
                  </a:moveTo>
                  <a:lnTo>
                    <a:pt x="19803" y="21138"/>
                  </a:lnTo>
                  <a:cubicBezTo>
                    <a:pt x="19504" y="21425"/>
                    <a:pt x="19092" y="21600"/>
                    <a:pt x="18668" y="21600"/>
                  </a:cubicBezTo>
                  <a:cubicBezTo>
                    <a:pt x="18243" y="21600"/>
                    <a:pt x="17832" y="21425"/>
                    <a:pt x="17545" y="21138"/>
                  </a:cubicBezTo>
                  <a:lnTo>
                    <a:pt x="13015" y="16596"/>
                  </a:lnTo>
                  <a:cubicBezTo>
                    <a:pt x="12715" y="16309"/>
                    <a:pt x="12541" y="15897"/>
                    <a:pt x="12541" y="15473"/>
                  </a:cubicBezTo>
                  <a:cubicBezTo>
                    <a:pt x="12541" y="14999"/>
                    <a:pt x="12740" y="14612"/>
                    <a:pt x="13077" y="14275"/>
                  </a:cubicBezTo>
                  <a:lnTo>
                    <a:pt x="9883" y="11081"/>
                  </a:lnTo>
                  <a:lnTo>
                    <a:pt x="8311" y="12653"/>
                  </a:lnTo>
                  <a:cubicBezTo>
                    <a:pt x="8198" y="12765"/>
                    <a:pt x="8049" y="12828"/>
                    <a:pt x="7886" y="12828"/>
                  </a:cubicBezTo>
                  <a:cubicBezTo>
                    <a:pt x="7724" y="12828"/>
                    <a:pt x="7574" y="12765"/>
                    <a:pt x="7462" y="12653"/>
                  </a:cubicBezTo>
                  <a:cubicBezTo>
                    <a:pt x="7836" y="13027"/>
                    <a:pt x="8186" y="13302"/>
                    <a:pt x="8186" y="13876"/>
                  </a:cubicBezTo>
                  <a:cubicBezTo>
                    <a:pt x="8186" y="14200"/>
                    <a:pt x="8061" y="14487"/>
                    <a:pt x="7836" y="14724"/>
                  </a:cubicBezTo>
                  <a:cubicBezTo>
                    <a:pt x="7412" y="15174"/>
                    <a:pt x="6963" y="15773"/>
                    <a:pt x="6289" y="15773"/>
                  </a:cubicBezTo>
                  <a:cubicBezTo>
                    <a:pt x="5977" y="15773"/>
                    <a:pt x="5665" y="15648"/>
                    <a:pt x="5441" y="15423"/>
                  </a:cubicBezTo>
                  <a:lnTo>
                    <a:pt x="349" y="10332"/>
                  </a:lnTo>
                  <a:cubicBezTo>
                    <a:pt x="125" y="10107"/>
                    <a:pt x="0" y="9795"/>
                    <a:pt x="0" y="9484"/>
                  </a:cubicBezTo>
                  <a:cubicBezTo>
                    <a:pt x="0" y="8810"/>
                    <a:pt x="599" y="8360"/>
                    <a:pt x="1048" y="7936"/>
                  </a:cubicBezTo>
                  <a:cubicBezTo>
                    <a:pt x="1285" y="7712"/>
                    <a:pt x="1572" y="7587"/>
                    <a:pt x="1897" y="7587"/>
                  </a:cubicBezTo>
                  <a:cubicBezTo>
                    <a:pt x="2471" y="7587"/>
                    <a:pt x="2745" y="7936"/>
                    <a:pt x="3120" y="8311"/>
                  </a:cubicBezTo>
                  <a:cubicBezTo>
                    <a:pt x="3007" y="8198"/>
                    <a:pt x="2945" y="8049"/>
                    <a:pt x="2945" y="7886"/>
                  </a:cubicBezTo>
                  <a:cubicBezTo>
                    <a:pt x="2945" y="7724"/>
                    <a:pt x="3007" y="7574"/>
                    <a:pt x="3120" y="7462"/>
                  </a:cubicBezTo>
                  <a:lnTo>
                    <a:pt x="7462" y="3120"/>
                  </a:lnTo>
                  <a:cubicBezTo>
                    <a:pt x="7574" y="3007"/>
                    <a:pt x="7724" y="2945"/>
                    <a:pt x="7886" y="2945"/>
                  </a:cubicBezTo>
                  <a:cubicBezTo>
                    <a:pt x="8049" y="2945"/>
                    <a:pt x="8198" y="3007"/>
                    <a:pt x="8311" y="3120"/>
                  </a:cubicBezTo>
                  <a:cubicBezTo>
                    <a:pt x="7936" y="2745"/>
                    <a:pt x="7587" y="2471"/>
                    <a:pt x="7587" y="1897"/>
                  </a:cubicBezTo>
                  <a:cubicBezTo>
                    <a:pt x="7587" y="1572"/>
                    <a:pt x="7712" y="1285"/>
                    <a:pt x="7936" y="1048"/>
                  </a:cubicBezTo>
                  <a:cubicBezTo>
                    <a:pt x="8360" y="599"/>
                    <a:pt x="8810" y="0"/>
                    <a:pt x="9484" y="0"/>
                  </a:cubicBezTo>
                  <a:cubicBezTo>
                    <a:pt x="9795" y="0"/>
                    <a:pt x="10107" y="125"/>
                    <a:pt x="10332" y="349"/>
                  </a:cubicBezTo>
                  <a:lnTo>
                    <a:pt x="15423" y="5441"/>
                  </a:lnTo>
                  <a:cubicBezTo>
                    <a:pt x="15648" y="5665"/>
                    <a:pt x="15773" y="5977"/>
                    <a:pt x="15773" y="6289"/>
                  </a:cubicBezTo>
                  <a:cubicBezTo>
                    <a:pt x="15773" y="6963"/>
                    <a:pt x="15174" y="7412"/>
                    <a:pt x="14724" y="7836"/>
                  </a:cubicBezTo>
                  <a:cubicBezTo>
                    <a:pt x="14487" y="8061"/>
                    <a:pt x="14200" y="8186"/>
                    <a:pt x="13876" y="8186"/>
                  </a:cubicBezTo>
                  <a:cubicBezTo>
                    <a:pt x="13302" y="8186"/>
                    <a:pt x="13027" y="7836"/>
                    <a:pt x="12653" y="7462"/>
                  </a:cubicBezTo>
                  <a:cubicBezTo>
                    <a:pt x="12765" y="7574"/>
                    <a:pt x="12828" y="7724"/>
                    <a:pt x="12828" y="7886"/>
                  </a:cubicBezTo>
                  <a:cubicBezTo>
                    <a:pt x="12828" y="8049"/>
                    <a:pt x="12765" y="8198"/>
                    <a:pt x="12653" y="8311"/>
                  </a:cubicBezTo>
                  <a:lnTo>
                    <a:pt x="11081" y="9883"/>
                  </a:lnTo>
                  <a:lnTo>
                    <a:pt x="14275" y="13077"/>
                  </a:lnTo>
                  <a:cubicBezTo>
                    <a:pt x="14612" y="12740"/>
                    <a:pt x="14999" y="12541"/>
                    <a:pt x="15473" y="12541"/>
                  </a:cubicBezTo>
                  <a:cubicBezTo>
                    <a:pt x="15897" y="12541"/>
                    <a:pt x="16309" y="12715"/>
                    <a:pt x="16609" y="13002"/>
                  </a:cubicBezTo>
                  <a:lnTo>
                    <a:pt x="21138" y="17532"/>
                  </a:lnTo>
                  <a:cubicBezTo>
                    <a:pt x="21425" y="17832"/>
                    <a:pt x="21600" y="18243"/>
                    <a:pt x="21600" y="18668"/>
                  </a:cubicBezTo>
                  <a:cubicBezTo>
                    <a:pt x="21600" y="19092"/>
                    <a:pt x="21425" y="19504"/>
                    <a:pt x="21138" y="1979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27">
            <a:extLst>
              <a:ext uri="{FF2B5EF4-FFF2-40B4-BE49-F238E27FC236}">
                <a16:creationId xmlns:a16="http://schemas.microsoft.com/office/drawing/2014/main" id="{DBE4E90C-E32C-4319-B7EF-2AEC25332B7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39818" y="4654696"/>
            <a:ext cx="3312366" cy="1086367"/>
            <a:chOff x="4439818" y="4358179"/>
            <a:chExt cx="3312366" cy="1086367"/>
          </a:xfrm>
        </p:grpSpPr>
        <p:sp>
          <p:nvSpPr>
            <p:cNvPr id="27" name="TextBox 25">
              <a:extLst>
                <a:ext uri="{FF2B5EF4-FFF2-40B4-BE49-F238E27FC236}">
                  <a16:creationId xmlns:a16="http://schemas.microsoft.com/office/drawing/2014/main" id="{96B5EE88-C596-4132-8519-1C27179E84A7}"/>
                </a:ext>
              </a:extLst>
            </p:cNvPr>
            <p:cNvSpPr txBox="1"/>
            <p:nvPr/>
          </p:nvSpPr>
          <p:spPr>
            <a:xfrm>
              <a:off x="5069887" y="4358179"/>
              <a:ext cx="2052228" cy="55539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8" name="TextBox 26">
              <a:extLst>
                <a:ext uri="{FF2B5EF4-FFF2-40B4-BE49-F238E27FC236}">
                  <a16:creationId xmlns:a16="http://schemas.microsoft.com/office/drawing/2014/main" id="{945F3644-1091-4668-B39F-F3F53C0F4088}"/>
                </a:ext>
              </a:extLst>
            </p:cNvPr>
            <p:cNvSpPr txBox="1">
              <a:spLocks/>
            </p:cNvSpPr>
            <p:nvPr/>
          </p:nvSpPr>
          <p:spPr>
            <a:xfrm>
              <a:off x="4439818" y="4913569"/>
              <a:ext cx="3312366" cy="530977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千图PPT彼岸天：ID 8661124库_组合 28">
            <a:extLst>
              <a:ext uri="{FF2B5EF4-FFF2-40B4-BE49-F238E27FC236}">
                <a16:creationId xmlns:a16="http://schemas.microsoft.com/office/drawing/2014/main" id="{8B7D740C-BF1E-42D4-A819-FE9E1EA7D2C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875638" y="3373668"/>
            <a:ext cx="3288631" cy="951390"/>
            <a:chOff x="719138" y="4748567"/>
            <a:chExt cx="2186768" cy="951390"/>
          </a:xfrm>
        </p:grpSpPr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DF9E86D4-B2EC-4E8E-9552-86C1D89ABED9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ACC5DFA1-916F-43B3-9EFD-D6DA6DE3EDCA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千图PPT彼岸天：ID 8661124库_组合 31">
            <a:extLst>
              <a:ext uri="{FF2B5EF4-FFF2-40B4-BE49-F238E27FC236}">
                <a16:creationId xmlns:a16="http://schemas.microsoft.com/office/drawing/2014/main" id="{F3D5D9A8-0389-45E0-A917-0DC10BF6AAD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33093" y="3373668"/>
            <a:ext cx="3207411" cy="951390"/>
            <a:chOff x="719138" y="4748567"/>
            <a:chExt cx="2186768" cy="951390"/>
          </a:xfrm>
        </p:grpSpPr>
        <p:sp>
          <p:nvSpPr>
            <p:cNvPr id="23" name="TextBox 32">
              <a:extLst>
                <a:ext uri="{FF2B5EF4-FFF2-40B4-BE49-F238E27FC236}">
                  <a16:creationId xmlns:a16="http://schemas.microsoft.com/office/drawing/2014/main" id="{E8909828-3651-4B60-8049-A38D7DE10453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TextBox 33">
              <a:extLst>
                <a:ext uri="{FF2B5EF4-FFF2-40B4-BE49-F238E27FC236}">
                  <a16:creationId xmlns:a16="http://schemas.microsoft.com/office/drawing/2014/main" id="{665EC875-A1B0-457A-92D3-6568EF757E4B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35">
            <a:extLst>
              <a:ext uri="{FF2B5EF4-FFF2-40B4-BE49-F238E27FC236}">
                <a16:creationId xmlns:a16="http://schemas.microsoft.com/office/drawing/2014/main" id="{838A97E1-631D-4700-A6A6-A32A9873DAA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67870" y="2001743"/>
            <a:ext cx="2504993" cy="951390"/>
            <a:chOff x="719138" y="4748567"/>
            <a:chExt cx="2186768" cy="951390"/>
          </a:xfrm>
        </p:grpSpPr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A6F5D90A-8341-412A-95BD-5FBB604CB927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TextBox 37">
              <a:extLst>
                <a:ext uri="{FF2B5EF4-FFF2-40B4-BE49-F238E27FC236}">
                  <a16:creationId xmlns:a16="http://schemas.microsoft.com/office/drawing/2014/main" id="{CC9E11D5-F212-474F-AD71-2C969F17E39A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千图PPT彼岸天：ID 8661124库_组合 38">
            <a:extLst>
              <a:ext uri="{FF2B5EF4-FFF2-40B4-BE49-F238E27FC236}">
                <a16:creationId xmlns:a16="http://schemas.microsoft.com/office/drawing/2014/main" id="{7648D594-7D1E-4B8B-8CEA-A622D2389E9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19667" y="2001743"/>
            <a:ext cx="2504993" cy="951390"/>
            <a:chOff x="719138" y="4748567"/>
            <a:chExt cx="2186768" cy="951390"/>
          </a:xfrm>
        </p:grpSpPr>
        <p:sp>
          <p:nvSpPr>
            <p:cNvPr id="19" name="TextBox 39">
              <a:extLst>
                <a:ext uri="{FF2B5EF4-FFF2-40B4-BE49-F238E27FC236}">
                  <a16:creationId xmlns:a16="http://schemas.microsoft.com/office/drawing/2014/main" id="{4B7EDAF2-0EFA-43E1-8D46-E09431FD6DF5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0" name="TextBox 40">
              <a:extLst>
                <a:ext uri="{FF2B5EF4-FFF2-40B4-BE49-F238E27FC236}">
                  <a16:creationId xmlns:a16="http://schemas.microsoft.com/office/drawing/2014/main" id="{9D28B462-71FE-476C-A45E-A955BBBE3F39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103981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453F8DAD-1682-4294-9F46-14F24A0597A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47267" y="2157405"/>
            <a:ext cx="7611626" cy="2043533"/>
            <a:chOff x="2247267" y="2157405"/>
            <a:chExt cx="7611626" cy="2043533"/>
          </a:xfrm>
        </p:grpSpPr>
        <p:sp>
          <p:nvSpPr>
            <p:cNvPr id="4" name="Arc 91">
              <a:extLst>
                <a:ext uri="{FF2B5EF4-FFF2-40B4-BE49-F238E27FC236}">
                  <a16:creationId xmlns:a16="http://schemas.microsoft.com/office/drawing/2014/main" id="{B5B9E8F0-D04B-4572-8205-FDF0B74ED1B7}"/>
                </a:ext>
              </a:extLst>
            </p:cNvPr>
            <p:cNvSpPr/>
            <p:nvPr/>
          </p:nvSpPr>
          <p:spPr>
            <a:xfrm rot="8100000">
              <a:off x="2247267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c 92">
              <a:extLst>
                <a:ext uri="{FF2B5EF4-FFF2-40B4-BE49-F238E27FC236}">
                  <a16:creationId xmlns:a16="http://schemas.microsoft.com/office/drawing/2014/main" id="{248533A9-CC7C-4FAB-8042-401832647DA6}"/>
                </a:ext>
              </a:extLst>
            </p:cNvPr>
            <p:cNvSpPr/>
            <p:nvPr/>
          </p:nvSpPr>
          <p:spPr>
            <a:xfrm rot="8100000">
              <a:off x="4103298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Arc 93">
              <a:extLst>
                <a:ext uri="{FF2B5EF4-FFF2-40B4-BE49-F238E27FC236}">
                  <a16:creationId xmlns:a16="http://schemas.microsoft.com/office/drawing/2014/main" id="{A749B6C1-A26E-435D-BAA0-FCE888BC6D2F}"/>
                </a:ext>
              </a:extLst>
            </p:cNvPr>
            <p:cNvSpPr/>
            <p:nvPr/>
          </p:nvSpPr>
          <p:spPr>
            <a:xfrm rot="8100000">
              <a:off x="5959329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94">
              <a:extLst>
                <a:ext uri="{FF2B5EF4-FFF2-40B4-BE49-F238E27FC236}">
                  <a16:creationId xmlns:a16="http://schemas.microsoft.com/office/drawing/2014/main" id="{0937725C-6795-4452-AB68-A16B2C13445E}"/>
                </a:ext>
              </a:extLst>
            </p:cNvPr>
            <p:cNvSpPr/>
            <p:nvPr/>
          </p:nvSpPr>
          <p:spPr>
            <a:xfrm rot="8100000">
              <a:off x="7815361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千图PPT彼岸天：ID 8661124库_椭圆 98">
            <a:extLst>
              <a:ext uri="{FF2B5EF4-FFF2-40B4-BE49-F238E27FC236}">
                <a16:creationId xmlns:a16="http://schemas.microsoft.com/office/drawing/2014/main" id="{D7B700AD-A2FD-41AE-A2DA-034DE86B913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117868" y="3643749"/>
            <a:ext cx="446299" cy="4462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1</a:t>
            </a:r>
          </a:p>
        </p:txBody>
      </p:sp>
      <p:sp>
        <p:nvSpPr>
          <p:cNvPr id="11" name="千图PPT彼岸天：ID 8661124库_椭圆 102">
            <a:extLst>
              <a:ext uri="{FF2B5EF4-FFF2-40B4-BE49-F238E27FC236}">
                <a16:creationId xmlns:a16="http://schemas.microsoft.com/office/drawing/2014/main" id="{71A3EDE3-36CA-4DF9-A73A-ED09269C39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73899" y="3643749"/>
            <a:ext cx="446299" cy="4462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2</a:t>
            </a:r>
          </a:p>
        </p:txBody>
      </p:sp>
      <p:sp>
        <p:nvSpPr>
          <p:cNvPr id="13" name="千图PPT彼岸天：ID 8661124库_椭圆 108">
            <a:extLst>
              <a:ext uri="{FF2B5EF4-FFF2-40B4-BE49-F238E27FC236}">
                <a16:creationId xmlns:a16="http://schemas.microsoft.com/office/drawing/2014/main" id="{5C33CD88-62B0-4F06-8C68-D3653344650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29930" y="3643749"/>
            <a:ext cx="446299" cy="4462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3</a:t>
            </a:r>
          </a:p>
        </p:txBody>
      </p:sp>
      <p:sp>
        <p:nvSpPr>
          <p:cNvPr id="15" name="千图PPT彼岸天：ID 8661124库_椭圆 167">
            <a:extLst>
              <a:ext uri="{FF2B5EF4-FFF2-40B4-BE49-F238E27FC236}">
                <a16:creationId xmlns:a16="http://schemas.microsoft.com/office/drawing/2014/main" id="{A3417D39-2FBE-4345-B27E-75CA3682BE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685962" y="3643749"/>
            <a:ext cx="446299" cy="4462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4</a:t>
            </a:r>
          </a:p>
        </p:txBody>
      </p:sp>
      <p:sp>
        <p:nvSpPr>
          <p:cNvPr id="17" name="千图PPT彼岸天：ID 8661124库_椭圆 171">
            <a:extLst>
              <a:ext uri="{FF2B5EF4-FFF2-40B4-BE49-F238E27FC236}">
                <a16:creationId xmlns:a16="http://schemas.microsoft.com/office/drawing/2014/main" id="{F821F6AD-EDCF-4C89-AA0D-5E862AE40B2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541993" y="3643749"/>
            <a:ext cx="446299" cy="4462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en-US" sz="1600" b="1"/>
              <a:t>5</a:t>
            </a:r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ACBCF09-1DBC-472D-BC9E-BDB8AE8E274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604271" y="2132856"/>
            <a:ext cx="8890949" cy="1468957"/>
            <a:chOff x="1604271" y="2132856"/>
            <a:chExt cx="8890949" cy="1468957"/>
          </a:xfrm>
        </p:grpSpPr>
        <p:grpSp>
          <p:nvGrpSpPr>
            <p:cNvPr id="8" name="Group 95">
              <a:extLst>
                <a:ext uri="{FF2B5EF4-FFF2-40B4-BE49-F238E27FC236}">
                  <a16:creationId xmlns:a16="http://schemas.microsoft.com/office/drawing/2014/main" id="{BCC17ECB-CAC5-49F5-A991-68631886288B}"/>
                </a:ext>
              </a:extLst>
            </p:cNvPr>
            <p:cNvGrpSpPr/>
            <p:nvPr/>
          </p:nvGrpSpPr>
          <p:grpSpPr>
            <a:xfrm>
              <a:off x="1604271" y="2132856"/>
              <a:ext cx="1473491" cy="1468957"/>
              <a:chOff x="2006600" y="1293622"/>
              <a:chExt cx="1320800" cy="1316736"/>
            </a:xfrm>
          </p:grpSpPr>
          <p:sp>
            <p:nvSpPr>
              <p:cNvPr id="46" name="Diamond 96">
                <a:extLst>
                  <a:ext uri="{FF2B5EF4-FFF2-40B4-BE49-F238E27FC236}">
                    <a16:creationId xmlns:a16="http://schemas.microsoft.com/office/drawing/2014/main" id="{31B0A3BD-0996-4422-888D-C4C32C53899A}"/>
                  </a:ext>
                </a:extLst>
              </p:cNvPr>
              <p:cNvSpPr/>
              <p:nvPr/>
            </p:nvSpPr>
            <p:spPr>
              <a:xfrm rot="16200000">
                <a:off x="2008632" y="1291590"/>
                <a:ext cx="1316736" cy="13208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97">
                <a:extLst>
                  <a:ext uri="{FF2B5EF4-FFF2-40B4-BE49-F238E27FC236}">
                    <a16:creationId xmlns:a16="http://schemas.microsoft.com/office/drawing/2014/main" id="{A03B0A44-E9DE-4DF0-9979-C5F937C83C67}"/>
                  </a:ext>
                </a:extLst>
              </p:cNvPr>
              <p:cNvSpPr/>
              <p:nvPr/>
            </p:nvSpPr>
            <p:spPr>
              <a:xfrm>
                <a:off x="2312290" y="1597281"/>
                <a:ext cx="709418" cy="709418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99">
              <a:extLst>
                <a:ext uri="{FF2B5EF4-FFF2-40B4-BE49-F238E27FC236}">
                  <a16:creationId xmlns:a16="http://schemas.microsoft.com/office/drawing/2014/main" id="{8513497D-9A57-4A90-BA87-DF31BC1646AE}"/>
                </a:ext>
              </a:extLst>
            </p:cNvPr>
            <p:cNvGrpSpPr/>
            <p:nvPr/>
          </p:nvGrpSpPr>
          <p:grpSpPr>
            <a:xfrm>
              <a:off x="3466973" y="2132856"/>
              <a:ext cx="1468957" cy="1468957"/>
              <a:chOff x="1993900" y="1293622"/>
              <a:chExt cx="1316736" cy="1316736"/>
            </a:xfrm>
          </p:grpSpPr>
          <p:sp>
            <p:nvSpPr>
              <p:cNvPr id="44" name="Diamond 100">
                <a:extLst>
                  <a:ext uri="{FF2B5EF4-FFF2-40B4-BE49-F238E27FC236}">
                    <a16:creationId xmlns:a16="http://schemas.microsoft.com/office/drawing/2014/main" id="{33B3E3BE-1DE3-422E-ADDB-C54B8B4ACB02}"/>
                  </a:ext>
                </a:extLst>
              </p:cNvPr>
              <p:cNvSpPr/>
              <p:nvPr/>
            </p:nvSpPr>
            <p:spPr>
              <a:xfrm rot="16200000">
                <a:off x="1993900" y="1293622"/>
                <a:ext cx="1316736" cy="1316736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101">
                <a:extLst>
                  <a:ext uri="{FF2B5EF4-FFF2-40B4-BE49-F238E27FC236}">
                    <a16:creationId xmlns:a16="http://schemas.microsoft.com/office/drawing/2014/main" id="{2A5D2AB9-2F15-46B5-8A9F-3224AB9A251C}"/>
                  </a:ext>
                </a:extLst>
              </p:cNvPr>
              <p:cNvSpPr/>
              <p:nvPr/>
            </p:nvSpPr>
            <p:spPr>
              <a:xfrm>
                <a:off x="2295652" y="1595373"/>
                <a:ext cx="713232" cy="71323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03">
              <a:extLst>
                <a:ext uri="{FF2B5EF4-FFF2-40B4-BE49-F238E27FC236}">
                  <a16:creationId xmlns:a16="http://schemas.microsoft.com/office/drawing/2014/main" id="{D0F45593-1E6E-401B-9ADE-132C9708C6A4}"/>
                </a:ext>
              </a:extLst>
            </p:cNvPr>
            <p:cNvGrpSpPr/>
            <p:nvPr/>
          </p:nvGrpSpPr>
          <p:grpSpPr>
            <a:xfrm>
              <a:off x="5304946" y="2132856"/>
              <a:ext cx="1468957" cy="1468957"/>
              <a:chOff x="2057400" y="1293622"/>
              <a:chExt cx="1316736" cy="1316736"/>
            </a:xfrm>
          </p:grpSpPr>
          <p:sp>
            <p:nvSpPr>
              <p:cNvPr id="42" name="Diamond 106">
                <a:extLst>
                  <a:ext uri="{FF2B5EF4-FFF2-40B4-BE49-F238E27FC236}">
                    <a16:creationId xmlns:a16="http://schemas.microsoft.com/office/drawing/2014/main" id="{207BDAB6-0EA2-4346-8CC4-C331708A4DF3}"/>
                  </a:ext>
                </a:extLst>
              </p:cNvPr>
              <p:cNvSpPr/>
              <p:nvPr/>
            </p:nvSpPr>
            <p:spPr>
              <a:xfrm rot="16200000">
                <a:off x="2057400" y="1293622"/>
                <a:ext cx="1316736" cy="1316736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107">
                <a:extLst>
                  <a:ext uri="{FF2B5EF4-FFF2-40B4-BE49-F238E27FC236}">
                    <a16:creationId xmlns:a16="http://schemas.microsoft.com/office/drawing/2014/main" id="{286CDF46-D484-4723-B1D4-870BD7B9B8A3}"/>
                  </a:ext>
                </a:extLst>
              </p:cNvPr>
              <p:cNvSpPr/>
              <p:nvPr/>
            </p:nvSpPr>
            <p:spPr>
              <a:xfrm>
                <a:off x="2359152" y="1595373"/>
                <a:ext cx="713232" cy="713232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09">
              <a:extLst>
                <a:ext uri="{FF2B5EF4-FFF2-40B4-BE49-F238E27FC236}">
                  <a16:creationId xmlns:a16="http://schemas.microsoft.com/office/drawing/2014/main" id="{B8A8F178-7DAE-4B14-8C56-0446F3F2C8DF}"/>
                </a:ext>
              </a:extLst>
            </p:cNvPr>
            <p:cNvGrpSpPr/>
            <p:nvPr/>
          </p:nvGrpSpPr>
          <p:grpSpPr>
            <a:xfrm>
              <a:off x="7170231" y="2132856"/>
              <a:ext cx="1468957" cy="1468957"/>
              <a:chOff x="2044700" y="1293622"/>
              <a:chExt cx="1316736" cy="1316736"/>
            </a:xfrm>
          </p:grpSpPr>
          <p:sp>
            <p:nvSpPr>
              <p:cNvPr id="40" name="Diamond 110">
                <a:extLst>
                  <a:ext uri="{FF2B5EF4-FFF2-40B4-BE49-F238E27FC236}">
                    <a16:creationId xmlns:a16="http://schemas.microsoft.com/office/drawing/2014/main" id="{8D560BA3-4D78-4139-B29C-80AEFE593FDE}"/>
                  </a:ext>
                </a:extLst>
              </p:cNvPr>
              <p:cNvSpPr/>
              <p:nvPr/>
            </p:nvSpPr>
            <p:spPr>
              <a:xfrm rot="16200000">
                <a:off x="2044700" y="1293622"/>
                <a:ext cx="1316736" cy="1316736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166">
                <a:extLst>
                  <a:ext uri="{FF2B5EF4-FFF2-40B4-BE49-F238E27FC236}">
                    <a16:creationId xmlns:a16="http://schemas.microsoft.com/office/drawing/2014/main" id="{7FE24AA5-BAEF-4CBE-8DA0-B134A2E1F8EF}"/>
                  </a:ext>
                </a:extLst>
              </p:cNvPr>
              <p:cNvSpPr/>
              <p:nvPr/>
            </p:nvSpPr>
            <p:spPr>
              <a:xfrm>
                <a:off x="2346452" y="1595373"/>
                <a:ext cx="713232" cy="713232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68">
              <a:extLst>
                <a:ext uri="{FF2B5EF4-FFF2-40B4-BE49-F238E27FC236}">
                  <a16:creationId xmlns:a16="http://schemas.microsoft.com/office/drawing/2014/main" id="{8C34B16D-772E-4784-AD5B-A1E13F169EFC}"/>
                </a:ext>
              </a:extLst>
            </p:cNvPr>
            <p:cNvGrpSpPr/>
            <p:nvPr/>
          </p:nvGrpSpPr>
          <p:grpSpPr>
            <a:xfrm>
              <a:off x="9026263" y="2132856"/>
              <a:ext cx="1468957" cy="1468957"/>
              <a:chOff x="2032000" y="1293622"/>
              <a:chExt cx="1316736" cy="1316736"/>
            </a:xfrm>
          </p:grpSpPr>
          <p:sp>
            <p:nvSpPr>
              <p:cNvPr id="38" name="Diamond 169">
                <a:extLst>
                  <a:ext uri="{FF2B5EF4-FFF2-40B4-BE49-F238E27FC236}">
                    <a16:creationId xmlns:a16="http://schemas.microsoft.com/office/drawing/2014/main" id="{7A46449D-B954-4CB6-8917-7787F66276E1}"/>
                  </a:ext>
                </a:extLst>
              </p:cNvPr>
              <p:cNvSpPr/>
              <p:nvPr/>
            </p:nvSpPr>
            <p:spPr>
              <a:xfrm rot="16200000">
                <a:off x="2032000" y="1293622"/>
                <a:ext cx="1316736" cy="1316736"/>
              </a:xfrm>
              <a:prstGeom prst="diamond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170">
                <a:extLst>
                  <a:ext uri="{FF2B5EF4-FFF2-40B4-BE49-F238E27FC236}">
                    <a16:creationId xmlns:a16="http://schemas.microsoft.com/office/drawing/2014/main" id="{87F94FC8-A9C4-4903-BF39-DB7E5D2D62A8}"/>
                  </a:ext>
                </a:extLst>
              </p:cNvPr>
              <p:cNvSpPr/>
              <p:nvPr/>
            </p:nvSpPr>
            <p:spPr>
              <a:xfrm>
                <a:off x="2333752" y="1595374"/>
                <a:ext cx="713232" cy="71323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77">
              <a:extLst>
                <a:ext uri="{FF2B5EF4-FFF2-40B4-BE49-F238E27FC236}">
                  <a16:creationId xmlns:a16="http://schemas.microsoft.com/office/drawing/2014/main" id="{6C30980C-57BD-42BD-9509-ECE2B5F2E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6993" y="2694736"/>
              <a:ext cx="428052" cy="34519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8">
              <a:extLst>
                <a:ext uri="{FF2B5EF4-FFF2-40B4-BE49-F238E27FC236}">
                  <a16:creationId xmlns:a16="http://schemas.microsoft.com/office/drawing/2014/main" id="{3C5E3C59-7F08-43FE-84C9-05F32268C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108" y="2685589"/>
              <a:ext cx="390689" cy="36349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79">
              <a:extLst>
                <a:ext uri="{FF2B5EF4-FFF2-40B4-BE49-F238E27FC236}">
                  <a16:creationId xmlns:a16="http://schemas.microsoft.com/office/drawing/2014/main" id="{16323F19-1E05-4613-920B-5F1A3CB8A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083" y="2674819"/>
              <a:ext cx="390689" cy="3850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80">
              <a:extLst>
                <a:ext uri="{FF2B5EF4-FFF2-40B4-BE49-F238E27FC236}">
                  <a16:creationId xmlns:a16="http://schemas.microsoft.com/office/drawing/2014/main" id="{F896E633-31DB-41CC-B33A-D7C0859B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8362" y="2660987"/>
              <a:ext cx="412698" cy="41269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81">
              <a:extLst>
                <a:ext uri="{FF2B5EF4-FFF2-40B4-BE49-F238E27FC236}">
                  <a16:creationId xmlns:a16="http://schemas.microsoft.com/office/drawing/2014/main" id="{E269EBA9-D7C3-4B2F-94F3-9A0C01E39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266" y="2683918"/>
              <a:ext cx="396950" cy="36683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千图PPT彼岸天：ID 8661124库_组合 50">
            <a:extLst>
              <a:ext uri="{FF2B5EF4-FFF2-40B4-BE49-F238E27FC236}">
                <a16:creationId xmlns:a16="http://schemas.microsoft.com/office/drawing/2014/main" id="{D2C0B3DD-68CC-41E4-BD8F-753E7941F2E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477949" y="4090048"/>
            <a:ext cx="1726132" cy="1080470"/>
            <a:chOff x="1703512" y="4797152"/>
            <a:chExt cx="1726132" cy="1080470"/>
          </a:xfrm>
        </p:grpSpPr>
        <p:sp>
          <p:nvSpPr>
            <p:cNvPr id="36" name="TextBox 51">
              <a:extLst>
                <a:ext uri="{FF2B5EF4-FFF2-40B4-BE49-F238E27FC236}">
                  <a16:creationId xmlns:a16="http://schemas.microsoft.com/office/drawing/2014/main" id="{03483FC7-FBBB-41BC-A2BF-C08D0C337C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37" name="TextBox 52">
              <a:extLst>
                <a:ext uri="{FF2B5EF4-FFF2-40B4-BE49-F238E27FC236}">
                  <a16:creationId xmlns:a16="http://schemas.microsoft.com/office/drawing/2014/main" id="{D97BBB67-8DA6-478D-B98D-B20F1490E5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</a:t>
              </a:r>
            </a:p>
          </p:txBody>
        </p:sp>
      </p:grpSp>
      <p:grpSp>
        <p:nvGrpSpPr>
          <p:cNvPr id="24" name="千图PPT彼岸天：ID 8661124库_组合 53">
            <a:extLst>
              <a:ext uri="{FF2B5EF4-FFF2-40B4-BE49-F238E27FC236}">
                <a16:creationId xmlns:a16="http://schemas.microsoft.com/office/drawing/2014/main" id="{08F63D11-1087-4410-B6E8-3A7B61562FB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333982" y="4090048"/>
            <a:ext cx="1726132" cy="1080470"/>
            <a:chOff x="1703512" y="4797152"/>
            <a:chExt cx="1726132" cy="1080470"/>
          </a:xfrm>
        </p:grpSpPr>
        <p:sp>
          <p:nvSpPr>
            <p:cNvPr id="34" name="TextBox 54">
              <a:extLst>
                <a:ext uri="{FF2B5EF4-FFF2-40B4-BE49-F238E27FC236}">
                  <a16:creationId xmlns:a16="http://schemas.microsoft.com/office/drawing/2014/main" id="{10B4FB2C-E9CB-493A-B603-244F3F6750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5" name="TextBox 55">
              <a:extLst>
                <a:ext uri="{FF2B5EF4-FFF2-40B4-BE49-F238E27FC236}">
                  <a16:creationId xmlns:a16="http://schemas.microsoft.com/office/drawing/2014/main" id="{A0560858-647C-402B-8F2A-27AB4220F7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</a:t>
              </a:r>
            </a:p>
          </p:txBody>
        </p:sp>
      </p:grpSp>
      <p:grpSp>
        <p:nvGrpSpPr>
          <p:cNvPr id="25" name="千图PPT彼岸天：ID 8661124库_组合 56">
            <a:extLst>
              <a:ext uri="{FF2B5EF4-FFF2-40B4-BE49-F238E27FC236}">
                <a16:creationId xmlns:a16="http://schemas.microsoft.com/office/drawing/2014/main" id="{3D8DE318-89F7-43AC-9DC9-ED0EA79E36E1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190016" y="4090048"/>
            <a:ext cx="1726132" cy="1080470"/>
            <a:chOff x="1703512" y="4797152"/>
            <a:chExt cx="1726132" cy="1080470"/>
          </a:xfrm>
        </p:grpSpPr>
        <p:sp>
          <p:nvSpPr>
            <p:cNvPr id="32" name="TextBox 57">
              <a:extLst>
                <a:ext uri="{FF2B5EF4-FFF2-40B4-BE49-F238E27FC236}">
                  <a16:creationId xmlns:a16="http://schemas.microsoft.com/office/drawing/2014/main" id="{B8883EA6-1922-4C52-98FC-6CB93D370B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3" name="TextBox 58">
              <a:extLst>
                <a:ext uri="{FF2B5EF4-FFF2-40B4-BE49-F238E27FC236}">
                  <a16:creationId xmlns:a16="http://schemas.microsoft.com/office/drawing/2014/main" id="{4CCC7E1C-7BB6-4C2D-90A7-78541F070D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</a:t>
              </a:r>
            </a:p>
          </p:txBody>
        </p:sp>
      </p:grpSp>
      <p:grpSp>
        <p:nvGrpSpPr>
          <p:cNvPr id="26" name="千图PPT彼岸天：ID 8661124库_组合 59">
            <a:extLst>
              <a:ext uri="{FF2B5EF4-FFF2-40B4-BE49-F238E27FC236}">
                <a16:creationId xmlns:a16="http://schemas.microsoft.com/office/drawing/2014/main" id="{12867049-4AD0-441F-8670-15E7060BDB3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7046045" y="4090048"/>
            <a:ext cx="1726132" cy="1080470"/>
            <a:chOff x="1703512" y="4797152"/>
            <a:chExt cx="1726132" cy="1080470"/>
          </a:xfrm>
        </p:grpSpPr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37573DA3-F2FA-4403-89F4-DD6EA0CC2E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1" name="TextBox 61">
              <a:extLst>
                <a:ext uri="{FF2B5EF4-FFF2-40B4-BE49-F238E27FC236}">
                  <a16:creationId xmlns:a16="http://schemas.microsoft.com/office/drawing/2014/main" id="{48238B20-1C48-4CD7-B7BA-E4A366C99A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</a:t>
              </a:r>
            </a:p>
          </p:txBody>
        </p:sp>
      </p:grpSp>
      <p:grpSp>
        <p:nvGrpSpPr>
          <p:cNvPr id="27" name="千图PPT彼岸天：ID 8661124库_组合 62">
            <a:extLst>
              <a:ext uri="{FF2B5EF4-FFF2-40B4-BE49-F238E27FC236}">
                <a16:creationId xmlns:a16="http://schemas.microsoft.com/office/drawing/2014/main" id="{A790F8E4-40EF-43D5-94C2-427B62591115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8897675" y="4090048"/>
            <a:ext cx="1726132" cy="1080470"/>
            <a:chOff x="1703512" y="4797152"/>
            <a:chExt cx="1726132" cy="1080470"/>
          </a:xfrm>
        </p:grpSpPr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id="{6B32BB5A-FB57-4975-A938-8563806BE4F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9" name="TextBox 64">
              <a:extLst>
                <a:ext uri="{FF2B5EF4-FFF2-40B4-BE49-F238E27FC236}">
                  <a16:creationId xmlns:a16="http://schemas.microsoft.com/office/drawing/2014/main" id="{D24237F5-B13F-4DBE-A90C-479A68A682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03512" y="5367610"/>
              <a:ext cx="172613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显示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05934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5499BB12-07F6-47F7-8F3F-47E6EBDD8953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429178" y="3546350"/>
            <a:ext cx="4399495" cy="0"/>
          </a:xfrm>
          <a:prstGeom prst="line">
            <a:avLst/>
          </a:prstGeom>
          <a:ln w="25400">
            <a:solidFill>
              <a:srgbClr val="DFB12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94D6018B-4F41-4B76-BE30-45873ACDE95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616378" y="2553504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拓展训练</a:t>
            </a:r>
            <a:r>
              <a:rPr lang="en-US" altLang="zh-CN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/</a:t>
            </a:r>
            <a:r>
              <a:rPr lang="zh-CN" altLang="en-US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分组练习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1341A228-2CEA-458A-802C-5684E6A47F4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986772" y="361099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B32901BA-6A32-4782-A25D-FAC1A1898D5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610475" y="3610999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DD1BE797-614E-491D-98CF-DABE6833509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86772" y="3869670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3C98521E-35E8-47F7-9CF4-6B86E10E832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610475" y="3869670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6B5FB61-11B5-4816-8EFA-D5D92DB39E58}"/>
              </a:ext>
            </a:extLst>
          </p:cNvPr>
          <p:cNvGrpSpPr/>
          <p:nvPr/>
        </p:nvGrpSpPr>
        <p:grpSpPr>
          <a:xfrm>
            <a:off x="1511154" y="1926510"/>
            <a:ext cx="4517261" cy="988629"/>
            <a:chOff x="3974544" y="1008636"/>
            <a:chExt cx="3387946" cy="7414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12CA301-8CC7-4B57-A38E-54701A90E1E8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4103A71-137B-4993-9563-86CFE9F427E7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同心圆 69">
                <a:extLst>
                  <a:ext uri="{FF2B5EF4-FFF2-40B4-BE49-F238E27FC236}">
                    <a16:creationId xmlns:a16="http://schemas.microsoft.com/office/drawing/2014/main" id="{3618CE30-6365-427B-9B50-3F509AA998FF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5">
              <a:extLst>
                <a:ext uri="{FF2B5EF4-FFF2-40B4-BE49-F238E27FC236}">
                  <a16:creationId xmlns:a16="http://schemas.microsoft.com/office/drawing/2014/main" id="{76A27360-C1D7-4E21-A138-30BDB9E3FA3E}"/>
                </a:ext>
              </a:extLst>
            </p:cNvPr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5" name="TextBox 6">
                <a:extLst>
                  <a:ext uri="{FF2B5EF4-FFF2-40B4-BE49-F238E27FC236}">
                    <a16:creationId xmlns:a16="http://schemas.microsoft.com/office/drawing/2014/main" id="{41E6C231-7A0A-4365-BB9F-B0ECCFCEFF5E}"/>
                  </a:ext>
                </a:extLst>
              </p:cNvPr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6" name="Group 7">
                <a:extLst>
                  <a:ext uri="{FF2B5EF4-FFF2-40B4-BE49-F238E27FC236}">
                    <a16:creationId xmlns:a16="http://schemas.microsoft.com/office/drawing/2014/main" id="{D1413EDE-6068-4082-AAEB-DA312DE34005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7" name="TextBox 8">
                  <a:extLst>
                    <a:ext uri="{FF2B5EF4-FFF2-40B4-BE49-F238E27FC236}">
                      <a16:creationId xmlns:a16="http://schemas.microsoft.com/office/drawing/2014/main" id="{ABC9654C-0318-4164-B849-EE6CF46E6788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文章背景知识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TextBox 9">
                  <a:extLst>
                    <a:ext uri="{FF2B5EF4-FFF2-40B4-BE49-F238E27FC236}">
                      <a16:creationId xmlns:a16="http://schemas.microsoft.com/office/drawing/2014/main" id="{19221AE4-52F6-46A0-A8E1-3942FF08BD9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FB124"/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0F6C39-C737-4446-8139-2E8A87049060}"/>
              </a:ext>
            </a:extLst>
          </p:cNvPr>
          <p:cNvGrpSpPr/>
          <p:nvPr/>
        </p:nvGrpSpPr>
        <p:grpSpPr>
          <a:xfrm>
            <a:off x="1511154" y="2978239"/>
            <a:ext cx="4517261" cy="988629"/>
            <a:chOff x="3974544" y="1846512"/>
            <a:chExt cx="3387946" cy="74147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8821E74-B5CB-4F22-8218-F2D12F41E075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B2D8F51-3A3B-483B-A6D7-56EEA9EA1355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同心圆 69">
                <a:extLst>
                  <a:ext uri="{FF2B5EF4-FFF2-40B4-BE49-F238E27FC236}">
                    <a16:creationId xmlns:a16="http://schemas.microsoft.com/office/drawing/2014/main" id="{B7557CF2-2968-4DE8-ADB7-86B9B8D3519E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406DB6CE-07D2-4990-961F-16EB2CA87128}"/>
                </a:ext>
              </a:extLst>
            </p:cNvPr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14" name="TextBox 11">
                <a:extLst>
                  <a:ext uri="{FF2B5EF4-FFF2-40B4-BE49-F238E27FC236}">
                    <a16:creationId xmlns:a16="http://schemas.microsoft.com/office/drawing/2014/main" id="{F54579FF-FB65-418B-B92D-8F8F0A6B405E}"/>
                  </a:ext>
                </a:extLst>
              </p:cNvPr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CDDECE87-FB15-4C6D-8B5C-3D6ED99C4CBF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16" name="TextBox 13">
                  <a:extLst>
                    <a:ext uri="{FF2B5EF4-FFF2-40B4-BE49-F238E27FC236}">
                      <a16:creationId xmlns:a16="http://schemas.microsoft.com/office/drawing/2014/main" id="{E21A68D7-07BA-4095-8419-03F51811B334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认字识词朗诵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Box 14">
                  <a:extLst>
                    <a:ext uri="{FF2B5EF4-FFF2-40B4-BE49-F238E27FC236}">
                      <a16:creationId xmlns:a16="http://schemas.microsoft.com/office/drawing/2014/main" id="{5A903597-92C2-4A46-93A5-83EE8AF9129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DFB124"/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335F93-A92F-4D66-9991-9F4879490E5B}"/>
              </a:ext>
            </a:extLst>
          </p:cNvPr>
          <p:cNvGrpSpPr/>
          <p:nvPr/>
        </p:nvGrpSpPr>
        <p:grpSpPr>
          <a:xfrm>
            <a:off x="1511154" y="4022937"/>
            <a:ext cx="4517261" cy="988629"/>
            <a:chOff x="3974544" y="2684388"/>
            <a:chExt cx="3387946" cy="74147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CA8FE27-0804-40D3-A0A7-811B556DFDAB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2387CD5-3FAA-4914-970C-13576E541A9A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同心圆 69">
                <a:extLst>
                  <a:ext uri="{FF2B5EF4-FFF2-40B4-BE49-F238E27FC236}">
                    <a16:creationId xmlns:a16="http://schemas.microsoft.com/office/drawing/2014/main" id="{E76F6F4B-8292-48C3-BBDC-1E410BA97E2E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5">
              <a:extLst>
                <a:ext uri="{FF2B5EF4-FFF2-40B4-BE49-F238E27FC236}">
                  <a16:creationId xmlns:a16="http://schemas.microsoft.com/office/drawing/2014/main" id="{0A96E723-E86D-48FD-BA5E-8B0B47C258AA}"/>
                </a:ext>
              </a:extLst>
            </p:cNvPr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23" name="TextBox 16">
                <a:extLst>
                  <a:ext uri="{FF2B5EF4-FFF2-40B4-BE49-F238E27FC236}">
                    <a16:creationId xmlns:a16="http://schemas.microsoft.com/office/drawing/2014/main" id="{80872F5D-1DAC-4B04-8C7F-7CEBE9FA961D}"/>
                  </a:ext>
                </a:extLst>
              </p:cNvPr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24" name="Group 17">
                <a:extLst>
                  <a:ext uri="{FF2B5EF4-FFF2-40B4-BE49-F238E27FC236}">
                    <a16:creationId xmlns:a16="http://schemas.microsoft.com/office/drawing/2014/main" id="{DBD0B284-64B4-4CDB-BE1A-1DDB2D7642BE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25" name="TextBox 18">
                  <a:extLst>
                    <a:ext uri="{FF2B5EF4-FFF2-40B4-BE49-F238E27FC236}">
                      <a16:creationId xmlns:a16="http://schemas.microsoft.com/office/drawing/2014/main" id="{837CA28D-602F-4408-976E-4EC680A98D25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课文赏析</a:t>
                  </a:r>
                </a:p>
              </p:txBody>
            </p:sp>
            <p:sp>
              <p:nvSpPr>
                <p:cNvPr id="26" name="TextBox 19">
                  <a:extLst>
                    <a:ext uri="{FF2B5EF4-FFF2-40B4-BE49-F238E27FC236}">
                      <a16:creationId xmlns:a16="http://schemas.microsoft.com/office/drawing/2014/main" id="{459490C9-6691-4BAA-8B72-D3123980593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FB124"/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528F97B-8C6E-4E4A-AF14-5859269E5D95}"/>
              </a:ext>
            </a:extLst>
          </p:cNvPr>
          <p:cNvGrpSpPr/>
          <p:nvPr/>
        </p:nvGrpSpPr>
        <p:grpSpPr>
          <a:xfrm>
            <a:off x="1511154" y="5012976"/>
            <a:ext cx="4517261" cy="988629"/>
            <a:chOff x="3974544" y="3522264"/>
            <a:chExt cx="3387946" cy="74147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5BC76BF-CD6D-4EE0-8D73-36D96E8BC1BB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BFCC766-859A-4EF8-8581-BC0212EDB5D4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同心圆 69">
                <a:extLst>
                  <a:ext uri="{FF2B5EF4-FFF2-40B4-BE49-F238E27FC236}">
                    <a16:creationId xmlns:a16="http://schemas.microsoft.com/office/drawing/2014/main" id="{160B2460-D4C7-4974-88EF-2B881C569090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FB124"/>
                  </a:solidFill>
                  <a:uLnTx/>
                  <a:uFillTx/>
                  <a:latin typeface="汉仪南宫体简" panose="02010600000101010101" pitchFamily="2" charset="-122"/>
                  <a:ea typeface="汉仪南宫体简" panose="0201060000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20">
              <a:extLst>
                <a:ext uri="{FF2B5EF4-FFF2-40B4-BE49-F238E27FC236}">
                  <a16:creationId xmlns:a16="http://schemas.microsoft.com/office/drawing/2014/main" id="{3DEDD41A-C7B5-4BAA-A2A6-DC236EA23D66}"/>
                </a:ext>
              </a:extLst>
            </p:cNvPr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32" name="TextBox 21">
                <a:extLst>
                  <a:ext uri="{FF2B5EF4-FFF2-40B4-BE49-F238E27FC236}">
                    <a16:creationId xmlns:a16="http://schemas.microsoft.com/office/drawing/2014/main" id="{155C9EEA-6DDD-4630-9CDD-1D2762BCB381}"/>
                  </a:ext>
                </a:extLst>
              </p:cNvPr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33" name="Group 22">
                <a:extLst>
                  <a:ext uri="{FF2B5EF4-FFF2-40B4-BE49-F238E27FC236}">
                    <a16:creationId xmlns:a16="http://schemas.microsoft.com/office/drawing/2014/main" id="{6BF4DE78-42D3-48C1-A094-E086326D8003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34" name="TextBox 23">
                  <a:extLst>
                    <a:ext uri="{FF2B5EF4-FFF2-40B4-BE49-F238E27FC236}">
                      <a16:creationId xmlns:a16="http://schemas.microsoft.com/office/drawing/2014/main" id="{BDA6CEBA-6F5D-4014-B8A0-9A4EC23552D4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Autofit/>
                </a:bodyPr>
                <a:lstStyle/>
                <a:p>
                  <a:pPr lvl="0">
                    <a:defRPr/>
                  </a:pPr>
                  <a:r>
                    <a:rPr lang="zh-CN" altLang="en-US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拓展训练</a:t>
                  </a:r>
                  <a:r>
                    <a:rPr lang="en-US" altLang="zh-CN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/</a:t>
                  </a:r>
                  <a:r>
                    <a:rPr lang="zh-CN" altLang="en-US" sz="2400" b="1" kern="0" dirty="0">
                      <a:solidFill>
                        <a:srgbClr val="DFB124"/>
                      </a:solidFill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分组练习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DFB124"/>
                    </a:solidFill>
                    <a:uLnTx/>
                    <a:uFillTx/>
                    <a:latin typeface="汉仪南宫体简" panose="02010600000101010101" pitchFamily="2" charset="-122"/>
                    <a:ea typeface="汉仪南宫体简" panose="02010600000101010101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TextBox 24">
                  <a:extLst>
                    <a:ext uri="{FF2B5EF4-FFF2-40B4-BE49-F238E27FC236}">
                      <a16:creationId xmlns:a16="http://schemas.microsoft.com/office/drawing/2014/main" id="{62225AA1-B606-49AE-AAAF-A91B797642C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925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DFB124"/>
                      </a:solidFill>
                      <a:uLnTx/>
                      <a:uFillTx/>
                      <a:latin typeface="汉仪南宫体简" panose="02010600000101010101" pitchFamily="2" charset="-122"/>
                      <a:ea typeface="汉仪南宫体简" panose="02010600000101010101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0A0BEC36-201C-45F3-B548-8FA85FEEF38F}"/>
              </a:ext>
            </a:extLst>
          </p:cNvPr>
          <p:cNvSpPr/>
          <p:nvPr/>
        </p:nvSpPr>
        <p:spPr>
          <a:xfrm>
            <a:off x="6163586" y="950471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625">
              <a:defRPr/>
            </a:pPr>
            <a:r>
              <a:rPr lang="zh-CN" altLang="en-US" sz="5867" b="1" kern="0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39" name="Rectangle 4">
            <a:extLst>
              <a:ext uri="{FF2B5EF4-FFF2-40B4-BE49-F238E27FC236}">
                <a16:creationId xmlns:a16="http://schemas.microsoft.com/office/drawing/2014/main" id="{04DFD7E7-4874-4761-93D5-88390281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3044" y="1926510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+mn-lt"/>
              </a:rPr>
              <a:t>CATALOG</a:t>
            </a:r>
            <a:endParaRPr lang="zh-CN" altLang="en-US" b="0" kern="0" dirty="0">
              <a:solidFill>
                <a:srgbClr val="DFB124"/>
              </a:solidFill>
              <a:latin typeface="汉仪南宫体简" panose="02010600000101010101" pitchFamily="2" charset="-122"/>
              <a:ea typeface="汉仪南宫体简" panose="0201060000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0C2248B2-BD99-4384-BE7B-BE2AF5A0A4F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05931" y="3789187"/>
            <a:ext cx="6180138" cy="3067051"/>
            <a:chOff x="3005931" y="3789187"/>
            <a:chExt cx="6180138" cy="3067051"/>
          </a:xfrm>
        </p:grpSpPr>
        <p:sp>
          <p:nvSpPr>
            <p:cNvPr id="21" name="Freeform: Shape 2">
              <a:extLst>
                <a:ext uri="{FF2B5EF4-FFF2-40B4-BE49-F238E27FC236}">
                  <a16:creationId xmlns:a16="http://schemas.microsoft.com/office/drawing/2014/main" id="{1CB46223-9704-4C3D-A5FB-416459ED3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">
              <a:extLst>
                <a:ext uri="{FF2B5EF4-FFF2-40B4-BE49-F238E27FC236}">
                  <a16:creationId xmlns:a16="http://schemas.microsoft.com/office/drawing/2014/main" id="{FB8CC582-9C00-48C3-92D4-0820AC454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">
              <a:extLst>
                <a:ext uri="{FF2B5EF4-FFF2-40B4-BE49-F238E27FC236}">
                  <a16:creationId xmlns:a16="http://schemas.microsoft.com/office/drawing/2014/main" id="{B9FBC86C-E478-4B65-A034-0EB992041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5">
              <a:extLst>
                <a:ext uri="{FF2B5EF4-FFF2-40B4-BE49-F238E27FC236}">
                  <a16:creationId xmlns:a16="http://schemas.microsoft.com/office/drawing/2014/main" id="{7BD16AB4-D06C-45C0-9465-0516B5B4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">
              <a:extLst>
                <a:ext uri="{FF2B5EF4-FFF2-40B4-BE49-F238E27FC236}">
                  <a16:creationId xmlns:a16="http://schemas.microsoft.com/office/drawing/2014/main" id="{E249C40B-E8D5-4DD4-91A1-6C5BAF1F7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">
              <a:extLst>
                <a:ext uri="{FF2B5EF4-FFF2-40B4-BE49-F238E27FC236}">
                  <a16:creationId xmlns:a16="http://schemas.microsoft.com/office/drawing/2014/main" id="{833C86D2-2A45-4BB7-BEFB-E63593D11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8">
              <a:extLst>
                <a:ext uri="{FF2B5EF4-FFF2-40B4-BE49-F238E27FC236}">
                  <a16:creationId xmlns:a16="http://schemas.microsoft.com/office/drawing/2014/main" id="{02256F9E-16AE-473E-9B04-5A2B90961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9">
              <a:extLst>
                <a:ext uri="{FF2B5EF4-FFF2-40B4-BE49-F238E27FC236}">
                  <a16:creationId xmlns:a16="http://schemas.microsoft.com/office/drawing/2014/main" id="{F3EBAE04-A28B-401D-AB31-9DE0F7814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0">
              <a:extLst>
                <a:ext uri="{FF2B5EF4-FFF2-40B4-BE49-F238E27FC236}">
                  <a16:creationId xmlns:a16="http://schemas.microsoft.com/office/drawing/2014/main" id="{BECA5A0E-12CE-4AFF-A5D5-963BB3574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>
              <a:extLst>
                <a:ext uri="{FF2B5EF4-FFF2-40B4-BE49-F238E27FC236}">
                  <a16:creationId xmlns:a16="http://schemas.microsoft.com/office/drawing/2014/main" id="{34573139-D82F-49B9-8EC4-A07FAAA4B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17E02425-D76D-46D6-AE6E-157DEBDDF072}"/>
                </a:ext>
              </a:extLst>
            </p:cNvPr>
            <p:cNvSpPr txBox="1"/>
            <p:nvPr/>
          </p:nvSpPr>
          <p:spPr>
            <a:xfrm>
              <a:off x="3608515" y="6303507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15%</a:t>
              </a: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B0CC7A0A-74B8-4CA3-91E3-810F4EE19272}"/>
                </a:ext>
              </a:extLst>
            </p:cNvPr>
            <p:cNvSpPr txBox="1"/>
            <p:nvPr/>
          </p:nvSpPr>
          <p:spPr>
            <a:xfrm>
              <a:off x="3936295" y="5238868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30%</a:t>
              </a:r>
            </a:p>
          </p:txBody>
        </p:sp>
        <p:sp>
          <p:nvSpPr>
            <p:cNvPr id="33" name="TextBox 14">
              <a:extLst>
                <a:ext uri="{FF2B5EF4-FFF2-40B4-BE49-F238E27FC236}">
                  <a16:creationId xmlns:a16="http://schemas.microsoft.com/office/drawing/2014/main" id="{1153197A-D7C8-4353-A12E-939921881E92}"/>
                </a:ext>
              </a:extLst>
            </p:cNvPr>
            <p:cNvSpPr txBox="1"/>
            <p:nvPr/>
          </p:nvSpPr>
          <p:spPr>
            <a:xfrm>
              <a:off x="4890289" y="4553124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35%</a:t>
              </a:r>
            </a:p>
          </p:txBody>
        </p: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E2C2CB8A-3CC7-4641-A020-8A61E51268B5}"/>
                </a:ext>
              </a:extLst>
            </p:cNvPr>
            <p:cNvSpPr txBox="1"/>
            <p:nvPr/>
          </p:nvSpPr>
          <p:spPr>
            <a:xfrm>
              <a:off x="6099964" y="4452416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45%</a:t>
              </a:r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981D7BA0-1E7A-4FE3-832D-87F6929030E6}"/>
                </a:ext>
              </a:extLst>
            </p:cNvPr>
            <p:cNvSpPr txBox="1"/>
            <p:nvPr/>
          </p:nvSpPr>
          <p:spPr>
            <a:xfrm>
              <a:off x="7671638" y="5441380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85%</a:t>
              </a:r>
            </a:p>
          </p:txBody>
        </p:sp>
      </p:grpSp>
      <p:grpSp>
        <p:nvGrpSpPr>
          <p:cNvPr id="6" name="千图PPT彼岸天：ID 8661124库_组合 18">
            <a:extLst>
              <a:ext uri="{FF2B5EF4-FFF2-40B4-BE49-F238E27FC236}">
                <a16:creationId xmlns:a16="http://schemas.microsoft.com/office/drawing/2014/main" id="{68DB1E14-DCB0-46DE-A408-8AC7154764E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8906" y="3061527"/>
            <a:ext cx="2104376" cy="981450"/>
            <a:chOff x="1148901" y="4150558"/>
            <a:chExt cx="2205077" cy="981450"/>
          </a:xfrm>
        </p:grpSpPr>
        <p:sp>
          <p:nvSpPr>
            <p:cNvPr id="19" name="TextBox 31">
              <a:extLst>
                <a:ext uri="{FF2B5EF4-FFF2-40B4-BE49-F238E27FC236}">
                  <a16:creationId xmlns:a16="http://schemas.microsoft.com/office/drawing/2014/main" id="{DB90363C-4D1D-449D-A30E-C03D592DF82F}"/>
                </a:ext>
              </a:extLst>
            </p:cNvPr>
            <p:cNvSpPr txBox="1"/>
            <p:nvPr/>
          </p:nvSpPr>
          <p:spPr>
            <a:xfrm>
              <a:off x="1577518" y="4150558"/>
              <a:ext cx="1347845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20" name="TextBox 32">
              <a:extLst>
                <a:ext uri="{FF2B5EF4-FFF2-40B4-BE49-F238E27FC236}">
                  <a16:creationId xmlns:a16="http://schemas.microsoft.com/office/drawing/2014/main" id="{99340914-26CD-4413-9CC3-00E22355BC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8901" y="4557778"/>
              <a:ext cx="2205077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千图PPT彼岸天：ID 8661124库_组合 19">
            <a:extLst>
              <a:ext uri="{FF2B5EF4-FFF2-40B4-BE49-F238E27FC236}">
                <a16:creationId xmlns:a16="http://schemas.microsoft.com/office/drawing/2014/main" id="{B7757904-4C61-4A2C-9151-A5E86CCB61B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81233" y="2212764"/>
            <a:ext cx="2104377" cy="981450"/>
            <a:chOff x="3497671" y="3301795"/>
            <a:chExt cx="2205078" cy="981450"/>
          </a:xfrm>
        </p:grpSpPr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C8B78F16-B7FC-447D-B7A2-28D7E04A4308}"/>
                </a:ext>
              </a:extLst>
            </p:cNvPr>
            <p:cNvSpPr txBox="1"/>
            <p:nvPr/>
          </p:nvSpPr>
          <p:spPr>
            <a:xfrm>
              <a:off x="3926286" y="3301795"/>
              <a:ext cx="1347845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8" name="TextBox 30">
              <a:extLst>
                <a:ext uri="{FF2B5EF4-FFF2-40B4-BE49-F238E27FC236}">
                  <a16:creationId xmlns:a16="http://schemas.microsoft.com/office/drawing/2014/main" id="{C35876C1-8F15-4D66-A951-299B224D19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3709015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千图PPT彼岸天：ID 8661124库_组合 20">
            <a:extLst>
              <a:ext uri="{FF2B5EF4-FFF2-40B4-BE49-F238E27FC236}">
                <a16:creationId xmlns:a16="http://schemas.microsoft.com/office/drawing/2014/main" id="{7E298268-624A-415D-9939-5844F65DCDF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03557" y="1871917"/>
            <a:ext cx="2104377" cy="981450"/>
            <a:chOff x="3497670" y="2960948"/>
            <a:chExt cx="2205078" cy="981450"/>
          </a:xfrm>
        </p:grpSpPr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id="{83C271B1-3187-4497-9E93-F2F4A6EC54CE}"/>
                </a:ext>
              </a:extLst>
            </p:cNvPr>
            <p:cNvSpPr txBox="1"/>
            <p:nvPr/>
          </p:nvSpPr>
          <p:spPr>
            <a:xfrm>
              <a:off x="3926286" y="2960948"/>
              <a:ext cx="1347845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6" name="TextBox 28">
              <a:extLst>
                <a:ext uri="{FF2B5EF4-FFF2-40B4-BE49-F238E27FC236}">
                  <a16:creationId xmlns:a16="http://schemas.microsoft.com/office/drawing/2014/main" id="{3F7FAA34-6A13-4764-A267-F61892A86E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0" y="336816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9" name="千图PPT彼岸天：ID 8661124库_组合 21">
            <a:extLst>
              <a:ext uri="{FF2B5EF4-FFF2-40B4-BE49-F238E27FC236}">
                <a16:creationId xmlns:a16="http://schemas.microsoft.com/office/drawing/2014/main" id="{22898CD8-B0B6-4AE6-BB8A-7862DDD2D9D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25884" y="2212764"/>
            <a:ext cx="2104377" cy="981450"/>
            <a:chOff x="3497672" y="3301795"/>
            <a:chExt cx="2205078" cy="981450"/>
          </a:xfrm>
        </p:grpSpPr>
        <p:sp>
          <p:nvSpPr>
            <p:cNvPr id="13" name="TextBox 25">
              <a:extLst>
                <a:ext uri="{FF2B5EF4-FFF2-40B4-BE49-F238E27FC236}">
                  <a16:creationId xmlns:a16="http://schemas.microsoft.com/office/drawing/2014/main" id="{4C1F8863-1620-41C3-A857-C3FE8DD3FF8A}"/>
                </a:ext>
              </a:extLst>
            </p:cNvPr>
            <p:cNvSpPr txBox="1"/>
            <p:nvPr/>
          </p:nvSpPr>
          <p:spPr>
            <a:xfrm>
              <a:off x="3926286" y="3301795"/>
              <a:ext cx="1347845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22B93B14-6CA7-48A8-A44E-8E798E0B13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2" y="3709015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10" name="千图PPT彼岸天：ID 8661124库_组合 22">
            <a:extLst>
              <a:ext uri="{FF2B5EF4-FFF2-40B4-BE49-F238E27FC236}">
                <a16:creationId xmlns:a16="http://schemas.microsoft.com/office/drawing/2014/main" id="{7252DBAF-53AC-415E-89AD-5BCF109CF08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248207" y="3061527"/>
            <a:ext cx="2104377" cy="981450"/>
            <a:chOff x="3497671" y="4150558"/>
            <a:chExt cx="2205078" cy="981450"/>
          </a:xfrm>
        </p:grpSpPr>
        <p:sp>
          <p:nvSpPr>
            <p:cNvPr id="11" name="TextBox 23">
              <a:extLst>
                <a:ext uri="{FF2B5EF4-FFF2-40B4-BE49-F238E27FC236}">
                  <a16:creationId xmlns:a16="http://schemas.microsoft.com/office/drawing/2014/main" id="{51BBF561-DB42-4B20-8A4E-9253671F3CAF}"/>
                </a:ext>
              </a:extLst>
            </p:cNvPr>
            <p:cNvSpPr txBox="1"/>
            <p:nvPr/>
          </p:nvSpPr>
          <p:spPr>
            <a:xfrm>
              <a:off x="3926286" y="4150558"/>
              <a:ext cx="1347845" cy="340519"/>
            </a:xfrm>
            <a:prstGeom prst="roundRect">
              <a:avLst/>
            </a:prstGeom>
            <a:solidFill>
              <a:schemeClr val="accent5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8D61878C-EF1C-40F6-A951-C4D0DE55AA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97671" y="4557778"/>
              <a:ext cx="2205078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8669068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千图PPT彼岸天：ID 8661124库_组合 23">
            <a:extLst>
              <a:ext uri="{FF2B5EF4-FFF2-40B4-BE49-F238E27FC236}">
                <a16:creationId xmlns:a16="http://schemas.microsoft.com/office/drawing/2014/main" id="{CB75E5C5-EF46-4B98-8DBB-CA3AC41FA69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321402" y="1365555"/>
            <a:ext cx="2622471" cy="783696"/>
            <a:chOff x="2776675" y="1482738"/>
            <a:chExt cx="2033970" cy="783696"/>
          </a:xfrm>
        </p:grpSpPr>
        <p:sp>
          <p:nvSpPr>
            <p:cNvPr id="47" name="TextBox 208">
              <a:extLst>
                <a:ext uri="{FF2B5EF4-FFF2-40B4-BE49-F238E27FC236}">
                  <a16:creationId xmlns:a16="http://schemas.microsoft.com/office/drawing/2014/main" id="{18961F39-9B2E-4820-BB58-C853871F49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48" name="TextBox 209">
              <a:extLst>
                <a:ext uri="{FF2B5EF4-FFF2-40B4-BE49-F238E27FC236}">
                  <a16:creationId xmlns:a16="http://schemas.microsoft.com/office/drawing/2014/main" id="{61B35B8E-2F55-4F7C-901D-48BC633DFFC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FEC9BE1-7D45-434A-A986-8BC7C841503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746288" y="1304764"/>
            <a:ext cx="6685603" cy="4626756"/>
            <a:chOff x="2746288" y="1304764"/>
            <a:chExt cx="6685603" cy="4626756"/>
          </a:xfrm>
        </p:grpSpPr>
        <p:cxnSp>
          <p:nvCxnSpPr>
            <p:cNvPr id="4" name="Straight Connector 1">
              <a:extLst>
                <a:ext uri="{FF2B5EF4-FFF2-40B4-BE49-F238E27FC236}">
                  <a16:creationId xmlns:a16="http://schemas.microsoft.com/office/drawing/2014/main" id="{B122DE3F-C396-4C18-83EF-2100CBB71A8C}"/>
                </a:ext>
              </a:extLst>
            </p:cNvPr>
            <p:cNvCxnSpPr/>
            <p:nvPr/>
          </p:nvCxnSpPr>
          <p:spPr>
            <a:xfrm flipH="1">
              <a:off x="5557194" y="3792242"/>
              <a:ext cx="492383" cy="1499199"/>
            </a:xfrm>
            <a:prstGeom prst="line">
              <a:avLst/>
            </a:prstGeom>
            <a:ln w="508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2">
              <a:extLst>
                <a:ext uri="{FF2B5EF4-FFF2-40B4-BE49-F238E27FC236}">
                  <a16:creationId xmlns:a16="http://schemas.microsoft.com/office/drawing/2014/main" id="{3BA560AE-4FEA-427D-BFA7-32929B155C86}"/>
                </a:ext>
              </a:extLst>
            </p:cNvPr>
            <p:cNvSpPr/>
            <p:nvPr/>
          </p:nvSpPr>
          <p:spPr>
            <a:xfrm>
              <a:off x="5183353" y="4916711"/>
              <a:ext cx="733139" cy="7331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" name="Straight Connector 3">
              <a:extLst>
                <a:ext uri="{FF2B5EF4-FFF2-40B4-BE49-F238E27FC236}">
                  <a16:creationId xmlns:a16="http://schemas.microsoft.com/office/drawing/2014/main" id="{FB7EA3C6-86F9-44D2-B5CE-F7513DF3A2C9}"/>
                </a:ext>
              </a:extLst>
            </p:cNvPr>
            <p:cNvCxnSpPr/>
            <p:nvPr/>
          </p:nvCxnSpPr>
          <p:spPr>
            <a:xfrm flipV="1">
              <a:off x="6026485" y="2358008"/>
              <a:ext cx="1977419" cy="1419713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4">
              <a:extLst>
                <a:ext uri="{FF2B5EF4-FFF2-40B4-BE49-F238E27FC236}">
                  <a16:creationId xmlns:a16="http://schemas.microsoft.com/office/drawing/2014/main" id="{E20B5D79-8B8A-478A-AE4E-4F18F7BD282F}"/>
                </a:ext>
              </a:extLst>
            </p:cNvPr>
            <p:cNvSpPr/>
            <p:nvPr/>
          </p:nvSpPr>
          <p:spPr>
            <a:xfrm>
              <a:off x="7512995" y="1854393"/>
              <a:ext cx="981819" cy="981819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Straight Connector 5">
              <a:extLst>
                <a:ext uri="{FF2B5EF4-FFF2-40B4-BE49-F238E27FC236}">
                  <a16:creationId xmlns:a16="http://schemas.microsoft.com/office/drawing/2014/main" id="{105312DC-20CC-40D4-B291-DED1D98049AD}"/>
                </a:ext>
              </a:extLst>
            </p:cNvPr>
            <p:cNvCxnSpPr/>
            <p:nvPr/>
          </p:nvCxnSpPr>
          <p:spPr>
            <a:xfrm flipH="1" flipV="1">
              <a:off x="5434783" y="1795675"/>
              <a:ext cx="591703" cy="1919445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6">
              <a:extLst>
                <a:ext uri="{FF2B5EF4-FFF2-40B4-BE49-F238E27FC236}">
                  <a16:creationId xmlns:a16="http://schemas.microsoft.com/office/drawing/2014/main" id="{5A119CC3-C9D8-4A83-BCE9-FAF46C6D645E}"/>
                </a:ext>
              </a:extLst>
            </p:cNvPr>
            <p:cNvSpPr/>
            <p:nvPr/>
          </p:nvSpPr>
          <p:spPr>
            <a:xfrm flipH="1">
              <a:off x="4943872" y="1304764"/>
              <a:ext cx="981819" cy="9818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Straight Connector 7">
              <a:extLst>
                <a:ext uri="{FF2B5EF4-FFF2-40B4-BE49-F238E27FC236}">
                  <a16:creationId xmlns:a16="http://schemas.microsoft.com/office/drawing/2014/main" id="{9D300721-3364-4357-85D4-A143538C38F3}"/>
                </a:ext>
              </a:extLst>
            </p:cNvPr>
            <p:cNvCxnSpPr/>
            <p:nvPr/>
          </p:nvCxnSpPr>
          <p:spPr>
            <a:xfrm flipV="1">
              <a:off x="6026486" y="2170403"/>
              <a:ext cx="713677" cy="1607316"/>
            </a:xfrm>
            <a:prstGeom prst="line">
              <a:avLst/>
            </a:prstGeom>
            <a:ln w="508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F4C2E521-756F-435F-9035-97ADE94FF899}"/>
                </a:ext>
              </a:extLst>
            </p:cNvPr>
            <p:cNvSpPr/>
            <p:nvPr/>
          </p:nvSpPr>
          <p:spPr>
            <a:xfrm>
              <a:off x="6366321" y="1795673"/>
              <a:ext cx="733139" cy="7331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Straight Connector 9">
              <a:extLst>
                <a:ext uri="{FF2B5EF4-FFF2-40B4-BE49-F238E27FC236}">
                  <a16:creationId xmlns:a16="http://schemas.microsoft.com/office/drawing/2014/main" id="{7D1574DB-A54E-4034-904C-028CD4E83ECA}"/>
                </a:ext>
              </a:extLst>
            </p:cNvPr>
            <p:cNvCxnSpPr>
              <a:endCxn id="13" idx="2"/>
            </p:cNvCxnSpPr>
            <p:nvPr/>
          </p:nvCxnSpPr>
          <p:spPr>
            <a:xfrm flipV="1">
              <a:off x="6025747" y="3484359"/>
              <a:ext cx="2423344" cy="281628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38FCD008-5DD6-4C4D-83AE-336FAFB4C1A3}"/>
                </a:ext>
              </a:extLst>
            </p:cNvPr>
            <p:cNvSpPr/>
            <p:nvPr/>
          </p:nvSpPr>
          <p:spPr>
            <a:xfrm>
              <a:off x="8449091" y="2992959"/>
              <a:ext cx="982800" cy="982800"/>
            </a:xfrm>
            <a:prstGeom prst="ellipse">
              <a:avLst/>
            </a:prstGeom>
            <a:solidFill>
              <a:schemeClr val="accent3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Straight Connector 11">
              <a:extLst>
                <a:ext uri="{FF2B5EF4-FFF2-40B4-BE49-F238E27FC236}">
                  <a16:creationId xmlns:a16="http://schemas.microsoft.com/office/drawing/2014/main" id="{E1D935F7-DEBD-4439-B987-EB4773D10766}"/>
                </a:ext>
              </a:extLst>
            </p:cNvPr>
            <p:cNvCxnSpPr/>
            <p:nvPr/>
          </p:nvCxnSpPr>
          <p:spPr>
            <a:xfrm flipH="1">
              <a:off x="3877957" y="3787417"/>
              <a:ext cx="2171619" cy="1725452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6370495F-07D4-4EE8-A247-29A646CBD465}"/>
                </a:ext>
              </a:extLst>
            </p:cNvPr>
            <p:cNvSpPr/>
            <p:nvPr/>
          </p:nvSpPr>
          <p:spPr>
            <a:xfrm>
              <a:off x="3445951" y="4943793"/>
              <a:ext cx="981819" cy="981819"/>
            </a:xfrm>
            <a:prstGeom prst="ellipse">
              <a:avLst/>
            </a:prstGeom>
            <a:solidFill>
              <a:schemeClr val="accent5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Straight Connector 13">
              <a:extLst>
                <a:ext uri="{FF2B5EF4-FFF2-40B4-BE49-F238E27FC236}">
                  <a16:creationId xmlns:a16="http://schemas.microsoft.com/office/drawing/2014/main" id="{9A5D60C0-E07A-4D4D-8703-85C8795870C7}"/>
                </a:ext>
              </a:extLst>
            </p:cNvPr>
            <p:cNvCxnSpPr/>
            <p:nvPr/>
          </p:nvCxnSpPr>
          <p:spPr>
            <a:xfrm flipH="1">
              <a:off x="3751390" y="3792241"/>
              <a:ext cx="2300327" cy="615361"/>
            </a:xfrm>
            <a:prstGeom prst="line">
              <a:avLst/>
            </a:prstGeom>
            <a:ln w="508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4">
              <a:extLst>
                <a:ext uri="{FF2B5EF4-FFF2-40B4-BE49-F238E27FC236}">
                  <a16:creationId xmlns:a16="http://schemas.microsoft.com/office/drawing/2014/main" id="{B6132F42-B6E7-47CB-845F-35306D2BA1CB}"/>
                </a:ext>
              </a:extLst>
            </p:cNvPr>
            <p:cNvSpPr/>
            <p:nvPr/>
          </p:nvSpPr>
          <p:spPr>
            <a:xfrm>
              <a:off x="3377549" y="4032873"/>
              <a:ext cx="733139" cy="7331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03E95A83-1064-465A-A59C-C23506F5FFDE}"/>
                </a:ext>
              </a:extLst>
            </p:cNvPr>
            <p:cNvCxnSpPr/>
            <p:nvPr/>
          </p:nvCxnSpPr>
          <p:spPr>
            <a:xfrm flipH="1" flipV="1">
              <a:off x="4423054" y="2634974"/>
              <a:ext cx="1628663" cy="1098533"/>
            </a:xfrm>
            <a:prstGeom prst="line">
              <a:avLst/>
            </a:prstGeom>
            <a:ln w="508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6">
              <a:extLst>
                <a:ext uri="{FF2B5EF4-FFF2-40B4-BE49-F238E27FC236}">
                  <a16:creationId xmlns:a16="http://schemas.microsoft.com/office/drawing/2014/main" id="{247E70DA-F1B3-482F-B4E3-08767447F187}"/>
                </a:ext>
              </a:extLst>
            </p:cNvPr>
            <p:cNvSpPr/>
            <p:nvPr/>
          </p:nvSpPr>
          <p:spPr>
            <a:xfrm>
              <a:off x="4049209" y="2260243"/>
              <a:ext cx="733139" cy="7331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Straight Connector 17">
              <a:extLst>
                <a:ext uri="{FF2B5EF4-FFF2-40B4-BE49-F238E27FC236}">
                  <a16:creationId xmlns:a16="http://schemas.microsoft.com/office/drawing/2014/main" id="{4707826C-2E90-4F47-BC75-CC7B3B0B4BB8}"/>
                </a:ext>
              </a:extLst>
            </p:cNvPr>
            <p:cNvCxnSpPr/>
            <p:nvPr/>
          </p:nvCxnSpPr>
          <p:spPr>
            <a:xfrm>
              <a:off x="6079617" y="3804607"/>
              <a:ext cx="820651" cy="1648708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18">
              <a:extLst>
                <a:ext uri="{FF2B5EF4-FFF2-40B4-BE49-F238E27FC236}">
                  <a16:creationId xmlns:a16="http://schemas.microsoft.com/office/drawing/2014/main" id="{96B1860D-3E59-4E89-99FB-5411BE625AFE}"/>
                </a:ext>
              </a:extLst>
            </p:cNvPr>
            <p:cNvSpPr/>
            <p:nvPr/>
          </p:nvSpPr>
          <p:spPr>
            <a:xfrm>
              <a:off x="6409357" y="4949701"/>
              <a:ext cx="981819" cy="981819"/>
            </a:xfrm>
            <a:prstGeom prst="ellipse">
              <a:avLst/>
            </a:prstGeom>
            <a:solidFill>
              <a:schemeClr val="accent4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Straight Connector 19">
              <a:extLst>
                <a:ext uri="{FF2B5EF4-FFF2-40B4-BE49-F238E27FC236}">
                  <a16:creationId xmlns:a16="http://schemas.microsoft.com/office/drawing/2014/main" id="{26BD464C-8D95-4387-B793-4F7F54EE7626}"/>
                </a:ext>
              </a:extLst>
            </p:cNvPr>
            <p:cNvCxnSpPr/>
            <p:nvPr/>
          </p:nvCxnSpPr>
          <p:spPr>
            <a:xfrm flipH="1" flipV="1">
              <a:off x="3237196" y="2992961"/>
              <a:ext cx="2814521" cy="774551"/>
            </a:xfrm>
            <a:prstGeom prst="line">
              <a:avLst/>
            </a:prstGeom>
            <a:ln w="381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0">
              <a:extLst>
                <a:ext uri="{FF2B5EF4-FFF2-40B4-BE49-F238E27FC236}">
                  <a16:creationId xmlns:a16="http://schemas.microsoft.com/office/drawing/2014/main" id="{D99B27AE-B8E3-4ED7-B8F4-9DD05A891FD6}"/>
                </a:ext>
              </a:extLst>
            </p:cNvPr>
            <p:cNvSpPr/>
            <p:nvPr/>
          </p:nvSpPr>
          <p:spPr>
            <a:xfrm flipH="1">
              <a:off x="2746288" y="2502049"/>
              <a:ext cx="981819" cy="981819"/>
            </a:xfrm>
            <a:prstGeom prst="ellipse">
              <a:avLst/>
            </a:prstGeom>
            <a:solidFill>
              <a:schemeClr val="accent6"/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4" name="Straight Connector 21">
              <a:extLst>
                <a:ext uri="{FF2B5EF4-FFF2-40B4-BE49-F238E27FC236}">
                  <a16:creationId xmlns:a16="http://schemas.microsoft.com/office/drawing/2014/main" id="{8C4C494A-DA44-4C05-ADB6-2468D292B8A7}"/>
                </a:ext>
              </a:extLst>
            </p:cNvPr>
            <p:cNvCxnSpPr/>
            <p:nvPr/>
          </p:nvCxnSpPr>
          <p:spPr>
            <a:xfrm>
              <a:off x="6079619" y="3767510"/>
              <a:ext cx="2343620" cy="681455"/>
            </a:xfrm>
            <a:prstGeom prst="line">
              <a:avLst/>
            </a:prstGeom>
            <a:ln w="508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2">
              <a:extLst>
                <a:ext uri="{FF2B5EF4-FFF2-40B4-BE49-F238E27FC236}">
                  <a16:creationId xmlns:a16="http://schemas.microsoft.com/office/drawing/2014/main" id="{BBB56DF0-8817-40D5-9425-C372FBCBB520}"/>
                </a:ext>
              </a:extLst>
            </p:cNvPr>
            <p:cNvSpPr/>
            <p:nvPr/>
          </p:nvSpPr>
          <p:spPr>
            <a:xfrm>
              <a:off x="8049399" y="4074235"/>
              <a:ext cx="733139" cy="7331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0800">
              <a:solidFill>
                <a:schemeClr val="bg1">
                  <a:lumMod val="8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219">
              <a:extLst>
                <a:ext uri="{FF2B5EF4-FFF2-40B4-BE49-F238E27FC236}">
                  <a16:creationId xmlns:a16="http://schemas.microsoft.com/office/drawing/2014/main" id="{45D3B145-475B-4FF4-AEF8-58064E435A39}"/>
                </a:ext>
              </a:extLst>
            </p:cNvPr>
            <p:cNvGrpSpPr/>
            <p:nvPr/>
          </p:nvGrpSpPr>
          <p:grpSpPr>
            <a:xfrm>
              <a:off x="5238039" y="2780971"/>
              <a:ext cx="1587792" cy="1881647"/>
              <a:chOff x="5254369" y="2779358"/>
              <a:chExt cx="1587791" cy="1881647"/>
            </a:xfrm>
          </p:grpSpPr>
          <p:sp>
            <p:nvSpPr>
              <p:cNvPr id="43" name="Freeform: Shape 224">
                <a:extLst>
                  <a:ext uri="{FF2B5EF4-FFF2-40B4-BE49-F238E27FC236}">
                    <a16:creationId xmlns:a16="http://schemas.microsoft.com/office/drawing/2014/main" id="{FD92BFE6-BDCF-4DEE-8177-661383501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4369" y="2779358"/>
                <a:ext cx="1587791" cy="1881647"/>
              </a:xfrm>
              <a:custGeom>
                <a:avLst/>
                <a:gdLst>
                  <a:gd name="T0" fmla="*/ 119 w 1957"/>
                  <a:gd name="T1" fmla="*/ 920 h 2318"/>
                  <a:gd name="T2" fmla="*/ 124 w 1957"/>
                  <a:gd name="T3" fmla="*/ 826 h 2318"/>
                  <a:gd name="T4" fmla="*/ 137 w 1957"/>
                  <a:gd name="T5" fmla="*/ 735 h 2318"/>
                  <a:gd name="T6" fmla="*/ 160 w 1957"/>
                  <a:gd name="T7" fmla="*/ 647 h 2318"/>
                  <a:gd name="T8" fmla="*/ 191 w 1957"/>
                  <a:gd name="T9" fmla="*/ 563 h 2318"/>
                  <a:gd name="T10" fmla="*/ 230 w 1957"/>
                  <a:gd name="T11" fmla="*/ 482 h 2318"/>
                  <a:gd name="T12" fmla="*/ 275 w 1957"/>
                  <a:gd name="T13" fmla="*/ 405 h 2318"/>
                  <a:gd name="T14" fmla="*/ 328 w 1957"/>
                  <a:gd name="T15" fmla="*/ 335 h 2318"/>
                  <a:gd name="T16" fmla="*/ 388 w 1957"/>
                  <a:gd name="T17" fmla="*/ 270 h 2318"/>
                  <a:gd name="T18" fmla="*/ 453 w 1957"/>
                  <a:gd name="T19" fmla="*/ 210 h 2318"/>
                  <a:gd name="T20" fmla="*/ 523 w 1957"/>
                  <a:gd name="T21" fmla="*/ 158 h 2318"/>
                  <a:gd name="T22" fmla="*/ 599 w 1957"/>
                  <a:gd name="T23" fmla="*/ 111 h 2318"/>
                  <a:gd name="T24" fmla="*/ 679 w 1957"/>
                  <a:gd name="T25" fmla="*/ 72 h 2318"/>
                  <a:gd name="T26" fmla="*/ 765 w 1957"/>
                  <a:gd name="T27" fmla="*/ 42 h 2318"/>
                  <a:gd name="T28" fmla="*/ 852 w 1957"/>
                  <a:gd name="T29" fmla="*/ 19 h 2318"/>
                  <a:gd name="T30" fmla="*/ 944 w 1957"/>
                  <a:gd name="T31" fmla="*/ 5 h 2318"/>
                  <a:gd name="T32" fmla="*/ 1038 w 1957"/>
                  <a:gd name="T33" fmla="*/ 0 h 2318"/>
                  <a:gd name="T34" fmla="*/ 1085 w 1957"/>
                  <a:gd name="T35" fmla="*/ 2 h 2318"/>
                  <a:gd name="T36" fmla="*/ 1178 w 1957"/>
                  <a:gd name="T37" fmla="*/ 11 h 2318"/>
                  <a:gd name="T38" fmla="*/ 1267 w 1957"/>
                  <a:gd name="T39" fmla="*/ 30 h 2318"/>
                  <a:gd name="T40" fmla="*/ 1353 w 1957"/>
                  <a:gd name="T41" fmla="*/ 56 h 2318"/>
                  <a:gd name="T42" fmla="*/ 1436 w 1957"/>
                  <a:gd name="T43" fmla="*/ 91 h 2318"/>
                  <a:gd name="T44" fmla="*/ 1514 w 1957"/>
                  <a:gd name="T45" fmla="*/ 133 h 2318"/>
                  <a:gd name="T46" fmla="*/ 1587 w 1957"/>
                  <a:gd name="T47" fmla="*/ 183 h 2318"/>
                  <a:gd name="T48" fmla="*/ 1656 w 1957"/>
                  <a:gd name="T49" fmla="*/ 239 h 2318"/>
                  <a:gd name="T50" fmla="*/ 1718 w 1957"/>
                  <a:gd name="T51" fmla="*/ 302 h 2318"/>
                  <a:gd name="T52" fmla="*/ 1774 w 1957"/>
                  <a:gd name="T53" fmla="*/ 370 h 2318"/>
                  <a:gd name="T54" fmla="*/ 1824 w 1957"/>
                  <a:gd name="T55" fmla="*/ 443 h 2318"/>
                  <a:gd name="T56" fmla="*/ 1867 w 1957"/>
                  <a:gd name="T57" fmla="*/ 521 h 2318"/>
                  <a:gd name="T58" fmla="*/ 1901 w 1957"/>
                  <a:gd name="T59" fmla="*/ 604 h 2318"/>
                  <a:gd name="T60" fmla="*/ 1928 w 1957"/>
                  <a:gd name="T61" fmla="*/ 691 h 2318"/>
                  <a:gd name="T62" fmla="*/ 1946 w 1957"/>
                  <a:gd name="T63" fmla="*/ 780 h 2318"/>
                  <a:gd name="T64" fmla="*/ 1956 w 1957"/>
                  <a:gd name="T65" fmla="*/ 873 h 2318"/>
                  <a:gd name="T66" fmla="*/ 1812 w 1957"/>
                  <a:gd name="T67" fmla="*/ 2318 h 2318"/>
                  <a:gd name="T68" fmla="*/ 884 w 1957"/>
                  <a:gd name="T69" fmla="*/ 2121 h 2318"/>
                  <a:gd name="T70" fmla="*/ 505 w 1957"/>
                  <a:gd name="T71" fmla="*/ 2121 h 2318"/>
                  <a:gd name="T72" fmla="*/ 450 w 1957"/>
                  <a:gd name="T73" fmla="*/ 2118 h 2318"/>
                  <a:gd name="T74" fmla="*/ 400 w 1957"/>
                  <a:gd name="T75" fmla="*/ 2113 h 2318"/>
                  <a:gd name="T76" fmla="*/ 358 w 1957"/>
                  <a:gd name="T77" fmla="*/ 2106 h 2318"/>
                  <a:gd name="T78" fmla="*/ 321 w 1957"/>
                  <a:gd name="T79" fmla="*/ 2094 h 2318"/>
                  <a:gd name="T80" fmla="*/ 291 w 1957"/>
                  <a:gd name="T81" fmla="*/ 2079 h 2318"/>
                  <a:gd name="T82" fmla="*/ 269 w 1957"/>
                  <a:gd name="T83" fmla="*/ 2060 h 2318"/>
                  <a:gd name="T84" fmla="*/ 253 w 1957"/>
                  <a:gd name="T85" fmla="*/ 2036 h 2318"/>
                  <a:gd name="T86" fmla="*/ 245 w 1957"/>
                  <a:gd name="T87" fmla="*/ 2009 h 2318"/>
                  <a:gd name="T88" fmla="*/ 0 w 1957"/>
                  <a:gd name="T89" fmla="*/ 1517 h 2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7" h="2318">
                    <a:moveTo>
                      <a:pt x="119" y="920"/>
                    </a:moveTo>
                    <a:lnTo>
                      <a:pt x="119" y="920"/>
                    </a:lnTo>
                    <a:lnTo>
                      <a:pt x="120" y="873"/>
                    </a:lnTo>
                    <a:lnTo>
                      <a:pt x="124" y="826"/>
                    </a:lnTo>
                    <a:lnTo>
                      <a:pt x="128" y="780"/>
                    </a:lnTo>
                    <a:lnTo>
                      <a:pt x="137" y="735"/>
                    </a:lnTo>
                    <a:lnTo>
                      <a:pt x="147" y="691"/>
                    </a:lnTo>
                    <a:lnTo>
                      <a:pt x="160" y="647"/>
                    </a:lnTo>
                    <a:lnTo>
                      <a:pt x="174" y="604"/>
                    </a:lnTo>
                    <a:lnTo>
                      <a:pt x="191" y="563"/>
                    </a:lnTo>
                    <a:lnTo>
                      <a:pt x="209" y="521"/>
                    </a:lnTo>
                    <a:lnTo>
                      <a:pt x="230" y="482"/>
                    </a:lnTo>
                    <a:lnTo>
                      <a:pt x="252" y="443"/>
                    </a:lnTo>
                    <a:lnTo>
                      <a:pt x="275" y="405"/>
                    </a:lnTo>
                    <a:lnTo>
                      <a:pt x="300" y="370"/>
                    </a:lnTo>
                    <a:lnTo>
                      <a:pt x="328" y="335"/>
                    </a:lnTo>
                    <a:lnTo>
                      <a:pt x="358" y="302"/>
                    </a:lnTo>
                    <a:lnTo>
                      <a:pt x="388" y="270"/>
                    </a:lnTo>
                    <a:lnTo>
                      <a:pt x="420" y="239"/>
                    </a:lnTo>
                    <a:lnTo>
                      <a:pt x="453" y="210"/>
                    </a:lnTo>
                    <a:lnTo>
                      <a:pt x="488" y="183"/>
                    </a:lnTo>
                    <a:lnTo>
                      <a:pt x="523" y="158"/>
                    </a:lnTo>
                    <a:lnTo>
                      <a:pt x="561" y="133"/>
                    </a:lnTo>
                    <a:lnTo>
                      <a:pt x="599" y="111"/>
                    </a:lnTo>
                    <a:lnTo>
                      <a:pt x="639" y="91"/>
                    </a:lnTo>
                    <a:lnTo>
                      <a:pt x="679" y="72"/>
                    </a:lnTo>
                    <a:lnTo>
                      <a:pt x="722" y="56"/>
                    </a:lnTo>
                    <a:lnTo>
                      <a:pt x="765" y="42"/>
                    </a:lnTo>
                    <a:lnTo>
                      <a:pt x="807" y="30"/>
                    </a:lnTo>
                    <a:lnTo>
                      <a:pt x="852" y="19"/>
                    </a:lnTo>
                    <a:lnTo>
                      <a:pt x="898" y="11"/>
                    </a:lnTo>
                    <a:lnTo>
                      <a:pt x="944" y="5"/>
                    </a:lnTo>
                    <a:lnTo>
                      <a:pt x="990" y="2"/>
                    </a:lnTo>
                    <a:lnTo>
                      <a:pt x="1038" y="0"/>
                    </a:lnTo>
                    <a:lnTo>
                      <a:pt x="1038" y="0"/>
                    </a:lnTo>
                    <a:lnTo>
                      <a:pt x="1085" y="2"/>
                    </a:lnTo>
                    <a:lnTo>
                      <a:pt x="1132" y="5"/>
                    </a:lnTo>
                    <a:lnTo>
                      <a:pt x="1178" y="11"/>
                    </a:lnTo>
                    <a:lnTo>
                      <a:pt x="1223" y="19"/>
                    </a:lnTo>
                    <a:lnTo>
                      <a:pt x="1267" y="30"/>
                    </a:lnTo>
                    <a:lnTo>
                      <a:pt x="1311" y="42"/>
                    </a:lnTo>
                    <a:lnTo>
                      <a:pt x="1353" y="56"/>
                    </a:lnTo>
                    <a:lnTo>
                      <a:pt x="1395" y="72"/>
                    </a:lnTo>
                    <a:lnTo>
                      <a:pt x="1436" y="91"/>
                    </a:lnTo>
                    <a:lnTo>
                      <a:pt x="1475" y="111"/>
                    </a:lnTo>
                    <a:lnTo>
                      <a:pt x="1514" y="133"/>
                    </a:lnTo>
                    <a:lnTo>
                      <a:pt x="1551" y="158"/>
                    </a:lnTo>
                    <a:lnTo>
                      <a:pt x="1587" y="183"/>
                    </a:lnTo>
                    <a:lnTo>
                      <a:pt x="1623" y="210"/>
                    </a:lnTo>
                    <a:lnTo>
                      <a:pt x="1656" y="239"/>
                    </a:lnTo>
                    <a:lnTo>
                      <a:pt x="1687" y="270"/>
                    </a:lnTo>
                    <a:lnTo>
                      <a:pt x="1718" y="302"/>
                    </a:lnTo>
                    <a:lnTo>
                      <a:pt x="1747" y="335"/>
                    </a:lnTo>
                    <a:lnTo>
                      <a:pt x="1774" y="370"/>
                    </a:lnTo>
                    <a:lnTo>
                      <a:pt x="1800" y="405"/>
                    </a:lnTo>
                    <a:lnTo>
                      <a:pt x="1824" y="443"/>
                    </a:lnTo>
                    <a:lnTo>
                      <a:pt x="1846" y="482"/>
                    </a:lnTo>
                    <a:lnTo>
                      <a:pt x="1867" y="521"/>
                    </a:lnTo>
                    <a:lnTo>
                      <a:pt x="1885" y="563"/>
                    </a:lnTo>
                    <a:lnTo>
                      <a:pt x="1901" y="604"/>
                    </a:lnTo>
                    <a:lnTo>
                      <a:pt x="1915" y="647"/>
                    </a:lnTo>
                    <a:lnTo>
                      <a:pt x="1928" y="691"/>
                    </a:lnTo>
                    <a:lnTo>
                      <a:pt x="1939" y="735"/>
                    </a:lnTo>
                    <a:lnTo>
                      <a:pt x="1946" y="780"/>
                    </a:lnTo>
                    <a:lnTo>
                      <a:pt x="1952" y="826"/>
                    </a:lnTo>
                    <a:lnTo>
                      <a:pt x="1956" y="873"/>
                    </a:lnTo>
                    <a:lnTo>
                      <a:pt x="1957" y="920"/>
                    </a:lnTo>
                    <a:lnTo>
                      <a:pt x="1812" y="2318"/>
                    </a:lnTo>
                    <a:lnTo>
                      <a:pt x="884" y="2318"/>
                    </a:lnTo>
                    <a:lnTo>
                      <a:pt x="884" y="2121"/>
                    </a:lnTo>
                    <a:lnTo>
                      <a:pt x="505" y="2121"/>
                    </a:lnTo>
                    <a:lnTo>
                      <a:pt x="505" y="2121"/>
                    </a:lnTo>
                    <a:lnTo>
                      <a:pt x="477" y="2119"/>
                    </a:lnTo>
                    <a:lnTo>
                      <a:pt x="450" y="2118"/>
                    </a:lnTo>
                    <a:lnTo>
                      <a:pt x="425" y="2117"/>
                    </a:lnTo>
                    <a:lnTo>
                      <a:pt x="400" y="2113"/>
                    </a:lnTo>
                    <a:lnTo>
                      <a:pt x="378" y="2111"/>
                    </a:lnTo>
                    <a:lnTo>
                      <a:pt x="358" y="2106"/>
                    </a:lnTo>
                    <a:lnTo>
                      <a:pt x="338" y="2100"/>
                    </a:lnTo>
                    <a:lnTo>
                      <a:pt x="321" y="2094"/>
                    </a:lnTo>
                    <a:lnTo>
                      <a:pt x="305" y="2086"/>
                    </a:lnTo>
                    <a:lnTo>
                      <a:pt x="291" y="2079"/>
                    </a:lnTo>
                    <a:lnTo>
                      <a:pt x="278" y="2069"/>
                    </a:lnTo>
                    <a:lnTo>
                      <a:pt x="269" y="2060"/>
                    </a:lnTo>
                    <a:lnTo>
                      <a:pt x="260" y="2049"/>
                    </a:lnTo>
                    <a:lnTo>
                      <a:pt x="253" y="2036"/>
                    </a:lnTo>
                    <a:lnTo>
                      <a:pt x="248" y="2024"/>
                    </a:lnTo>
                    <a:lnTo>
                      <a:pt x="245" y="2009"/>
                    </a:lnTo>
                    <a:lnTo>
                      <a:pt x="184" y="1589"/>
                    </a:lnTo>
                    <a:lnTo>
                      <a:pt x="0" y="1517"/>
                    </a:lnTo>
                    <a:lnTo>
                      <a:pt x="119" y="920"/>
                    </a:lnTo>
                    <a:close/>
                  </a:path>
                </a:pathLst>
              </a:custGeom>
              <a:solidFill>
                <a:srgbClr val="FFFFFF"/>
              </a:solidFill>
              <a:ln w="57150">
                <a:solidFill>
                  <a:schemeClr val="accent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Group 221">
                <a:extLst>
                  <a:ext uri="{FF2B5EF4-FFF2-40B4-BE49-F238E27FC236}">
                    <a16:creationId xmlns:a16="http://schemas.microsoft.com/office/drawing/2014/main" id="{BBA3AAB2-F61B-4923-98C2-63F5B0FC9A6F}"/>
                  </a:ext>
                </a:extLst>
              </p:cNvPr>
              <p:cNvGrpSpPr/>
              <p:nvPr/>
            </p:nvGrpSpPr>
            <p:grpSpPr>
              <a:xfrm>
                <a:off x="5491401" y="2902745"/>
                <a:ext cx="1232242" cy="590957"/>
                <a:chOff x="5491401" y="2902745"/>
                <a:chExt cx="1232242" cy="590957"/>
              </a:xfrm>
            </p:grpSpPr>
            <p:sp>
              <p:nvSpPr>
                <p:cNvPr id="45" name="Freeform: Shape 222">
                  <a:extLst>
                    <a:ext uri="{FF2B5EF4-FFF2-40B4-BE49-F238E27FC236}">
                      <a16:creationId xmlns:a16="http://schemas.microsoft.com/office/drawing/2014/main" id="{E3111427-908D-41E0-8077-9465B1D476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7377" y="2928721"/>
                  <a:ext cx="1180290" cy="540629"/>
                </a:xfrm>
                <a:custGeom>
                  <a:avLst/>
                  <a:gdLst>
                    <a:gd name="T0" fmla="*/ 4 w 1455"/>
                    <a:gd name="T1" fmla="*/ 501 h 664"/>
                    <a:gd name="T2" fmla="*/ 31 w 1455"/>
                    <a:gd name="T3" fmla="*/ 447 h 664"/>
                    <a:gd name="T4" fmla="*/ 63 w 1455"/>
                    <a:gd name="T5" fmla="*/ 394 h 664"/>
                    <a:gd name="T6" fmla="*/ 60 w 1455"/>
                    <a:gd name="T7" fmla="*/ 368 h 664"/>
                    <a:gd name="T8" fmla="*/ 66 w 1455"/>
                    <a:gd name="T9" fmla="*/ 328 h 664"/>
                    <a:gd name="T10" fmla="*/ 88 w 1455"/>
                    <a:gd name="T11" fmla="*/ 281 h 664"/>
                    <a:gd name="T12" fmla="*/ 125 w 1455"/>
                    <a:gd name="T13" fmla="*/ 246 h 664"/>
                    <a:gd name="T14" fmla="*/ 174 w 1455"/>
                    <a:gd name="T15" fmla="*/ 224 h 664"/>
                    <a:gd name="T16" fmla="*/ 216 w 1455"/>
                    <a:gd name="T17" fmla="*/ 219 h 664"/>
                    <a:gd name="T18" fmla="*/ 236 w 1455"/>
                    <a:gd name="T19" fmla="*/ 170 h 664"/>
                    <a:gd name="T20" fmla="*/ 267 w 1455"/>
                    <a:gd name="T21" fmla="*/ 124 h 664"/>
                    <a:gd name="T22" fmla="*/ 312 w 1455"/>
                    <a:gd name="T23" fmla="*/ 90 h 664"/>
                    <a:gd name="T24" fmla="*/ 366 w 1455"/>
                    <a:gd name="T25" fmla="*/ 73 h 664"/>
                    <a:gd name="T26" fmla="*/ 410 w 1455"/>
                    <a:gd name="T27" fmla="*/ 70 h 664"/>
                    <a:gd name="T28" fmla="*/ 475 w 1455"/>
                    <a:gd name="T29" fmla="*/ 87 h 664"/>
                    <a:gd name="T30" fmla="*/ 515 w 1455"/>
                    <a:gd name="T31" fmla="*/ 40 h 664"/>
                    <a:gd name="T32" fmla="*/ 582 w 1455"/>
                    <a:gd name="T33" fmla="*/ 4 h 664"/>
                    <a:gd name="T34" fmla="*/ 633 w 1455"/>
                    <a:gd name="T35" fmla="*/ 1 h 664"/>
                    <a:gd name="T36" fmla="*/ 681 w 1455"/>
                    <a:gd name="T37" fmla="*/ 12 h 664"/>
                    <a:gd name="T38" fmla="*/ 731 w 1455"/>
                    <a:gd name="T39" fmla="*/ 41 h 664"/>
                    <a:gd name="T40" fmla="*/ 790 w 1455"/>
                    <a:gd name="T41" fmla="*/ 17 h 664"/>
                    <a:gd name="T42" fmla="*/ 857 w 1455"/>
                    <a:gd name="T43" fmla="*/ 12 h 664"/>
                    <a:gd name="T44" fmla="*/ 937 w 1455"/>
                    <a:gd name="T45" fmla="*/ 40 h 664"/>
                    <a:gd name="T46" fmla="*/ 996 w 1455"/>
                    <a:gd name="T47" fmla="*/ 97 h 664"/>
                    <a:gd name="T48" fmla="*/ 1024 w 1455"/>
                    <a:gd name="T49" fmla="*/ 91 h 664"/>
                    <a:gd name="T50" fmla="*/ 1082 w 1455"/>
                    <a:gd name="T51" fmla="*/ 96 h 664"/>
                    <a:gd name="T52" fmla="*/ 1132 w 1455"/>
                    <a:gd name="T53" fmla="*/ 121 h 664"/>
                    <a:gd name="T54" fmla="*/ 1168 w 1455"/>
                    <a:gd name="T55" fmla="*/ 165 h 664"/>
                    <a:gd name="T56" fmla="*/ 1204 w 1455"/>
                    <a:gd name="T57" fmla="*/ 203 h 664"/>
                    <a:gd name="T58" fmla="*/ 1251 w 1455"/>
                    <a:gd name="T59" fmla="*/ 215 h 664"/>
                    <a:gd name="T60" fmla="*/ 1293 w 1455"/>
                    <a:gd name="T61" fmla="*/ 246 h 664"/>
                    <a:gd name="T62" fmla="*/ 1314 w 1455"/>
                    <a:gd name="T63" fmla="*/ 279 h 664"/>
                    <a:gd name="T64" fmla="*/ 1328 w 1455"/>
                    <a:gd name="T65" fmla="*/ 336 h 664"/>
                    <a:gd name="T66" fmla="*/ 1360 w 1455"/>
                    <a:gd name="T67" fmla="*/ 380 h 664"/>
                    <a:gd name="T68" fmla="*/ 1403 w 1455"/>
                    <a:gd name="T69" fmla="*/ 435 h 664"/>
                    <a:gd name="T70" fmla="*/ 1414 w 1455"/>
                    <a:gd name="T71" fmla="*/ 487 h 664"/>
                    <a:gd name="T72" fmla="*/ 1425 w 1455"/>
                    <a:gd name="T73" fmla="*/ 528 h 664"/>
                    <a:gd name="T74" fmla="*/ 1447 w 1455"/>
                    <a:gd name="T75" fmla="*/ 555 h 664"/>
                    <a:gd name="T76" fmla="*/ 1455 w 1455"/>
                    <a:gd name="T77" fmla="*/ 588 h 664"/>
                    <a:gd name="T78" fmla="*/ 1451 w 1455"/>
                    <a:gd name="T79" fmla="*/ 611 h 664"/>
                    <a:gd name="T80" fmla="*/ 1421 w 1455"/>
                    <a:gd name="T81" fmla="*/ 651 h 664"/>
                    <a:gd name="T82" fmla="*/ 1386 w 1455"/>
                    <a:gd name="T83" fmla="*/ 663 h 664"/>
                    <a:gd name="T84" fmla="*/ 943 w 1455"/>
                    <a:gd name="T85" fmla="*/ 663 h 664"/>
                    <a:gd name="T86" fmla="*/ 905 w 1455"/>
                    <a:gd name="T87" fmla="*/ 651 h 664"/>
                    <a:gd name="T88" fmla="*/ 860 w 1455"/>
                    <a:gd name="T89" fmla="*/ 606 h 664"/>
                    <a:gd name="T90" fmla="*/ 816 w 1455"/>
                    <a:gd name="T91" fmla="*/ 644 h 664"/>
                    <a:gd name="T92" fmla="*/ 771 w 1455"/>
                    <a:gd name="T93" fmla="*/ 662 h 664"/>
                    <a:gd name="T94" fmla="*/ 486 w 1455"/>
                    <a:gd name="T95" fmla="*/ 664 h 664"/>
                    <a:gd name="T96" fmla="*/ 414 w 1455"/>
                    <a:gd name="T97" fmla="*/ 644 h 664"/>
                    <a:gd name="T98" fmla="*/ 366 w 1455"/>
                    <a:gd name="T99" fmla="*/ 653 h 664"/>
                    <a:gd name="T100" fmla="*/ 135 w 1455"/>
                    <a:gd name="T101" fmla="*/ 664 h 664"/>
                    <a:gd name="T102" fmla="*/ 96 w 1455"/>
                    <a:gd name="T103" fmla="*/ 658 h 664"/>
                    <a:gd name="T104" fmla="*/ 49 w 1455"/>
                    <a:gd name="T105" fmla="*/ 633 h 664"/>
                    <a:gd name="T106" fmla="*/ 18 w 1455"/>
                    <a:gd name="T107" fmla="*/ 594 h 664"/>
                    <a:gd name="T108" fmla="*/ 2 w 1455"/>
                    <a:gd name="T109" fmla="*/ 544 h 6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55" h="664">
                      <a:moveTo>
                        <a:pt x="0" y="530"/>
                      </a:moveTo>
                      <a:lnTo>
                        <a:pt x="0" y="530"/>
                      </a:lnTo>
                      <a:lnTo>
                        <a:pt x="2" y="516"/>
                      </a:lnTo>
                      <a:lnTo>
                        <a:pt x="4" y="501"/>
                      </a:lnTo>
                      <a:lnTo>
                        <a:pt x="9" y="486"/>
                      </a:lnTo>
                      <a:lnTo>
                        <a:pt x="14" y="473"/>
                      </a:lnTo>
                      <a:lnTo>
                        <a:pt x="21" y="459"/>
                      </a:lnTo>
                      <a:lnTo>
                        <a:pt x="31" y="447"/>
                      </a:lnTo>
                      <a:lnTo>
                        <a:pt x="41" y="436"/>
                      </a:lnTo>
                      <a:lnTo>
                        <a:pt x="52" y="425"/>
                      </a:lnTo>
                      <a:lnTo>
                        <a:pt x="67" y="414"/>
                      </a:lnTo>
                      <a:lnTo>
                        <a:pt x="63" y="394"/>
                      </a:lnTo>
                      <a:lnTo>
                        <a:pt x="63" y="390"/>
                      </a:lnTo>
                      <a:lnTo>
                        <a:pt x="63" y="390"/>
                      </a:lnTo>
                      <a:lnTo>
                        <a:pt x="61" y="379"/>
                      </a:lnTo>
                      <a:lnTo>
                        <a:pt x="60" y="368"/>
                      </a:lnTo>
                      <a:lnTo>
                        <a:pt x="60" y="368"/>
                      </a:lnTo>
                      <a:lnTo>
                        <a:pt x="61" y="354"/>
                      </a:lnTo>
                      <a:lnTo>
                        <a:pt x="63" y="341"/>
                      </a:lnTo>
                      <a:lnTo>
                        <a:pt x="66" y="328"/>
                      </a:lnTo>
                      <a:lnTo>
                        <a:pt x="70" y="315"/>
                      </a:lnTo>
                      <a:lnTo>
                        <a:pt x="75" y="303"/>
                      </a:lnTo>
                      <a:lnTo>
                        <a:pt x="81" y="292"/>
                      </a:lnTo>
                      <a:lnTo>
                        <a:pt x="88" y="281"/>
                      </a:lnTo>
                      <a:lnTo>
                        <a:pt x="97" y="272"/>
                      </a:lnTo>
                      <a:lnTo>
                        <a:pt x="105" y="262"/>
                      </a:lnTo>
                      <a:lnTo>
                        <a:pt x="115" y="253"/>
                      </a:lnTo>
                      <a:lnTo>
                        <a:pt x="125" y="246"/>
                      </a:lnTo>
                      <a:lnTo>
                        <a:pt x="137" y="239"/>
                      </a:lnTo>
                      <a:lnTo>
                        <a:pt x="148" y="233"/>
                      </a:lnTo>
                      <a:lnTo>
                        <a:pt x="160" y="228"/>
                      </a:lnTo>
                      <a:lnTo>
                        <a:pt x="174" y="224"/>
                      </a:lnTo>
                      <a:lnTo>
                        <a:pt x="187" y="222"/>
                      </a:lnTo>
                      <a:lnTo>
                        <a:pt x="187" y="222"/>
                      </a:lnTo>
                      <a:lnTo>
                        <a:pt x="194" y="220"/>
                      </a:lnTo>
                      <a:lnTo>
                        <a:pt x="216" y="219"/>
                      </a:lnTo>
                      <a:lnTo>
                        <a:pt x="225" y="197"/>
                      </a:lnTo>
                      <a:lnTo>
                        <a:pt x="225" y="197"/>
                      </a:lnTo>
                      <a:lnTo>
                        <a:pt x="230" y="184"/>
                      </a:lnTo>
                      <a:lnTo>
                        <a:pt x="236" y="170"/>
                      </a:lnTo>
                      <a:lnTo>
                        <a:pt x="242" y="157"/>
                      </a:lnTo>
                      <a:lnTo>
                        <a:pt x="250" y="146"/>
                      </a:lnTo>
                      <a:lnTo>
                        <a:pt x="259" y="134"/>
                      </a:lnTo>
                      <a:lnTo>
                        <a:pt x="267" y="124"/>
                      </a:lnTo>
                      <a:lnTo>
                        <a:pt x="278" y="114"/>
                      </a:lnTo>
                      <a:lnTo>
                        <a:pt x="289" y="106"/>
                      </a:lnTo>
                      <a:lnTo>
                        <a:pt x="300" y="97"/>
                      </a:lnTo>
                      <a:lnTo>
                        <a:pt x="312" y="90"/>
                      </a:lnTo>
                      <a:lnTo>
                        <a:pt x="325" y="84"/>
                      </a:lnTo>
                      <a:lnTo>
                        <a:pt x="338" y="79"/>
                      </a:lnTo>
                      <a:lnTo>
                        <a:pt x="352" y="75"/>
                      </a:lnTo>
                      <a:lnTo>
                        <a:pt x="366" y="73"/>
                      </a:lnTo>
                      <a:lnTo>
                        <a:pt x="381" y="70"/>
                      </a:lnTo>
                      <a:lnTo>
                        <a:pt x="395" y="70"/>
                      </a:lnTo>
                      <a:lnTo>
                        <a:pt x="395" y="70"/>
                      </a:lnTo>
                      <a:lnTo>
                        <a:pt x="410" y="70"/>
                      </a:lnTo>
                      <a:lnTo>
                        <a:pt x="423" y="73"/>
                      </a:lnTo>
                      <a:lnTo>
                        <a:pt x="438" y="75"/>
                      </a:lnTo>
                      <a:lnTo>
                        <a:pt x="453" y="80"/>
                      </a:lnTo>
                      <a:lnTo>
                        <a:pt x="475" y="87"/>
                      </a:lnTo>
                      <a:lnTo>
                        <a:pt x="488" y="68"/>
                      </a:lnTo>
                      <a:lnTo>
                        <a:pt x="488" y="68"/>
                      </a:lnTo>
                      <a:lnTo>
                        <a:pt x="500" y="53"/>
                      </a:lnTo>
                      <a:lnTo>
                        <a:pt x="515" y="40"/>
                      </a:lnTo>
                      <a:lnTo>
                        <a:pt x="529" y="28"/>
                      </a:lnTo>
                      <a:lnTo>
                        <a:pt x="547" y="18"/>
                      </a:lnTo>
                      <a:lnTo>
                        <a:pt x="564" y="10"/>
                      </a:lnTo>
                      <a:lnTo>
                        <a:pt x="582" y="4"/>
                      </a:lnTo>
                      <a:lnTo>
                        <a:pt x="601" y="1"/>
                      </a:lnTo>
                      <a:lnTo>
                        <a:pt x="621" y="0"/>
                      </a:lnTo>
                      <a:lnTo>
                        <a:pt x="621" y="0"/>
                      </a:lnTo>
                      <a:lnTo>
                        <a:pt x="633" y="1"/>
                      </a:lnTo>
                      <a:lnTo>
                        <a:pt x="645" y="2"/>
                      </a:lnTo>
                      <a:lnTo>
                        <a:pt x="657" y="4"/>
                      </a:lnTo>
                      <a:lnTo>
                        <a:pt x="670" y="8"/>
                      </a:lnTo>
                      <a:lnTo>
                        <a:pt x="681" y="12"/>
                      </a:lnTo>
                      <a:lnTo>
                        <a:pt x="693" y="18"/>
                      </a:lnTo>
                      <a:lnTo>
                        <a:pt x="704" y="24"/>
                      </a:lnTo>
                      <a:lnTo>
                        <a:pt x="715" y="30"/>
                      </a:lnTo>
                      <a:lnTo>
                        <a:pt x="731" y="41"/>
                      </a:lnTo>
                      <a:lnTo>
                        <a:pt x="748" y="32"/>
                      </a:lnTo>
                      <a:lnTo>
                        <a:pt x="748" y="32"/>
                      </a:lnTo>
                      <a:lnTo>
                        <a:pt x="768" y="23"/>
                      </a:lnTo>
                      <a:lnTo>
                        <a:pt x="790" y="17"/>
                      </a:lnTo>
                      <a:lnTo>
                        <a:pt x="813" y="12"/>
                      </a:lnTo>
                      <a:lnTo>
                        <a:pt x="835" y="10"/>
                      </a:lnTo>
                      <a:lnTo>
                        <a:pt x="835" y="10"/>
                      </a:lnTo>
                      <a:lnTo>
                        <a:pt x="857" y="12"/>
                      </a:lnTo>
                      <a:lnTo>
                        <a:pt x="878" y="15"/>
                      </a:lnTo>
                      <a:lnTo>
                        <a:pt x="899" y="21"/>
                      </a:lnTo>
                      <a:lnTo>
                        <a:pt x="918" y="29"/>
                      </a:lnTo>
                      <a:lnTo>
                        <a:pt x="937" y="40"/>
                      </a:lnTo>
                      <a:lnTo>
                        <a:pt x="955" y="52"/>
                      </a:lnTo>
                      <a:lnTo>
                        <a:pt x="971" y="65"/>
                      </a:lnTo>
                      <a:lnTo>
                        <a:pt x="985" y="82"/>
                      </a:lnTo>
                      <a:lnTo>
                        <a:pt x="996" y="97"/>
                      </a:lnTo>
                      <a:lnTo>
                        <a:pt x="1016" y="93"/>
                      </a:lnTo>
                      <a:lnTo>
                        <a:pt x="1016" y="93"/>
                      </a:lnTo>
                      <a:lnTo>
                        <a:pt x="1024" y="91"/>
                      </a:lnTo>
                      <a:lnTo>
                        <a:pt x="1024" y="91"/>
                      </a:lnTo>
                      <a:lnTo>
                        <a:pt x="1039" y="90"/>
                      </a:lnTo>
                      <a:lnTo>
                        <a:pt x="1054" y="91"/>
                      </a:lnTo>
                      <a:lnTo>
                        <a:pt x="1067" y="92"/>
                      </a:lnTo>
                      <a:lnTo>
                        <a:pt x="1082" y="96"/>
                      </a:lnTo>
                      <a:lnTo>
                        <a:pt x="1095" y="100"/>
                      </a:lnTo>
                      <a:lnTo>
                        <a:pt x="1107" y="106"/>
                      </a:lnTo>
                      <a:lnTo>
                        <a:pt x="1121" y="113"/>
                      </a:lnTo>
                      <a:lnTo>
                        <a:pt x="1132" y="121"/>
                      </a:lnTo>
                      <a:lnTo>
                        <a:pt x="1132" y="121"/>
                      </a:lnTo>
                      <a:lnTo>
                        <a:pt x="1146" y="134"/>
                      </a:lnTo>
                      <a:lnTo>
                        <a:pt x="1158" y="148"/>
                      </a:lnTo>
                      <a:lnTo>
                        <a:pt x="1168" y="165"/>
                      </a:lnTo>
                      <a:lnTo>
                        <a:pt x="1177" y="182"/>
                      </a:lnTo>
                      <a:lnTo>
                        <a:pt x="1184" y="202"/>
                      </a:lnTo>
                      <a:lnTo>
                        <a:pt x="1204" y="203"/>
                      </a:lnTo>
                      <a:lnTo>
                        <a:pt x="1204" y="203"/>
                      </a:lnTo>
                      <a:lnTo>
                        <a:pt x="1223" y="206"/>
                      </a:lnTo>
                      <a:lnTo>
                        <a:pt x="1239" y="209"/>
                      </a:lnTo>
                      <a:lnTo>
                        <a:pt x="1239" y="209"/>
                      </a:lnTo>
                      <a:lnTo>
                        <a:pt x="1251" y="215"/>
                      </a:lnTo>
                      <a:lnTo>
                        <a:pt x="1262" y="222"/>
                      </a:lnTo>
                      <a:lnTo>
                        <a:pt x="1273" y="229"/>
                      </a:lnTo>
                      <a:lnTo>
                        <a:pt x="1284" y="237"/>
                      </a:lnTo>
                      <a:lnTo>
                        <a:pt x="1293" y="246"/>
                      </a:lnTo>
                      <a:lnTo>
                        <a:pt x="1301" y="257"/>
                      </a:lnTo>
                      <a:lnTo>
                        <a:pt x="1308" y="268"/>
                      </a:lnTo>
                      <a:lnTo>
                        <a:pt x="1314" y="279"/>
                      </a:lnTo>
                      <a:lnTo>
                        <a:pt x="1314" y="279"/>
                      </a:lnTo>
                      <a:lnTo>
                        <a:pt x="1321" y="292"/>
                      </a:lnTo>
                      <a:lnTo>
                        <a:pt x="1324" y="307"/>
                      </a:lnTo>
                      <a:lnTo>
                        <a:pt x="1327" y="322"/>
                      </a:lnTo>
                      <a:lnTo>
                        <a:pt x="1328" y="336"/>
                      </a:lnTo>
                      <a:lnTo>
                        <a:pt x="1327" y="362"/>
                      </a:lnTo>
                      <a:lnTo>
                        <a:pt x="1344" y="370"/>
                      </a:lnTo>
                      <a:lnTo>
                        <a:pt x="1344" y="370"/>
                      </a:lnTo>
                      <a:lnTo>
                        <a:pt x="1360" y="380"/>
                      </a:lnTo>
                      <a:lnTo>
                        <a:pt x="1373" y="392"/>
                      </a:lnTo>
                      <a:lnTo>
                        <a:pt x="1385" y="405"/>
                      </a:lnTo>
                      <a:lnTo>
                        <a:pt x="1396" y="419"/>
                      </a:lnTo>
                      <a:lnTo>
                        <a:pt x="1403" y="435"/>
                      </a:lnTo>
                      <a:lnTo>
                        <a:pt x="1410" y="452"/>
                      </a:lnTo>
                      <a:lnTo>
                        <a:pt x="1413" y="469"/>
                      </a:lnTo>
                      <a:lnTo>
                        <a:pt x="1414" y="487"/>
                      </a:lnTo>
                      <a:lnTo>
                        <a:pt x="1414" y="487"/>
                      </a:lnTo>
                      <a:lnTo>
                        <a:pt x="1414" y="494"/>
                      </a:lnTo>
                      <a:lnTo>
                        <a:pt x="1412" y="518"/>
                      </a:lnTo>
                      <a:lnTo>
                        <a:pt x="1425" y="528"/>
                      </a:lnTo>
                      <a:lnTo>
                        <a:pt x="1425" y="528"/>
                      </a:lnTo>
                      <a:lnTo>
                        <a:pt x="1431" y="534"/>
                      </a:lnTo>
                      <a:lnTo>
                        <a:pt x="1438" y="540"/>
                      </a:lnTo>
                      <a:lnTo>
                        <a:pt x="1442" y="547"/>
                      </a:lnTo>
                      <a:lnTo>
                        <a:pt x="1447" y="555"/>
                      </a:lnTo>
                      <a:lnTo>
                        <a:pt x="1450" y="562"/>
                      </a:lnTo>
                      <a:lnTo>
                        <a:pt x="1452" y="570"/>
                      </a:lnTo>
                      <a:lnTo>
                        <a:pt x="1453" y="579"/>
                      </a:lnTo>
                      <a:lnTo>
                        <a:pt x="1455" y="588"/>
                      </a:lnTo>
                      <a:lnTo>
                        <a:pt x="1455" y="588"/>
                      </a:lnTo>
                      <a:lnTo>
                        <a:pt x="1453" y="595"/>
                      </a:lnTo>
                      <a:lnTo>
                        <a:pt x="1453" y="603"/>
                      </a:lnTo>
                      <a:lnTo>
                        <a:pt x="1451" y="611"/>
                      </a:lnTo>
                      <a:lnTo>
                        <a:pt x="1449" y="617"/>
                      </a:lnTo>
                      <a:lnTo>
                        <a:pt x="1441" y="630"/>
                      </a:lnTo>
                      <a:lnTo>
                        <a:pt x="1431" y="641"/>
                      </a:lnTo>
                      <a:lnTo>
                        <a:pt x="1421" y="651"/>
                      </a:lnTo>
                      <a:lnTo>
                        <a:pt x="1408" y="658"/>
                      </a:lnTo>
                      <a:lnTo>
                        <a:pt x="1401" y="661"/>
                      </a:lnTo>
                      <a:lnTo>
                        <a:pt x="1394" y="662"/>
                      </a:lnTo>
                      <a:lnTo>
                        <a:pt x="1386" y="663"/>
                      </a:lnTo>
                      <a:lnTo>
                        <a:pt x="1378" y="664"/>
                      </a:lnTo>
                      <a:lnTo>
                        <a:pt x="954" y="664"/>
                      </a:lnTo>
                      <a:lnTo>
                        <a:pt x="954" y="664"/>
                      </a:lnTo>
                      <a:lnTo>
                        <a:pt x="943" y="663"/>
                      </a:lnTo>
                      <a:lnTo>
                        <a:pt x="933" y="662"/>
                      </a:lnTo>
                      <a:lnTo>
                        <a:pt x="923" y="658"/>
                      </a:lnTo>
                      <a:lnTo>
                        <a:pt x="913" y="655"/>
                      </a:lnTo>
                      <a:lnTo>
                        <a:pt x="905" y="651"/>
                      </a:lnTo>
                      <a:lnTo>
                        <a:pt x="896" y="645"/>
                      </a:lnTo>
                      <a:lnTo>
                        <a:pt x="889" y="638"/>
                      </a:lnTo>
                      <a:lnTo>
                        <a:pt x="882" y="630"/>
                      </a:lnTo>
                      <a:lnTo>
                        <a:pt x="860" y="606"/>
                      </a:lnTo>
                      <a:lnTo>
                        <a:pt x="835" y="628"/>
                      </a:lnTo>
                      <a:lnTo>
                        <a:pt x="835" y="628"/>
                      </a:lnTo>
                      <a:lnTo>
                        <a:pt x="827" y="636"/>
                      </a:lnTo>
                      <a:lnTo>
                        <a:pt x="816" y="644"/>
                      </a:lnTo>
                      <a:lnTo>
                        <a:pt x="805" y="650"/>
                      </a:lnTo>
                      <a:lnTo>
                        <a:pt x="794" y="655"/>
                      </a:lnTo>
                      <a:lnTo>
                        <a:pt x="783" y="658"/>
                      </a:lnTo>
                      <a:lnTo>
                        <a:pt x="771" y="662"/>
                      </a:lnTo>
                      <a:lnTo>
                        <a:pt x="759" y="663"/>
                      </a:lnTo>
                      <a:lnTo>
                        <a:pt x="746" y="664"/>
                      </a:lnTo>
                      <a:lnTo>
                        <a:pt x="486" y="664"/>
                      </a:lnTo>
                      <a:lnTo>
                        <a:pt x="486" y="664"/>
                      </a:lnTo>
                      <a:lnTo>
                        <a:pt x="467" y="662"/>
                      </a:lnTo>
                      <a:lnTo>
                        <a:pt x="449" y="658"/>
                      </a:lnTo>
                      <a:lnTo>
                        <a:pt x="431" y="652"/>
                      </a:lnTo>
                      <a:lnTo>
                        <a:pt x="414" y="644"/>
                      </a:lnTo>
                      <a:lnTo>
                        <a:pt x="397" y="634"/>
                      </a:lnTo>
                      <a:lnTo>
                        <a:pt x="380" y="645"/>
                      </a:lnTo>
                      <a:lnTo>
                        <a:pt x="380" y="645"/>
                      </a:lnTo>
                      <a:lnTo>
                        <a:pt x="366" y="653"/>
                      </a:lnTo>
                      <a:lnTo>
                        <a:pt x="352" y="659"/>
                      </a:lnTo>
                      <a:lnTo>
                        <a:pt x="337" y="663"/>
                      </a:lnTo>
                      <a:lnTo>
                        <a:pt x="321" y="664"/>
                      </a:lnTo>
                      <a:lnTo>
                        <a:pt x="135" y="664"/>
                      </a:lnTo>
                      <a:lnTo>
                        <a:pt x="135" y="664"/>
                      </a:lnTo>
                      <a:lnTo>
                        <a:pt x="121" y="663"/>
                      </a:lnTo>
                      <a:lnTo>
                        <a:pt x="108" y="661"/>
                      </a:lnTo>
                      <a:lnTo>
                        <a:pt x="96" y="658"/>
                      </a:lnTo>
                      <a:lnTo>
                        <a:pt x="82" y="653"/>
                      </a:lnTo>
                      <a:lnTo>
                        <a:pt x="71" y="647"/>
                      </a:lnTo>
                      <a:lnTo>
                        <a:pt x="60" y="641"/>
                      </a:lnTo>
                      <a:lnTo>
                        <a:pt x="49" y="633"/>
                      </a:lnTo>
                      <a:lnTo>
                        <a:pt x="41" y="624"/>
                      </a:lnTo>
                      <a:lnTo>
                        <a:pt x="32" y="616"/>
                      </a:lnTo>
                      <a:lnTo>
                        <a:pt x="24" y="605"/>
                      </a:lnTo>
                      <a:lnTo>
                        <a:pt x="18" y="594"/>
                      </a:lnTo>
                      <a:lnTo>
                        <a:pt x="11" y="581"/>
                      </a:lnTo>
                      <a:lnTo>
                        <a:pt x="7" y="569"/>
                      </a:lnTo>
                      <a:lnTo>
                        <a:pt x="4" y="557"/>
                      </a:lnTo>
                      <a:lnTo>
                        <a:pt x="2" y="544"/>
                      </a:lnTo>
                      <a:lnTo>
                        <a:pt x="0" y="530"/>
                      </a:lnTo>
                      <a:lnTo>
                        <a:pt x="0" y="53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223">
                  <a:extLst>
                    <a:ext uri="{FF2B5EF4-FFF2-40B4-BE49-F238E27FC236}">
                      <a16:creationId xmlns:a16="http://schemas.microsoft.com/office/drawing/2014/main" id="{DD6ECB79-CEB2-4DD4-BAC3-7C5701887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91401" y="2902745"/>
                  <a:ext cx="1232242" cy="590957"/>
                </a:xfrm>
                <a:custGeom>
                  <a:avLst/>
                  <a:gdLst>
                    <a:gd name="T0" fmla="*/ 1386 w 1516"/>
                    <a:gd name="T1" fmla="*/ 335 h 727"/>
                    <a:gd name="T2" fmla="*/ 1214 w 1516"/>
                    <a:gd name="T3" fmla="*/ 162 h 727"/>
                    <a:gd name="T4" fmla="*/ 964 w 1516"/>
                    <a:gd name="T5" fmla="*/ 34 h 727"/>
                    <a:gd name="T6" fmla="*/ 711 w 1516"/>
                    <a:gd name="T7" fmla="*/ 10 h 727"/>
                    <a:gd name="T8" fmla="*/ 407 w 1516"/>
                    <a:gd name="T9" fmla="*/ 72 h 727"/>
                    <a:gd name="T10" fmla="*/ 179 w 1516"/>
                    <a:gd name="T11" fmla="*/ 230 h 727"/>
                    <a:gd name="T12" fmla="*/ 62 w 1516"/>
                    <a:gd name="T13" fmla="*/ 433 h 727"/>
                    <a:gd name="T14" fmla="*/ 87 w 1516"/>
                    <a:gd name="T15" fmla="*/ 707 h 727"/>
                    <a:gd name="T16" fmla="*/ 480 w 1516"/>
                    <a:gd name="T17" fmla="*/ 723 h 727"/>
                    <a:gd name="T18" fmla="*/ 956 w 1516"/>
                    <a:gd name="T19" fmla="*/ 724 h 727"/>
                    <a:gd name="T20" fmla="*/ 1516 w 1516"/>
                    <a:gd name="T21" fmla="*/ 620 h 727"/>
                    <a:gd name="T22" fmla="*/ 931 w 1516"/>
                    <a:gd name="T23" fmla="*/ 637 h 727"/>
                    <a:gd name="T24" fmla="*/ 904 w 1516"/>
                    <a:gd name="T25" fmla="*/ 461 h 727"/>
                    <a:gd name="T26" fmla="*/ 854 w 1516"/>
                    <a:gd name="T27" fmla="*/ 500 h 727"/>
                    <a:gd name="T28" fmla="*/ 797 w 1516"/>
                    <a:gd name="T29" fmla="*/ 662 h 727"/>
                    <a:gd name="T30" fmla="*/ 407 w 1516"/>
                    <a:gd name="T31" fmla="*/ 559 h 727"/>
                    <a:gd name="T32" fmla="*/ 345 w 1516"/>
                    <a:gd name="T33" fmla="*/ 549 h 727"/>
                    <a:gd name="T34" fmla="*/ 126 w 1516"/>
                    <a:gd name="T35" fmla="*/ 656 h 727"/>
                    <a:gd name="T36" fmla="*/ 87 w 1516"/>
                    <a:gd name="T37" fmla="*/ 498 h 727"/>
                    <a:gd name="T38" fmla="*/ 202 w 1516"/>
                    <a:gd name="T39" fmla="*/ 526 h 727"/>
                    <a:gd name="T40" fmla="*/ 256 w 1516"/>
                    <a:gd name="T41" fmla="*/ 487 h 727"/>
                    <a:gd name="T42" fmla="*/ 328 w 1516"/>
                    <a:gd name="T43" fmla="*/ 458 h 727"/>
                    <a:gd name="T44" fmla="*/ 235 w 1516"/>
                    <a:gd name="T45" fmla="*/ 413 h 727"/>
                    <a:gd name="T46" fmla="*/ 163 w 1516"/>
                    <a:gd name="T47" fmla="*/ 311 h 727"/>
                    <a:gd name="T48" fmla="*/ 333 w 1516"/>
                    <a:gd name="T49" fmla="*/ 321 h 727"/>
                    <a:gd name="T50" fmla="*/ 358 w 1516"/>
                    <a:gd name="T51" fmla="*/ 266 h 727"/>
                    <a:gd name="T52" fmla="*/ 413 w 1516"/>
                    <a:gd name="T53" fmla="*/ 134 h 727"/>
                    <a:gd name="T54" fmla="*/ 557 w 1516"/>
                    <a:gd name="T55" fmla="*/ 273 h 727"/>
                    <a:gd name="T56" fmla="*/ 445 w 1516"/>
                    <a:gd name="T57" fmla="*/ 490 h 727"/>
                    <a:gd name="T58" fmla="*/ 676 w 1516"/>
                    <a:gd name="T59" fmla="*/ 587 h 727"/>
                    <a:gd name="T60" fmla="*/ 779 w 1516"/>
                    <a:gd name="T61" fmla="*/ 601 h 727"/>
                    <a:gd name="T62" fmla="*/ 722 w 1516"/>
                    <a:gd name="T63" fmla="*/ 501 h 727"/>
                    <a:gd name="T64" fmla="*/ 814 w 1516"/>
                    <a:gd name="T65" fmla="*/ 430 h 727"/>
                    <a:gd name="T66" fmla="*/ 694 w 1516"/>
                    <a:gd name="T67" fmla="*/ 434 h 727"/>
                    <a:gd name="T68" fmla="*/ 563 w 1516"/>
                    <a:gd name="T69" fmla="*/ 519 h 727"/>
                    <a:gd name="T70" fmla="*/ 512 w 1516"/>
                    <a:gd name="T71" fmla="*/ 374 h 727"/>
                    <a:gd name="T72" fmla="*/ 664 w 1516"/>
                    <a:gd name="T73" fmla="*/ 365 h 727"/>
                    <a:gd name="T74" fmla="*/ 713 w 1516"/>
                    <a:gd name="T75" fmla="*/ 326 h 727"/>
                    <a:gd name="T76" fmla="*/ 550 w 1516"/>
                    <a:gd name="T77" fmla="*/ 112 h 727"/>
                    <a:gd name="T78" fmla="*/ 736 w 1516"/>
                    <a:gd name="T79" fmla="*/ 147 h 727"/>
                    <a:gd name="T80" fmla="*/ 729 w 1516"/>
                    <a:gd name="T81" fmla="*/ 224 h 727"/>
                    <a:gd name="T82" fmla="*/ 800 w 1516"/>
                    <a:gd name="T83" fmla="*/ 195 h 727"/>
                    <a:gd name="T84" fmla="*/ 872 w 1516"/>
                    <a:gd name="T85" fmla="*/ 240 h 727"/>
                    <a:gd name="T86" fmla="*/ 896 w 1516"/>
                    <a:gd name="T87" fmla="*/ 174 h 727"/>
                    <a:gd name="T88" fmla="*/ 913 w 1516"/>
                    <a:gd name="T89" fmla="*/ 82 h 727"/>
                    <a:gd name="T90" fmla="*/ 992 w 1516"/>
                    <a:gd name="T91" fmla="*/ 305 h 727"/>
                    <a:gd name="T92" fmla="*/ 857 w 1516"/>
                    <a:gd name="T93" fmla="*/ 335 h 727"/>
                    <a:gd name="T94" fmla="*/ 902 w 1516"/>
                    <a:gd name="T95" fmla="*/ 379 h 727"/>
                    <a:gd name="T96" fmla="*/ 1007 w 1516"/>
                    <a:gd name="T97" fmla="*/ 446 h 727"/>
                    <a:gd name="T98" fmla="*/ 1015 w 1516"/>
                    <a:gd name="T99" fmla="*/ 523 h 727"/>
                    <a:gd name="T100" fmla="*/ 1069 w 1516"/>
                    <a:gd name="T101" fmla="*/ 386 h 727"/>
                    <a:gd name="T102" fmla="*/ 1110 w 1516"/>
                    <a:gd name="T103" fmla="*/ 161 h 727"/>
                    <a:gd name="T104" fmla="*/ 1134 w 1516"/>
                    <a:gd name="T105" fmla="*/ 228 h 727"/>
                    <a:gd name="T106" fmla="*/ 1169 w 1516"/>
                    <a:gd name="T107" fmla="*/ 282 h 727"/>
                    <a:gd name="T108" fmla="*/ 1316 w 1516"/>
                    <a:gd name="T109" fmla="*/ 324 h 727"/>
                    <a:gd name="T110" fmla="*/ 1164 w 1516"/>
                    <a:gd name="T111" fmla="*/ 452 h 727"/>
                    <a:gd name="T112" fmla="*/ 1106 w 1516"/>
                    <a:gd name="T113" fmla="*/ 580 h 727"/>
                    <a:gd name="T114" fmla="*/ 1202 w 1516"/>
                    <a:gd name="T115" fmla="*/ 539 h 727"/>
                    <a:gd name="T116" fmla="*/ 1274 w 1516"/>
                    <a:gd name="T117" fmla="*/ 577 h 727"/>
                    <a:gd name="T118" fmla="*/ 1246 w 1516"/>
                    <a:gd name="T119" fmla="*/ 444 h 727"/>
                    <a:gd name="T120" fmla="*/ 1409 w 1516"/>
                    <a:gd name="T121" fmla="*/ 493 h 727"/>
                    <a:gd name="T122" fmla="*/ 1335 w 1516"/>
                    <a:gd name="T123" fmla="*/ 569 h 727"/>
                    <a:gd name="T124" fmla="*/ 1433 w 1516"/>
                    <a:gd name="T125" fmla="*/ 583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516" h="727">
                      <a:moveTo>
                        <a:pt x="1475" y="535"/>
                      </a:moveTo>
                      <a:lnTo>
                        <a:pt x="1475" y="535"/>
                      </a:lnTo>
                      <a:lnTo>
                        <a:pt x="1476" y="527"/>
                      </a:lnTo>
                      <a:lnTo>
                        <a:pt x="1476" y="519"/>
                      </a:lnTo>
                      <a:lnTo>
                        <a:pt x="1476" y="519"/>
                      </a:lnTo>
                      <a:lnTo>
                        <a:pt x="1476" y="507"/>
                      </a:lnTo>
                      <a:lnTo>
                        <a:pt x="1475" y="496"/>
                      </a:lnTo>
                      <a:lnTo>
                        <a:pt x="1472" y="485"/>
                      </a:lnTo>
                      <a:lnTo>
                        <a:pt x="1470" y="474"/>
                      </a:lnTo>
                      <a:lnTo>
                        <a:pt x="1466" y="463"/>
                      </a:lnTo>
                      <a:lnTo>
                        <a:pt x="1463" y="454"/>
                      </a:lnTo>
                      <a:lnTo>
                        <a:pt x="1458" y="444"/>
                      </a:lnTo>
                      <a:lnTo>
                        <a:pt x="1452" y="434"/>
                      </a:lnTo>
                      <a:lnTo>
                        <a:pt x="1440" y="416"/>
                      </a:lnTo>
                      <a:lnTo>
                        <a:pt x="1425" y="400"/>
                      </a:lnTo>
                      <a:lnTo>
                        <a:pt x="1408" y="386"/>
                      </a:lnTo>
                      <a:lnTo>
                        <a:pt x="1388" y="374"/>
                      </a:lnTo>
                      <a:lnTo>
                        <a:pt x="1388" y="374"/>
                      </a:lnTo>
                      <a:lnTo>
                        <a:pt x="1388" y="355"/>
                      </a:lnTo>
                      <a:lnTo>
                        <a:pt x="1386" y="335"/>
                      </a:lnTo>
                      <a:lnTo>
                        <a:pt x="1381" y="316"/>
                      </a:lnTo>
                      <a:lnTo>
                        <a:pt x="1374" y="297"/>
                      </a:lnTo>
                      <a:lnTo>
                        <a:pt x="1374" y="297"/>
                      </a:lnTo>
                      <a:lnTo>
                        <a:pt x="1365" y="283"/>
                      </a:lnTo>
                      <a:lnTo>
                        <a:pt x="1357" y="269"/>
                      </a:lnTo>
                      <a:lnTo>
                        <a:pt x="1346" y="257"/>
                      </a:lnTo>
                      <a:lnTo>
                        <a:pt x="1335" y="245"/>
                      </a:lnTo>
                      <a:lnTo>
                        <a:pt x="1323" y="235"/>
                      </a:lnTo>
                      <a:lnTo>
                        <a:pt x="1309" y="227"/>
                      </a:lnTo>
                      <a:lnTo>
                        <a:pt x="1294" y="218"/>
                      </a:lnTo>
                      <a:lnTo>
                        <a:pt x="1279" y="212"/>
                      </a:lnTo>
                      <a:lnTo>
                        <a:pt x="1279" y="212"/>
                      </a:lnTo>
                      <a:lnTo>
                        <a:pt x="1269" y="208"/>
                      </a:lnTo>
                      <a:lnTo>
                        <a:pt x="1258" y="206"/>
                      </a:lnTo>
                      <a:lnTo>
                        <a:pt x="1236" y="204"/>
                      </a:lnTo>
                      <a:lnTo>
                        <a:pt x="1236" y="204"/>
                      </a:lnTo>
                      <a:lnTo>
                        <a:pt x="1232" y="193"/>
                      </a:lnTo>
                      <a:lnTo>
                        <a:pt x="1226" y="183"/>
                      </a:lnTo>
                      <a:lnTo>
                        <a:pt x="1221" y="172"/>
                      </a:lnTo>
                      <a:lnTo>
                        <a:pt x="1214" y="162"/>
                      </a:lnTo>
                      <a:lnTo>
                        <a:pt x="1207" y="153"/>
                      </a:lnTo>
                      <a:lnTo>
                        <a:pt x="1199" y="145"/>
                      </a:lnTo>
                      <a:lnTo>
                        <a:pt x="1191" y="136"/>
                      </a:lnTo>
                      <a:lnTo>
                        <a:pt x="1181" y="128"/>
                      </a:lnTo>
                      <a:lnTo>
                        <a:pt x="1181" y="128"/>
                      </a:lnTo>
                      <a:lnTo>
                        <a:pt x="1168" y="118"/>
                      </a:lnTo>
                      <a:lnTo>
                        <a:pt x="1152" y="110"/>
                      </a:lnTo>
                      <a:lnTo>
                        <a:pt x="1136" y="102"/>
                      </a:lnTo>
                      <a:lnTo>
                        <a:pt x="1120" y="97"/>
                      </a:lnTo>
                      <a:lnTo>
                        <a:pt x="1103" y="93"/>
                      </a:lnTo>
                      <a:lnTo>
                        <a:pt x="1086" y="91"/>
                      </a:lnTo>
                      <a:lnTo>
                        <a:pt x="1069" y="90"/>
                      </a:lnTo>
                      <a:lnTo>
                        <a:pt x="1051" y="91"/>
                      </a:lnTo>
                      <a:lnTo>
                        <a:pt x="1051" y="91"/>
                      </a:lnTo>
                      <a:lnTo>
                        <a:pt x="1040" y="94"/>
                      </a:lnTo>
                      <a:lnTo>
                        <a:pt x="1040" y="94"/>
                      </a:lnTo>
                      <a:lnTo>
                        <a:pt x="1023" y="75"/>
                      </a:lnTo>
                      <a:lnTo>
                        <a:pt x="1004" y="60"/>
                      </a:lnTo>
                      <a:lnTo>
                        <a:pt x="985" y="45"/>
                      </a:lnTo>
                      <a:lnTo>
                        <a:pt x="964" y="34"/>
                      </a:lnTo>
                      <a:lnTo>
                        <a:pt x="941" y="24"/>
                      </a:lnTo>
                      <a:lnTo>
                        <a:pt x="917" y="17"/>
                      </a:lnTo>
                      <a:lnTo>
                        <a:pt x="904" y="14"/>
                      </a:lnTo>
                      <a:lnTo>
                        <a:pt x="892" y="12"/>
                      </a:lnTo>
                      <a:lnTo>
                        <a:pt x="879" y="11"/>
                      </a:lnTo>
                      <a:lnTo>
                        <a:pt x="865" y="11"/>
                      </a:lnTo>
                      <a:lnTo>
                        <a:pt x="865" y="11"/>
                      </a:lnTo>
                      <a:lnTo>
                        <a:pt x="852" y="11"/>
                      </a:lnTo>
                      <a:lnTo>
                        <a:pt x="839" y="12"/>
                      </a:lnTo>
                      <a:lnTo>
                        <a:pt x="825" y="14"/>
                      </a:lnTo>
                      <a:lnTo>
                        <a:pt x="813" y="17"/>
                      </a:lnTo>
                      <a:lnTo>
                        <a:pt x="800" y="21"/>
                      </a:lnTo>
                      <a:lnTo>
                        <a:pt x="787" y="25"/>
                      </a:lnTo>
                      <a:lnTo>
                        <a:pt x="775" y="30"/>
                      </a:lnTo>
                      <a:lnTo>
                        <a:pt x="763" y="36"/>
                      </a:lnTo>
                      <a:lnTo>
                        <a:pt x="763" y="36"/>
                      </a:lnTo>
                      <a:lnTo>
                        <a:pt x="751" y="29"/>
                      </a:lnTo>
                      <a:lnTo>
                        <a:pt x="737" y="22"/>
                      </a:lnTo>
                      <a:lnTo>
                        <a:pt x="724" y="16"/>
                      </a:lnTo>
                      <a:lnTo>
                        <a:pt x="711" y="10"/>
                      </a:lnTo>
                      <a:lnTo>
                        <a:pt x="696" y="6"/>
                      </a:lnTo>
                      <a:lnTo>
                        <a:pt x="681" y="3"/>
                      </a:lnTo>
                      <a:lnTo>
                        <a:pt x="667" y="1"/>
                      </a:lnTo>
                      <a:lnTo>
                        <a:pt x="651" y="0"/>
                      </a:lnTo>
                      <a:lnTo>
                        <a:pt x="651" y="0"/>
                      </a:lnTo>
                      <a:lnTo>
                        <a:pt x="628" y="2"/>
                      </a:lnTo>
                      <a:lnTo>
                        <a:pt x="605" y="6"/>
                      </a:lnTo>
                      <a:lnTo>
                        <a:pt x="583" y="13"/>
                      </a:lnTo>
                      <a:lnTo>
                        <a:pt x="562" y="22"/>
                      </a:lnTo>
                      <a:lnTo>
                        <a:pt x="541" y="34"/>
                      </a:lnTo>
                      <a:lnTo>
                        <a:pt x="524" y="47"/>
                      </a:lnTo>
                      <a:lnTo>
                        <a:pt x="507" y="63"/>
                      </a:lnTo>
                      <a:lnTo>
                        <a:pt x="492" y="82"/>
                      </a:lnTo>
                      <a:lnTo>
                        <a:pt x="492" y="82"/>
                      </a:lnTo>
                      <a:lnTo>
                        <a:pt x="477" y="77"/>
                      </a:lnTo>
                      <a:lnTo>
                        <a:pt x="460" y="73"/>
                      </a:lnTo>
                      <a:lnTo>
                        <a:pt x="442" y="72"/>
                      </a:lnTo>
                      <a:lnTo>
                        <a:pt x="425" y="71"/>
                      </a:lnTo>
                      <a:lnTo>
                        <a:pt x="425" y="71"/>
                      </a:lnTo>
                      <a:lnTo>
                        <a:pt x="407" y="72"/>
                      </a:lnTo>
                      <a:lnTo>
                        <a:pt x="390" y="73"/>
                      </a:lnTo>
                      <a:lnTo>
                        <a:pt x="374" y="77"/>
                      </a:lnTo>
                      <a:lnTo>
                        <a:pt x="358" y="82"/>
                      </a:lnTo>
                      <a:lnTo>
                        <a:pt x="342" y="88"/>
                      </a:lnTo>
                      <a:lnTo>
                        <a:pt x="327" y="95"/>
                      </a:lnTo>
                      <a:lnTo>
                        <a:pt x="313" y="103"/>
                      </a:lnTo>
                      <a:lnTo>
                        <a:pt x="300" y="112"/>
                      </a:lnTo>
                      <a:lnTo>
                        <a:pt x="286" y="123"/>
                      </a:lnTo>
                      <a:lnTo>
                        <a:pt x="274" y="134"/>
                      </a:lnTo>
                      <a:lnTo>
                        <a:pt x="263" y="146"/>
                      </a:lnTo>
                      <a:lnTo>
                        <a:pt x="254" y="160"/>
                      </a:lnTo>
                      <a:lnTo>
                        <a:pt x="245" y="174"/>
                      </a:lnTo>
                      <a:lnTo>
                        <a:pt x="236" y="189"/>
                      </a:lnTo>
                      <a:lnTo>
                        <a:pt x="230" y="205"/>
                      </a:lnTo>
                      <a:lnTo>
                        <a:pt x="224" y="221"/>
                      </a:lnTo>
                      <a:lnTo>
                        <a:pt x="224" y="221"/>
                      </a:lnTo>
                      <a:lnTo>
                        <a:pt x="212" y="222"/>
                      </a:lnTo>
                      <a:lnTo>
                        <a:pt x="212" y="222"/>
                      </a:lnTo>
                      <a:lnTo>
                        <a:pt x="195" y="225"/>
                      </a:lnTo>
                      <a:lnTo>
                        <a:pt x="179" y="230"/>
                      </a:lnTo>
                      <a:lnTo>
                        <a:pt x="165" y="235"/>
                      </a:lnTo>
                      <a:lnTo>
                        <a:pt x="150" y="243"/>
                      </a:lnTo>
                      <a:lnTo>
                        <a:pt x="136" y="251"/>
                      </a:lnTo>
                      <a:lnTo>
                        <a:pt x="124" y="261"/>
                      </a:lnTo>
                      <a:lnTo>
                        <a:pt x="112" y="272"/>
                      </a:lnTo>
                      <a:lnTo>
                        <a:pt x="102" y="283"/>
                      </a:lnTo>
                      <a:lnTo>
                        <a:pt x="93" y="295"/>
                      </a:lnTo>
                      <a:lnTo>
                        <a:pt x="84" y="308"/>
                      </a:lnTo>
                      <a:lnTo>
                        <a:pt x="77" y="323"/>
                      </a:lnTo>
                      <a:lnTo>
                        <a:pt x="71" y="336"/>
                      </a:lnTo>
                      <a:lnTo>
                        <a:pt x="66" y="352"/>
                      </a:lnTo>
                      <a:lnTo>
                        <a:pt x="62" y="368"/>
                      </a:lnTo>
                      <a:lnTo>
                        <a:pt x="60" y="384"/>
                      </a:lnTo>
                      <a:lnTo>
                        <a:pt x="58" y="400"/>
                      </a:lnTo>
                      <a:lnTo>
                        <a:pt x="58" y="400"/>
                      </a:lnTo>
                      <a:lnTo>
                        <a:pt x="60" y="413"/>
                      </a:lnTo>
                      <a:lnTo>
                        <a:pt x="61" y="428"/>
                      </a:lnTo>
                      <a:lnTo>
                        <a:pt x="61" y="428"/>
                      </a:lnTo>
                      <a:lnTo>
                        <a:pt x="62" y="433"/>
                      </a:lnTo>
                      <a:lnTo>
                        <a:pt x="62" y="433"/>
                      </a:lnTo>
                      <a:lnTo>
                        <a:pt x="49" y="445"/>
                      </a:lnTo>
                      <a:lnTo>
                        <a:pt x="37" y="458"/>
                      </a:lnTo>
                      <a:lnTo>
                        <a:pt x="26" y="473"/>
                      </a:lnTo>
                      <a:lnTo>
                        <a:pt x="17" y="489"/>
                      </a:lnTo>
                      <a:lnTo>
                        <a:pt x="10" y="506"/>
                      </a:lnTo>
                      <a:lnTo>
                        <a:pt x="4" y="524"/>
                      </a:lnTo>
                      <a:lnTo>
                        <a:pt x="0" y="543"/>
                      </a:lnTo>
                      <a:lnTo>
                        <a:pt x="0" y="562"/>
                      </a:lnTo>
                      <a:lnTo>
                        <a:pt x="0" y="562"/>
                      </a:lnTo>
                      <a:lnTo>
                        <a:pt x="0" y="579"/>
                      </a:lnTo>
                      <a:lnTo>
                        <a:pt x="2" y="595"/>
                      </a:lnTo>
                      <a:lnTo>
                        <a:pt x="7" y="611"/>
                      </a:lnTo>
                      <a:lnTo>
                        <a:pt x="12" y="627"/>
                      </a:lnTo>
                      <a:lnTo>
                        <a:pt x="19" y="640"/>
                      </a:lnTo>
                      <a:lnTo>
                        <a:pt x="28" y="655"/>
                      </a:lnTo>
                      <a:lnTo>
                        <a:pt x="38" y="667"/>
                      </a:lnTo>
                      <a:lnTo>
                        <a:pt x="48" y="679"/>
                      </a:lnTo>
                      <a:lnTo>
                        <a:pt x="60" y="689"/>
                      </a:lnTo>
                      <a:lnTo>
                        <a:pt x="72" y="699"/>
                      </a:lnTo>
                      <a:lnTo>
                        <a:pt x="87" y="707"/>
                      </a:lnTo>
                      <a:lnTo>
                        <a:pt x="100" y="715"/>
                      </a:lnTo>
                      <a:lnTo>
                        <a:pt x="116" y="720"/>
                      </a:lnTo>
                      <a:lnTo>
                        <a:pt x="132" y="724"/>
                      </a:lnTo>
                      <a:lnTo>
                        <a:pt x="147" y="727"/>
                      </a:lnTo>
                      <a:lnTo>
                        <a:pt x="165" y="727"/>
                      </a:lnTo>
                      <a:lnTo>
                        <a:pt x="351" y="727"/>
                      </a:lnTo>
                      <a:lnTo>
                        <a:pt x="351" y="727"/>
                      </a:lnTo>
                      <a:lnTo>
                        <a:pt x="361" y="727"/>
                      </a:lnTo>
                      <a:lnTo>
                        <a:pt x="372" y="726"/>
                      </a:lnTo>
                      <a:lnTo>
                        <a:pt x="382" y="724"/>
                      </a:lnTo>
                      <a:lnTo>
                        <a:pt x="391" y="721"/>
                      </a:lnTo>
                      <a:lnTo>
                        <a:pt x="401" y="717"/>
                      </a:lnTo>
                      <a:lnTo>
                        <a:pt x="411" y="713"/>
                      </a:lnTo>
                      <a:lnTo>
                        <a:pt x="419" y="709"/>
                      </a:lnTo>
                      <a:lnTo>
                        <a:pt x="428" y="704"/>
                      </a:lnTo>
                      <a:lnTo>
                        <a:pt x="428" y="704"/>
                      </a:lnTo>
                      <a:lnTo>
                        <a:pt x="449" y="713"/>
                      </a:lnTo>
                      <a:lnTo>
                        <a:pt x="458" y="717"/>
                      </a:lnTo>
                      <a:lnTo>
                        <a:pt x="469" y="721"/>
                      </a:lnTo>
                      <a:lnTo>
                        <a:pt x="480" y="723"/>
                      </a:lnTo>
                      <a:lnTo>
                        <a:pt x="492" y="726"/>
                      </a:lnTo>
                      <a:lnTo>
                        <a:pt x="503" y="727"/>
                      </a:lnTo>
                      <a:lnTo>
                        <a:pt x="516" y="727"/>
                      </a:lnTo>
                      <a:lnTo>
                        <a:pt x="776" y="727"/>
                      </a:lnTo>
                      <a:lnTo>
                        <a:pt x="776" y="727"/>
                      </a:lnTo>
                      <a:lnTo>
                        <a:pt x="792" y="727"/>
                      </a:lnTo>
                      <a:lnTo>
                        <a:pt x="808" y="724"/>
                      </a:lnTo>
                      <a:lnTo>
                        <a:pt x="823" y="721"/>
                      </a:lnTo>
                      <a:lnTo>
                        <a:pt x="837" y="716"/>
                      </a:lnTo>
                      <a:lnTo>
                        <a:pt x="851" y="709"/>
                      </a:lnTo>
                      <a:lnTo>
                        <a:pt x="864" y="701"/>
                      </a:lnTo>
                      <a:lnTo>
                        <a:pt x="876" y="693"/>
                      </a:lnTo>
                      <a:lnTo>
                        <a:pt x="887" y="683"/>
                      </a:lnTo>
                      <a:lnTo>
                        <a:pt x="887" y="683"/>
                      </a:lnTo>
                      <a:lnTo>
                        <a:pt x="897" y="693"/>
                      </a:lnTo>
                      <a:lnTo>
                        <a:pt x="907" y="701"/>
                      </a:lnTo>
                      <a:lnTo>
                        <a:pt x="918" y="710"/>
                      </a:lnTo>
                      <a:lnTo>
                        <a:pt x="930" y="716"/>
                      </a:lnTo>
                      <a:lnTo>
                        <a:pt x="942" y="721"/>
                      </a:lnTo>
                      <a:lnTo>
                        <a:pt x="956" y="724"/>
                      </a:lnTo>
                      <a:lnTo>
                        <a:pt x="969" y="727"/>
                      </a:lnTo>
                      <a:lnTo>
                        <a:pt x="984" y="727"/>
                      </a:lnTo>
                      <a:lnTo>
                        <a:pt x="1408" y="727"/>
                      </a:lnTo>
                      <a:lnTo>
                        <a:pt x="1408" y="727"/>
                      </a:lnTo>
                      <a:lnTo>
                        <a:pt x="1419" y="727"/>
                      </a:lnTo>
                      <a:lnTo>
                        <a:pt x="1430" y="726"/>
                      </a:lnTo>
                      <a:lnTo>
                        <a:pt x="1441" y="722"/>
                      </a:lnTo>
                      <a:lnTo>
                        <a:pt x="1451" y="718"/>
                      </a:lnTo>
                      <a:lnTo>
                        <a:pt x="1459" y="715"/>
                      </a:lnTo>
                      <a:lnTo>
                        <a:pt x="1469" y="709"/>
                      </a:lnTo>
                      <a:lnTo>
                        <a:pt x="1477" y="702"/>
                      </a:lnTo>
                      <a:lnTo>
                        <a:pt x="1485" y="695"/>
                      </a:lnTo>
                      <a:lnTo>
                        <a:pt x="1492" y="688"/>
                      </a:lnTo>
                      <a:lnTo>
                        <a:pt x="1498" y="679"/>
                      </a:lnTo>
                      <a:lnTo>
                        <a:pt x="1503" y="671"/>
                      </a:lnTo>
                      <a:lnTo>
                        <a:pt x="1508" y="661"/>
                      </a:lnTo>
                      <a:lnTo>
                        <a:pt x="1511" y="651"/>
                      </a:lnTo>
                      <a:lnTo>
                        <a:pt x="1514" y="641"/>
                      </a:lnTo>
                      <a:lnTo>
                        <a:pt x="1515" y="630"/>
                      </a:lnTo>
                      <a:lnTo>
                        <a:pt x="1516" y="620"/>
                      </a:lnTo>
                      <a:lnTo>
                        <a:pt x="1516" y="620"/>
                      </a:lnTo>
                      <a:lnTo>
                        <a:pt x="1515" y="607"/>
                      </a:lnTo>
                      <a:lnTo>
                        <a:pt x="1513" y="595"/>
                      </a:lnTo>
                      <a:lnTo>
                        <a:pt x="1509" y="583"/>
                      </a:lnTo>
                      <a:lnTo>
                        <a:pt x="1504" y="572"/>
                      </a:lnTo>
                      <a:lnTo>
                        <a:pt x="1499" y="562"/>
                      </a:lnTo>
                      <a:lnTo>
                        <a:pt x="1492" y="552"/>
                      </a:lnTo>
                      <a:lnTo>
                        <a:pt x="1483" y="543"/>
                      </a:lnTo>
                      <a:lnTo>
                        <a:pt x="1475" y="535"/>
                      </a:lnTo>
                      <a:lnTo>
                        <a:pt x="1475" y="535"/>
                      </a:lnTo>
                      <a:close/>
                      <a:moveTo>
                        <a:pt x="1408" y="665"/>
                      </a:moveTo>
                      <a:lnTo>
                        <a:pt x="984" y="665"/>
                      </a:lnTo>
                      <a:lnTo>
                        <a:pt x="984" y="665"/>
                      </a:lnTo>
                      <a:lnTo>
                        <a:pt x="974" y="663"/>
                      </a:lnTo>
                      <a:lnTo>
                        <a:pt x="965" y="661"/>
                      </a:lnTo>
                      <a:lnTo>
                        <a:pt x="957" y="659"/>
                      </a:lnTo>
                      <a:lnTo>
                        <a:pt x="950" y="655"/>
                      </a:lnTo>
                      <a:lnTo>
                        <a:pt x="943" y="649"/>
                      </a:lnTo>
                      <a:lnTo>
                        <a:pt x="936" y="643"/>
                      </a:lnTo>
                      <a:lnTo>
                        <a:pt x="931" y="637"/>
                      </a:lnTo>
                      <a:lnTo>
                        <a:pt x="926" y="628"/>
                      </a:lnTo>
                      <a:lnTo>
                        <a:pt x="926" y="628"/>
                      </a:lnTo>
                      <a:lnTo>
                        <a:pt x="932" y="613"/>
                      </a:lnTo>
                      <a:lnTo>
                        <a:pt x="937" y="596"/>
                      </a:lnTo>
                      <a:lnTo>
                        <a:pt x="940" y="580"/>
                      </a:lnTo>
                      <a:lnTo>
                        <a:pt x="941" y="563"/>
                      </a:lnTo>
                      <a:lnTo>
                        <a:pt x="941" y="563"/>
                      </a:lnTo>
                      <a:lnTo>
                        <a:pt x="940" y="550"/>
                      </a:lnTo>
                      <a:lnTo>
                        <a:pt x="939" y="538"/>
                      </a:lnTo>
                      <a:lnTo>
                        <a:pt x="936" y="526"/>
                      </a:lnTo>
                      <a:lnTo>
                        <a:pt x="932" y="513"/>
                      </a:lnTo>
                      <a:lnTo>
                        <a:pt x="929" y="501"/>
                      </a:lnTo>
                      <a:lnTo>
                        <a:pt x="923" y="490"/>
                      </a:lnTo>
                      <a:lnTo>
                        <a:pt x="917" y="479"/>
                      </a:lnTo>
                      <a:lnTo>
                        <a:pt x="909" y="468"/>
                      </a:lnTo>
                      <a:lnTo>
                        <a:pt x="909" y="468"/>
                      </a:lnTo>
                      <a:lnTo>
                        <a:pt x="904" y="461"/>
                      </a:lnTo>
                      <a:lnTo>
                        <a:pt x="904" y="461"/>
                      </a:lnTo>
                      <a:lnTo>
                        <a:pt x="904" y="461"/>
                      </a:lnTo>
                      <a:lnTo>
                        <a:pt x="904" y="461"/>
                      </a:lnTo>
                      <a:lnTo>
                        <a:pt x="904" y="460"/>
                      </a:lnTo>
                      <a:lnTo>
                        <a:pt x="904" y="460"/>
                      </a:lnTo>
                      <a:lnTo>
                        <a:pt x="904" y="460"/>
                      </a:lnTo>
                      <a:lnTo>
                        <a:pt x="900" y="456"/>
                      </a:lnTo>
                      <a:lnTo>
                        <a:pt x="893" y="454"/>
                      </a:lnTo>
                      <a:lnTo>
                        <a:pt x="887" y="452"/>
                      </a:lnTo>
                      <a:lnTo>
                        <a:pt x="882" y="452"/>
                      </a:lnTo>
                      <a:lnTo>
                        <a:pt x="876" y="452"/>
                      </a:lnTo>
                      <a:lnTo>
                        <a:pt x="870" y="455"/>
                      </a:lnTo>
                      <a:lnTo>
                        <a:pt x="865" y="457"/>
                      </a:lnTo>
                      <a:lnTo>
                        <a:pt x="861" y="461"/>
                      </a:lnTo>
                      <a:lnTo>
                        <a:pt x="861" y="461"/>
                      </a:lnTo>
                      <a:lnTo>
                        <a:pt x="857" y="466"/>
                      </a:lnTo>
                      <a:lnTo>
                        <a:pt x="853" y="471"/>
                      </a:lnTo>
                      <a:lnTo>
                        <a:pt x="852" y="477"/>
                      </a:lnTo>
                      <a:lnTo>
                        <a:pt x="851" y="483"/>
                      </a:lnTo>
                      <a:lnTo>
                        <a:pt x="851" y="483"/>
                      </a:lnTo>
                      <a:lnTo>
                        <a:pt x="852" y="491"/>
                      </a:lnTo>
                      <a:lnTo>
                        <a:pt x="856" y="499"/>
                      </a:lnTo>
                      <a:lnTo>
                        <a:pt x="854" y="500"/>
                      </a:lnTo>
                      <a:lnTo>
                        <a:pt x="854" y="500"/>
                      </a:lnTo>
                      <a:lnTo>
                        <a:pt x="864" y="515"/>
                      </a:lnTo>
                      <a:lnTo>
                        <a:pt x="872" y="529"/>
                      </a:lnTo>
                      <a:lnTo>
                        <a:pt x="876" y="546"/>
                      </a:lnTo>
                      <a:lnTo>
                        <a:pt x="878" y="563"/>
                      </a:lnTo>
                      <a:lnTo>
                        <a:pt x="878" y="563"/>
                      </a:lnTo>
                      <a:lnTo>
                        <a:pt x="876" y="573"/>
                      </a:lnTo>
                      <a:lnTo>
                        <a:pt x="875" y="583"/>
                      </a:lnTo>
                      <a:lnTo>
                        <a:pt x="873" y="593"/>
                      </a:lnTo>
                      <a:lnTo>
                        <a:pt x="869" y="602"/>
                      </a:lnTo>
                      <a:lnTo>
                        <a:pt x="865" y="611"/>
                      </a:lnTo>
                      <a:lnTo>
                        <a:pt x="861" y="620"/>
                      </a:lnTo>
                      <a:lnTo>
                        <a:pt x="854" y="627"/>
                      </a:lnTo>
                      <a:lnTo>
                        <a:pt x="847" y="634"/>
                      </a:lnTo>
                      <a:lnTo>
                        <a:pt x="841" y="641"/>
                      </a:lnTo>
                      <a:lnTo>
                        <a:pt x="833" y="646"/>
                      </a:lnTo>
                      <a:lnTo>
                        <a:pt x="824" y="652"/>
                      </a:lnTo>
                      <a:lnTo>
                        <a:pt x="815" y="656"/>
                      </a:lnTo>
                      <a:lnTo>
                        <a:pt x="807" y="660"/>
                      </a:lnTo>
                      <a:lnTo>
                        <a:pt x="797" y="662"/>
                      </a:lnTo>
                      <a:lnTo>
                        <a:pt x="786" y="663"/>
                      </a:lnTo>
                      <a:lnTo>
                        <a:pt x="776" y="665"/>
                      </a:lnTo>
                      <a:lnTo>
                        <a:pt x="516" y="665"/>
                      </a:lnTo>
                      <a:lnTo>
                        <a:pt x="516" y="665"/>
                      </a:lnTo>
                      <a:lnTo>
                        <a:pt x="505" y="663"/>
                      </a:lnTo>
                      <a:lnTo>
                        <a:pt x="495" y="662"/>
                      </a:lnTo>
                      <a:lnTo>
                        <a:pt x="484" y="660"/>
                      </a:lnTo>
                      <a:lnTo>
                        <a:pt x="474" y="656"/>
                      </a:lnTo>
                      <a:lnTo>
                        <a:pt x="464" y="651"/>
                      </a:lnTo>
                      <a:lnTo>
                        <a:pt x="456" y="646"/>
                      </a:lnTo>
                      <a:lnTo>
                        <a:pt x="447" y="640"/>
                      </a:lnTo>
                      <a:lnTo>
                        <a:pt x="440" y="633"/>
                      </a:lnTo>
                      <a:lnTo>
                        <a:pt x="433" y="626"/>
                      </a:lnTo>
                      <a:lnTo>
                        <a:pt x="427" y="618"/>
                      </a:lnTo>
                      <a:lnTo>
                        <a:pt x="422" y="610"/>
                      </a:lnTo>
                      <a:lnTo>
                        <a:pt x="417" y="600"/>
                      </a:lnTo>
                      <a:lnTo>
                        <a:pt x="412" y="590"/>
                      </a:lnTo>
                      <a:lnTo>
                        <a:pt x="410" y="580"/>
                      </a:lnTo>
                      <a:lnTo>
                        <a:pt x="407" y="569"/>
                      </a:lnTo>
                      <a:lnTo>
                        <a:pt x="407" y="559"/>
                      </a:lnTo>
                      <a:lnTo>
                        <a:pt x="407" y="559"/>
                      </a:lnTo>
                      <a:lnTo>
                        <a:pt x="407" y="557"/>
                      </a:lnTo>
                      <a:lnTo>
                        <a:pt x="407" y="557"/>
                      </a:lnTo>
                      <a:lnTo>
                        <a:pt x="406" y="551"/>
                      </a:lnTo>
                      <a:lnTo>
                        <a:pt x="405" y="545"/>
                      </a:lnTo>
                      <a:lnTo>
                        <a:pt x="401" y="540"/>
                      </a:lnTo>
                      <a:lnTo>
                        <a:pt x="397" y="535"/>
                      </a:lnTo>
                      <a:lnTo>
                        <a:pt x="397" y="535"/>
                      </a:lnTo>
                      <a:lnTo>
                        <a:pt x="392" y="530"/>
                      </a:lnTo>
                      <a:lnTo>
                        <a:pt x="388" y="528"/>
                      </a:lnTo>
                      <a:lnTo>
                        <a:pt x="382" y="527"/>
                      </a:lnTo>
                      <a:lnTo>
                        <a:pt x="375" y="526"/>
                      </a:lnTo>
                      <a:lnTo>
                        <a:pt x="369" y="527"/>
                      </a:lnTo>
                      <a:lnTo>
                        <a:pt x="363" y="528"/>
                      </a:lnTo>
                      <a:lnTo>
                        <a:pt x="358" y="530"/>
                      </a:lnTo>
                      <a:lnTo>
                        <a:pt x="353" y="535"/>
                      </a:lnTo>
                      <a:lnTo>
                        <a:pt x="353" y="535"/>
                      </a:lnTo>
                      <a:lnTo>
                        <a:pt x="350" y="539"/>
                      </a:lnTo>
                      <a:lnTo>
                        <a:pt x="347" y="544"/>
                      </a:lnTo>
                      <a:lnTo>
                        <a:pt x="345" y="549"/>
                      </a:lnTo>
                      <a:lnTo>
                        <a:pt x="344" y="555"/>
                      </a:lnTo>
                      <a:lnTo>
                        <a:pt x="344" y="555"/>
                      </a:lnTo>
                      <a:lnTo>
                        <a:pt x="344" y="555"/>
                      </a:lnTo>
                      <a:lnTo>
                        <a:pt x="344" y="569"/>
                      </a:lnTo>
                      <a:lnTo>
                        <a:pt x="346" y="583"/>
                      </a:lnTo>
                      <a:lnTo>
                        <a:pt x="349" y="598"/>
                      </a:lnTo>
                      <a:lnTo>
                        <a:pt x="352" y="611"/>
                      </a:lnTo>
                      <a:lnTo>
                        <a:pt x="357" y="623"/>
                      </a:lnTo>
                      <a:lnTo>
                        <a:pt x="363" y="635"/>
                      </a:lnTo>
                      <a:lnTo>
                        <a:pt x="371" y="648"/>
                      </a:lnTo>
                      <a:lnTo>
                        <a:pt x="378" y="659"/>
                      </a:lnTo>
                      <a:lnTo>
                        <a:pt x="378" y="659"/>
                      </a:lnTo>
                      <a:lnTo>
                        <a:pt x="364" y="662"/>
                      </a:lnTo>
                      <a:lnTo>
                        <a:pt x="351" y="665"/>
                      </a:lnTo>
                      <a:lnTo>
                        <a:pt x="165" y="665"/>
                      </a:lnTo>
                      <a:lnTo>
                        <a:pt x="165" y="665"/>
                      </a:lnTo>
                      <a:lnTo>
                        <a:pt x="155" y="663"/>
                      </a:lnTo>
                      <a:lnTo>
                        <a:pt x="144" y="662"/>
                      </a:lnTo>
                      <a:lnTo>
                        <a:pt x="134" y="660"/>
                      </a:lnTo>
                      <a:lnTo>
                        <a:pt x="126" y="656"/>
                      </a:lnTo>
                      <a:lnTo>
                        <a:pt x="116" y="651"/>
                      </a:lnTo>
                      <a:lnTo>
                        <a:pt x="107" y="646"/>
                      </a:lnTo>
                      <a:lnTo>
                        <a:pt x="100" y="640"/>
                      </a:lnTo>
                      <a:lnTo>
                        <a:pt x="93" y="634"/>
                      </a:lnTo>
                      <a:lnTo>
                        <a:pt x="87" y="627"/>
                      </a:lnTo>
                      <a:lnTo>
                        <a:pt x="80" y="620"/>
                      </a:lnTo>
                      <a:lnTo>
                        <a:pt x="74" y="611"/>
                      </a:lnTo>
                      <a:lnTo>
                        <a:pt x="71" y="601"/>
                      </a:lnTo>
                      <a:lnTo>
                        <a:pt x="67" y="593"/>
                      </a:lnTo>
                      <a:lnTo>
                        <a:pt x="65" y="583"/>
                      </a:lnTo>
                      <a:lnTo>
                        <a:pt x="63" y="572"/>
                      </a:lnTo>
                      <a:lnTo>
                        <a:pt x="62" y="562"/>
                      </a:lnTo>
                      <a:lnTo>
                        <a:pt x="62" y="562"/>
                      </a:lnTo>
                      <a:lnTo>
                        <a:pt x="63" y="551"/>
                      </a:lnTo>
                      <a:lnTo>
                        <a:pt x="65" y="541"/>
                      </a:lnTo>
                      <a:lnTo>
                        <a:pt x="67" y="532"/>
                      </a:lnTo>
                      <a:lnTo>
                        <a:pt x="71" y="522"/>
                      </a:lnTo>
                      <a:lnTo>
                        <a:pt x="74" y="513"/>
                      </a:lnTo>
                      <a:lnTo>
                        <a:pt x="80" y="505"/>
                      </a:lnTo>
                      <a:lnTo>
                        <a:pt x="87" y="498"/>
                      </a:lnTo>
                      <a:lnTo>
                        <a:pt x="93" y="490"/>
                      </a:lnTo>
                      <a:lnTo>
                        <a:pt x="100" y="483"/>
                      </a:lnTo>
                      <a:lnTo>
                        <a:pt x="107" y="477"/>
                      </a:lnTo>
                      <a:lnTo>
                        <a:pt x="116" y="472"/>
                      </a:lnTo>
                      <a:lnTo>
                        <a:pt x="126" y="468"/>
                      </a:lnTo>
                      <a:lnTo>
                        <a:pt x="134" y="465"/>
                      </a:lnTo>
                      <a:lnTo>
                        <a:pt x="144" y="462"/>
                      </a:lnTo>
                      <a:lnTo>
                        <a:pt x="155" y="461"/>
                      </a:lnTo>
                      <a:lnTo>
                        <a:pt x="165" y="460"/>
                      </a:lnTo>
                      <a:lnTo>
                        <a:pt x="165" y="460"/>
                      </a:lnTo>
                      <a:lnTo>
                        <a:pt x="180" y="461"/>
                      </a:lnTo>
                      <a:lnTo>
                        <a:pt x="196" y="465"/>
                      </a:lnTo>
                      <a:lnTo>
                        <a:pt x="196" y="465"/>
                      </a:lnTo>
                      <a:lnTo>
                        <a:pt x="194" y="476"/>
                      </a:lnTo>
                      <a:lnTo>
                        <a:pt x="193" y="487"/>
                      </a:lnTo>
                      <a:lnTo>
                        <a:pt x="193" y="487"/>
                      </a:lnTo>
                      <a:lnTo>
                        <a:pt x="194" y="498"/>
                      </a:lnTo>
                      <a:lnTo>
                        <a:pt x="195" y="507"/>
                      </a:lnTo>
                      <a:lnTo>
                        <a:pt x="199" y="517"/>
                      </a:lnTo>
                      <a:lnTo>
                        <a:pt x="202" y="526"/>
                      </a:lnTo>
                      <a:lnTo>
                        <a:pt x="202" y="526"/>
                      </a:lnTo>
                      <a:lnTo>
                        <a:pt x="207" y="533"/>
                      </a:lnTo>
                      <a:lnTo>
                        <a:pt x="215" y="539"/>
                      </a:lnTo>
                      <a:lnTo>
                        <a:pt x="222" y="541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lnTo>
                        <a:pt x="238" y="543"/>
                      </a:lnTo>
                      <a:lnTo>
                        <a:pt x="245" y="540"/>
                      </a:lnTo>
                      <a:lnTo>
                        <a:pt x="245" y="540"/>
                      </a:lnTo>
                      <a:lnTo>
                        <a:pt x="250" y="537"/>
                      </a:lnTo>
                      <a:lnTo>
                        <a:pt x="255" y="532"/>
                      </a:lnTo>
                      <a:lnTo>
                        <a:pt x="257" y="527"/>
                      </a:lnTo>
                      <a:lnTo>
                        <a:pt x="260" y="521"/>
                      </a:lnTo>
                      <a:lnTo>
                        <a:pt x="261" y="516"/>
                      </a:lnTo>
                      <a:lnTo>
                        <a:pt x="262" y="510"/>
                      </a:lnTo>
                      <a:lnTo>
                        <a:pt x="261" y="504"/>
                      </a:lnTo>
                      <a:lnTo>
                        <a:pt x="258" y="498"/>
                      </a:lnTo>
                      <a:lnTo>
                        <a:pt x="258" y="498"/>
                      </a:lnTo>
                      <a:lnTo>
                        <a:pt x="256" y="493"/>
                      </a:lnTo>
                      <a:lnTo>
                        <a:pt x="256" y="487"/>
                      </a:lnTo>
                      <a:lnTo>
                        <a:pt x="256" y="487"/>
                      </a:lnTo>
                      <a:lnTo>
                        <a:pt x="256" y="483"/>
                      </a:lnTo>
                      <a:lnTo>
                        <a:pt x="257" y="478"/>
                      </a:lnTo>
                      <a:lnTo>
                        <a:pt x="260" y="474"/>
                      </a:lnTo>
                      <a:lnTo>
                        <a:pt x="262" y="471"/>
                      </a:lnTo>
                      <a:lnTo>
                        <a:pt x="266" y="468"/>
                      </a:lnTo>
                      <a:lnTo>
                        <a:pt x="269" y="466"/>
                      </a:lnTo>
                      <a:lnTo>
                        <a:pt x="274" y="465"/>
                      </a:lnTo>
                      <a:lnTo>
                        <a:pt x="278" y="465"/>
                      </a:lnTo>
                      <a:lnTo>
                        <a:pt x="278" y="465"/>
                      </a:lnTo>
                      <a:lnTo>
                        <a:pt x="284" y="465"/>
                      </a:lnTo>
                      <a:lnTo>
                        <a:pt x="289" y="467"/>
                      </a:lnTo>
                      <a:lnTo>
                        <a:pt x="289" y="467"/>
                      </a:lnTo>
                      <a:lnTo>
                        <a:pt x="295" y="469"/>
                      </a:lnTo>
                      <a:lnTo>
                        <a:pt x="301" y="471"/>
                      </a:lnTo>
                      <a:lnTo>
                        <a:pt x="307" y="469"/>
                      </a:lnTo>
                      <a:lnTo>
                        <a:pt x="312" y="468"/>
                      </a:lnTo>
                      <a:lnTo>
                        <a:pt x="318" y="466"/>
                      </a:lnTo>
                      <a:lnTo>
                        <a:pt x="323" y="463"/>
                      </a:lnTo>
                      <a:lnTo>
                        <a:pt x="328" y="458"/>
                      </a:lnTo>
                      <a:lnTo>
                        <a:pt x="332" y="454"/>
                      </a:lnTo>
                      <a:lnTo>
                        <a:pt x="332" y="454"/>
                      </a:lnTo>
                      <a:lnTo>
                        <a:pt x="333" y="447"/>
                      </a:lnTo>
                      <a:lnTo>
                        <a:pt x="334" y="441"/>
                      </a:lnTo>
                      <a:lnTo>
                        <a:pt x="334" y="435"/>
                      </a:lnTo>
                      <a:lnTo>
                        <a:pt x="333" y="429"/>
                      </a:lnTo>
                      <a:lnTo>
                        <a:pt x="330" y="423"/>
                      </a:lnTo>
                      <a:lnTo>
                        <a:pt x="327" y="418"/>
                      </a:lnTo>
                      <a:lnTo>
                        <a:pt x="323" y="415"/>
                      </a:lnTo>
                      <a:lnTo>
                        <a:pt x="317" y="411"/>
                      </a:lnTo>
                      <a:lnTo>
                        <a:pt x="317" y="411"/>
                      </a:lnTo>
                      <a:lnTo>
                        <a:pt x="308" y="407"/>
                      </a:lnTo>
                      <a:lnTo>
                        <a:pt x="299" y="404"/>
                      </a:lnTo>
                      <a:lnTo>
                        <a:pt x="289" y="402"/>
                      </a:lnTo>
                      <a:lnTo>
                        <a:pt x="278" y="401"/>
                      </a:lnTo>
                      <a:lnTo>
                        <a:pt x="278" y="401"/>
                      </a:lnTo>
                      <a:lnTo>
                        <a:pt x="267" y="402"/>
                      </a:lnTo>
                      <a:lnTo>
                        <a:pt x="256" y="405"/>
                      </a:lnTo>
                      <a:lnTo>
                        <a:pt x="245" y="408"/>
                      </a:lnTo>
                      <a:lnTo>
                        <a:pt x="235" y="413"/>
                      </a:lnTo>
                      <a:lnTo>
                        <a:pt x="235" y="413"/>
                      </a:lnTo>
                      <a:lnTo>
                        <a:pt x="218" y="406"/>
                      </a:lnTo>
                      <a:lnTo>
                        <a:pt x="201" y="401"/>
                      </a:lnTo>
                      <a:lnTo>
                        <a:pt x="183" y="397"/>
                      </a:lnTo>
                      <a:lnTo>
                        <a:pt x="165" y="396"/>
                      </a:lnTo>
                      <a:lnTo>
                        <a:pt x="165" y="396"/>
                      </a:lnTo>
                      <a:lnTo>
                        <a:pt x="154" y="397"/>
                      </a:lnTo>
                      <a:lnTo>
                        <a:pt x="144" y="399"/>
                      </a:lnTo>
                      <a:lnTo>
                        <a:pt x="123" y="402"/>
                      </a:lnTo>
                      <a:lnTo>
                        <a:pt x="123" y="402"/>
                      </a:lnTo>
                      <a:lnTo>
                        <a:pt x="123" y="391"/>
                      </a:lnTo>
                      <a:lnTo>
                        <a:pt x="124" y="382"/>
                      </a:lnTo>
                      <a:lnTo>
                        <a:pt x="127" y="371"/>
                      </a:lnTo>
                      <a:lnTo>
                        <a:pt x="129" y="361"/>
                      </a:lnTo>
                      <a:lnTo>
                        <a:pt x="133" y="351"/>
                      </a:lnTo>
                      <a:lnTo>
                        <a:pt x="138" y="343"/>
                      </a:lnTo>
                      <a:lnTo>
                        <a:pt x="144" y="333"/>
                      </a:lnTo>
                      <a:lnTo>
                        <a:pt x="150" y="326"/>
                      </a:lnTo>
                      <a:lnTo>
                        <a:pt x="156" y="317"/>
                      </a:lnTo>
                      <a:lnTo>
                        <a:pt x="163" y="311"/>
                      </a:lnTo>
                      <a:lnTo>
                        <a:pt x="172" y="304"/>
                      </a:lnTo>
                      <a:lnTo>
                        <a:pt x="180" y="299"/>
                      </a:lnTo>
                      <a:lnTo>
                        <a:pt x="190" y="294"/>
                      </a:lnTo>
                      <a:lnTo>
                        <a:pt x="200" y="290"/>
                      </a:lnTo>
                      <a:lnTo>
                        <a:pt x="211" y="286"/>
                      </a:lnTo>
                      <a:lnTo>
                        <a:pt x="221" y="284"/>
                      </a:lnTo>
                      <a:lnTo>
                        <a:pt x="221" y="284"/>
                      </a:lnTo>
                      <a:lnTo>
                        <a:pt x="234" y="283"/>
                      </a:lnTo>
                      <a:lnTo>
                        <a:pt x="247" y="283"/>
                      </a:lnTo>
                      <a:lnTo>
                        <a:pt x="260" y="285"/>
                      </a:lnTo>
                      <a:lnTo>
                        <a:pt x="272" y="288"/>
                      </a:lnTo>
                      <a:lnTo>
                        <a:pt x="284" y="293"/>
                      </a:lnTo>
                      <a:lnTo>
                        <a:pt x="296" y="297"/>
                      </a:lnTo>
                      <a:lnTo>
                        <a:pt x="306" y="305"/>
                      </a:lnTo>
                      <a:lnTo>
                        <a:pt x="317" y="312"/>
                      </a:lnTo>
                      <a:lnTo>
                        <a:pt x="317" y="312"/>
                      </a:lnTo>
                      <a:lnTo>
                        <a:pt x="317" y="312"/>
                      </a:lnTo>
                      <a:lnTo>
                        <a:pt x="322" y="316"/>
                      </a:lnTo>
                      <a:lnTo>
                        <a:pt x="327" y="318"/>
                      </a:lnTo>
                      <a:lnTo>
                        <a:pt x="333" y="321"/>
                      </a:lnTo>
                      <a:lnTo>
                        <a:pt x="339" y="321"/>
                      </a:lnTo>
                      <a:lnTo>
                        <a:pt x="339" y="321"/>
                      </a:lnTo>
                      <a:lnTo>
                        <a:pt x="345" y="321"/>
                      </a:lnTo>
                      <a:lnTo>
                        <a:pt x="350" y="318"/>
                      </a:lnTo>
                      <a:lnTo>
                        <a:pt x="356" y="316"/>
                      </a:lnTo>
                      <a:lnTo>
                        <a:pt x="361" y="312"/>
                      </a:lnTo>
                      <a:lnTo>
                        <a:pt x="361" y="312"/>
                      </a:lnTo>
                      <a:lnTo>
                        <a:pt x="364" y="307"/>
                      </a:lnTo>
                      <a:lnTo>
                        <a:pt x="367" y="301"/>
                      </a:lnTo>
                      <a:lnTo>
                        <a:pt x="369" y="296"/>
                      </a:lnTo>
                      <a:lnTo>
                        <a:pt x="369" y="289"/>
                      </a:lnTo>
                      <a:lnTo>
                        <a:pt x="369" y="289"/>
                      </a:lnTo>
                      <a:lnTo>
                        <a:pt x="369" y="283"/>
                      </a:lnTo>
                      <a:lnTo>
                        <a:pt x="367" y="278"/>
                      </a:lnTo>
                      <a:lnTo>
                        <a:pt x="364" y="272"/>
                      </a:lnTo>
                      <a:lnTo>
                        <a:pt x="361" y="267"/>
                      </a:lnTo>
                      <a:lnTo>
                        <a:pt x="361" y="267"/>
                      </a:lnTo>
                      <a:lnTo>
                        <a:pt x="358" y="266"/>
                      </a:lnTo>
                      <a:lnTo>
                        <a:pt x="358" y="266"/>
                      </a:lnTo>
                      <a:lnTo>
                        <a:pt x="358" y="266"/>
                      </a:lnTo>
                      <a:lnTo>
                        <a:pt x="342" y="252"/>
                      </a:lnTo>
                      <a:lnTo>
                        <a:pt x="325" y="243"/>
                      </a:lnTo>
                      <a:lnTo>
                        <a:pt x="307" y="233"/>
                      </a:lnTo>
                      <a:lnTo>
                        <a:pt x="289" y="227"/>
                      </a:lnTo>
                      <a:lnTo>
                        <a:pt x="289" y="227"/>
                      </a:lnTo>
                      <a:lnTo>
                        <a:pt x="294" y="217"/>
                      </a:lnTo>
                      <a:lnTo>
                        <a:pt x="299" y="207"/>
                      </a:lnTo>
                      <a:lnTo>
                        <a:pt x="305" y="197"/>
                      </a:lnTo>
                      <a:lnTo>
                        <a:pt x="311" y="189"/>
                      </a:lnTo>
                      <a:lnTo>
                        <a:pt x="318" y="180"/>
                      </a:lnTo>
                      <a:lnTo>
                        <a:pt x="325" y="173"/>
                      </a:lnTo>
                      <a:lnTo>
                        <a:pt x="333" y="166"/>
                      </a:lnTo>
                      <a:lnTo>
                        <a:pt x="342" y="160"/>
                      </a:lnTo>
                      <a:lnTo>
                        <a:pt x="351" y="153"/>
                      </a:lnTo>
                      <a:lnTo>
                        <a:pt x="361" y="149"/>
                      </a:lnTo>
                      <a:lnTo>
                        <a:pt x="371" y="144"/>
                      </a:lnTo>
                      <a:lnTo>
                        <a:pt x="380" y="140"/>
                      </a:lnTo>
                      <a:lnTo>
                        <a:pt x="391" y="138"/>
                      </a:lnTo>
                      <a:lnTo>
                        <a:pt x="402" y="135"/>
                      </a:lnTo>
                      <a:lnTo>
                        <a:pt x="413" y="134"/>
                      </a:lnTo>
                      <a:lnTo>
                        <a:pt x="425" y="134"/>
                      </a:lnTo>
                      <a:lnTo>
                        <a:pt x="425" y="134"/>
                      </a:lnTo>
                      <a:lnTo>
                        <a:pt x="440" y="134"/>
                      </a:lnTo>
                      <a:lnTo>
                        <a:pt x="453" y="136"/>
                      </a:lnTo>
                      <a:lnTo>
                        <a:pt x="467" y="140"/>
                      </a:lnTo>
                      <a:lnTo>
                        <a:pt x="480" y="144"/>
                      </a:lnTo>
                      <a:lnTo>
                        <a:pt x="492" y="150"/>
                      </a:lnTo>
                      <a:lnTo>
                        <a:pt x="503" y="157"/>
                      </a:lnTo>
                      <a:lnTo>
                        <a:pt x="514" y="164"/>
                      </a:lnTo>
                      <a:lnTo>
                        <a:pt x="525" y="173"/>
                      </a:lnTo>
                      <a:lnTo>
                        <a:pt x="534" y="183"/>
                      </a:lnTo>
                      <a:lnTo>
                        <a:pt x="542" y="194"/>
                      </a:lnTo>
                      <a:lnTo>
                        <a:pt x="550" y="205"/>
                      </a:lnTo>
                      <a:lnTo>
                        <a:pt x="557" y="217"/>
                      </a:lnTo>
                      <a:lnTo>
                        <a:pt x="562" y="229"/>
                      </a:lnTo>
                      <a:lnTo>
                        <a:pt x="567" y="243"/>
                      </a:lnTo>
                      <a:lnTo>
                        <a:pt x="569" y="256"/>
                      </a:lnTo>
                      <a:lnTo>
                        <a:pt x="570" y="271"/>
                      </a:lnTo>
                      <a:lnTo>
                        <a:pt x="570" y="271"/>
                      </a:lnTo>
                      <a:lnTo>
                        <a:pt x="557" y="273"/>
                      </a:lnTo>
                      <a:lnTo>
                        <a:pt x="542" y="277"/>
                      </a:lnTo>
                      <a:lnTo>
                        <a:pt x="529" y="282"/>
                      </a:lnTo>
                      <a:lnTo>
                        <a:pt x="517" y="288"/>
                      </a:lnTo>
                      <a:lnTo>
                        <a:pt x="505" y="295"/>
                      </a:lnTo>
                      <a:lnTo>
                        <a:pt x="492" y="304"/>
                      </a:lnTo>
                      <a:lnTo>
                        <a:pt x="481" y="312"/>
                      </a:lnTo>
                      <a:lnTo>
                        <a:pt x="472" y="322"/>
                      </a:lnTo>
                      <a:lnTo>
                        <a:pt x="463" y="333"/>
                      </a:lnTo>
                      <a:lnTo>
                        <a:pt x="456" y="345"/>
                      </a:lnTo>
                      <a:lnTo>
                        <a:pt x="449" y="357"/>
                      </a:lnTo>
                      <a:lnTo>
                        <a:pt x="442" y="371"/>
                      </a:lnTo>
                      <a:lnTo>
                        <a:pt x="439" y="384"/>
                      </a:lnTo>
                      <a:lnTo>
                        <a:pt x="435" y="397"/>
                      </a:lnTo>
                      <a:lnTo>
                        <a:pt x="433" y="412"/>
                      </a:lnTo>
                      <a:lnTo>
                        <a:pt x="431" y="428"/>
                      </a:lnTo>
                      <a:lnTo>
                        <a:pt x="431" y="428"/>
                      </a:lnTo>
                      <a:lnTo>
                        <a:pt x="433" y="444"/>
                      </a:lnTo>
                      <a:lnTo>
                        <a:pt x="435" y="460"/>
                      </a:lnTo>
                      <a:lnTo>
                        <a:pt x="439" y="476"/>
                      </a:lnTo>
                      <a:lnTo>
                        <a:pt x="445" y="490"/>
                      </a:lnTo>
                      <a:lnTo>
                        <a:pt x="451" y="504"/>
                      </a:lnTo>
                      <a:lnTo>
                        <a:pt x="460" y="517"/>
                      </a:lnTo>
                      <a:lnTo>
                        <a:pt x="468" y="529"/>
                      </a:lnTo>
                      <a:lnTo>
                        <a:pt x="479" y="540"/>
                      </a:lnTo>
                      <a:lnTo>
                        <a:pt x="490" y="551"/>
                      </a:lnTo>
                      <a:lnTo>
                        <a:pt x="502" y="560"/>
                      </a:lnTo>
                      <a:lnTo>
                        <a:pt x="516" y="568"/>
                      </a:lnTo>
                      <a:lnTo>
                        <a:pt x="529" y="574"/>
                      </a:lnTo>
                      <a:lnTo>
                        <a:pt x="544" y="580"/>
                      </a:lnTo>
                      <a:lnTo>
                        <a:pt x="559" y="584"/>
                      </a:lnTo>
                      <a:lnTo>
                        <a:pt x="575" y="587"/>
                      </a:lnTo>
                      <a:lnTo>
                        <a:pt x="591" y="587"/>
                      </a:lnTo>
                      <a:lnTo>
                        <a:pt x="591" y="587"/>
                      </a:lnTo>
                      <a:lnTo>
                        <a:pt x="611" y="585"/>
                      </a:lnTo>
                      <a:lnTo>
                        <a:pt x="629" y="582"/>
                      </a:lnTo>
                      <a:lnTo>
                        <a:pt x="647" y="577"/>
                      </a:lnTo>
                      <a:lnTo>
                        <a:pt x="664" y="568"/>
                      </a:lnTo>
                      <a:lnTo>
                        <a:pt x="664" y="568"/>
                      </a:lnTo>
                      <a:lnTo>
                        <a:pt x="670" y="578"/>
                      </a:lnTo>
                      <a:lnTo>
                        <a:pt x="676" y="587"/>
                      </a:lnTo>
                      <a:lnTo>
                        <a:pt x="684" y="595"/>
                      </a:lnTo>
                      <a:lnTo>
                        <a:pt x="692" y="604"/>
                      </a:lnTo>
                      <a:lnTo>
                        <a:pt x="701" y="611"/>
                      </a:lnTo>
                      <a:lnTo>
                        <a:pt x="711" y="617"/>
                      </a:lnTo>
                      <a:lnTo>
                        <a:pt x="722" y="623"/>
                      </a:lnTo>
                      <a:lnTo>
                        <a:pt x="733" y="629"/>
                      </a:lnTo>
                      <a:lnTo>
                        <a:pt x="733" y="629"/>
                      </a:lnTo>
                      <a:lnTo>
                        <a:pt x="733" y="629"/>
                      </a:lnTo>
                      <a:lnTo>
                        <a:pt x="740" y="632"/>
                      </a:lnTo>
                      <a:lnTo>
                        <a:pt x="747" y="633"/>
                      </a:lnTo>
                      <a:lnTo>
                        <a:pt x="747" y="633"/>
                      </a:lnTo>
                      <a:lnTo>
                        <a:pt x="753" y="632"/>
                      </a:lnTo>
                      <a:lnTo>
                        <a:pt x="759" y="630"/>
                      </a:lnTo>
                      <a:lnTo>
                        <a:pt x="764" y="627"/>
                      </a:lnTo>
                      <a:lnTo>
                        <a:pt x="769" y="623"/>
                      </a:lnTo>
                      <a:lnTo>
                        <a:pt x="769" y="623"/>
                      </a:lnTo>
                      <a:lnTo>
                        <a:pt x="773" y="618"/>
                      </a:lnTo>
                      <a:lnTo>
                        <a:pt x="776" y="613"/>
                      </a:lnTo>
                      <a:lnTo>
                        <a:pt x="778" y="607"/>
                      </a:lnTo>
                      <a:lnTo>
                        <a:pt x="779" y="601"/>
                      </a:lnTo>
                      <a:lnTo>
                        <a:pt x="779" y="601"/>
                      </a:lnTo>
                      <a:lnTo>
                        <a:pt x="778" y="595"/>
                      </a:lnTo>
                      <a:lnTo>
                        <a:pt x="776" y="589"/>
                      </a:lnTo>
                      <a:lnTo>
                        <a:pt x="773" y="584"/>
                      </a:lnTo>
                      <a:lnTo>
                        <a:pt x="769" y="579"/>
                      </a:lnTo>
                      <a:lnTo>
                        <a:pt x="769" y="579"/>
                      </a:lnTo>
                      <a:lnTo>
                        <a:pt x="764" y="574"/>
                      </a:lnTo>
                      <a:lnTo>
                        <a:pt x="758" y="572"/>
                      </a:lnTo>
                      <a:lnTo>
                        <a:pt x="759" y="572"/>
                      </a:lnTo>
                      <a:lnTo>
                        <a:pt x="759" y="572"/>
                      </a:lnTo>
                      <a:lnTo>
                        <a:pt x="750" y="567"/>
                      </a:lnTo>
                      <a:lnTo>
                        <a:pt x="742" y="562"/>
                      </a:lnTo>
                      <a:lnTo>
                        <a:pt x="736" y="557"/>
                      </a:lnTo>
                      <a:lnTo>
                        <a:pt x="729" y="551"/>
                      </a:lnTo>
                      <a:lnTo>
                        <a:pt x="723" y="544"/>
                      </a:lnTo>
                      <a:lnTo>
                        <a:pt x="719" y="535"/>
                      </a:lnTo>
                      <a:lnTo>
                        <a:pt x="715" y="527"/>
                      </a:lnTo>
                      <a:lnTo>
                        <a:pt x="715" y="527"/>
                      </a:lnTo>
                      <a:lnTo>
                        <a:pt x="717" y="513"/>
                      </a:lnTo>
                      <a:lnTo>
                        <a:pt x="722" y="501"/>
                      </a:lnTo>
                      <a:lnTo>
                        <a:pt x="728" y="490"/>
                      </a:lnTo>
                      <a:lnTo>
                        <a:pt x="736" y="480"/>
                      </a:lnTo>
                      <a:lnTo>
                        <a:pt x="746" y="473"/>
                      </a:lnTo>
                      <a:lnTo>
                        <a:pt x="757" y="467"/>
                      </a:lnTo>
                      <a:lnTo>
                        <a:pt x="769" y="463"/>
                      </a:lnTo>
                      <a:lnTo>
                        <a:pt x="783" y="462"/>
                      </a:lnTo>
                      <a:lnTo>
                        <a:pt x="783" y="462"/>
                      </a:lnTo>
                      <a:lnTo>
                        <a:pt x="783" y="462"/>
                      </a:lnTo>
                      <a:lnTo>
                        <a:pt x="783" y="462"/>
                      </a:lnTo>
                      <a:lnTo>
                        <a:pt x="783" y="462"/>
                      </a:lnTo>
                      <a:lnTo>
                        <a:pt x="789" y="461"/>
                      </a:lnTo>
                      <a:lnTo>
                        <a:pt x="795" y="460"/>
                      </a:lnTo>
                      <a:lnTo>
                        <a:pt x="800" y="456"/>
                      </a:lnTo>
                      <a:lnTo>
                        <a:pt x="804" y="452"/>
                      </a:lnTo>
                      <a:lnTo>
                        <a:pt x="804" y="452"/>
                      </a:lnTo>
                      <a:lnTo>
                        <a:pt x="808" y="447"/>
                      </a:lnTo>
                      <a:lnTo>
                        <a:pt x="812" y="443"/>
                      </a:lnTo>
                      <a:lnTo>
                        <a:pt x="813" y="437"/>
                      </a:lnTo>
                      <a:lnTo>
                        <a:pt x="814" y="430"/>
                      </a:lnTo>
                      <a:lnTo>
                        <a:pt x="814" y="430"/>
                      </a:lnTo>
                      <a:lnTo>
                        <a:pt x="813" y="424"/>
                      </a:lnTo>
                      <a:lnTo>
                        <a:pt x="812" y="418"/>
                      </a:lnTo>
                      <a:lnTo>
                        <a:pt x="808" y="413"/>
                      </a:lnTo>
                      <a:lnTo>
                        <a:pt x="804" y="408"/>
                      </a:lnTo>
                      <a:lnTo>
                        <a:pt x="804" y="408"/>
                      </a:lnTo>
                      <a:lnTo>
                        <a:pt x="800" y="405"/>
                      </a:lnTo>
                      <a:lnTo>
                        <a:pt x="794" y="401"/>
                      </a:lnTo>
                      <a:lnTo>
                        <a:pt x="789" y="400"/>
                      </a:lnTo>
                      <a:lnTo>
                        <a:pt x="783" y="399"/>
                      </a:lnTo>
                      <a:lnTo>
                        <a:pt x="783" y="399"/>
                      </a:lnTo>
                      <a:lnTo>
                        <a:pt x="783" y="399"/>
                      </a:lnTo>
                      <a:lnTo>
                        <a:pt x="770" y="400"/>
                      </a:lnTo>
                      <a:lnTo>
                        <a:pt x="759" y="401"/>
                      </a:lnTo>
                      <a:lnTo>
                        <a:pt x="748" y="404"/>
                      </a:lnTo>
                      <a:lnTo>
                        <a:pt x="739" y="406"/>
                      </a:lnTo>
                      <a:lnTo>
                        <a:pt x="729" y="411"/>
                      </a:lnTo>
                      <a:lnTo>
                        <a:pt x="719" y="416"/>
                      </a:lnTo>
                      <a:lnTo>
                        <a:pt x="709" y="421"/>
                      </a:lnTo>
                      <a:lnTo>
                        <a:pt x="701" y="427"/>
                      </a:lnTo>
                      <a:lnTo>
                        <a:pt x="694" y="434"/>
                      </a:lnTo>
                      <a:lnTo>
                        <a:pt x="686" y="441"/>
                      </a:lnTo>
                      <a:lnTo>
                        <a:pt x="679" y="450"/>
                      </a:lnTo>
                      <a:lnTo>
                        <a:pt x="673" y="458"/>
                      </a:lnTo>
                      <a:lnTo>
                        <a:pt x="668" y="468"/>
                      </a:lnTo>
                      <a:lnTo>
                        <a:pt x="663" y="478"/>
                      </a:lnTo>
                      <a:lnTo>
                        <a:pt x="659" y="488"/>
                      </a:lnTo>
                      <a:lnTo>
                        <a:pt x="656" y="499"/>
                      </a:lnTo>
                      <a:lnTo>
                        <a:pt x="656" y="499"/>
                      </a:lnTo>
                      <a:lnTo>
                        <a:pt x="650" y="504"/>
                      </a:lnTo>
                      <a:lnTo>
                        <a:pt x="642" y="510"/>
                      </a:lnTo>
                      <a:lnTo>
                        <a:pt x="634" y="513"/>
                      </a:lnTo>
                      <a:lnTo>
                        <a:pt x="627" y="517"/>
                      </a:lnTo>
                      <a:lnTo>
                        <a:pt x="618" y="519"/>
                      </a:lnTo>
                      <a:lnTo>
                        <a:pt x="609" y="522"/>
                      </a:lnTo>
                      <a:lnTo>
                        <a:pt x="601" y="523"/>
                      </a:lnTo>
                      <a:lnTo>
                        <a:pt x="591" y="524"/>
                      </a:lnTo>
                      <a:lnTo>
                        <a:pt x="591" y="524"/>
                      </a:lnTo>
                      <a:lnTo>
                        <a:pt x="581" y="523"/>
                      </a:lnTo>
                      <a:lnTo>
                        <a:pt x="572" y="522"/>
                      </a:lnTo>
                      <a:lnTo>
                        <a:pt x="563" y="519"/>
                      </a:lnTo>
                      <a:lnTo>
                        <a:pt x="555" y="516"/>
                      </a:lnTo>
                      <a:lnTo>
                        <a:pt x="546" y="512"/>
                      </a:lnTo>
                      <a:lnTo>
                        <a:pt x="538" y="507"/>
                      </a:lnTo>
                      <a:lnTo>
                        <a:pt x="530" y="502"/>
                      </a:lnTo>
                      <a:lnTo>
                        <a:pt x="523" y="495"/>
                      </a:lnTo>
                      <a:lnTo>
                        <a:pt x="517" y="489"/>
                      </a:lnTo>
                      <a:lnTo>
                        <a:pt x="512" y="482"/>
                      </a:lnTo>
                      <a:lnTo>
                        <a:pt x="507" y="473"/>
                      </a:lnTo>
                      <a:lnTo>
                        <a:pt x="503" y="465"/>
                      </a:lnTo>
                      <a:lnTo>
                        <a:pt x="500" y="456"/>
                      </a:lnTo>
                      <a:lnTo>
                        <a:pt x="497" y="447"/>
                      </a:lnTo>
                      <a:lnTo>
                        <a:pt x="496" y="438"/>
                      </a:lnTo>
                      <a:lnTo>
                        <a:pt x="495" y="428"/>
                      </a:lnTo>
                      <a:lnTo>
                        <a:pt x="495" y="428"/>
                      </a:lnTo>
                      <a:lnTo>
                        <a:pt x="496" y="418"/>
                      </a:lnTo>
                      <a:lnTo>
                        <a:pt x="497" y="408"/>
                      </a:lnTo>
                      <a:lnTo>
                        <a:pt x="500" y="399"/>
                      </a:lnTo>
                      <a:lnTo>
                        <a:pt x="503" y="390"/>
                      </a:lnTo>
                      <a:lnTo>
                        <a:pt x="507" y="382"/>
                      </a:lnTo>
                      <a:lnTo>
                        <a:pt x="512" y="374"/>
                      </a:lnTo>
                      <a:lnTo>
                        <a:pt x="517" y="366"/>
                      </a:lnTo>
                      <a:lnTo>
                        <a:pt x="523" y="360"/>
                      </a:lnTo>
                      <a:lnTo>
                        <a:pt x="530" y="354"/>
                      </a:lnTo>
                      <a:lnTo>
                        <a:pt x="538" y="347"/>
                      </a:lnTo>
                      <a:lnTo>
                        <a:pt x="546" y="343"/>
                      </a:lnTo>
                      <a:lnTo>
                        <a:pt x="555" y="339"/>
                      </a:lnTo>
                      <a:lnTo>
                        <a:pt x="563" y="335"/>
                      </a:lnTo>
                      <a:lnTo>
                        <a:pt x="572" y="333"/>
                      </a:lnTo>
                      <a:lnTo>
                        <a:pt x="581" y="332"/>
                      </a:lnTo>
                      <a:lnTo>
                        <a:pt x="591" y="332"/>
                      </a:lnTo>
                      <a:lnTo>
                        <a:pt x="591" y="332"/>
                      </a:lnTo>
                      <a:lnTo>
                        <a:pt x="602" y="332"/>
                      </a:lnTo>
                      <a:lnTo>
                        <a:pt x="612" y="334"/>
                      </a:lnTo>
                      <a:lnTo>
                        <a:pt x="622" y="336"/>
                      </a:lnTo>
                      <a:lnTo>
                        <a:pt x="631" y="340"/>
                      </a:lnTo>
                      <a:lnTo>
                        <a:pt x="641" y="345"/>
                      </a:lnTo>
                      <a:lnTo>
                        <a:pt x="650" y="351"/>
                      </a:lnTo>
                      <a:lnTo>
                        <a:pt x="657" y="357"/>
                      </a:lnTo>
                      <a:lnTo>
                        <a:pt x="664" y="365"/>
                      </a:lnTo>
                      <a:lnTo>
                        <a:pt x="664" y="365"/>
                      </a:lnTo>
                      <a:lnTo>
                        <a:pt x="664" y="366"/>
                      </a:lnTo>
                      <a:lnTo>
                        <a:pt x="664" y="366"/>
                      </a:lnTo>
                      <a:lnTo>
                        <a:pt x="669" y="369"/>
                      </a:lnTo>
                      <a:lnTo>
                        <a:pt x="675" y="372"/>
                      </a:lnTo>
                      <a:lnTo>
                        <a:pt x="681" y="374"/>
                      </a:lnTo>
                      <a:lnTo>
                        <a:pt x="687" y="374"/>
                      </a:lnTo>
                      <a:lnTo>
                        <a:pt x="687" y="374"/>
                      </a:lnTo>
                      <a:lnTo>
                        <a:pt x="694" y="374"/>
                      </a:lnTo>
                      <a:lnTo>
                        <a:pt x="700" y="372"/>
                      </a:lnTo>
                      <a:lnTo>
                        <a:pt x="705" y="369"/>
                      </a:lnTo>
                      <a:lnTo>
                        <a:pt x="709" y="366"/>
                      </a:lnTo>
                      <a:lnTo>
                        <a:pt x="709" y="366"/>
                      </a:lnTo>
                      <a:lnTo>
                        <a:pt x="713" y="361"/>
                      </a:lnTo>
                      <a:lnTo>
                        <a:pt x="717" y="355"/>
                      </a:lnTo>
                      <a:lnTo>
                        <a:pt x="718" y="349"/>
                      </a:lnTo>
                      <a:lnTo>
                        <a:pt x="719" y="343"/>
                      </a:lnTo>
                      <a:lnTo>
                        <a:pt x="719" y="343"/>
                      </a:lnTo>
                      <a:lnTo>
                        <a:pt x="718" y="338"/>
                      </a:lnTo>
                      <a:lnTo>
                        <a:pt x="717" y="334"/>
                      </a:lnTo>
                      <a:lnTo>
                        <a:pt x="713" y="326"/>
                      </a:lnTo>
                      <a:lnTo>
                        <a:pt x="713" y="324"/>
                      </a:lnTo>
                      <a:lnTo>
                        <a:pt x="713" y="324"/>
                      </a:lnTo>
                      <a:lnTo>
                        <a:pt x="706" y="316"/>
                      </a:lnTo>
                      <a:lnTo>
                        <a:pt x="696" y="307"/>
                      </a:lnTo>
                      <a:lnTo>
                        <a:pt x="687" y="300"/>
                      </a:lnTo>
                      <a:lnTo>
                        <a:pt x="678" y="294"/>
                      </a:lnTo>
                      <a:lnTo>
                        <a:pt x="668" y="288"/>
                      </a:lnTo>
                      <a:lnTo>
                        <a:pt x="657" y="283"/>
                      </a:lnTo>
                      <a:lnTo>
                        <a:pt x="646" y="278"/>
                      </a:lnTo>
                      <a:lnTo>
                        <a:pt x="635" y="274"/>
                      </a:lnTo>
                      <a:lnTo>
                        <a:pt x="635" y="274"/>
                      </a:lnTo>
                      <a:lnTo>
                        <a:pt x="633" y="250"/>
                      </a:lnTo>
                      <a:lnTo>
                        <a:pt x="628" y="225"/>
                      </a:lnTo>
                      <a:lnTo>
                        <a:pt x="620" y="204"/>
                      </a:lnTo>
                      <a:lnTo>
                        <a:pt x="611" y="182"/>
                      </a:lnTo>
                      <a:lnTo>
                        <a:pt x="598" y="162"/>
                      </a:lnTo>
                      <a:lnTo>
                        <a:pt x="584" y="144"/>
                      </a:lnTo>
                      <a:lnTo>
                        <a:pt x="568" y="127"/>
                      </a:lnTo>
                      <a:lnTo>
                        <a:pt x="550" y="112"/>
                      </a:lnTo>
                      <a:lnTo>
                        <a:pt x="550" y="112"/>
                      </a:lnTo>
                      <a:lnTo>
                        <a:pt x="559" y="101"/>
                      </a:lnTo>
                      <a:lnTo>
                        <a:pt x="570" y="91"/>
                      </a:lnTo>
                      <a:lnTo>
                        <a:pt x="581" y="83"/>
                      </a:lnTo>
                      <a:lnTo>
                        <a:pt x="595" y="77"/>
                      </a:lnTo>
                      <a:lnTo>
                        <a:pt x="607" y="71"/>
                      </a:lnTo>
                      <a:lnTo>
                        <a:pt x="622" y="67"/>
                      </a:lnTo>
                      <a:lnTo>
                        <a:pt x="636" y="64"/>
                      </a:lnTo>
                      <a:lnTo>
                        <a:pt x="651" y="63"/>
                      </a:lnTo>
                      <a:lnTo>
                        <a:pt x="651" y="63"/>
                      </a:lnTo>
                      <a:lnTo>
                        <a:pt x="669" y="64"/>
                      </a:lnTo>
                      <a:lnTo>
                        <a:pt x="687" y="69"/>
                      </a:lnTo>
                      <a:lnTo>
                        <a:pt x="705" y="75"/>
                      </a:lnTo>
                      <a:lnTo>
                        <a:pt x="720" y="84"/>
                      </a:lnTo>
                      <a:lnTo>
                        <a:pt x="734" y="94"/>
                      </a:lnTo>
                      <a:lnTo>
                        <a:pt x="747" y="106"/>
                      </a:lnTo>
                      <a:lnTo>
                        <a:pt x="758" y="121"/>
                      </a:lnTo>
                      <a:lnTo>
                        <a:pt x="768" y="135"/>
                      </a:lnTo>
                      <a:lnTo>
                        <a:pt x="768" y="135"/>
                      </a:lnTo>
                      <a:lnTo>
                        <a:pt x="752" y="140"/>
                      </a:lnTo>
                      <a:lnTo>
                        <a:pt x="736" y="147"/>
                      </a:lnTo>
                      <a:lnTo>
                        <a:pt x="722" y="157"/>
                      </a:lnTo>
                      <a:lnTo>
                        <a:pt x="708" y="168"/>
                      </a:lnTo>
                      <a:lnTo>
                        <a:pt x="709" y="168"/>
                      </a:lnTo>
                      <a:lnTo>
                        <a:pt x="709" y="168"/>
                      </a:lnTo>
                      <a:lnTo>
                        <a:pt x="707" y="171"/>
                      </a:lnTo>
                      <a:lnTo>
                        <a:pt x="707" y="171"/>
                      </a:lnTo>
                      <a:lnTo>
                        <a:pt x="702" y="175"/>
                      </a:lnTo>
                      <a:lnTo>
                        <a:pt x="700" y="180"/>
                      </a:lnTo>
                      <a:lnTo>
                        <a:pt x="698" y="186"/>
                      </a:lnTo>
                      <a:lnTo>
                        <a:pt x="697" y="193"/>
                      </a:lnTo>
                      <a:lnTo>
                        <a:pt x="697" y="193"/>
                      </a:lnTo>
                      <a:lnTo>
                        <a:pt x="698" y="199"/>
                      </a:lnTo>
                      <a:lnTo>
                        <a:pt x="700" y="205"/>
                      </a:lnTo>
                      <a:lnTo>
                        <a:pt x="702" y="210"/>
                      </a:lnTo>
                      <a:lnTo>
                        <a:pt x="707" y="214"/>
                      </a:lnTo>
                      <a:lnTo>
                        <a:pt x="707" y="214"/>
                      </a:lnTo>
                      <a:lnTo>
                        <a:pt x="712" y="219"/>
                      </a:lnTo>
                      <a:lnTo>
                        <a:pt x="717" y="222"/>
                      </a:lnTo>
                      <a:lnTo>
                        <a:pt x="723" y="223"/>
                      </a:lnTo>
                      <a:lnTo>
                        <a:pt x="729" y="224"/>
                      </a:lnTo>
                      <a:lnTo>
                        <a:pt x="729" y="224"/>
                      </a:lnTo>
                      <a:lnTo>
                        <a:pt x="734" y="223"/>
                      </a:lnTo>
                      <a:lnTo>
                        <a:pt x="739" y="222"/>
                      </a:lnTo>
                      <a:lnTo>
                        <a:pt x="744" y="221"/>
                      </a:lnTo>
                      <a:lnTo>
                        <a:pt x="748" y="217"/>
                      </a:lnTo>
                      <a:lnTo>
                        <a:pt x="748" y="218"/>
                      </a:lnTo>
                      <a:lnTo>
                        <a:pt x="748" y="218"/>
                      </a:lnTo>
                      <a:lnTo>
                        <a:pt x="751" y="214"/>
                      </a:lnTo>
                      <a:lnTo>
                        <a:pt x="751" y="214"/>
                      </a:lnTo>
                      <a:lnTo>
                        <a:pt x="751" y="214"/>
                      </a:lnTo>
                      <a:lnTo>
                        <a:pt x="751" y="214"/>
                      </a:lnTo>
                      <a:lnTo>
                        <a:pt x="751" y="214"/>
                      </a:lnTo>
                      <a:lnTo>
                        <a:pt x="751" y="214"/>
                      </a:lnTo>
                      <a:lnTo>
                        <a:pt x="757" y="210"/>
                      </a:lnTo>
                      <a:lnTo>
                        <a:pt x="763" y="205"/>
                      </a:lnTo>
                      <a:lnTo>
                        <a:pt x="769" y="201"/>
                      </a:lnTo>
                      <a:lnTo>
                        <a:pt x="776" y="199"/>
                      </a:lnTo>
                      <a:lnTo>
                        <a:pt x="784" y="196"/>
                      </a:lnTo>
                      <a:lnTo>
                        <a:pt x="792" y="195"/>
                      </a:lnTo>
                      <a:lnTo>
                        <a:pt x="800" y="195"/>
                      </a:lnTo>
                      <a:lnTo>
                        <a:pt x="807" y="195"/>
                      </a:lnTo>
                      <a:lnTo>
                        <a:pt x="807" y="195"/>
                      </a:lnTo>
                      <a:lnTo>
                        <a:pt x="815" y="196"/>
                      </a:lnTo>
                      <a:lnTo>
                        <a:pt x="823" y="199"/>
                      </a:lnTo>
                      <a:lnTo>
                        <a:pt x="830" y="202"/>
                      </a:lnTo>
                      <a:lnTo>
                        <a:pt x="836" y="206"/>
                      </a:lnTo>
                      <a:lnTo>
                        <a:pt x="842" y="211"/>
                      </a:lnTo>
                      <a:lnTo>
                        <a:pt x="848" y="216"/>
                      </a:lnTo>
                      <a:lnTo>
                        <a:pt x="853" y="222"/>
                      </a:lnTo>
                      <a:lnTo>
                        <a:pt x="858" y="229"/>
                      </a:lnTo>
                      <a:lnTo>
                        <a:pt x="858" y="229"/>
                      </a:lnTo>
                      <a:lnTo>
                        <a:pt x="858" y="229"/>
                      </a:lnTo>
                      <a:lnTo>
                        <a:pt x="858" y="229"/>
                      </a:lnTo>
                      <a:lnTo>
                        <a:pt x="858" y="230"/>
                      </a:lnTo>
                      <a:lnTo>
                        <a:pt x="858" y="230"/>
                      </a:lnTo>
                      <a:lnTo>
                        <a:pt x="858" y="230"/>
                      </a:lnTo>
                      <a:lnTo>
                        <a:pt x="862" y="234"/>
                      </a:lnTo>
                      <a:lnTo>
                        <a:pt x="862" y="234"/>
                      </a:lnTo>
                      <a:lnTo>
                        <a:pt x="867" y="238"/>
                      </a:lnTo>
                      <a:lnTo>
                        <a:pt x="872" y="240"/>
                      </a:lnTo>
                      <a:lnTo>
                        <a:pt x="878" y="243"/>
                      </a:lnTo>
                      <a:lnTo>
                        <a:pt x="884" y="243"/>
                      </a:lnTo>
                      <a:lnTo>
                        <a:pt x="884" y="243"/>
                      </a:lnTo>
                      <a:lnTo>
                        <a:pt x="890" y="243"/>
                      </a:lnTo>
                      <a:lnTo>
                        <a:pt x="896" y="240"/>
                      </a:lnTo>
                      <a:lnTo>
                        <a:pt x="901" y="238"/>
                      </a:lnTo>
                      <a:lnTo>
                        <a:pt x="906" y="234"/>
                      </a:lnTo>
                      <a:lnTo>
                        <a:pt x="906" y="234"/>
                      </a:lnTo>
                      <a:lnTo>
                        <a:pt x="911" y="229"/>
                      </a:lnTo>
                      <a:lnTo>
                        <a:pt x="913" y="223"/>
                      </a:lnTo>
                      <a:lnTo>
                        <a:pt x="914" y="217"/>
                      </a:lnTo>
                      <a:lnTo>
                        <a:pt x="915" y="211"/>
                      </a:lnTo>
                      <a:lnTo>
                        <a:pt x="915" y="211"/>
                      </a:lnTo>
                      <a:lnTo>
                        <a:pt x="915" y="206"/>
                      </a:lnTo>
                      <a:lnTo>
                        <a:pt x="914" y="202"/>
                      </a:lnTo>
                      <a:lnTo>
                        <a:pt x="909" y="194"/>
                      </a:lnTo>
                      <a:lnTo>
                        <a:pt x="911" y="194"/>
                      </a:lnTo>
                      <a:lnTo>
                        <a:pt x="911" y="194"/>
                      </a:lnTo>
                      <a:lnTo>
                        <a:pt x="903" y="183"/>
                      </a:lnTo>
                      <a:lnTo>
                        <a:pt x="896" y="174"/>
                      </a:lnTo>
                      <a:lnTo>
                        <a:pt x="887" y="166"/>
                      </a:lnTo>
                      <a:lnTo>
                        <a:pt x="879" y="158"/>
                      </a:lnTo>
                      <a:lnTo>
                        <a:pt x="869" y="152"/>
                      </a:lnTo>
                      <a:lnTo>
                        <a:pt x="858" y="146"/>
                      </a:lnTo>
                      <a:lnTo>
                        <a:pt x="847" y="141"/>
                      </a:lnTo>
                      <a:lnTo>
                        <a:pt x="836" y="138"/>
                      </a:lnTo>
                      <a:lnTo>
                        <a:pt x="836" y="138"/>
                      </a:lnTo>
                      <a:lnTo>
                        <a:pt x="831" y="123"/>
                      </a:lnTo>
                      <a:lnTo>
                        <a:pt x="825" y="110"/>
                      </a:lnTo>
                      <a:lnTo>
                        <a:pt x="818" y="96"/>
                      </a:lnTo>
                      <a:lnTo>
                        <a:pt x="811" y="84"/>
                      </a:lnTo>
                      <a:lnTo>
                        <a:pt x="811" y="84"/>
                      </a:lnTo>
                      <a:lnTo>
                        <a:pt x="824" y="80"/>
                      </a:lnTo>
                      <a:lnTo>
                        <a:pt x="837" y="77"/>
                      </a:lnTo>
                      <a:lnTo>
                        <a:pt x="852" y="74"/>
                      </a:lnTo>
                      <a:lnTo>
                        <a:pt x="865" y="74"/>
                      </a:lnTo>
                      <a:lnTo>
                        <a:pt x="865" y="74"/>
                      </a:lnTo>
                      <a:lnTo>
                        <a:pt x="882" y="75"/>
                      </a:lnTo>
                      <a:lnTo>
                        <a:pt x="898" y="78"/>
                      </a:lnTo>
                      <a:lnTo>
                        <a:pt x="913" y="82"/>
                      </a:lnTo>
                      <a:lnTo>
                        <a:pt x="928" y="86"/>
                      </a:lnTo>
                      <a:lnTo>
                        <a:pt x="942" y="94"/>
                      </a:lnTo>
                      <a:lnTo>
                        <a:pt x="956" y="101"/>
                      </a:lnTo>
                      <a:lnTo>
                        <a:pt x="968" y="111"/>
                      </a:lnTo>
                      <a:lnTo>
                        <a:pt x="979" y="121"/>
                      </a:lnTo>
                      <a:lnTo>
                        <a:pt x="990" y="133"/>
                      </a:lnTo>
                      <a:lnTo>
                        <a:pt x="998" y="145"/>
                      </a:lnTo>
                      <a:lnTo>
                        <a:pt x="1007" y="158"/>
                      </a:lnTo>
                      <a:lnTo>
                        <a:pt x="1013" y="172"/>
                      </a:lnTo>
                      <a:lnTo>
                        <a:pt x="1019" y="186"/>
                      </a:lnTo>
                      <a:lnTo>
                        <a:pt x="1023" y="202"/>
                      </a:lnTo>
                      <a:lnTo>
                        <a:pt x="1025" y="218"/>
                      </a:lnTo>
                      <a:lnTo>
                        <a:pt x="1026" y="234"/>
                      </a:lnTo>
                      <a:lnTo>
                        <a:pt x="1026" y="234"/>
                      </a:lnTo>
                      <a:lnTo>
                        <a:pt x="1025" y="255"/>
                      </a:lnTo>
                      <a:lnTo>
                        <a:pt x="1020" y="274"/>
                      </a:lnTo>
                      <a:lnTo>
                        <a:pt x="1014" y="294"/>
                      </a:lnTo>
                      <a:lnTo>
                        <a:pt x="1006" y="311"/>
                      </a:lnTo>
                      <a:lnTo>
                        <a:pt x="1006" y="311"/>
                      </a:lnTo>
                      <a:lnTo>
                        <a:pt x="992" y="305"/>
                      </a:lnTo>
                      <a:lnTo>
                        <a:pt x="978" y="300"/>
                      </a:lnTo>
                      <a:lnTo>
                        <a:pt x="962" y="297"/>
                      </a:lnTo>
                      <a:lnTo>
                        <a:pt x="946" y="296"/>
                      </a:lnTo>
                      <a:lnTo>
                        <a:pt x="946" y="296"/>
                      </a:lnTo>
                      <a:lnTo>
                        <a:pt x="934" y="297"/>
                      </a:lnTo>
                      <a:lnTo>
                        <a:pt x="921" y="300"/>
                      </a:lnTo>
                      <a:lnTo>
                        <a:pt x="911" y="302"/>
                      </a:lnTo>
                      <a:lnTo>
                        <a:pt x="898" y="307"/>
                      </a:lnTo>
                      <a:lnTo>
                        <a:pt x="887" y="312"/>
                      </a:lnTo>
                      <a:lnTo>
                        <a:pt x="878" y="318"/>
                      </a:lnTo>
                      <a:lnTo>
                        <a:pt x="868" y="326"/>
                      </a:lnTo>
                      <a:lnTo>
                        <a:pt x="858" y="334"/>
                      </a:lnTo>
                      <a:lnTo>
                        <a:pt x="858" y="334"/>
                      </a:lnTo>
                      <a:lnTo>
                        <a:pt x="858" y="335"/>
                      </a:lnTo>
                      <a:lnTo>
                        <a:pt x="858" y="335"/>
                      </a:lnTo>
                      <a:lnTo>
                        <a:pt x="857" y="335"/>
                      </a:lnTo>
                      <a:lnTo>
                        <a:pt x="857" y="335"/>
                      </a:lnTo>
                      <a:lnTo>
                        <a:pt x="857" y="335"/>
                      </a:lnTo>
                      <a:lnTo>
                        <a:pt x="857" y="335"/>
                      </a:lnTo>
                      <a:lnTo>
                        <a:pt x="857" y="335"/>
                      </a:lnTo>
                      <a:lnTo>
                        <a:pt x="853" y="340"/>
                      </a:lnTo>
                      <a:lnTo>
                        <a:pt x="851" y="345"/>
                      </a:lnTo>
                      <a:lnTo>
                        <a:pt x="850" y="351"/>
                      </a:lnTo>
                      <a:lnTo>
                        <a:pt x="848" y="357"/>
                      </a:lnTo>
                      <a:lnTo>
                        <a:pt x="848" y="357"/>
                      </a:lnTo>
                      <a:lnTo>
                        <a:pt x="850" y="363"/>
                      </a:lnTo>
                      <a:lnTo>
                        <a:pt x="851" y="369"/>
                      </a:lnTo>
                      <a:lnTo>
                        <a:pt x="853" y="374"/>
                      </a:lnTo>
                      <a:lnTo>
                        <a:pt x="858" y="379"/>
                      </a:lnTo>
                      <a:lnTo>
                        <a:pt x="858" y="379"/>
                      </a:lnTo>
                      <a:lnTo>
                        <a:pt x="863" y="383"/>
                      </a:lnTo>
                      <a:lnTo>
                        <a:pt x="868" y="386"/>
                      </a:lnTo>
                      <a:lnTo>
                        <a:pt x="874" y="388"/>
                      </a:lnTo>
                      <a:lnTo>
                        <a:pt x="880" y="389"/>
                      </a:lnTo>
                      <a:lnTo>
                        <a:pt x="880" y="389"/>
                      </a:lnTo>
                      <a:lnTo>
                        <a:pt x="886" y="388"/>
                      </a:lnTo>
                      <a:lnTo>
                        <a:pt x="892" y="386"/>
                      </a:lnTo>
                      <a:lnTo>
                        <a:pt x="897" y="383"/>
                      </a:lnTo>
                      <a:lnTo>
                        <a:pt x="902" y="379"/>
                      </a:lnTo>
                      <a:lnTo>
                        <a:pt x="902" y="379"/>
                      </a:lnTo>
                      <a:lnTo>
                        <a:pt x="902" y="379"/>
                      </a:lnTo>
                      <a:lnTo>
                        <a:pt x="902" y="379"/>
                      </a:lnTo>
                      <a:lnTo>
                        <a:pt x="902" y="379"/>
                      </a:lnTo>
                      <a:lnTo>
                        <a:pt x="912" y="371"/>
                      </a:lnTo>
                      <a:lnTo>
                        <a:pt x="923" y="365"/>
                      </a:lnTo>
                      <a:lnTo>
                        <a:pt x="935" y="361"/>
                      </a:lnTo>
                      <a:lnTo>
                        <a:pt x="947" y="360"/>
                      </a:lnTo>
                      <a:lnTo>
                        <a:pt x="947" y="360"/>
                      </a:lnTo>
                      <a:lnTo>
                        <a:pt x="959" y="361"/>
                      </a:lnTo>
                      <a:lnTo>
                        <a:pt x="971" y="365"/>
                      </a:lnTo>
                      <a:lnTo>
                        <a:pt x="982" y="371"/>
                      </a:lnTo>
                      <a:lnTo>
                        <a:pt x="992" y="378"/>
                      </a:lnTo>
                      <a:lnTo>
                        <a:pt x="992" y="378"/>
                      </a:lnTo>
                      <a:lnTo>
                        <a:pt x="1001" y="388"/>
                      </a:lnTo>
                      <a:lnTo>
                        <a:pt x="1007" y="399"/>
                      </a:lnTo>
                      <a:lnTo>
                        <a:pt x="1010" y="411"/>
                      </a:lnTo>
                      <a:lnTo>
                        <a:pt x="1012" y="423"/>
                      </a:lnTo>
                      <a:lnTo>
                        <a:pt x="1012" y="423"/>
                      </a:lnTo>
                      <a:lnTo>
                        <a:pt x="1010" y="435"/>
                      </a:lnTo>
                      <a:lnTo>
                        <a:pt x="1007" y="446"/>
                      </a:lnTo>
                      <a:lnTo>
                        <a:pt x="1002" y="458"/>
                      </a:lnTo>
                      <a:lnTo>
                        <a:pt x="993" y="468"/>
                      </a:lnTo>
                      <a:lnTo>
                        <a:pt x="993" y="468"/>
                      </a:lnTo>
                      <a:lnTo>
                        <a:pt x="993" y="468"/>
                      </a:lnTo>
                      <a:lnTo>
                        <a:pt x="993" y="469"/>
                      </a:lnTo>
                      <a:lnTo>
                        <a:pt x="993" y="469"/>
                      </a:lnTo>
                      <a:lnTo>
                        <a:pt x="989" y="474"/>
                      </a:lnTo>
                      <a:lnTo>
                        <a:pt x="986" y="479"/>
                      </a:lnTo>
                      <a:lnTo>
                        <a:pt x="985" y="485"/>
                      </a:lnTo>
                      <a:lnTo>
                        <a:pt x="984" y="491"/>
                      </a:lnTo>
                      <a:lnTo>
                        <a:pt x="984" y="491"/>
                      </a:lnTo>
                      <a:lnTo>
                        <a:pt x="985" y="498"/>
                      </a:lnTo>
                      <a:lnTo>
                        <a:pt x="986" y="504"/>
                      </a:lnTo>
                      <a:lnTo>
                        <a:pt x="989" y="508"/>
                      </a:lnTo>
                      <a:lnTo>
                        <a:pt x="993" y="513"/>
                      </a:lnTo>
                      <a:lnTo>
                        <a:pt x="993" y="513"/>
                      </a:lnTo>
                      <a:lnTo>
                        <a:pt x="998" y="517"/>
                      </a:lnTo>
                      <a:lnTo>
                        <a:pt x="1003" y="521"/>
                      </a:lnTo>
                      <a:lnTo>
                        <a:pt x="1009" y="522"/>
                      </a:lnTo>
                      <a:lnTo>
                        <a:pt x="1015" y="523"/>
                      </a:lnTo>
                      <a:lnTo>
                        <a:pt x="1015" y="523"/>
                      </a:lnTo>
                      <a:lnTo>
                        <a:pt x="1021" y="522"/>
                      </a:lnTo>
                      <a:lnTo>
                        <a:pt x="1028" y="521"/>
                      </a:lnTo>
                      <a:lnTo>
                        <a:pt x="1032" y="517"/>
                      </a:lnTo>
                      <a:lnTo>
                        <a:pt x="1037" y="513"/>
                      </a:lnTo>
                      <a:lnTo>
                        <a:pt x="1037" y="513"/>
                      </a:lnTo>
                      <a:lnTo>
                        <a:pt x="1039" y="512"/>
                      </a:lnTo>
                      <a:lnTo>
                        <a:pt x="1039" y="512"/>
                      </a:lnTo>
                      <a:lnTo>
                        <a:pt x="1039" y="512"/>
                      </a:lnTo>
                      <a:lnTo>
                        <a:pt x="1047" y="502"/>
                      </a:lnTo>
                      <a:lnTo>
                        <a:pt x="1054" y="493"/>
                      </a:lnTo>
                      <a:lnTo>
                        <a:pt x="1062" y="482"/>
                      </a:lnTo>
                      <a:lnTo>
                        <a:pt x="1067" y="471"/>
                      </a:lnTo>
                      <a:lnTo>
                        <a:pt x="1070" y="458"/>
                      </a:lnTo>
                      <a:lnTo>
                        <a:pt x="1074" y="446"/>
                      </a:lnTo>
                      <a:lnTo>
                        <a:pt x="1075" y="434"/>
                      </a:lnTo>
                      <a:lnTo>
                        <a:pt x="1075" y="422"/>
                      </a:lnTo>
                      <a:lnTo>
                        <a:pt x="1075" y="422"/>
                      </a:lnTo>
                      <a:lnTo>
                        <a:pt x="1074" y="404"/>
                      </a:lnTo>
                      <a:lnTo>
                        <a:pt x="1069" y="386"/>
                      </a:lnTo>
                      <a:lnTo>
                        <a:pt x="1063" y="369"/>
                      </a:lnTo>
                      <a:lnTo>
                        <a:pt x="1053" y="354"/>
                      </a:lnTo>
                      <a:lnTo>
                        <a:pt x="1053" y="354"/>
                      </a:lnTo>
                      <a:lnTo>
                        <a:pt x="1062" y="340"/>
                      </a:lnTo>
                      <a:lnTo>
                        <a:pt x="1069" y="326"/>
                      </a:lnTo>
                      <a:lnTo>
                        <a:pt x="1075" y="311"/>
                      </a:lnTo>
                      <a:lnTo>
                        <a:pt x="1080" y="296"/>
                      </a:lnTo>
                      <a:lnTo>
                        <a:pt x="1084" y="282"/>
                      </a:lnTo>
                      <a:lnTo>
                        <a:pt x="1087" y="266"/>
                      </a:lnTo>
                      <a:lnTo>
                        <a:pt x="1088" y="250"/>
                      </a:lnTo>
                      <a:lnTo>
                        <a:pt x="1090" y="234"/>
                      </a:lnTo>
                      <a:lnTo>
                        <a:pt x="1090" y="234"/>
                      </a:lnTo>
                      <a:lnTo>
                        <a:pt x="1088" y="213"/>
                      </a:lnTo>
                      <a:lnTo>
                        <a:pt x="1085" y="193"/>
                      </a:lnTo>
                      <a:lnTo>
                        <a:pt x="1080" y="173"/>
                      </a:lnTo>
                      <a:lnTo>
                        <a:pt x="1074" y="155"/>
                      </a:lnTo>
                      <a:lnTo>
                        <a:pt x="1074" y="155"/>
                      </a:lnTo>
                      <a:lnTo>
                        <a:pt x="1092" y="156"/>
                      </a:lnTo>
                      <a:lnTo>
                        <a:pt x="1102" y="158"/>
                      </a:lnTo>
                      <a:lnTo>
                        <a:pt x="1110" y="161"/>
                      </a:lnTo>
                      <a:lnTo>
                        <a:pt x="1119" y="163"/>
                      </a:lnTo>
                      <a:lnTo>
                        <a:pt x="1127" y="168"/>
                      </a:lnTo>
                      <a:lnTo>
                        <a:pt x="1135" y="173"/>
                      </a:lnTo>
                      <a:lnTo>
                        <a:pt x="1142" y="178"/>
                      </a:lnTo>
                      <a:lnTo>
                        <a:pt x="1142" y="178"/>
                      </a:lnTo>
                      <a:lnTo>
                        <a:pt x="1151" y="185"/>
                      </a:lnTo>
                      <a:lnTo>
                        <a:pt x="1158" y="194"/>
                      </a:lnTo>
                      <a:lnTo>
                        <a:pt x="1165" y="202"/>
                      </a:lnTo>
                      <a:lnTo>
                        <a:pt x="1171" y="211"/>
                      </a:lnTo>
                      <a:lnTo>
                        <a:pt x="1171" y="211"/>
                      </a:lnTo>
                      <a:lnTo>
                        <a:pt x="1162" y="214"/>
                      </a:lnTo>
                      <a:lnTo>
                        <a:pt x="1152" y="218"/>
                      </a:lnTo>
                      <a:lnTo>
                        <a:pt x="1152" y="218"/>
                      </a:lnTo>
                      <a:lnTo>
                        <a:pt x="1136" y="227"/>
                      </a:lnTo>
                      <a:lnTo>
                        <a:pt x="1136" y="227"/>
                      </a:lnTo>
                      <a:lnTo>
                        <a:pt x="1135" y="228"/>
                      </a:lnTo>
                      <a:lnTo>
                        <a:pt x="1135" y="228"/>
                      </a:lnTo>
                      <a:lnTo>
                        <a:pt x="1134" y="228"/>
                      </a:lnTo>
                      <a:lnTo>
                        <a:pt x="1134" y="228"/>
                      </a:lnTo>
                      <a:lnTo>
                        <a:pt x="1134" y="228"/>
                      </a:lnTo>
                      <a:lnTo>
                        <a:pt x="1130" y="232"/>
                      </a:lnTo>
                      <a:lnTo>
                        <a:pt x="1130" y="232"/>
                      </a:lnTo>
                      <a:lnTo>
                        <a:pt x="1126" y="236"/>
                      </a:lnTo>
                      <a:lnTo>
                        <a:pt x="1124" y="241"/>
                      </a:lnTo>
                      <a:lnTo>
                        <a:pt x="1121" y="247"/>
                      </a:lnTo>
                      <a:lnTo>
                        <a:pt x="1121" y="254"/>
                      </a:lnTo>
                      <a:lnTo>
                        <a:pt x="1121" y="254"/>
                      </a:lnTo>
                      <a:lnTo>
                        <a:pt x="1121" y="260"/>
                      </a:lnTo>
                      <a:lnTo>
                        <a:pt x="1124" y="266"/>
                      </a:lnTo>
                      <a:lnTo>
                        <a:pt x="1126" y="271"/>
                      </a:lnTo>
                      <a:lnTo>
                        <a:pt x="1130" y="275"/>
                      </a:lnTo>
                      <a:lnTo>
                        <a:pt x="1130" y="275"/>
                      </a:lnTo>
                      <a:lnTo>
                        <a:pt x="1135" y="280"/>
                      </a:lnTo>
                      <a:lnTo>
                        <a:pt x="1141" y="283"/>
                      </a:lnTo>
                      <a:lnTo>
                        <a:pt x="1146" y="284"/>
                      </a:lnTo>
                      <a:lnTo>
                        <a:pt x="1152" y="285"/>
                      </a:lnTo>
                      <a:lnTo>
                        <a:pt x="1152" y="285"/>
                      </a:lnTo>
                      <a:lnTo>
                        <a:pt x="1160" y="284"/>
                      </a:lnTo>
                      <a:lnTo>
                        <a:pt x="1168" y="280"/>
                      </a:lnTo>
                      <a:lnTo>
                        <a:pt x="1169" y="282"/>
                      </a:lnTo>
                      <a:lnTo>
                        <a:pt x="1169" y="282"/>
                      </a:lnTo>
                      <a:lnTo>
                        <a:pt x="1179" y="275"/>
                      </a:lnTo>
                      <a:lnTo>
                        <a:pt x="1179" y="275"/>
                      </a:lnTo>
                      <a:lnTo>
                        <a:pt x="1188" y="272"/>
                      </a:lnTo>
                      <a:lnTo>
                        <a:pt x="1198" y="268"/>
                      </a:lnTo>
                      <a:lnTo>
                        <a:pt x="1208" y="267"/>
                      </a:lnTo>
                      <a:lnTo>
                        <a:pt x="1218" y="266"/>
                      </a:lnTo>
                      <a:lnTo>
                        <a:pt x="1227" y="266"/>
                      </a:lnTo>
                      <a:lnTo>
                        <a:pt x="1238" y="267"/>
                      </a:lnTo>
                      <a:lnTo>
                        <a:pt x="1248" y="268"/>
                      </a:lnTo>
                      <a:lnTo>
                        <a:pt x="1258" y="272"/>
                      </a:lnTo>
                      <a:lnTo>
                        <a:pt x="1258" y="272"/>
                      </a:lnTo>
                      <a:lnTo>
                        <a:pt x="1268" y="275"/>
                      </a:lnTo>
                      <a:lnTo>
                        <a:pt x="1276" y="280"/>
                      </a:lnTo>
                      <a:lnTo>
                        <a:pt x="1285" y="286"/>
                      </a:lnTo>
                      <a:lnTo>
                        <a:pt x="1292" y="293"/>
                      </a:lnTo>
                      <a:lnTo>
                        <a:pt x="1299" y="300"/>
                      </a:lnTo>
                      <a:lnTo>
                        <a:pt x="1305" y="307"/>
                      </a:lnTo>
                      <a:lnTo>
                        <a:pt x="1312" y="316"/>
                      </a:lnTo>
                      <a:lnTo>
                        <a:pt x="1316" y="324"/>
                      </a:lnTo>
                      <a:lnTo>
                        <a:pt x="1316" y="324"/>
                      </a:lnTo>
                      <a:lnTo>
                        <a:pt x="1323" y="340"/>
                      </a:lnTo>
                      <a:lnTo>
                        <a:pt x="1325" y="356"/>
                      </a:lnTo>
                      <a:lnTo>
                        <a:pt x="1325" y="356"/>
                      </a:lnTo>
                      <a:lnTo>
                        <a:pt x="1313" y="355"/>
                      </a:lnTo>
                      <a:lnTo>
                        <a:pt x="1313" y="355"/>
                      </a:lnTo>
                      <a:lnTo>
                        <a:pt x="1298" y="356"/>
                      </a:lnTo>
                      <a:lnTo>
                        <a:pt x="1285" y="357"/>
                      </a:lnTo>
                      <a:lnTo>
                        <a:pt x="1271" y="361"/>
                      </a:lnTo>
                      <a:lnTo>
                        <a:pt x="1259" y="365"/>
                      </a:lnTo>
                      <a:lnTo>
                        <a:pt x="1246" y="369"/>
                      </a:lnTo>
                      <a:lnTo>
                        <a:pt x="1235" y="376"/>
                      </a:lnTo>
                      <a:lnTo>
                        <a:pt x="1223" y="383"/>
                      </a:lnTo>
                      <a:lnTo>
                        <a:pt x="1212" y="390"/>
                      </a:lnTo>
                      <a:lnTo>
                        <a:pt x="1202" y="399"/>
                      </a:lnTo>
                      <a:lnTo>
                        <a:pt x="1193" y="408"/>
                      </a:lnTo>
                      <a:lnTo>
                        <a:pt x="1185" y="418"/>
                      </a:lnTo>
                      <a:lnTo>
                        <a:pt x="1176" y="429"/>
                      </a:lnTo>
                      <a:lnTo>
                        <a:pt x="1170" y="440"/>
                      </a:lnTo>
                      <a:lnTo>
                        <a:pt x="1164" y="452"/>
                      </a:lnTo>
                      <a:lnTo>
                        <a:pt x="1159" y="465"/>
                      </a:lnTo>
                      <a:lnTo>
                        <a:pt x="1154" y="478"/>
                      </a:lnTo>
                      <a:lnTo>
                        <a:pt x="1154" y="478"/>
                      </a:lnTo>
                      <a:lnTo>
                        <a:pt x="1145" y="483"/>
                      </a:lnTo>
                      <a:lnTo>
                        <a:pt x="1134" y="488"/>
                      </a:lnTo>
                      <a:lnTo>
                        <a:pt x="1125" y="495"/>
                      </a:lnTo>
                      <a:lnTo>
                        <a:pt x="1117" y="502"/>
                      </a:lnTo>
                      <a:lnTo>
                        <a:pt x="1117" y="502"/>
                      </a:lnTo>
                      <a:lnTo>
                        <a:pt x="1108" y="511"/>
                      </a:lnTo>
                      <a:lnTo>
                        <a:pt x="1101" y="521"/>
                      </a:lnTo>
                      <a:lnTo>
                        <a:pt x="1096" y="532"/>
                      </a:lnTo>
                      <a:lnTo>
                        <a:pt x="1091" y="543"/>
                      </a:lnTo>
                      <a:lnTo>
                        <a:pt x="1091" y="543"/>
                      </a:lnTo>
                      <a:lnTo>
                        <a:pt x="1090" y="549"/>
                      </a:lnTo>
                      <a:lnTo>
                        <a:pt x="1090" y="555"/>
                      </a:lnTo>
                      <a:lnTo>
                        <a:pt x="1091" y="561"/>
                      </a:lnTo>
                      <a:lnTo>
                        <a:pt x="1093" y="567"/>
                      </a:lnTo>
                      <a:lnTo>
                        <a:pt x="1097" y="572"/>
                      </a:lnTo>
                      <a:lnTo>
                        <a:pt x="1101" y="577"/>
                      </a:lnTo>
                      <a:lnTo>
                        <a:pt x="1106" y="580"/>
                      </a:lnTo>
                      <a:lnTo>
                        <a:pt x="1112" y="583"/>
                      </a:lnTo>
                      <a:lnTo>
                        <a:pt x="1112" y="583"/>
                      </a:lnTo>
                      <a:lnTo>
                        <a:pt x="1118" y="584"/>
                      </a:lnTo>
                      <a:lnTo>
                        <a:pt x="1124" y="584"/>
                      </a:lnTo>
                      <a:lnTo>
                        <a:pt x="1130" y="583"/>
                      </a:lnTo>
                      <a:lnTo>
                        <a:pt x="1136" y="580"/>
                      </a:lnTo>
                      <a:lnTo>
                        <a:pt x="1141" y="577"/>
                      </a:lnTo>
                      <a:lnTo>
                        <a:pt x="1145" y="573"/>
                      </a:lnTo>
                      <a:lnTo>
                        <a:pt x="1148" y="568"/>
                      </a:lnTo>
                      <a:lnTo>
                        <a:pt x="1151" y="562"/>
                      </a:lnTo>
                      <a:lnTo>
                        <a:pt x="1151" y="562"/>
                      </a:lnTo>
                      <a:lnTo>
                        <a:pt x="1154" y="554"/>
                      </a:lnTo>
                      <a:lnTo>
                        <a:pt x="1160" y="546"/>
                      </a:lnTo>
                      <a:lnTo>
                        <a:pt x="1160" y="546"/>
                      </a:lnTo>
                      <a:lnTo>
                        <a:pt x="1166" y="543"/>
                      </a:lnTo>
                      <a:lnTo>
                        <a:pt x="1173" y="539"/>
                      </a:lnTo>
                      <a:lnTo>
                        <a:pt x="1180" y="537"/>
                      </a:lnTo>
                      <a:lnTo>
                        <a:pt x="1187" y="537"/>
                      </a:lnTo>
                      <a:lnTo>
                        <a:pt x="1195" y="537"/>
                      </a:lnTo>
                      <a:lnTo>
                        <a:pt x="1202" y="539"/>
                      </a:lnTo>
                      <a:lnTo>
                        <a:pt x="1208" y="543"/>
                      </a:lnTo>
                      <a:lnTo>
                        <a:pt x="1214" y="546"/>
                      </a:lnTo>
                      <a:lnTo>
                        <a:pt x="1214" y="546"/>
                      </a:lnTo>
                      <a:lnTo>
                        <a:pt x="1220" y="554"/>
                      </a:lnTo>
                      <a:lnTo>
                        <a:pt x="1224" y="562"/>
                      </a:lnTo>
                      <a:lnTo>
                        <a:pt x="1224" y="562"/>
                      </a:lnTo>
                      <a:lnTo>
                        <a:pt x="1225" y="567"/>
                      </a:lnTo>
                      <a:lnTo>
                        <a:pt x="1229" y="571"/>
                      </a:lnTo>
                      <a:lnTo>
                        <a:pt x="1231" y="574"/>
                      </a:lnTo>
                      <a:lnTo>
                        <a:pt x="1235" y="578"/>
                      </a:lnTo>
                      <a:lnTo>
                        <a:pt x="1240" y="580"/>
                      </a:lnTo>
                      <a:lnTo>
                        <a:pt x="1243" y="583"/>
                      </a:lnTo>
                      <a:lnTo>
                        <a:pt x="1248" y="584"/>
                      </a:lnTo>
                      <a:lnTo>
                        <a:pt x="1253" y="584"/>
                      </a:lnTo>
                      <a:lnTo>
                        <a:pt x="1253" y="584"/>
                      </a:lnTo>
                      <a:lnTo>
                        <a:pt x="1258" y="584"/>
                      </a:lnTo>
                      <a:lnTo>
                        <a:pt x="1263" y="583"/>
                      </a:lnTo>
                      <a:lnTo>
                        <a:pt x="1263" y="583"/>
                      </a:lnTo>
                      <a:lnTo>
                        <a:pt x="1269" y="580"/>
                      </a:lnTo>
                      <a:lnTo>
                        <a:pt x="1274" y="577"/>
                      </a:lnTo>
                      <a:lnTo>
                        <a:pt x="1279" y="572"/>
                      </a:lnTo>
                      <a:lnTo>
                        <a:pt x="1281" y="567"/>
                      </a:lnTo>
                      <a:lnTo>
                        <a:pt x="1284" y="561"/>
                      </a:lnTo>
                      <a:lnTo>
                        <a:pt x="1285" y="555"/>
                      </a:lnTo>
                      <a:lnTo>
                        <a:pt x="1285" y="549"/>
                      </a:lnTo>
                      <a:lnTo>
                        <a:pt x="1284" y="543"/>
                      </a:lnTo>
                      <a:lnTo>
                        <a:pt x="1284" y="543"/>
                      </a:lnTo>
                      <a:lnTo>
                        <a:pt x="1279" y="532"/>
                      </a:lnTo>
                      <a:lnTo>
                        <a:pt x="1274" y="521"/>
                      </a:lnTo>
                      <a:lnTo>
                        <a:pt x="1266" y="511"/>
                      </a:lnTo>
                      <a:lnTo>
                        <a:pt x="1259" y="502"/>
                      </a:lnTo>
                      <a:lnTo>
                        <a:pt x="1259" y="502"/>
                      </a:lnTo>
                      <a:lnTo>
                        <a:pt x="1251" y="495"/>
                      </a:lnTo>
                      <a:lnTo>
                        <a:pt x="1241" y="488"/>
                      </a:lnTo>
                      <a:lnTo>
                        <a:pt x="1231" y="483"/>
                      </a:lnTo>
                      <a:lnTo>
                        <a:pt x="1221" y="479"/>
                      </a:lnTo>
                      <a:lnTo>
                        <a:pt x="1221" y="479"/>
                      </a:lnTo>
                      <a:lnTo>
                        <a:pt x="1229" y="466"/>
                      </a:lnTo>
                      <a:lnTo>
                        <a:pt x="1236" y="455"/>
                      </a:lnTo>
                      <a:lnTo>
                        <a:pt x="1246" y="444"/>
                      </a:lnTo>
                      <a:lnTo>
                        <a:pt x="1258" y="435"/>
                      </a:lnTo>
                      <a:lnTo>
                        <a:pt x="1270" y="428"/>
                      </a:lnTo>
                      <a:lnTo>
                        <a:pt x="1284" y="423"/>
                      </a:lnTo>
                      <a:lnTo>
                        <a:pt x="1298" y="419"/>
                      </a:lnTo>
                      <a:lnTo>
                        <a:pt x="1313" y="418"/>
                      </a:lnTo>
                      <a:lnTo>
                        <a:pt x="1313" y="418"/>
                      </a:lnTo>
                      <a:lnTo>
                        <a:pt x="1323" y="419"/>
                      </a:lnTo>
                      <a:lnTo>
                        <a:pt x="1332" y="421"/>
                      </a:lnTo>
                      <a:lnTo>
                        <a:pt x="1341" y="423"/>
                      </a:lnTo>
                      <a:lnTo>
                        <a:pt x="1351" y="426"/>
                      </a:lnTo>
                      <a:lnTo>
                        <a:pt x="1359" y="429"/>
                      </a:lnTo>
                      <a:lnTo>
                        <a:pt x="1366" y="434"/>
                      </a:lnTo>
                      <a:lnTo>
                        <a:pt x="1374" y="440"/>
                      </a:lnTo>
                      <a:lnTo>
                        <a:pt x="1381" y="446"/>
                      </a:lnTo>
                      <a:lnTo>
                        <a:pt x="1387" y="452"/>
                      </a:lnTo>
                      <a:lnTo>
                        <a:pt x="1393" y="460"/>
                      </a:lnTo>
                      <a:lnTo>
                        <a:pt x="1398" y="467"/>
                      </a:lnTo>
                      <a:lnTo>
                        <a:pt x="1403" y="476"/>
                      </a:lnTo>
                      <a:lnTo>
                        <a:pt x="1407" y="484"/>
                      </a:lnTo>
                      <a:lnTo>
                        <a:pt x="1409" y="493"/>
                      </a:lnTo>
                      <a:lnTo>
                        <a:pt x="1412" y="502"/>
                      </a:lnTo>
                      <a:lnTo>
                        <a:pt x="1413" y="512"/>
                      </a:lnTo>
                      <a:lnTo>
                        <a:pt x="1413" y="512"/>
                      </a:lnTo>
                      <a:lnTo>
                        <a:pt x="1408" y="511"/>
                      </a:lnTo>
                      <a:lnTo>
                        <a:pt x="1408" y="511"/>
                      </a:lnTo>
                      <a:lnTo>
                        <a:pt x="1391" y="513"/>
                      </a:lnTo>
                      <a:lnTo>
                        <a:pt x="1375" y="517"/>
                      </a:lnTo>
                      <a:lnTo>
                        <a:pt x="1359" y="523"/>
                      </a:lnTo>
                      <a:lnTo>
                        <a:pt x="1344" y="532"/>
                      </a:lnTo>
                      <a:lnTo>
                        <a:pt x="1344" y="532"/>
                      </a:lnTo>
                      <a:lnTo>
                        <a:pt x="1344" y="532"/>
                      </a:lnTo>
                      <a:lnTo>
                        <a:pt x="1341" y="535"/>
                      </a:lnTo>
                      <a:lnTo>
                        <a:pt x="1341" y="535"/>
                      </a:lnTo>
                      <a:lnTo>
                        <a:pt x="1337" y="540"/>
                      </a:lnTo>
                      <a:lnTo>
                        <a:pt x="1335" y="545"/>
                      </a:lnTo>
                      <a:lnTo>
                        <a:pt x="1332" y="551"/>
                      </a:lnTo>
                      <a:lnTo>
                        <a:pt x="1332" y="557"/>
                      </a:lnTo>
                      <a:lnTo>
                        <a:pt x="1332" y="557"/>
                      </a:lnTo>
                      <a:lnTo>
                        <a:pt x="1332" y="563"/>
                      </a:lnTo>
                      <a:lnTo>
                        <a:pt x="1335" y="569"/>
                      </a:lnTo>
                      <a:lnTo>
                        <a:pt x="1337" y="576"/>
                      </a:lnTo>
                      <a:lnTo>
                        <a:pt x="1341" y="580"/>
                      </a:lnTo>
                      <a:lnTo>
                        <a:pt x="1341" y="580"/>
                      </a:lnTo>
                      <a:lnTo>
                        <a:pt x="1346" y="584"/>
                      </a:lnTo>
                      <a:lnTo>
                        <a:pt x="1351" y="587"/>
                      </a:lnTo>
                      <a:lnTo>
                        <a:pt x="1357" y="589"/>
                      </a:lnTo>
                      <a:lnTo>
                        <a:pt x="1363" y="589"/>
                      </a:lnTo>
                      <a:lnTo>
                        <a:pt x="1363" y="589"/>
                      </a:lnTo>
                      <a:lnTo>
                        <a:pt x="1371" y="588"/>
                      </a:lnTo>
                      <a:lnTo>
                        <a:pt x="1379" y="585"/>
                      </a:lnTo>
                      <a:lnTo>
                        <a:pt x="1379" y="585"/>
                      </a:lnTo>
                      <a:lnTo>
                        <a:pt x="1379" y="585"/>
                      </a:lnTo>
                      <a:lnTo>
                        <a:pt x="1385" y="582"/>
                      </a:lnTo>
                      <a:lnTo>
                        <a:pt x="1392" y="578"/>
                      </a:lnTo>
                      <a:lnTo>
                        <a:pt x="1401" y="576"/>
                      </a:lnTo>
                      <a:lnTo>
                        <a:pt x="1408" y="574"/>
                      </a:lnTo>
                      <a:lnTo>
                        <a:pt x="1408" y="574"/>
                      </a:lnTo>
                      <a:lnTo>
                        <a:pt x="1418" y="576"/>
                      </a:lnTo>
                      <a:lnTo>
                        <a:pt x="1426" y="578"/>
                      </a:lnTo>
                      <a:lnTo>
                        <a:pt x="1433" y="583"/>
                      </a:lnTo>
                      <a:lnTo>
                        <a:pt x="1440" y="588"/>
                      </a:lnTo>
                      <a:lnTo>
                        <a:pt x="1446" y="594"/>
                      </a:lnTo>
                      <a:lnTo>
                        <a:pt x="1449" y="602"/>
                      </a:lnTo>
                      <a:lnTo>
                        <a:pt x="1452" y="611"/>
                      </a:lnTo>
                      <a:lnTo>
                        <a:pt x="1453" y="620"/>
                      </a:lnTo>
                      <a:lnTo>
                        <a:pt x="1453" y="620"/>
                      </a:lnTo>
                      <a:lnTo>
                        <a:pt x="1452" y="628"/>
                      </a:lnTo>
                      <a:lnTo>
                        <a:pt x="1449" y="637"/>
                      </a:lnTo>
                      <a:lnTo>
                        <a:pt x="1446" y="644"/>
                      </a:lnTo>
                      <a:lnTo>
                        <a:pt x="1440" y="651"/>
                      </a:lnTo>
                      <a:lnTo>
                        <a:pt x="1433" y="656"/>
                      </a:lnTo>
                      <a:lnTo>
                        <a:pt x="1426" y="661"/>
                      </a:lnTo>
                      <a:lnTo>
                        <a:pt x="1418" y="663"/>
                      </a:lnTo>
                      <a:lnTo>
                        <a:pt x="1408" y="665"/>
                      </a:lnTo>
                      <a:lnTo>
                        <a:pt x="1408" y="66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28" name="千图PPT彼岸天：ID 8661124库_组合 45">
            <a:extLst>
              <a:ext uri="{FF2B5EF4-FFF2-40B4-BE49-F238E27FC236}">
                <a16:creationId xmlns:a16="http://schemas.microsoft.com/office/drawing/2014/main" id="{26326AFD-99E0-46E8-887F-081B1B18414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3818" y="2626811"/>
            <a:ext cx="2622471" cy="783696"/>
            <a:chOff x="2776675" y="1482738"/>
            <a:chExt cx="2033970" cy="783696"/>
          </a:xfrm>
        </p:grpSpPr>
        <p:sp>
          <p:nvSpPr>
            <p:cNvPr id="41" name="TextBox 46">
              <a:extLst>
                <a:ext uri="{FF2B5EF4-FFF2-40B4-BE49-F238E27FC236}">
                  <a16:creationId xmlns:a16="http://schemas.microsoft.com/office/drawing/2014/main" id="{6EE49DE5-F33C-4FF2-A4CC-D2431AE944F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42" name="TextBox 47">
              <a:extLst>
                <a:ext uri="{FF2B5EF4-FFF2-40B4-BE49-F238E27FC236}">
                  <a16:creationId xmlns:a16="http://schemas.microsoft.com/office/drawing/2014/main" id="{310AF2E3-F6AB-48A8-9677-23B3BC85BA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29" name="千图PPT彼岸天：ID 8661124库_组合 48">
            <a:extLst>
              <a:ext uri="{FF2B5EF4-FFF2-40B4-BE49-F238E27FC236}">
                <a16:creationId xmlns:a16="http://schemas.microsoft.com/office/drawing/2014/main" id="{2BC25444-06D6-4C7B-A348-A0DFF8BDB05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3482" y="5141915"/>
            <a:ext cx="2622471" cy="783696"/>
            <a:chOff x="2776675" y="1482738"/>
            <a:chExt cx="2033970" cy="783696"/>
          </a:xfrm>
        </p:grpSpPr>
        <p:sp>
          <p:nvSpPr>
            <p:cNvPr id="39" name="TextBox 49">
              <a:extLst>
                <a:ext uri="{FF2B5EF4-FFF2-40B4-BE49-F238E27FC236}">
                  <a16:creationId xmlns:a16="http://schemas.microsoft.com/office/drawing/2014/main" id="{2E1F402A-CDD5-480B-900A-C77BD0186A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40" name="TextBox 50">
              <a:extLst>
                <a:ext uri="{FF2B5EF4-FFF2-40B4-BE49-F238E27FC236}">
                  <a16:creationId xmlns:a16="http://schemas.microsoft.com/office/drawing/2014/main" id="{7E8CFF8D-28EA-4ED2-98D4-9DB06C3024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0" tIns="0" rIns="360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0" name="千图PPT彼岸天：ID 8661124库_组合 51">
            <a:extLst>
              <a:ext uri="{FF2B5EF4-FFF2-40B4-BE49-F238E27FC236}">
                <a16:creationId xmlns:a16="http://schemas.microsoft.com/office/drawing/2014/main" id="{5A894B41-EE96-471C-AC63-04C5C2AFAA3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391178" y="5087605"/>
            <a:ext cx="2622471" cy="783696"/>
            <a:chOff x="2776675" y="1482738"/>
            <a:chExt cx="2033970" cy="783696"/>
          </a:xfrm>
        </p:grpSpPr>
        <p:sp>
          <p:nvSpPr>
            <p:cNvPr id="37" name="TextBox 52">
              <a:extLst>
                <a:ext uri="{FF2B5EF4-FFF2-40B4-BE49-F238E27FC236}">
                  <a16:creationId xmlns:a16="http://schemas.microsoft.com/office/drawing/2014/main" id="{FBB49E64-F3EA-4AF8-8510-B5D3D084D9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38" name="TextBox 53">
              <a:extLst>
                <a:ext uri="{FF2B5EF4-FFF2-40B4-BE49-F238E27FC236}">
                  <a16:creationId xmlns:a16="http://schemas.microsoft.com/office/drawing/2014/main" id="{8EA0A9F7-154E-42B5-A396-908E32582D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1" name="千图PPT彼岸天：ID 8661124库_组合 54">
            <a:extLst>
              <a:ext uri="{FF2B5EF4-FFF2-40B4-BE49-F238E27FC236}">
                <a16:creationId xmlns:a16="http://schemas.microsoft.com/office/drawing/2014/main" id="{0563A062-AED6-46FC-91D7-771518BBC61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431893" y="3092511"/>
            <a:ext cx="2622471" cy="783696"/>
            <a:chOff x="2776675" y="1482738"/>
            <a:chExt cx="2033970" cy="783696"/>
          </a:xfrm>
        </p:grpSpPr>
        <p:sp>
          <p:nvSpPr>
            <p:cNvPr id="35" name="TextBox 55">
              <a:extLst>
                <a:ext uri="{FF2B5EF4-FFF2-40B4-BE49-F238E27FC236}">
                  <a16:creationId xmlns:a16="http://schemas.microsoft.com/office/drawing/2014/main" id="{87E7D9D5-22F7-4252-950C-31F33E4874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36" name="TextBox 56">
              <a:extLst>
                <a:ext uri="{FF2B5EF4-FFF2-40B4-BE49-F238E27FC236}">
                  <a16:creationId xmlns:a16="http://schemas.microsoft.com/office/drawing/2014/main" id="{0EBDD7E9-CD4B-4D29-8CD5-1506F45A89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2" name="千图PPT彼岸天：ID 8661124库_组合 57">
            <a:extLst>
              <a:ext uri="{FF2B5EF4-FFF2-40B4-BE49-F238E27FC236}">
                <a16:creationId xmlns:a16="http://schemas.microsoft.com/office/drawing/2014/main" id="{F3CB5293-2C97-44EE-87FF-AB9BBBB9FBE0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494814" y="1926616"/>
            <a:ext cx="2622471" cy="783696"/>
            <a:chOff x="2776675" y="1482738"/>
            <a:chExt cx="2033970" cy="783696"/>
          </a:xfrm>
        </p:grpSpPr>
        <p:sp>
          <p:nvSpPr>
            <p:cNvPr id="33" name="TextBox 58">
              <a:extLst>
                <a:ext uri="{FF2B5EF4-FFF2-40B4-BE49-F238E27FC236}">
                  <a16:creationId xmlns:a16="http://schemas.microsoft.com/office/drawing/2014/main" id="{D6A5D43E-C2E9-465D-B1E4-3EB84722E5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</a:p>
          </p:txBody>
        </p:sp>
        <p:sp>
          <p:nvSpPr>
            <p:cNvPr id="34" name="TextBox 59">
              <a:extLst>
                <a:ext uri="{FF2B5EF4-FFF2-40B4-BE49-F238E27FC236}">
                  <a16:creationId xmlns:a16="http://schemas.microsoft.com/office/drawing/2014/main" id="{B3D0743E-5114-4D31-9460-0D30B4CA615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6675" y="1724663"/>
              <a:ext cx="2033970" cy="541771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6494625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F7BD1A31-D637-4A99-8617-1A8DF80ABCE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9667" y="1646071"/>
            <a:ext cx="3244881" cy="931796"/>
            <a:chOff x="719667" y="1646071"/>
            <a:chExt cx="3244881" cy="931796"/>
          </a:xfrm>
        </p:grpSpPr>
        <p:sp>
          <p:nvSpPr>
            <p:cNvPr id="4" name="TextBox 18">
              <a:extLst>
                <a:ext uri="{FF2B5EF4-FFF2-40B4-BE49-F238E27FC236}">
                  <a16:creationId xmlns:a16="http://schemas.microsoft.com/office/drawing/2014/main" id="{2B9ECE33-CC43-48A4-937C-8461110E2C87}"/>
                </a:ext>
              </a:extLst>
            </p:cNvPr>
            <p:cNvSpPr txBox="1"/>
            <p:nvPr/>
          </p:nvSpPr>
          <p:spPr>
            <a:xfrm flipH="1">
              <a:off x="3195107" y="1646071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5"/>
                  </a:solidFill>
                </a:rPr>
                <a:t>05</a:t>
              </a:r>
            </a:p>
          </p:txBody>
        </p:sp>
        <p:grpSp>
          <p:nvGrpSpPr>
            <p:cNvPr id="5" name="Group 1">
              <a:extLst>
                <a:ext uri="{FF2B5EF4-FFF2-40B4-BE49-F238E27FC236}">
                  <a16:creationId xmlns:a16="http://schemas.microsoft.com/office/drawing/2014/main" id="{18431153-3A3F-42AD-A347-D8B3F50CBE78}"/>
                </a:ext>
              </a:extLst>
            </p:cNvPr>
            <p:cNvGrpSpPr/>
            <p:nvPr/>
          </p:nvGrpSpPr>
          <p:grpSpPr>
            <a:xfrm>
              <a:off x="719667" y="1771657"/>
              <a:ext cx="2365316" cy="806210"/>
              <a:chOff x="839313" y="1701491"/>
              <a:chExt cx="2245670" cy="806210"/>
            </a:xfrm>
          </p:grpSpPr>
          <p:sp>
            <p:nvSpPr>
              <p:cNvPr id="48" name="TextBox 19">
                <a:extLst>
                  <a:ext uri="{FF2B5EF4-FFF2-40B4-BE49-F238E27FC236}">
                    <a16:creationId xmlns:a16="http://schemas.microsoft.com/office/drawing/2014/main" id="{66068ADB-C77D-48E7-A3B4-D6721E494945}"/>
                  </a:ext>
                </a:extLst>
              </p:cNvPr>
              <p:cNvSpPr txBox="1"/>
              <p:nvPr/>
            </p:nvSpPr>
            <p:spPr>
              <a:xfrm flipH="1">
                <a:off x="839313" y="2092203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TextBox 20">
                <a:extLst>
                  <a:ext uri="{FF2B5EF4-FFF2-40B4-BE49-F238E27FC236}">
                    <a16:creationId xmlns:a16="http://schemas.microsoft.com/office/drawing/2014/main" id="{D8AD3B59-AC84-4258-BCC0-00651F18712D}"/>
                  </a:ext>
                </a:extLst>
              </p:cNvPr>
              <p:cNvSpPr txBox="1"/>
              <p:nvPr/>
            </p:nvSpPr>
            <p:spPr>
              <a:xfrm flipH="1">
                <a:off x="839313" y="1701491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0" name="千图PPT彼岸天：ID 8661124库_组合 49">
            <a:extLst>
              <a:ext uri="{FF2B5EF4-FFF2-40B4-BE49-F238E27FC236}">
                <a16:creationId xmlns:a16="http://schemas.microsoft.com/office/drawing/2014/main" id="{C47BE939-C4AB-4925-8F13-6F806CD9996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67" y="3320111"/>
            <a:ext cx="3722831" cy="956582"/>
            <a:chOff x="719667" y="3320111"/>
            <a:chExt cx="3722831" cy="956582"/>
          </a:xfrm>
        </p:grpSpPr>
        <p:sp>
          <p:nvSpPr>
            <p:cNvPr id="6" name="TextBox 21">
              <a:extLst>
                <a:ext uri="{FF2B5EF4-FFF2-40B4-BE49-F238E27FC236}">
                  <a16:creationId xmlns:a16="http://schemas.microsoft.com/office/drawing/2014/main" id="{EA863A5D-6D90-44F3-88E7-98248A247236}"/>
                </a:ext>
              </a:extLst>
            </p:cNvPr>
            <p:cNvSpPr txBox="1"/>
            <p:nvPr/>
          </p:nvSpPr>
          <p:spPr>
            <a:xfrm flipH="1">
              <a:off x="3673057" y="3320111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4"/>
                  </a:solidFill>
                </a:rPr>
                <a:t>04</a:t>
              </a:r>
            </a:p>
          </p:txBody>
        </p:sp>
        <p:grpSp>
          <p:nvGrpSpPr>
            <p:cNvPr id="7" name="Group 45">
              <a:extLst>
                <a:ext uri="{FF2B5EF4-FFF2-40B4-BE49-F238E27FC236}">
                  <a16:creationId xmlns:a16="http://schemas.microsoft.com/office/drawing/2014/main" id="{2234F853-FDF3-403B-8EE2-3B9BCA82CC92}"/>
                </a:ext>
              </a:extLst>
            </p:cNvPr>
            <p:cNvGrpSpPr/>
            <p:nvPr/>
          </p:nvGrpSpPr>
          <p:grpSpPr>
            <a:xfrm>
              <a:off x="719667" y="3445697"/>
              <a:ext cx="2833471" cy="830996"/>
              <a:chOff x="1307468" y="3375531"/>
              <a:chExt cx="2245670" cy="830996"/>
            </a:xfrm>
          </p:grpSpPr>
          <p:sp>
            <p:nvSpPr>
              <p:cNvPr id="46" name="TextBox 22">
                <a:extLst>
                  <a:ext uri="{FF2B5EF4-FFF2-40B4-BE49-F238E27FC236}">
                    <a16:creationId xmlns:a16="http://schemas.microsoft.com/office/drawing/2014/main" id="{64A0FE81-6608-4DF9-9B3E-301B647692AC}"/>
                  </a:ext>
                </a:extLst>
              </p:cNvPr>
              <p:cNvSpPr txBox="1"/>
              <p:nvPr/>
            </p:nvSpPr>
            <p:spPr>
              <a:xfrm flipH="1">
                <a:off x="1307468" y="379102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7" name="TextBox 23">
                <a:extLst>
                  <a:ext uri="{FF2B5EF4-FFF2-40B4-BE49-F238E27FC236}">
                    <a16:creationId xmlns:a16="http://schemas.microsoft.com/office/drawing/2014/main" id="{948ED667-2815-4EFA-B159-E6B907A1216A}"/>
                  </a:ext>
                </a:extLst>
              </p:cNvPr>
              <p:cNvSpPr txBox="1"/>
              <p:nvPr/>
            </p:nvSpPr>
            <p:spPr>
              <a:xfrm flipH="1">
                <a:off x="1307468" y="3375531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1" name="千图PPT彼岸天：ID 8661124库_组合 50">
            <a:extLst>
              <a:ext uri="{FF2B5EF4-FFF2-40B4-BE49-F238E27FC236}">
                <a16:creationId xmlns:a16="http://schemas.microsoft.com/office/drawing/2014/main" id="{731D538E-12E6-48F7-AD26-D1902BACB9D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667" y="4812673"/>
            <a:ext cx="4964789" cy="884370"/>
            <a:chOff x="719667" y="4812673"/>
            <a:chExt cx="4964789" cy="884370"/>
          </a:xfrm>
        </p:grpSpPr>
        <p:sp>
          <p:nvSpPr>
            <p:cNvPr id="8" name="TextBox 24">
              <a:extLst>
                <a:ext uri="{FF2B5EF4-FFF2-40B4-BE49-F238E27FC236}">
                  <a16:creationId xmlns:a16="http://schemas.microsoft.com/office/drawing/2014/main" id="{DB836DE5-DE7A-4C6D-A54A-FD88778EA7EB}"/>
                </a:ext>
              </a:extLst>
            </p:cNvPr>
            <p:cNvSpPr txBox="1"/>
            <p:nvPr/>
          </p:nvSpPr>
          <p:spPr>
            <a:xfrm flipH="1">
              <a:off x="4915015" y="4812673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9" name="Group 46">
              <a:extLst>
                <a:ext uri="{FF2B5EF4-FFF2-40B4-BE49-F238E27FC236}">
                  <a16:creationId xmlns:a16="http://schemas.microsoft.com/office/drawing/2014/main" id="{3C57713E-5274-4562-9F60-2A72B8E8E70D}"/>
                </a:ext>
              </a:extLst>
            </p:cNvPr>
            <p:cNvGrpSpPr/>
            <p:nvPr/>
          </p:nvGrpSpPr>
          <p:grpSpPr>
            <a:xfrm>
              <a:off x="719667" y="4938259"/>
              <a:ext cx="4057607" cy="758784"/>
              <a:chOff x="2531604" y="4868093"/>
              <a:chExt cx="2245670" cy="758784"/>
            </a:xfrm>
          </p:grpSpPr>
          <p:sp>
            <p:nvSpPr>
              <p:cNvPr id="44" name="TextBox 25">
                <a:extLst>
                  <a:ext uri="{FF2B5EF4-FFF2-40B4-BE49-F238E27FC236}">
                    <a16:creationId xmlns:a16="http://schemas.microsoft.com/office/drawing/2014/main" id="{C957204D-F2F4-45D7-A941-8775F4075F81}"/>
                  </a:ext>
                </a:extLst>
              </p:cNvPr>
              <p:cNvSpPr txBox="1"/>
              <p:nvPr/>
            </p:nvSpPr>
            <p:spPr>
              <a:xfrm flipH="1">
                <a:off x="2531604" y="521137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5" name="TextBox 26">
                <a:extLst>
                  <a:ext uri="{FF2B5EF4-FFF2-40B4-BE49-F238E27FC236}">
                    <a16:creationId xmlns:a16="http://schemas.microsoft.com/office/drawing/2014/main" id="{51CA0D51-EBA4-4C23-A265-775D2FF58E4C}"/>
                  </a:ext>
                </a:extLst>
              </p:cNvPr>
              <p:cNvSpPr txBox="1"/>
              <p:nvPr/>
            </p:nvSpPr>
            <p:spPr>
              <a:xfrm flipH="1">
                <a:off x="2531604" y="4868093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id="{AB5C5A94-C688-4621-BB2B-5090C854BA8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950034" y="2233170"/>
            <a:ext cx="4522829" cy="1118224"/>
            <a:chOff x="6950034" y="2233170"/>
            <a:chExt cx="4522829" cy="1118224"/>
          </a:xfrm>
        </p:grpSpPr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0D8D7BFD-01CD-48C2-97D1-1DD273DC270B}"/>
                </a:ext>
              </a:extLst>
            </p:cNvPr>
            <p:cNvSpPr txBox="1"/>
            <p:nvPr/>
          </p:nvSpPr>
          <p:spPr>
            <a:xfrm>
              <a:off x="6950034" y="2233170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3"/>
                  </a:solidFill>
                </a:rPr>
                <a:t>03</a:t>
              </a:r>
            </a:p>
          </p:txBody>
        </p:sp>
        <p:grpSp>
          <p:nvGrpSpPr>
            <p:cNvPr id="11" name="Group 47">
              <a:extLst>
                <a:ext uri="{FF2B5EF4-FFF2-40B4-BE49-F238E27FC236}">
                  <a16:creationId xmlns:a16="http://schemas.microsoft.com/office/drawing/2014/main" id="{37B2D6E4-A9C7-4674-A3CE-2730DE36D6D3}"/>
                </a:ext>
              </a:extLst>
            </p:cNvPr>
            <p:cNvGrpSpPr/>
            <p:nvPr/>
          </p:nvGrpSpPr>
          <p:grpSpPr>
            <a:xfrm>
              <a:off x="7829597" y="2358756"/>
              <a:ext cx="3643266" cy="992638"/>
              <a:chOff x="7829597" y="2288590"/>
              <a:chExt cx="2245672" cy="992638"/>
            </a:xfrm>
          </p:grpSpPr>
          <p:sp>
            <p:nvSpPr>
              <p:cNvPr id="42" name="TextBox 28">
                <a:extLst>
                  <a:ext uri="{FF2B5EF4-FFF2-40B4-BE49-F238E27FC236}">
                    <a16:creationId xmlns:a16="http://schemas.microsoft.com/office/drawing/2014/main" id="{1223A732-40BA-4CCD-9273-E400C228F014}"/>
                  </a:ext>
                </a:extLst>
              </p:cNvPr>
              <p:cNvSpPr txBox="1"/>
              <p:nvPr/>
            </p:nvSpPr>
            <p:spPr>
              <a:xfrm>
                <a:off x="7829599" y="2706773"/>
                <a:ext cx="2245670" cy="5744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TextBox 29">
                <a:extLst>
                  <a:ext uri="{FF2B5EF4-FFF2-40B4-BE49-F238E27FC236}">
                    <a16:creationId xmlns:a16="http://schemas.microsoft.com/office/drawing/2014/main" id="{139A66BA-948B-436A-B3A5-D269A3A94BA1}"/>
                  </a:ext>
                </a:extLst>
              </p:cNvPr>
              <p:cNvSpPr txBox="1"/>
              <p:nvPr/>
            </p:nvSpPr>
            <p:spPr>
              <a:xfrm>
                <a:off x="7829597" y="2288590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2" name="千图PPT彼岸天：ID 8661124库_组合 51">
            <a:extLst>
              <a:ext uri="{FF2B5EF4-FFF2-40B4-BE49-F238E27FC236}">
                <a16:creationId xmlns:a16="http://schemas.microsoft.com/office/drawing/2014/main" id="{2774C0DC-5A54-49BC-8142-B385F0265CA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321532" y="4055283"/>
            <a:ext cx="3151328" cy="923330"/>
            <a:chOff x="8321532" y="4055283"/>
            <a:chExt cx="3151328" cy="923330"/>
          </a:xfrm>
        </p:grpSpPr>
        <p:sp>
          <p:nvSpPr>
            <p:cNvPr id="12" name="TextBox 30">
              <a:extLst>
                <a:ext uri="{FF2B5EF4-FFF2-40B4-BE49-F238E27FC236}">
                  <a16:creationId xmlns:a16="http://schemas.microsoft.com/office/drawing/2014/main" id="{2353FE03-2277-484E-92B2-C3E0A571E46A}"/>
                </a:ext>
              </a:extLst>
            </p:cNvPr>
            <p:cNvSpPr txBox="1"/>
            <p:nvPr/>
          </p:nvSpPr>
          <p:spPr>
            <a:xfrm>
              <a:off x="8321532" y="4055283"/>
              <a:ext cx="769441" cy="83099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5400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13" name="Group 48">
              <a:extLst>
                <a:ext uri="{FF2B5EF4-FFF2-40B4-BE49-F238E27FC236}">
                  <a16:creationId xmlns:a16="http://schemas.microsoft.com/office/drawing/2014/main" id="{32E0A863-A060-44DA-86EB-F8296F100E47}"/>
                </a:ext>
              </a:extLst>
            </p:cNvPr>
            <p:cNvGrpSpPr/>
            <p:nvPr/>
          </p:nvGrpSpPr>
          <p:grpSpPr>
            <a:xfrm>
              <a:off x="9156340" y="4180869"/>
              <a:ext cx="2316520" cy="797744"/>
              <a:chOff x="9156340" y="4110703"/>
              <a:chExt cx="2245672" cy="797744"/>
            </a:xfrm>
          </p:grpSpPr>
          <p:sp>
            <p:nvSpPr>
              <p:cNvPr id="40" name="TextBox 31">
                <a:extLst>
                  <a:ext uri="{FF2B5EF4-FFF2-40B4-BE49-F238E27FC236}">
                    <a16:creationId xmlns:a16="http://schemas.microsoft.com/office/drawing/2014/main" id="{80F1E2C2-E144-4886-A707-12855A12B7BD}"/>
                  </a:ext>
                </a:extLst>
              </p:cNvPr>
              <p:cNvSpPr txBox="1"/>
              <p:nvPr/>
            </p:nvSpPr>
            <p:spPr>
              <a:xfrm>
                <a:off x="9156342" y="4492949"/>
                <a:ext cx="2245670" cy="4154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ysClr val="windowText" lastClr="000000"/>
                    </a:solidFill>
                  </a:rPr>
                </a:br>
                <a:endParaRPr lang="zh-CN" altLang="en-US" sz="11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" name="TextBox 32">
                <a:extLst>
                  <a:ext uri="{FF2B5EF4-FFF2-40B4-BE49-F238E27FC236}">
                    <a16:creationId xmlns:a16="http://schemas.microsoft.com/office/drawing/2014/main" id="{38F3EC86-F67A-4036-A240-080A32643638}"/>
                  </a:ext>
                </a:extLst>
              </p:cNvPr>
              <p:cNvSpPr txBox="1"/>
              <p:nvPr/>
            </p:nvSpPr>
            <p:spPr>
              <a:xfrm>
                <a:off x="9156340" y="4110703"/>
                <a:ext cx="2245670" cy="253916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14" name="千图PPT彼岸天：ID 8661124库_组合 43">
            <a:extLst>
              <a:ext uri="{FF2B5EF4-FFF2-40B4-BE49-F238E27FC236}">
                <a16:creationId xmlns:a16="http://schemas.microsoft.com/office/drawing/2014/main" id="{4A33FA6C-E9DA-474F-90A2-C49D252C28B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745985" y="1525511"/>
            <a:ext cx="3285462" cy="3453102"/>
            <a:chOff x="4745985" y="1525511"/>
            <a:chExt cx="3285462" cy="3453102"/>
          </a:xfrm>
        </p:grpSpPr>
        <p:grpSp>
          <p:nvGrpSpPr>
            <p:cNvPr id="15" name="Group 41">
              <a:extLst>
                <a:ext uri="{FF2B5EF4-FFF2-40B4-BE49-F238E27FC236}">
                  <a16:creationId xmlns:a16="http://schemas.microsoft.com/office/drawing/2014/main" id="{DCCD3B41-01DF-4106-9BC2-6EF5D419102E}"/>
                </a:ext>
              </a:extLst>
            </p:cNvPr>
            <p:cNvGrpSpPr/>
            <p:nvPr/>
          </p:nvGrpSpPr>
          <p:grpSpPr>
            <a:xfrm>
              <a:off x="5993664" y="4024991"/>
              <a:ext cx="956370" cy="953622"/>
              <a:chOff x="5993664" y="4024991"/>
              <a:chExt cx="956370" cy="953622"/>
            </a:xfrm>
          </p:grpSpPr>
          <p:grpSp>
            <p:nvGrpSpPr>
              <p:cNvPr id="36" name="Group 15">
                <a:extLst>
                  <a:ext uri="{FF2B5EF4-FFF2-40B4-BE49-F238E27FC236}">
                    <a16:creationId xmlns:a16="http://schemas.microsoft.com/office/drawing/2014/main" id="{21D84647-256B-43E4-A972-82D10A73B263}"/>
                  </a:ext>
                </a:extLst>
              </p:cNvPr>
              <p:cNvGrpSpPr/>
              <p:nvPr/>
            </p:nvGrpSpPr>
            <p:grpSpPr>
              <a:xfrm>
                <a:off x="5993664" y="4024991"/>
                <a:ext cx="956370" cy="953622"/>
                <a:chOff x="5993664" y="4475882"/>
                <a:chExt cx="956370" cy="953622"/>
              </a:xfrm>
            </p:grpSpPr>
            <p:sp>
              <p:nvSpPr>
                <p:cNvPr id="38" name="Freeform: Shape 16">
                  <a:extLst>
                    <a:ext uri="{FF2B5EF4-FFF2-40B4-BE49-F238E27FC236}">
                      <a16:creationId xmlns:a16="http://schemas.microsoft.com/office/drawing/2014/main" id="{0B186F58-80F9-4AB7-AF9B-8908BF242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3664" y="4475882"/>
                  <a:ext cx="956370" cy="953622"/>
                </a:xfrm>
                <a:custGeom>
                  <a:avLst/>
                  <a:gdLst>
                    <a:gd name="T0" fmla="*/ 0 w 507"/>
                    <a:gd name="T1" fmla="*/ 0 h 506"/>
                    <a:gd name="T2" fmla="*/ 507 w 507"/>
                    <a:gd name="T3" fmla="*/ 0 h 506"/>
                    <a:gd name="T4" fmla="*/ 507 w 507"/>
                    <a:gd name="T5" fmla="*/ 506 h 506"/>
                    <a:gd name="T6" fmla="*/ 0 w 507"/>
                    <a:gd name="T7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6">
                      <a:moveTo>
                        <a:pt x="0" y="0"/>
                      </a:move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507" y="506"/>
                        <a:pt x="507" y="506"/>
                        <a:pt x="507" y="506"/>
                      </a:cubicBezTo>
                      <a:cubicBezTo>
                        <a:pt x="227" y="506"/>
                        <a:pt x="0" y="28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17">
                  <a:extLst>
                    <a:ext uri="{FF2B5EF4-FFF2-40B4-BE49-F238E27FC236}">
                      <a16:creationId xmlns:a16="http://schemas.microsoft.com/office/drawing/2014/main" id="{1210A749-17DF-4217-949D-DBD1C38FAE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8246" y="4536342"/>
                  <a:ext cx="829954" cy="831328"/>
                </a:xfrm>
                <a:custGeom>
                  <a:avLst/>
                  <a:gdLst>
                    <a:gd name="T0" fmla="*/ 0 w 440"/>
                    <a:gd name="T1" fmla="*/ 0 h 441"/>
                    <a:gd name="T2" fmla="*/ 440 w 440"/>
                    <a:gd name="T3" fmla="*/ 441 h 441"/>
                    <a:gd name="T4" fmla="*/ 440 w 440"/>
                    <a:gd name="T5" fmla="*/ 0 h 441"/>
                    <a:gd name="T6" fmla="*/ 0 w 440"/>
                    <a:gd name="T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1">
                      <a:moveTo>
                        <a:pt x="0" y="0"/>
                      </a:moveTo>
                      <a:cubicBezTo>
                        <a:pt x="16" y="236"/>
                        <a:pt x="205" y="425"/>
                        <a:pt x="440" y="441"/>
                      </a:cubicBezTo>
                      <a:cubicBezTo>
                        <a:pt x="440" y="0"/>
                        <a:pt x="440" y="0"/>
                        <a:pt x="44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Freeform: Shape 33">
                <a:extLst>
                  <a:ext uri="{FF2B5EF4-FFF2-40B4-BE49-F238E27FC236}">
                    <a16:creationId xmlns:a16="http://schemas.microsoft.com/office/drawing/2014/main" id="{7F223619-6B96-4BCD-89D6-40EDD4D556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38811" y="4247886"/>
                <a:ext cx="366260" cy="269062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0">
              <a:extLst>
                <a:ext uri="{FF2B5EF4-FFF2-40B4-BE49-F238E27FC236}">
                  <a16:creationId xmlns:a16="http://schemas.microsoft.com/office/drawing/2014/main" id="{AEA77EF8-B51E-452F-9A02-FF953500ECC2}"/>
                </a:ext>
              </a:extLst>
            </p:cNvPr>
            <p:cNvGrpSpPr/>
            <p:nvPr/>
          </p:nvGrpSpPr>
          <p:grpSpPr>
            <a:xfrm>
              <a:off x="5993664" y="3005412"/>
              <a:ext cx="956370" cy="954996"/>
              <a:chOff x="5993664" y="3005412"/>
              <a:chExt cx="956370" cy="954996"/>
            </a:xfrm>
          </p:grpSpPr>
          <p:grpSp>
            <p:nvGrpSpPr>
              <p:cNvPr id="32" name="Group 6">
                <a:extLst>
                  <a:ext uri="{FF2B5EF4-FFF2-40B4-BE49-F238E27FC236}">
                    <a16:creationId xmlns:a16="http://schemas.microsoft.com/office/drawing/2014/main" id="{5FB5C547-EB67-4F30-8BAA-03C0CF1130B7}"/>
                  </a:ext>
                </a:extLst>
              </p:cNvPr>
              <p:cNvGrpSpPr/>
              <p:nvPr/>
            </p:nvGrpSpPr>
            <p:grpSpPr>
              <a:xfrm>
                <a:off x="5993664" y="3005412"/>
                <a:ext cx="956370" cy="954996"/>
                <a:chOff x="5993664" y="3456303"/>
                <a:chExt cx="956370" cy="954996"/>
              </a:xfrm>
            </p:grpSpPr>
            <p:sp>
              <p:nvSpPr>
                <p:cNvPr id="34" name="Freeform: Shape 7">
                  <a:extLst>
                    <a:ext uri="{FF2B5EF4-FFF2-40B4-BE49-F238E27FC236}">
                      <a16:creationId xmlns:a16="http://schemas.microsoft.com/office/drawing/2014/main" id="{735B73BB-B05F-46A4-A88D-B429C13CC9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3664" y="3456303"/>
                  <a:ext cx="956370" cy="954996"/>
                </a:xfrm>
                <a:custGeom>
                  <a:avLst/>
                  <a:gdLst>
                    <a:gd name="T0" fmla="*/ 0 w 507"/>
                    <a:gd name="T1" fmla="*/ 0 h 507"/>
                    <a:gd name="T2" fmla="*/ 0 w 507"/>
                    <a:gd name="T3" fmla="*/ 507 h 507"/>
                    <a:gd name="T4" fmla="*/ 507 w 507"/>
                    <a:gd name="T5" fmla="*/ 507 h 507"/>
                    <a:gd name="T6" fmla="*/ 0 w 507"/>
                    <a:gd name="T7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7">
                      <a:moveTo>
                        <a:pt x="0" y="0"/>
                      </a:moveTo>
                      <a:cubicBezTo>
                        <a:pt x="0" y="507"/>
                        <a:pt x="0" y="507"/>
                        <a:pt x="0" y="507"/>
                      </a:cubicBezTo>
                      <a:cubicBezTo>
                        <a:pt x="507" y="507"/>
                        <a:pt x="507" y="507"/>
                        <a:pt x="507" y="507"/>
                      </a:cubicBezTo>
                      <a:cubicBezTo>
                        <a:pt x="507" y="227"/>
                        <a:pt x="28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8">
                  <a:extLst>
                    <a:ext uri="{FF2B5EF4-FFF2-40B4-BE49-F238E27FC236}">
                      <a16:creationId xmlns:a16="http://schemas.microsoft.com/office/drawing/2014/main" id="{CFBF83DA-EEA8-4883-87AF-73FF6B793E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6872" y="3519511"/>
                  <a:ext cx="829954" cy="829954"/>
                </a:xfrm>
                <a:custGeom>
                  <a:avLst/>
                  <a:gdLst>
                    <a:gd name="T0" fmla="*/ 0 w 440"/>
                    <a:gd name="T1" fmla="*/ 0 h 440"/>
                    <a:gd name="T2" fmla="*/ 0 w 440"/>
                    <a:gd name="T3" fmla="*/ 440 h 440"/>
                    <a:gd name="T4" fmla="*/ 440 w 440"/>
                    <a:gd name="T5" fmla="*/ 440 h 440"/>
                    <a:gd name="T6" fmla="*/ 0 w 440"/>
                    <a:gd name="T7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0">
                      <a:moveTo>
                        <a:pt x="0" y="0"/>
                      </a:moveTo>
                      <a:cubicBezTo>
                        <a:pt x="0" y="440"/>
                        <a:pt x="0" y="440"/>
                        <a:pt x="0" y="440"/>
                      </a:cubicBezTo>
                      <a:cubicBezTo>
                        <a:pt x="440" y="440"/>
                        <a:pt x="440" y="440"/>
                        <a:pt x="440" y="440"/>
                      </a:cubicBezTo>
                      <a:cubicBezTo>
                        <a:pt x="424" y="204"/>
                        <a:pt x="236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Freeform: Shape 34">
                <a:extLst>
                  <a:ext uri="{FF2B5EF4-FFF2-40B4-BE49-F238E27FC236}">
                    <a16:creationId xmlns:a16="http://schemas.microsoft.com/office/drawing/2014/main" id="{C41D5657-68D1-46EF-BE33-ED0E5E058AA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08972" y="3466649"/>
                <a:ext cx="419514" cy="324929"/>
              </a:xfrm>
              <a:custGeom>
                <a:avLst/>
                <a:gdLst>
                  <a:gd name="T0" fmla="*/ 995 w 996"/>
                  <a:gd name="T1" fmla="*/ 409 h 770"/>
                  <a:gd name="T2" fmla="*/ 836 w 996"/>
                  <a:gd name="T3" fmla="*/ 409 h 770"/>
                  <a:gd name="T4" fmla="*/ 543 w 996"/>
                  <a:gd name="T5" fmla="*/ 192 h 770"/>
                  <a:gd name="T6" fmla="*/ 384 w 996"/>
                  <a:gd name="T7" fmla="*/ 275 h 770"/>
                  <a:gd name="T8" fmla="*/ 360 w 996"/>
                  <a:gd name="T9" fmla="*/ 158 h 770"/>
                  <a:gd name="T10" fmla="*/ 702 w 996"/>
                  <a:gd name="T11" fmla="*/ 33 h 770"/>
                  <a:gd name="T12" fmla="*/ 836 w 996"/>
                  <a:gd name="T13" fmla="*/ 133 h 770"/>
                  <a:gd name="T14" fmla="*/ 334 w 996"/>
                  <a:gd name="T15" fmla="*/ 626 h 770"/>
                  <a:gd name="T16" fmla="*/ 276 w 996"/>
                  <a:gd name="T17" fmla="*/ 551 h 770"/>
                  <a:gd name="T18" fmla="*/ 209 w 996"/>
                  <a:gd name="T19" fmla="*/ 484 h 770"/>
                  <a:gd name="T20" fmla="*/ 109 w 996"/>
                  <a:gd name="T21" fmla="*/ 434 h 770"/>
                  <a:gd name="T22" fmla="*/ 159 w 996"/>
                  <a:gd name="T23" fmla="*/ 535 h 770"/>
                  <a:gd name="T24" fmla="*/ 226 w 996"/>
                  <a:gd name="T25" fmla="*/ 602 h 770"/>
                  <a:gd name="T26" fmla="*/ 293 w 996"/>
                  <a:gd name="T27" fmla="*/ 668 h 770"/>
                  <a:gd name="T28" fmla="*/ 393 w 996"/>
                  <a:gd name="T29" fmla="*/ 727 h 770"/>
                  <a:gd name="T30" fmla="*/ 334 w 996"/>
                  <a:gd name="T31" fmla="*/ 626 h 770"/>
                  <a:gd name="T32" fmla="*/ 594 w 996"/>
                  <a:gd name="T33" fmla="*/ 267 h 770"/>
                  <a:gd name="T34" fmla="*/ 443 w 996"/>
                  <a:gd name="T35" fmla="*/ 301 h 770"/>
                  <a:gd name="T36" fmla="*/ 284 w 996"/>
                  <a:gd name="T37" fmla="*/ 217 h 770"/>
                  <a:gd name="T38" fmla="*/ 460 w 996"/>
                  <a:gd name="T39" fmla="*/ 50 h 770"/>
                  <a:gd name="T40" fmla="*/ 184 w 996"/>
                  <a:gd name="T41" fmla="*/ 100 h 770"/>
                  <a:gd name="T42" fmla="*/ 0 w 996"/>
                  <a:gd name="T43" fmla="*/ 66 h 770"/>
                  <a:gd name="T44" fmla="*/ 50 w 996"/>
                  <a:gd name="T45" fmla="*/ 443 h 770"/>
                  <a:gd name="T46" fmla="*/ 234 w 996"/>
                  <a:gd name="T47" fmla="*/ 392 h 770"/>
                  <a:gd name="T48" fmla="*/ 293 w 996"/>
                  <a:gd name="T49" fmla="*/ 468 h 770"/>
                  <a:gd name="T50" fmla="*/ 360 w 996"/>
                  <a:gd name="T51" fmla="*/ 535 h 770"/>
                  <a:gd name="T52" fmla="*/ 426 w 996"/>
                  <a:gd name="T53" fmla="*/ 610 h 770"/>
                  <a:gd name="T54" fmla="*/ 477 w 996"/>
                  <a:gd name="T55" fmla="*/ 727 h 770"/>
                  <a:gd name="T56" fmla="*/ 543 w 996"/>
                  <a:gd name="T57" fmla="*/ 660 h 770"/>
                  <a:gd name="T58" fmla="*/ 485 w 996"/>
                  <a:gd name="T59" fmla="*/ 585 h 770"/>
                  <a:gd name="T60" fmla="*/ 569 w 996"/>
                  <a:gd name="T61" fmla="*/ 668 h 770"/>
                  <a:gd name="T62" fmla="*/ 627 w 996"/>
                  <a:gd name="T63" fmla="*/ 602 h 770"/>
                  <a:gd name="T64" fmla="*/ 652 w 996"/>
                  <a:gd name="T65" fmla="*/ 610 h 770"/>
                  <a:gd name="T66" fmla="*/ 719 w 996"/>
                  <a:gd name="T67" fmla="*/ 543 h 770"/>
                  <a:gd name="T68" fmla="*/ 727 w 996"/>
                  <a:gd name="T69" fmla="*/ 526 h 770"/>
                  <a:gd name="T70" fmla="*/ 786 w 996"/>
                  <a:gd name="T71" fmla="*/ 535 h 770"/>
                  <a:gd name="T72" fmla="*/ 786 w 996"/>
                  <a:gd name="T73" fmla="*/ 468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6" h="770">
                    <a:moveTo>
                      <a:pt x="995" y="100"/>
                    </a:moveTo>
                    <a:cubicBezTo>
                      <a:pt x="995" y="409"/>
                      <a:pt x="995" y="409"/>
                      <a:pt x="995" y="409"/>
                    </a:cubicBezTo>
                    <a:cubicBezTo>
                      <a:pt x="995" y="409"/>
                      <a:pt x="928" y="426"/>
                      <a:pt x="920" y="426"/>
                    </a:cubicBezTo>
                    <a:cubicBezTo>
                      <a:pt x="903" y="426"/>
                      <a:pt x="861" y="443"/>
                      <a:pt x="836" y="409"/>
                    </a:cubicBezTo>
                    <a:cubicBezTo>
                      <a:pt x="786" y="367"/>
                      <a:pt x="619" y="192"/>
                      <a:pt x="619" y="192"/>
                    </a:cubicBezTo>
                    <a:cubicBezTo>
                      <a:pt x="619" y="192"/>
                      <a:pt x="594" y="167"/>
                      <a:pt x="543" y="192"/>
                    </a:cubicBezTo>
                    <a:cubicBezTo>
                      <a:pt x="502" y="217"/>
                      <a:pt x="443" y="250"/>
                      <a:pt x="418" y="259"/>
                    </a:cubicBezTo>
                    <a:cubicBezTo>
                      <a:pt x="410" y="267"/>
                      <a:pt x="393" y="275"/>
                      <a:pt x="384" y="275"/>
                    </a:cubicBezTo>
                    <a:cubicBezTo>
                      <a:pt x="351" y="275"/>
                      <a:pt x="326" y="242"/>
                      <a:pt x="326" y="209"/>
                    </a:cubicBezTo>
                    <a:cubicBezTo>
                      <a:pt x="326" y="183"/>
                      <a:pt x="343" y="167"/>
                      <a:pt x="360" y="158"/>
                    </a:cubicBezTo>
                    <a:cubicBezTo>
                      <a:pt x="426" y="116"/>
                      <a:pt x="552" y="50"/>
                      <a:pt x="602" y="16"/>
                    </a:cubicBezTo>
                    <a:cubicBezTo>
                      <a:pt x="635" y="0"/>
                      <a:pt x="652" y="0"/>
                      <a:pt x="702" y="33"/>
                    </a:cubicBezTo>
                    <a:cubicBezTo>
                      <a:pt x="752" y="83"/>
                      <a:pt x="803" y="125"/>
                      <a:pt x="803" y="125"/>
                    </a:cubicBezTo>
                    <a:cubicBezTo>
                      <a:pt x="803" y="125"/>
                      <a:pt x="819" y="133"/>
                      <a:pt x="836" y="133"/>
                    </a:cubicBezTo>
                    <a:cubicBezTo>
                      <a:pt x="878" y="125"/>
                      <a:pt x="995" y="100"/>
                      <a:pt x="995" y="100"/>
                    </a:cubicBezTo>
                    <a:close/>
                    <a:moveTo>
                      <a:pt x="334" y="626"/>
                    </a:moveTo>
                    <a:cubicBezTo>
                      <a:pt x="343" y="610"/>
                      <a:pt x="343" y="585"/>
                      <a:pt x="326" y="568"/>
                    </a:cubicBezTo>
                    <a:cubicBezTo>
                      <a:pt x="309" y="551"/>
                      <a:pt x="293" y="551"/>
                      <a:pt x="276" y="551"/>
                    </a:cubicBezTo>
                    <a:cubicBezTo>
                      <a:pt x="276" y="535"/>
                      <a:pt x="276" y="510"/>
                      <a:pt x="259" y="501"/>
                    </a:cubicBezTo>
                    <a:cubicBezTo>
                      <a:pt x="251" y="484"/>
                      <a:pt x="226" y="476"/>
                      <a:pt x="209" y="484"/>
                    </a:cubicBezTo>
                    <a:cubicBezTo>
                      <a:pt x="217" y="468"/>
                      <a:pt x="209" y="443"/>
                      <a:pt x="201" y="426"/>
                    </a:cubicBezTo>
                    <a:cubicBezTo>
                      <a:pt x="176" y="401"/>
                      <a:pt x="134" y="409"/>
                      <a:pt x="109" y="434"/>
                    </a:cubicBezTo>
                    <a:cubicBezTo>
                      <a:pt x="92" y="451"/>
                      <a:pt x="75" y="501"/>
                      <a:pt x="92" y="526"/>
                    </a:cubicBezTo>
                    <a:cubicBezTo>
                      <a:pt x="117" y="551"/>
                      <a:pt x="142" y="535"/>
                      <a:pt x="159" y="535"/>
                    </a:cubicBezTo>
                    <a:cubicBezTo>
                      <a:pt x="159" y="551"/>
                      <a:pt x="142" y="568"/>
                      <a:pt x="159" y="593"/>
                    </a:cubicBezTo>
                    <a:cubicBezTo>
                      <a:pt x="176" y="618"/>
                      <a:pt x="209" y="602"/>
                      <a:pt x="226" y="602"/>
                    </a:cubicBezTo>
                    <a:cubicBezTo>
                      <a:pt x="217" y="618"/>
                      <a:pt x="201" y="643"/>
                      <a:pt x="226" y="668"/>
                    </a:cubicBezTo>
                    <a:cubicBezTo>
                      <a:pt x="242" y="685"/>
                      <a:pt x="276" y="677"/>
                      <a:pt x="293" y="668"/>
                    </a:cubicBezTo>
                    <a:cubicBezTo>
                      <a:pt x="284" y="693"/>
                      <a:pt x="268" y="710"/>
                      <a:pt x="293" y="744"/>
                    </a:cubicBezTo>
                    <a:cubicBezTo>
                      <a:pt x="318" y="769"/>
                      <a:pt x="368" y="752"/>
                      <a:pt x="393" y="727"/>
                    </a:cubicBezTo>
                    <a:cubicBezTo>
                      <a:pt x="418" y="702"/>
                      <a:pt x="418" y="668"/>
                      <a:pt x="393" y="643"/>
                    </a:cubicBezTo>
                    <a:cubicBezTo>
                      <a:pt x="376" y="626"/>
                      <a:pt x="360" y="626"/>
                      <a:pt x="334" y="626"/>
                    </a:cubicBezTo>
                    <a:close/>
                    <a:moveTo>
                      <a:pt x="786" y="468"/>
                    </a:moveTo>
                    <a:cubicBezTo>
                      <a:pt x="610" y="284"/>
                      <a:pt x="694" y="367"/>
                      <a:pt x="594" y="267"/>
                    </a:cubicBezTo>
                    <a:cubicBezTo>
                      <a:pt x="594" y="267"/>
                      <a:pt x="569" y="234"/>
                      <a:pt x="527" y="259"/>
                    </a:cubicBezTo>
                    <a:cubicBezTo>
                      <a:pt x="502" y="267"/>
                      <a:pt x="468" y="284"/>
                      <a:pt x="443" y="301"/>
                    </a:cubicBezTo>
                    <a:cubicBezTo>
                      <a:pt x="418" y="309"/>
                      <a:pt x="393" y="317"/>
                      <a:pt x="384" y="317"/>
                    </a:cubicBezTo>
                    <a:cubicBezTo>
                      <a:pt x="326" y="317"/>
                      <a:pt x="284" y="267"/>
                      <a:pt x="284" y="217"/>
                    </a:cubicBezTo>
                    <a:cubicBezTo>
                      <a:pt x="284" y="175"/>
                      <a:pt x="301" y="142"/>
                      <a:pt x="334" y="125"/>
                    </a:cubicBezTo>
                    <a:cubicBezTo>
                      <a:pt x="368" y="100"/>
                      <a:pt x="460" y="50"/>
                      <a:pt x="460" y="50"/>
                    </a:cubicBezTo>
                    <a:cubicBezTo>
                      <a:pt x="460" y="50"/>
                      <a:pt x="435" y="8"/>
                      <a:pt x="376" y="8"/>
                    </a:cubicBezTo>
                    <a:cubicBezTo>
                      <a:pt x="309" y="8"/>
                      <a:pt x="184" y="100"/>
                      <a:pt x="184" y="100"/>
                    </a:cubicBezTo>
                    <a:cubicBezTo>
                      <a:pt x="184" y="100"/>
                      <a:pt x="150" y="116"/>
                      <a:pt x="100" y="10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25" y="434"/>
                      <a:pt x="50" y="443"/>
                    </a:cubicBezTo>
                    <a:cubicBezTo>
                      <a:pt x="59" y="426"/>
                      <a:pt x="67" y="409"/>
                      <a:pt x="83" y="392"/>
                    </a:cubicBezTo>
                    <a:cubicBezTo>
                      <a:pt x="125" y="351"/>
                      <a:pt x="192" y="351"/>
                      <a:pt x="234" y="392"/>
                    </a:cubicBezTo>
                    <a:cubicBezTo>
                      <a:pt x="242" y="409"/>
                      <a:pt x="251" y="417"/>
                      <a:pt x="251" y="434"/>
                    </a:cubicBezTo>
                    <a:cubicBezTo>
                      <a:pt x="268" y="443"/>
                      <a:pt x="284" y="451"/>
                      <a:pt x="293" y="468"/>
                    </a:cubicBezTo>
                    <a:cubicBezTo>
                      <a:pt x="309" y="476"/>
                      <a:pt x="318" y="493"/>
                      <a:pt x="318" y="510"/>
                    </a:cubicBezTo>
                    <a:cubicBezTo>
                      <a:pt x="334" y="510"/>
                      <a:pt x="351" y="518"/>
                      <a:pt x="360" y="535"/>
                    </a:cubicBezTo>
                    <a:cubicBezTo>
                      <a:pt x="376" y="551"/>
                      <a:pt x="384" y="568"/>
                      <a:pt x="384" y="585"/>
                    </a:cubicBezTo>
                    <a:cubicBezTo>
                      <a:pt x="401" y="585"/>
                      <a:pt x="418" y="593"/>
                      <a:pt x="426" y="610"/>
                    </a:cubicBezTo>
                    <a:cubicBezTo>
                      <a:pt x="451" y="635"/>
                      <a:pt x="460" y="668"/>
                      <a:pt x="451" y="702"/>
                    </a:cubicBezTo>
                    <a:cubicBezTo>
                      <a:pt x="460" y="702"/>
                      <a:pt x="468" y="718"/>
                      <a:pt x="477" y="727"/>
                    </a:cubicBezTo>
                    <a:cubicBezTo>
                      <a:pt x="493" y="744"/>
                      <a:pt x="527" y="744"/>
                      <a:pt x="543" y="727"/>
                    </a:cubicBezTo>
                    <a:cubicBezTo>
                      <a:pt x="560" y="710"/>
                      <a:pt x="560" y="677"/>
                      <a:pt x="543" y="660"/>
                    </a:cubicBezTo>
                    <a:lnTo>
                      <a:pt x="535" y="660"/>
                    </a:lnTo>
                    <a:cubicBezTo>
                      <a:pt x="485" y="602"/>
                      <a:pt x="477" y="593"/>
                      <a:pt x="485" y="585"/>
                    </a:cubicBezTo>
                    <a:cubicBezTo>
                      <a:pt x="493" y="585"/>
                      <a:pt x="502" y="593"/>
                      <a:pt x="560" y="660"/>
                    </a:cubicBezTo>
                    <a:cubicBezTo>
                      <a:pt x="569" y="668"/>
                      <a:pt x="569" y="668"/>
                      <a:pt x="569" y="668"/>
                    </a:cubicBezTo>
                    <a:cubicBezTo>
                      <a:pt x="585" y="685"/>
                      <a:pt x="610" y="685"/>
                      <a:pt x="627" y="668"/>
                    </a:cubicBezTo>
                    <a:cubicBezTo>
                      <a:pt x="644" y="652"/>
                      <a:pt x="644" y="618"/>
                      <a:pt x="627" y="602"/>
                    </a:cubicBezTo>
                    <a:cubicBezTo>
                      <a:pt x="569" y="535"/>
                      <a:pt x="560" y="526"/>
                      <a:pt x="560" y="518"/>
                    </a:cubicBezTo>
                    <a:cubicBezTo>
                      <a:pt x="569" y="518"/>
                      <a:pt x="594" y="551"/>
                      <a:pt x="652" y="610"/>
                    </a:cubicBezTo>
                    <a:cubicBezTo>
                      <a:pt x="669" y="626"/>
                      <a:pt x="702" y="626"/>
                      <a:pt x="719" y="610"/>
                    </a:cubicBezTo>
                    <a:cubicBezTo>
                      <a:pt x="727" y="593"/>
                      <a:pt x="736" y="568"/>
                      <a:pt x="719" y="543"/>
                    </a:cubicBezTo>
                    <a:cubicBezTo>
                      <a:pt x="644" y="468"/>
                      <a:pt x="644" y="468"/>
                      <a:pt x="652" y="459"/>
                    </a:cubicBezTo>
                    <a:lnTo>
                      <a:pt x="727" y="526"/>
                    </a:lnTo>
                    <a:cubicBezTo>
                      <a:pt x="727" y="535"/>
                      <a:pt x="727" y="535"/>
                      <a:pt x="727" y="535"/>
                    </a:cubicBezTo>
                    <a:cubicBezTo>
                      <a:pt x="744" y="551"/>
                      <a:pt x="769" y="551"/>
                      <a:pt x="786" y="535"/>
                    </a:cubicBezTo>
                    <a:cubicBezTo>
                      <a:pt x="803" y="510"/>
                      <a:pt x="803" y="484"/>
                      <a:pt x="786" y="468"/>
                    </a:cubicBezTo>
                    <a:close/>
                    <a:moveTo>
                      <a:pt x="786" y="468"/>
                    </a:moveTo>
                    <a:lnTo>
                      <a:pt x="786" y="4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8">
              <a:extLst>
                <a:ext uri="{FF2B5EF4-FFF2-40B4-BE49-F238E27FC236}">
                  <a16:creationId xmlns:a16="http://schemas.microsoft.com/office/drawing/2014/main" id="{0140E942-392C-4DA6-99F8-A73D485BEA7D}"/>
                </a:ext>
              </a:extLst>
            </p:cNvPr>
            <p:cNvGrpSpPr/>
            <p:nvPr/>
          </p:nvGrpSpPr>
          <p:grpSpPr>
            <a:xfrm>
              <a:off x="4745985" y="1525511"/>
              <a:ext cx="1413944" cy="1415318"/>
              <a:chOff x="4745985" y="1525511"/>
              <a:chExt cx="1413944" cy="1415318"/>
            </a:xfrm>
          </p:grpSpPr>
          <p:grpSp>
            <p:nvGrpSpPr>
              <p:cNvPr id="28" name="Group 3">
                <a:extLst>
                  <a:ext uri="{FF2B5EF4-FFF2-40B4-BE49-F238E27FC236}">
                    <a16:creationId xmlns:a16="http://schemas.microsoft.com/office/drawing/2014/main" id="{BFFEB55A-1C68-459B-8F35-5A97A9B215AC}"/>
                  </a:ext>
                </a:extLst>
              </p:cNvPr>
              <p:cNvGrpSpPr/>
              <p:nvPr/>
            </p:nvGrpSpPr>
            <p:grpSpPr>
              <a:xfrm>
                <a:off x="4745985" y="1525511"/>
                <a:ext cx="1413944" cy="1415318"/>
                <a:chOff x="4745985" y="1976402"/>
                <a:chExt cx="1413944" cy="1415318"/>
              </a:xfrm>
            </p:grpSpPr>
            <p:sp>
              <p:nvSpPr>
                <p:cNvPr id="30" name="Freeform: Shape 4">
                  <a:extLst>
                    <a:ext uri="{FF2B5EF4-FFF2-40B4-BE49-F238E27FC236}">
                      <a16:creationId xmlns:a16="http://schemas.microsoft.com/office/drawing/2014/main" id="{09E674C4-C430-4D91-AD42-E6ABB35FBA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5985" y="1976402"/>
                  <a:ext cx="1413944" cy="1415318"/>
                </a:xfrm>
                <a:custGeom>
                  <a:avLst/>
                  <a:gdLst>
                    <a:gd name="T0" fmla="*/ 121 w 750"/>
                    <a:gd name="T1" fmla="*/ 416 h 751"/>
                    <a:gd name="T2" fmla="*/ 121 w 750"/>
                    <a:gd name="T3" fmla="*/ 751 h 751"/>
                    <a:gd name="T4" fmla="*/ 628 w 750"/>
                    <a:gd name="T5" fmla="*/ 751 h 751"/>
                    <a:gd name="T6" fmla="*/ 628 w 750"/>
                    <a:gd name="T7" fmla="*/ 416 h 751"/>
                    <a:gd name="T8" fmla="*/ 699 w 750"/>
                    <a:gd name="T9" fmla="*/ 416 h 751"/>
                    <a:gd name="T10" fmla="*/ 732 w 750"/>
                    <a:gd name="T11" fmla="*/ 402 h 751"/>
                    <a:gd name="T12" fmla="*/ 732 w 750"/>
                    <a:gd name="T13" fmla="*/ 402 h 751"/>
                    <a:gd name="T14" fmla="*/ 732 w 750"/>
                    <a:gd name="T15" fmla="*/ 339 h 751"/>
                    <a:gd name="T16" fmla="*/ 407 w 750"/>
                    <a:gd name="T17" fmla="*/ 13 h 751"/>
                    <a:gd name="T18" fmla="*/ 375 w 750"/>
                    <a:gd name="T19" fmla="*/ 0 h 751"/>
                    <a:gd name="T20" fmla="*/ 342 w 750"/>
                    <a:gd name="T21" fmla="*/ 13 h 751"/>
                    <a:gd name="T22" fmla="*/ 17 w 750"/>
                    <a:gd name="T23" fmla="*/ 339 h 751"/>
                    <a:gd name="T24" fmla="*/ 17 w 750"/>
                    <a:gd name="T25" fmla="*/ 402 h 751"/>
                    <a:gd name="T26" fmla="*/ 17 w 750"/>
                    <a:gd name="T27" fmla="*/ 402 h 751"/>
                    <a:gd name="T28" fmla="*/ 48 w 750"/>
                    <a:gd name="T29" fmla="*/ 416 h 751"/>
                    <a:gd name="T30" fmla="*/ 48 w 750"/>
                    <a:gd name="T31" fmla="*/ 416 h 751"/>
                    <a:gd name="T32" fmla="*/ 48 w 750"/>
                    <a:gd name="T33" fmla="*/ 416 h 751"/>
                    <a:gd name="T34" fmla="*/ 50 w 750"/>
                    <a:gd name="T35" fmla="*/ 416 h 751"/>
                    <a:gd name="T36" fmla="*/ 121 w 750"/>
                    <a:gd name="T37" fmla="*/ 416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50" h="751">
                      <a:moveTo>
                        <a:pt x="121" y="416"/>
                      </a:moveTo>
                      <a:cubicBezTo>
                        <a:pt x="121" y="751"/>
                        <a:pt x="121" y="751"/>
                        <a:pt x="121" y="751"/>
                      </a:cubicBezTo>
                      <a:cubicBezTo>
                        <a:pt x="628" y="751"/>
                        <a:pt x="628" y="751"/>
                        <a:pt x="628" y="751"/>
                      </a:cubicBezTo>
                      <a:cubicBezTo>
                        <a:pt x="628" y="416"/>
                        <a:pt x="628" y="416"/>
                        <a:pt x="628" y="416"/>
                      </a:cubicBezTo>
                      <a:cubicBezTo>
                        <a:pt x="699" y="416"/>
                        <a:pt x="699" y="416"/>
                        <a:pt x="699" y="416"/>
                      </a:cubicBezTo>
                      <a:cubicBezTo>
                        <a:pt x="711" y="416"/>
                        <a:pt x="723" y="412"/>
                        <a:pt x="732" y="402"/>
                      </a:cubicBezTo>
                      <a:cubicBezTo>
                        <a:pt x="732" y="402"/>
                        <a:pt x="732" y="402"/>
                        <a:pt x="732" y="402"/>
                      </a:cubicBezTo>
                      <a:cubicBezTo>
                        <a:pt x="750" y="385"/>
                        <a:pt x="750" y="356"/>
                        <a:pt x="732" y="339"/>
                      </a:cubicBezTo>
                      <a:cubicBezTo>
                        <a:pt x="407" y="13"/>
                        <a:pt x="407" y="13"/>
                        <a:pt x="407" y="13"/>
                      </a:cubicBezTo>
                      <a:cubicBezTo>
                        <a:pt x="398" y="4"/>
                        <a:pt x="386" y="0"/>
                        <a:pt x="375" y="0"/>
                      </a:cubicBezTo>
                      <a:cubicBezTo>
                        <a:pt x="363" y="0"/>
                        <a:pt x="351" y="4"/>
                        <a:pt x="342" y="13"/>
                      </a:cubicBezTo>
                      <a:cubicBezTo>
                        <a:pt x="17" y="339"/>
                        <a:pt x="17" y="339"/>
                        <a:pt x="17" y="339"/>
                      </a:cubicBezTo>
                      <a:cubicBezTo>
                        <a:pt x="0" y="356"/>
                        <a:pt x="0" y="385"/>
                        <a:pt x="17" y="402"/>
                      </a:cubicBezTo>
                      <a:cubicBezTo>
                        <a:pt x="17" y="402"/>
                        <a:pt x="17" y="402"/>
                        <a:pt x="17" y="402"/>
                      </a:cubicBezTo>
                      <a:cubicBezTo>
                        <a:pt x="26" y="411"/>
                        <a:pt x="37" y="415"/>
                        <a:pt x="48" y="416"/>
                      </a:cubicBezTo>
                      <a:cubicBezTo>
                        <a:pt x="48" y="416"/>
                        <a:pt x="48" y="416"/>
                        <a:pt x="48" y="416"/>
                      </a:cubicBezTo>
                      <a:cubicBezTo>
                        <a:pt x="48" y="416"/>
                        <a:pt x="48" y="416"/>
                        <a:pt x="48" y="416"/>
                      </a:cubicBezTo>
                      <a:cubicBezTo>
                        <a:pt x="49" y="416"/>
                        <a:pt x="50" y="416"/>
                        <a:pt x="50" y="416"/>
                      </a:cubicBezTo>
                      <a:lnTo>
                        <a:pt x="121" y="416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5">
                  <a:extLst>
                    <a:ext uri="{FF2B5EF4-FFF2-40B4-BE49-F238E27FC236}">
                      <a16:creationId xmlns:a16="http://schemas.microsoft.com/office/drawing/2014/main" id="{91068833-9D95-4B89-B8C8-3DFC75CF0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1942" y="2038236"/>
                  <a:ext cx="1280657" cy="1291650"/>
                </a:xfrm>
                <a:custGeom>
                  <a:avLst/>
                  <a:gdLst>
                    <a:gd name="T0" fmla="*/ 119 w 679"/>
                    <a:gd name="T1" fmla="*/ 685 h 685"/>
                    <a:gd name="T2" fmla="*/ 560 w 679"/>
                    <a:gd name="T3" fmla="*/ 685 h 685"/>
                    <a:gd name="T4" fmla="*/ 560 w 679"/>
                    <a:gd name="T5" fmla="*/ 350 h 685"/>
                    <a:gd name="T6" fmla="*/ 664 w 679"/>
                    <a:gd name="T7" fmla="*/ 350 h 685"/>
                    <a:gd name="T8" fmla="*/ 674 w 679"/>
                    <a:gd name="T9" fmla="*/ 346 h 685"/>
                    <a:gd name="T10" fmla="*/ 674 w 679"/>
                    <a:gd name="T11" fmla="*/ 329 h 685"/>
                    <a:gd name="T12" fmla="*/ 349 w 679"/>
                    <a:gd name="T13" fmla="*/ 3 h 685"/>
                    <a:gd name="T14" fmla="*/ 340 w 679"/>
                    <a:gd name="T15" fmla="*/ 0 h 685"/>
                    <a:gd name="T16" fmla="*/ 331 w 679"/>
                    <a:gd name="T17" fmla="*/ 3 h 685"/>
                    <a:gd name="T18" fmla="*/ 5 w 679"/>
                    <a:gd name="T19" fmla="*/ 329 h 685"/>
                    <a:gd name="T20" fmla="*/ 5 w 679"/>
                    <a:gd name="T21" fmla="*/ 346 h 685"/>
                    <a:gd name="T22" fmla="*/ 14 w 679"/>
                    <a:gd name="T23" fmla="*/ 350 h 685"/>
                    <a:gd name="T24" fmla="*/ 15 w 679"/>
                    <a:gd name="T25" fmla="*/ 350 h 685"/>
                    <a:gd name="T26" fmla="*/ 119 w 679"/>
                    <a:gd name="T27" fmla="*/ 350 h 685"/>
                    <a:gd name="T28" fmla="*/ 119 w 679"/>
                    <a:gd name="T29" fmla="*/ 685 h 6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9" h="685">
                      <a:moveTo>
                        <a:pt x="119" y="685"/>
                      </a:moveTo>
                      <a:cubicBezTo>
                        <a:pt x="560" y="685"/>
                        <a:pt x="560" y="685"/>
                        <a:pt x="560" y="685"/>
                      </a:cubicBezTo>
                      <a:cubicBezTo>
                        <a:pt x="560" y="350"/>
                        <a:pt x="560" y="350"/>
                        <a:pt x="560" y="350"/>
                      </a:cubicBezTo>
                      <a:cubicBezTo>
                        <a:pt x="664" y="350"/>
                        <a:pt x="664" y="350"/>
                        <a:pt x="664" y="350"/>
                      </a:cubicBezTo>
                      <a:cubicBezTo>
                        <a:pt x="668" y="350"/>
                        <a:pt x="672" y="349"/>
                        <a:pt x="674" y="346"/>
                      </a:cubicBezTo>
                      <a:cubicBezTo>
                        <a:pt x="679" y="342"/>
                        <a:pt x="679" y="333"/>
                        <a:pt x="674" y="329"/>
                      </a:cubicBezTo>
                      <a:cubicBezTo>
                        <a:pt x="349" y="3"/>
                        <a:pt x="349" y="3"/>
                        <a:pt x="349" y="3"/>
                      </a:cubicBezTo>
                      <a:cubicBezTo>
                        <a:pt x="347" y="1"/>
                        <a:pt x="343" y="0"/>
                        <a:pt x="340" y="0"/>
                      </a:cubicBezTo>
                      <a:cubicBezTo>
                        <a:pt x="336" y="0"/>
                        <a:pt x="333" y="1"/>
                        <a:pt x="331" y="3"/>
                      </a:cubicBezTo>
                      <a:cubicBezTo>
                        <a:pt x="5" y="329"/>
                        <a:pt x="5" y="329"/>
                        <a:pt x="5" y="329"/>
                      </a:cubicBezTo>
                      <a:cubicBezTo>
                        <a:pt x="0" y="333"/>
                        <a:pt x="0" y="342"/>
                        <a:pt x="5" y="346"/>
                      </a:cubicBezTo>
                      <a:cubicBezTo>
                        <a:pt x="8" y="349"/>
                        <a:pt x="11" y="350"/>
                        <a:pt x="14" y="350"/>
                      </a:cubicBezTo>
                      <a:cubicBezTo>
                        <a:pt x="14" y="350"/>
                        <a:pt x="15" y="350"/>
                        <a:pt x="15" y="350"/>
                      </a:cubicBezTo>
                      <a:cubicBezTo>
                        <a:pt x="119" y="350"/>
                        <a:pt x="119" y="350"/>
                        <a:pt x="119" y="350"/>
                      </a:cubicBezTo>
                      <a:lnTo>
                        <a:pt x="119" y="68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Freeform: Shape 35">
                <a:extLst>
                  <a:ext uri="{FF2B5EF4-FFF2-40B4-BE49-F238E27FC236}">
                    <a16:creationId xmlns:a16="http://schemas.microsoft.com/office/drawing/2014/main" id="{CD41F8A9-E4E5-4064-AF6D-AC02AAA647E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267984" y="2106364"/>
                <a:ext cx="406915" cy="527509"/>
              </a:xfrm>
              <a:custGeom>
                <a:avLst/>
                <a:gdLst>
                  <a:gd name="T0" fmla="*/ 719 w 1222"/>
                  <a:gd name="T1" fmla="*/ 1338 h 1581"/>
                  <a:gd name="T2" fmla="*/ 686 w 1222"/>
                  <a:gd name="T3" fmla="*/ 1221 h 1581"/>
                  <a:gd name="T4" fmla="*/ 686 w 1222"/>
                  <a:gd name="T5" fmla="*/ 359 h 1581"/>
                  <a:gd name="T6" fmla="*/ 719 w 1222"/>
                  <a:gd name="T7" fmla="*/ 243 h 1581"/>
                  <a:gd name="T8" fmla="*/ 17 w 1222"/>
                  <a:gd name="T9" fmla="*/ 460 h 1581"/>
                  <a:gd name="T10" fmla="*/ 0 w 1222"/>
                  <a:gd name="T11" fmla="*/ 794 h 1581"/>
                  <a:gd name="T12" fmla="*/ 17 w 1222"/>
                  <a:gd name="T13" fmla="*/ 1120 h 1581"/>
                  <a:gd name="T14" fmla="*/ 502 w 1222"/>
                  <a:gd name="T15" fmla="*/ 1530 h 1581"/>
                  <a:gd name="T16" fmla="*/ 493 w 1222"/>
                  <a:gd name="T17" fmla="*/ 1112 h 1581"/>
                  <a:gd name="T18" fmla="*/ 284 w 1222"/>
                  <a:gd name="T19" fmla="*/ 1120 h 1581"/>
                  <a:gd name="T20" fmla="*/ 284 w 1222"/>
                  <a:gd name="T21" fmla="*/ 794 h 1581"/>
                  <a:gd name="T22" fmla="*/ 284 w 1222"/>
                  <a:gd name="T23" fmla="*/ 460 h 1581"/>
                  <a:gd name="T24" fmla="*/ 493 w 1222"/>
                  <a:gd name="T25" fmla="*/ 468 h 1581"/>
                  <a:gd name="T26" fmla="*/ 502 w 1222"/>
                  <a:gd name="T27" fmla="*/ 58 h 1581"/>
                  <a:gd name="T28" fmla="*/ 17 w 1222"/>
                  <a:gd name="T29" fmla="*/ 460 h 1581"/>
                  <a:gd name="T30" fmla="*/ 602 w 1222"/>
                  <a:gd name="T31" fmla="*/ 911 h 1581"/>
                  <a:gd name="T32" fmla="*/ 493 w 1222"/>
                  <a:gd name="T33" fmla="*/ 861 h 1581"/>
                  <a:gd name="T34" fmla="*/ 543 w 1222"/>
                  <a:gd name="T35" fmla="*/ 828 h 1581"/>
                  <a:gd name="T36" fmla="*/ 610 w 1222"/>
                  <a:gd name="T37" fmla="*/ 778 h 1581"/>
                  <a:gd name="T38" fmla="*/ 627 w 1222"/>
                  <a:gd name="T39" fmla="*/ 660 h 1581"/>
                  <a:gd name="T40" fmla="*/ 476 w 1222"/>
                  <a:gd name="T41" fmla="*/ 677 h 1581"/>
                  <a:gd name="T42" fmla="*/ 510 w 1222"/>
                  <a:gd name="T43" fmla="*/ 736 h 1581"/>
                  <a:gd name="T44" fmla="*/ 560 w 1222"/>
                  <a:gd name="T45" fmla="*/ 677 h 1581"/>
                  <a:gd name="T46" fmla="*/ 585 w 1222"/>
                  <a:gd name="T47" fmla="*/ 719 h 1581"/>
                  <a:gd name="T48" fmla="*/ 502 w 1222"/>
                  <a:gd name="T49" fmla="*/ 803 h 1581"/>
                  <a:gd name="T50" fmla="*/ 410 w 1222"/>
                  <a:gd name="T51" fmla="*/ 911 h 1581"/>
                  <a:gd name="T52" fmla="*/ 819 w 1222"/>
                  <a:gd name="T53" fmla="*/ 811 h 1581"/>
                  <a:gd name="T54" fmla="*/ 794 w 1222"/>
                  <a:gd name="T55" fmla="*/ 635 h 1581"/>
                  <a:gd name="T56" fmla="*/ 644 w 1222"/>
                  <a:gd name="T57" fmla="*/ 853 h 1581"/>
                  <a:gd name="T58" fmla="*/ 744 w 1222"/>
                  <a:gd name="T59" fmla="*/ 911 h 1581"/>
                  <a:gd name="T60" fmla="*/ 803 w 1222"/>
                  <a:gd name="T61" fmla="*/ 853 h 1581"/>
                  <a:gd name="T62" fmla="*/ 844 w 1222"/>
                  <a:gd name="T63" fmla="*/ 811 h 1581"/>
                  <a:gd name="T64" fmla="*/ 786 w 1222"/>
                  <a:gd name="T65" fmla="*/ 686 h 1581"/>
                  <a:gd name="T66" fmla="*/ 694 w 1222"/>
                  <a:gd name="T67" fmla="*/ 811 h 1581"/>
                  <a:gd name="T68" fmla="*/ 694 w 1222"/>
                  <a:gd name="T69" fmla="*/ 811 h 1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1581">
                    <a:moveTo>
                      <a:pt x="1221" y="794"/>
                    </a:moveTo>
                    <a:cubicBezTo>
                      <a:pt x="1221" y="1079"/>
                      <a:pt x="995" y="1313"/>
                      <a:pt x="719" y="1338"/>
                    </a:cubicBezTo>
                    <a:cubicBezTo>
                      <a:pt x="719" y="1329"/>
                      <a:pt x="711" y="1313"/>
                      <a:pt x="711" y="1296"/>
                    </a:cubicBezTo>
                    <a:cubicBezTo>
                      <a:pt x="711" y="1296"/>
                      <a:pt x="702" y="1262"/>
                      <a:pt x="686" y="1221"/>
                    </a:cubicBezTo>
                    <a:cubicBezTo>
                      <a:pt x="911" y="1212"/>
                      <a:pt x="1095" y="1028"/>
                      <a:pt x="1095" y="794"/>
                    </a:cubicBezTo>
                    <a:cubicBezTo>
                      <a:pt x="1095" y="560"/>
                      <a:pt x="911" y="368"/>
                      <a:pt x="686" y="359"/>
                    </a:cubicBezTo>
                    <a:cubicBezTo>
                      <a:pt x="702" y="326"/>
                      <a:pt x="711" y="293"/>
                      <a:pt x="711" y="284"/>
                    </a:cubicBezTo>
                    <a:cubicBezTo>
                      <a:pt x="711" y="276"/>
                      <a:pt x="719" y="259"/>
                      <a:pt x="719" y="243"/>
                    </a:cubicBezTo>
                    <a:cubicBezTo>
                      <a:pt x="995" y="267"/>
                      <a:pt x="1221" y="510"/>
                      <a:pt x="1221" y="794"/>
                    </a:cubicBezTo>
                    <a:close/>
                    <a:moveTo>
                      <a:pt x="17" y="460"/>
                    </a:moveTo>
                    <a:cubicBezTo>
                      <a:pt x="8" y="568"/>
                      <a:pt x="0" y="677"/>
                      <a:pt x="0" y="786"/>
                    </a:cubicBezTo>
                    <a:lnTo>
                      <a:pt x="0" y="794"/>
                    </a:lnTo>
                    <a:lnTo>
                      <a:pt x="0" y="803"/>
                    </a:lnTo>
                    <a:cubicBezTo>
                      <a:pt x="0" y="911"/>
                      <a:pt x="8" y="1012"/>
                      <a:pt x="17" y="1120"/>
                    </a:cubicBezTo>
                    <a:cubicBezTo>
                      <a:pt x="42" y="1396"/>
                      <a:pt x="259" y="1580"/>
                      <a:pt x="468" y="1538"/>
                    </a:cubicBezTo>
                    <a:cubicBezTo>
                      <a:pt x="485" y="1530"/>
                      <a:pt x="493" y="1530"/>
                      <a:pt x="502" y="1530"/>
                    </a:cubicBezTo>
                    <a:cubicBezTo>
                      <a:pt x="552" y="1505"/>
                      <a:pt x="594" y="1471"/>
                      <a:pt x="644" y="1438"/>
                    </a:cubicBezTo>
                    <a:cubicBezTo>
                      <a:pt x="702" y="1396"/>
                      <a:pt x="569" y="1070"/>
                      <a:pt x="493" y="1112"/>
                    </a:cubicBezTo>
                    <a:cubicBezTo>
                      <a:pt x="460" y="1129"/>
                      <a:pt x="376" y="1196"/>
                      <a:pt x="343" y="1196"/>
                    </a:cubicBezTo>
                    <a:cubicBezTo>
                      <a:pt x="309" y="1204"/>
                      <a:pt x="293" y="1162"/>
                      <a:pt x="284" y="1120"/>
                    </a:cubicBezTo>
                    <a:cubicBezTo>
                      <a:pt x="276" y="1028"/>
                      <a:pt x="284" y="903"/>
                      <a:pt x="284" y="803"/>
                    </a:cubicBezTo>
                    <a:cubicBezTo>
                      <a:pt x="284" y="794"/>
                      <a:pt x="284" y="794"/>
                      <a:pt x="284" y="794"/>
                    </a:cubicBezTo>
                    <a:cubicBezTo>
                      <a:pt x="284" y="786"/>
                      <a:pt x="284" y="786"/>
                      <a:pt x="284" y="786"/>
                    </a:cubicBezTo>
                    <a:cubicBezTo>
                      <a:pt x="284" y="677"/>
                      <a:pt x="276" y="560"/>
                      <a:pt x="284" y="460"/>
                    </a:cubicBezTo>
                    <a:cubicBezTo>
                      <a:pt x="293" y="426"/>
                      <a:pt x="309" y="385"/>
                      <a:pt x="343" y="385"/>
                    </a:cubicBezTo>
                    <a:cubicBezTo>
                      <a:pt x="376" y="393"/>
                      <a:pt x="460" y="452"/>
                      <a:pt x="493" y="468"/>
                    </a:cubicBezTo>
                    <a:cubicBezTo>
                      <a:pt x="569" y="510"/>
                      <a:pt x="702" y="184"/>
                      <a:pt x="644" y="142"/>
                    </a:cubicBezTo>
                    <a:cubicBezTo>
                      <a:pt x="594" y="117"/>
                      <a:pt x="552" y="75"/>
                      <a:pt x="502" y="58"/>
                    </a:cubicBezTo>
                    <a:cubicBezTo>
                      <a:pt x="493" y="50"/>
                      <a:pt x="485" y="50"/>
                      <a:pt x="468" y="50"/>
                    </a:cubicBezTo>
                    <a:cubicBezTo>
                      <a:pt x="259" y="0"/>
                      <a:pt x="42" y="184"/>
                      <a:pt x="17" y="460"/>
                    </a:cubicBezTo>
                    <a:close/>
                    <a:moveTo>
                      <a:pt x="410" y="911"/>
                    </a:moveTo>
                    <a:cubicBezTo>
                      <a:pt x="602" y="911"/>
                      <a:pt x="602" y="911"/>
                      <a:pt x="602" y="911"/>
                    </a:cubicBezTo>
                    <a:cubicBezTo>
                      <a:pt x="610" y="861"/>
                      <a:pt x="610" y="861"/>
                      <a:pt x="610" y="861"/>
                    </a:cubicBezTo>
                    <a:cubicBezTo>
                      <a:pt x="493" y="861"/>
                      <a:pt x="493" y="861"/>
                      <a:pt x="493" y="861"/>
                    </a:cubicBezTo>
                    <a:cubicBezTo>
                      <a:pt x="493" y="861"/>
                      <a:pt x="502" y="853"/>
                      <a:pt x="510" y="853"/>
                    </a:cubicBezTo>
                    <a:cubicBezTo>
                      <a:pt x="510" y="845"/>
                      <a:pt x="527" y="836"/>
                      <a:pt x="543" y="828"/>
                    </a:cubicBezTo>
                    <a:cubicBezTo>
                      <a:pt x="569" y="811"/>
                      <a:pt x="569" y="811"/>
                      <a:pt x="569" y="811"/>
                    </a:cubicBezTo>
                    <a:cubicBezTo>
                      <a:pt x="585" y="803"/>
                      <a:pt x="602" y="786"/>
                      <a:pt x="610" y="778"/>
                    </a:cubicBezTo>
                    <a:cubicBezTo>
                      <a:pt x="627" y="761"/>
                      <a:pt x="635" y="744"/>
                      <a:pt x="644" y="719"/>
                    </a:cubicBezTo>
                    <a:cubicBezTo>
                      <a:pt x="652" y="694"/>
                      <a:pt x="644" y="677"/>
                      <a:pt x="627" y="660"/>
                    </a:cubicBezTo>
                    <a:cubicBezTo>
                      <a:pt x="619" y="644"/>
                      <a:pt x="594" y="635"/>
                      <a:pt x="569" y="635"/>
                    </a:cubicBezTo>
                    <a:cubicBezTo>
                      <a:pt x="527" y="635"/>
                      <a:pt x="502" y="644"/>
                      <a:pt x="476" y="677"/>
                    </a:cubicBezTo>
                    <a:cubicBezTo>
                      <a:pt x="468" y="686"/>
                      <a:pt x="460" y="711"/>
                      <a:pt x="452" y="736"/>
                    </a:cubicBezTo>
                    <a:cubicBezTo>
                      <a:pt x="510" y="736"/>
                      <a:pt x="510" y="736"/>
                      <a:pt x="510" y="736"/>
                    </a:cubicBezTo>
                    <a:cubicBezTo>
                      <a:pt x="510" y="719"/>
                      <a:pt x="518" y="702"/>
                      <a:pt x="518" y="694"/>
                    </a:cubicBezTo>
                    <a:cubicBezTo>
                      <a:pt x="527" y="686"/>
                      <a:pt x="543" y="677"/>
                      <a:pt x="560" y="677"/>
                    </a:cubicBezTo>
                    <a:cubicBezTo>
                      <a:pt x="569" y="677"/>
                      <a:pt x="577" y="686"/>
                      <a:pt x="585" y="694"/>
                    </a:cubicBezTo>
                    <a:cubicBezTo>
                      <a:pt x="585" y="702"/>
                      <a:pt x="594" y="711"/>
                      <a:pt x="585" y="719"/>
                    </a:cubicBezTo>
                    <a:cubicBezTo>
                      <a:pt x="585" y="736"/>
                      <a:pt x="577" y="744"/>
                      <a:pt x="560" y="761"/>
                    </a:cubicBezTo>
                    <a:cubicBezTo>
                      <a:pt x="552" y="769"/>
                      <a:pt x="535" y="778"/>
                      <a:pt x="502" y="803"/>
                    </a:cubicBezTo>
                    <a:cubicBezTo>
                      <a:pt x="468" y="819"/>
                      <a:pt x="452" y="836"/>
                      <a:pt x="435" y="861"/>
                    </a:cubicBezTo>
                    <a:cubicBezTo>
                      <a:pt x="426" y="878"/>
                      <a:pt x="418" y="895"/>
                      <a:pt x="410" y="911"/>
                    </a:cubicBezTo>
                    <a:close/>
                    <a:moveTo>
                      <a:pt x="844" y="811"/>
                    </a:moveTo>
                    <a:cubicBezTo>
                      <a:pt x="819" y="811"/>
                      <a:pt x="819" y="811"/>
                      <a:pt x="819" y="811"/>
                    </a:cubicBezTo>
                    <a:cubicBezTo>
                      <a:pt x="853" y="635"/>
                      <a:pt x="853" y="635"/>
                      <a:pt x="853" y="635"/>
                    </a:cubicBezTo>
                    <a:cubicBezTo>
                      <a:pt x="794" y="635"/>
                      <a:pt x="794" y="635"/>
                      <a:pt x="794" y="635"/>
                    </a:cubicBezTo>
                    <a:cubicBezTo>
                      <a:pt x="652" y="803"/>
                      <a:pt x="652" y="803"/>
                      <a:pt x="652" y="803"/>
                    </a:cubicBezTo>
                    <a:cubicBezTo>
                      <a:pt x="644" y="853"/>
                      <a:pt x="644" y="853"/>
                      <a:pt x="644" y="853"/>
                    </a:cubicBezTo>
                    <a:cubicBezTo>
                      <a:pt x="753" y="853"/>
                      <a:pt x="753" y="853"/>
                      <a:pt x="753" y="853"/>
                    </a:cubicBezTo>
                    <a:cubicBezTo>
                      <a:pt x="744" y="911"/>
                      <a:pt x="744" y="911"/>
                      <a:pt x="744" y="911"/>
                    </a:cubicBezTo>
                    <a:cubicBezTo>
                      <a:pt x="794" y="911"/>
                      <a:pt x="794" y="911"/>
                      <a:pt x="794" y="911"/>
                    </a:cubicBezTo>
                    <a:cubicBezTo>
                      <a:pt x="803" y="853"/>
                      <a:pt x="803" y="853"/>
                      <a:pt x="803" y="853"/>
                    </a:cubicBezTo>
                    <a:cubicBezTo>
                      <a:pt x="836" y="853"/>
                      <a:pt x="836" y="853"/>
                      <a:pt x="836" y="853"/>
                    </a:cubicBezTo>
                    <a:lnTo>
                      <a:pt x="844" y="811"/>
                    </a:lnTo>
                    <a:close/>
                    <a:moveTo>
                      <a:pt x="694" y="811"/>
                    </a:moveTo>
                    <a:cubicBezTo>
                      <a:pt x="786" y="686"/>
                      <a:pt x="786" y="686"/>
                      <a:pt x="786" y="686"/>
                    </a:cubicBezTo>
                    <a:cubicBezTo>
                      <a:pt x="761" y="811"/>
                      <a:pt x="761" y="811"/>
                      <a:pt x="761" y="811"/>
                    </a:cubicBezTo>
                    <a:lnTo>
                      <a:pt x="694" y="811"/>
                    </a:lnTo>
                    <a:close/>
                    <a:moveTo>
                      <a:pt x="694" y="811"/>
                    </a:moveTo>
                    <a:lnTo>
                      <a:pt x="694" y="8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2">
              <a:extLst>
                <a:ext uri="{FF2B5EF4-FFF2-40B4-BE49-F238E27FC236}">
                  <a16:creationId xmlns:a16="http://schemas.microsoft.com/office/drawing/2014/main" id="{07772311-7A21-4189-A307-B6DE23B0A61A}"/>
                </a:ext>
              </a:extLst>
            </p:cNvPr>
            <p:cNvGrpSpPr/>
            <p:nvPr/>
          </p:nvGrpSpPr>
          <p:grpSpPr>
            <a:xfrm>
              <a:off x="7014616" y="4024991"/>
              <a:ext cx="1016831" cy="953622"/>
              <a:chOff x="7014616" y="4024991"/>
              <a:chExt cx="1016831" cy="953622"/>
            </a:xfrm>
          </p:grpSpPr>
          <p:grpSp>
            <p:nvGrpSpPr>
              <p:cNvPr id="24" name="Group 12">
                <a:extLst>
                  <a:ext uri="{FF2B5EF4-FFF2-40B4-BE49-F238E27FC236}">
                    <a16:creationId xmlns:a16="http://schemas.microsoft.com/office/drawing/2014/main" id="{523C2572-F552-4D6E-B6C3-A1A37AA06E31}"/>
                  </a:ext>
                </a:extLst>
              </p:cNvPr>
              <p:cNvGrpSpPr/>
              <p:nvPr/>
            </p:nvGrpSpPr>
            <p:grpSpPr>
              <a:xfrm>
                <a:off x="7014616" y="4024991"/>
                <a:ext cx="1016831" cy="953622"/>
                <a:chOff x="7014616" y="4475882"/>
                <a:chExt cx="1016831" cy="953622"/>
              </a:xfrm>
            </p:grpSpPr>
            <p:sp>
              <p:nvSpPr>
                <p:cNvPr id="26" name="Freeform: Shape 13">
                  <a:extLst>
                    <a:ext uri="{FF2B5EF4-FFF2-40B4-BE49-F238E27FC236}">
                      <a16:creationId xmlns:a16="http://schemas.microsoft.com/office/drawing/2014/main" id="{9B991ECB-6946-4E02-9108-5ADF25298A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4616" y="4475882"/>
                  <a:ext cx="1016831" cy="953622"/>
                </a:xfrm>
                <a:custGeom>
                  <a:avLst/>
                  <a:gdLst>
                    <a:gd name="T0" fmla="*/ 285 w 539"/>
                    <a:gd name="T1" fmla="*/ 506 h 506"/>
                    <a:gd name="T2" fmla="*/ 539 w 539"/>
                    <a:gd name="T3" fmla="*/ 253 h 506"/>
                    <a:gd name="T4" fmla="*/ 285 w 539"/>
                    <a:gd name="T5" fmla="*/ 0 h 506"/>
                    <a:gd name="T6" fmla="*/ 0 w 539"/>
                    <a:gd name="T7" fmla="*/ 0 h 506"/>
                    <a:gd name="T8" fmla="*/ 0 w 539"/>
                    <a:gd name="T9" fmla="*/ 506 h 506"/>
                    <a:gd name="T10" fmla="*/ 285 w 539"/>
                    <a:gd name="T11" fmla="*/ 506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9" h="506">
                      <a:moveTo>
                        <a:pt x="285" y="506"/>
                      </a:moveTo>
                      <a:cubicBezTo>
                        <a:pt x="425" y="506"/>
                        <a:pt x="539" y="393"/>
                        <a:pt x="539" y="253"/>
                      </a:cubicBezTo>
                      <a:cubicBezTo>
                        <a:pt x="539" y="113"/>
                        <a:pt x="425" y="0"/>
                        <a:pt x="28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lnTo>
                        <a:pt x="285" y="50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14">
                  <a:extLst>
                    <a:ext uri="{FF2B5EF4-FFF2-40B4-BE49-F238E27FC236}">
                      <a16:creationId xmlns:a16="http://schemas.microsoft.com/office/drawing/2014/main" id="{9C5DDC34-BB21-4E0D-8DD3-DE53BFCBCD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6451" y="4541838"/>
                  <a:ext cx="889040" cy="821709"/>
                </a:xfrm>
                <a:custGeom>
                  <a:avLst/>
                  <a:gdLst>
                    <a:gd name="T0" fmla="*/ 252 w 471"/>
                    <a:gd name="T1" fmla="*/ 436 h 436"/>
                    <a:gd name="T2" fmla="*/ 471 w 471"/>
                    <a:gd name="T3" fmla="*/ 218 h 436"/>
                    <a:gd name="T4" fmla="*/ 252 w 471"/>
                    <a:gd name="T5" fmla="*/ 0 h 436"/>
                    <a:gd name="T6" fmla="*/ 0 w 471"/>
                    <a:gd name="T7" fmla="*/ 0 h 436"/>
                    <a:gd name="T8" fmla="*/ 0 w 471"/>
                    <a:gd name="T9" fmla="*/ 436 h 436"/>
                    <a:gd name="T10" fmla="*/ 252 w 471"/>
                    <a:gd name="T11" fmla="*/ 436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1" h="436">
                      <a:moveTo>
                        <a:pt x="252" y="436"/>
                      </a:moveTo>
                      <a:cubicBezTo>
                        <a:pt x="373" y="436"/>
                        <a:pt x="471" y="339"/>
                        <a:pt x="471" y="218"/>
                      </a:cubicBezTo>
                      <a:cubicBezTo>
                        <a:pt x="471" y="97"/>
                        <a:pt x="373" y="0"/>
                        <a:pt x="2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36"/>
                        <a:pt x="0" y="436"/>
                        <a:pt x="0" y="436"/>
                      </a:cubicBezTo>
                      <a:lnTo>
                        <a:pt x="252" y="4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Freeform: Shape 36">
                <a:extLst>
                  <a:ext uri="{FF2B5EF4-FFF2-40B4-BE49-F238E27FC236}">
                    <a16:creationId xmlns:a16="http://schemas.microsoft.com/office/drawing/2014/main" id="{A597986E-FC56-4335-9977-C6512C598EA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259242" y="4316782"/>
                <a:ext cx="433026" cy="374757"/>
              </a:xfrm>
              <a:custGeom>
                <a:avLst/>
                <a:gdLst>
                  <a:gd name="T0" fmla="*/ 502 w 1013"/>
                  <a:gd name="T1" fmla="*/ 0 h 879"/>
                  <a:gd name="T2" fmla="*/ 0 w 1013"/>
                  <a:gd name="T3" fmla="*/ 351 h 879"/>
                  <a:gd name="T4" fmla="*/ 193 w 1013"/>
                  <a:gd name="T5" fmla="*/ 636 h 879"/>
                  <a:gd name="T6" fmla="*/ 92 w 1013"/>
                  <a:gd name="T7" fmla="*/ 862 h 879"/>
                  <a:gd name="T8" fmla="*/ 92 w 1013"/>
                  <a:gd name="T9" fmla="*/ 878 h 879"/>
                  <a:gd name="T10" fmla="*/ 101 w 1013"/>
                  <a:gd name="T11" fmla="*/ 878 h 879"/>
                  <a:gd name="T12" fmla="*/ 109 w 1013"/>
                  <a:gd name="T13" fmla="*/ 878 h 879"/>
                  <a:gd name="T14" fmla="*/ 485 w 1013"/>
                  <a:gd name="T15" fmla="*/ 711 h 879"/>
                  <a:gd name="T16" fmla="*/ 502 w 1013"/>
                  <a:gd name="T17" fmla="*/ 711 h 879"/>
                  <a:gd name="T18" fmla="*/ 1012 w 1013"/>
                  <a:gd name="T19" fmla="*/ 351 h 879"/>
                  <a:gd name="T20" fmla="*/ 502 w 1013"/>
                  <a:gd name="T21" fmla="*/ 0 h 879"/>
                  <a:gd name="T22" fmla="*/ 502 w 1013"/>
                  <a:gd name="T23" fmla="*/ 0 h 879"/>
                  <a:gd name="T24" fmla="*/ 502 w 1013"/>
                  <a:gd name="T25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3" h="879">
                    <a:moveTo>
                      <a:pt x="502" y="0"/>
                    </a:moveTo>
                    <a:cubicBezTo>
                      <a:pt x="226" y="0"/>
                      <a:pt x="0" y="159"/>
                      <a:pt x="0" y="351"/>
                    </a:cubicBezTo>
                    <a:cubicBezTo>
                      <a:pt x="0" y="469"/>
                      <a:pt x="67" y="569"/>
                      <a:pt x="193" y="636"/>
                    </a:cubicBezTo>
                    <a:cubicBezTo>
                      <a:pt x="176" y="711"/>
                      <a:pt x="142" y="811"/>
                      <a:pt x="92" y="862"/>
                    </a:cubicBezTo>
                    <a:cubicBezTo>
                      <a:pt x="92" y="870"/>
                      <a:pt x="92" y="870"/>
                      <a:pt x="92" y="878"/>
                    </a:cubicBezTo>
                    <a:lnTo>
                      <a:pt x="101" y="878"/>
                    </a:lnTo>
                    <a:lnTo>
                      <a:pt x="109" y="878"/>
                    </a:lnTo>
                    <a:cubicBezTo>
                      <a:pt x="118" y="878"/>
                      <a:pt x="335" y="862"/>
                      <a:pt x="485" y="711"/>
                    </a:cubicBezTo>
                    <a:cubicBezTo>
                      <a:pt x="485" y="711"/>
                      <a:pt x="494" y="711"/>
                      <a:pt x="502" y="711"/>
                    </a:cubicBezTo>
                    <a:cubicBezTo>
                      <a:pt x="786" y="711"/>
                      <a:pt x="1012" y="552"/>
                      <a:pt x="1012" y="351"/>
                    </a:cubicBezTo>
                    <a:cubicBezTo>
                      <a:pt x="1012" y="159"/>
                      <a:pt x="786" y="0"/>
                      <a:pt x="502" y="0"/>
                    </a:cubicBezTo>
                    <a:close/>
                    <a:moveTo>
                      <a:pt x="502" y="0"/>
                    </a:move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39">
              <a:extLst>
                <a:ext uri="{FF2B5EF4-FFF2-40B4-BE49-F238E27FC236}">
                  <a16:creationId xmlns:a16="http://schemas.microsoft.com/office/drawing/2014/main" id="{86237588-461F-4207-8D53-487844AC15EA}"/>
                </a:ext>
              </a:extLst>
            </p:cNvPr>
            <p:cNvGrpSpPr/>
            <p:nvPr/>
          </p:nvGrpSpPr>
          <p:grpSpPr>
            <a:xfrm>
              <a:off x="4974085" y="3005412"/>
              <a:ext cx="956370" cy="954996"/>
              <a:chOff x="4974085" y="3005412"/>
              <a:chExt cx="956370" cy="954996"/>
            </a:xfrm>
          </p:grpSpPr>
          <p:grpSp>
            <p:nvGrpSpPr>
              <p:cNvPr id="20" name="Group 9">
                <a:extLst>
                  <a:ext uri="{FF2B5EF4-FFF2-40B4-BE49-F238E27FC236}">
                    <a16:creationId xmlns:a16="http://schemas.microsoft.com/office/drawing/2014/main" id="{6D527873-B012-4EBA-96A8-CD1F227F87B6}"/>
                  </a:ext>
                </a:extLst>
              </p:cNvPr>
              <p:cNvGrpSpPr/>
              <p:nvPr/>
            </p:nvGrpSpPr>
            <p:grpSpPr>
              <a:xfrm>
                <a:off x="4974085" y="3005412"/>
                <a:ext cx="956370" cy="954996"/>
                <a:chOff x="4974085" y="3456303"/>
                <a:chExt cx="956370" cy="954996"/>
              </a:xfrm>
            </p:grpSpPr>
            <p:sp>
              <p:nvSpPr>
                <p:cNvPr id="22" name="Freeform: Shape 10">
                  <a:extLst>
                    <a:ext uri="{FF2B5EF4-FFF2-40B4-BE49-F238E27FC236}">
                      <a16:creationId xmlns:a16="http://schemas.microsoft.com/office/drawing/2014/main" id="{61E96B5B-9D00-440F-B5B1-4D838EF2C6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4085" y="3456303"/>
                  <a:ext cx="956370" cy="954996"/>
                </a:xfrm>
                <a:custGeom>
                  <a:avLst/>
                  <a:gdLst>
                    <a:gd name="T0" fmla="*/ 0 w 507"/>
                    <a:gd name="T1" fmla="*/ 0 h 507"/>
                    <a:gd name="T2" fmla="*/ 507 w 507"/>
                    <a:gd name="T3" fmla="*/ 0 h 507"/>
                    <a:gd name="T4" fmla="*/ 507 w 507"/>
                    <a:gd name="T5" fmla="*/ 507 h 507"/>
                    <a:gd name="T6" fmla="*/ 0 w 507"/>
                    <a:gd name="T7" fmla="*/ 0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7" h="507">
                      <a:moveTo>
                        <a:pt x="0" y="0"/>
                      </a:moveTo>
                      <a:cubicBezTo>
                        <a:pt x="507" y="0"/>
                        <a:pt x="507" y="0"/>
                        <a:pt x="507" y="0"/>
                      </a:cubicBezTo>
                      <a:cubicBezTo>
                        <a:pt x="507" y="507"/>
                        <a:pt x="507" y="507"/>
                        <a:pt x="507" y="507"/>
                      </a:cubicBezTo>
                      <a:cubicBezTo>
                        <a:pt x="227" y="507"/>
                        <a:pt x="0" y="28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11">
                  <a:extLst>
                    <a:ext uri="{FF2B5EF4-FFF2-40B4-BE49-F238E27FC236}">
                      <a16:creationId xmlns:a16="http://schemas.microsoft.com/office/drawing/2014/main" id="{762D51DA-D605-422E-88B5-BF00CAB1B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0423" y="3516763"/>
                  <a:ext cx="829954" cy="831328"/>
                </a:xfrm>
                <a:custGeom>
                  <a:avLst/>
                  <a:gdLst>
                    <a:gd name="T0" fmla="*/ 0 w 440"/>
                    <a:gd name="T1" fmla="*/ 0 h 441"/>
                    <a:gd name="T2" fmla="*/ 440 w 440"/>
                    <a:gd name="T3" fmla="*/ 441 h 441"/>
                    <a:gd name="T4" fmla="*/ 440 w 440"/>
                    <a:gd name="T5" fmla="*/ 0 h 441"/>
                    <a:gd name="T6" fmla="*/ 0 w 440"/>
                    <a:gd name="T7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0" h="441">
                      <a:moveTo>
                        <a:pt x="0" y="0"/>
                      </a:moveTo>
                      <a:cubicBezTo>
                        <a:pt x="16" y="236"/>
                        <a:pt x="205" y="425"/>
                        <a:pt x="440" y="441"/>
                      </a:cubicBezTo>
                      <a:cubicBezTo>
                        <a:pt x="440" y="0"/>
                        <a:pt x="440" y="0"/>
                        <a:pt x="44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Freeform: Shape 37">
                <a:extLst>
                  <a:ext uri="{FF2B5EF4-FFF2-40B4-BE49-F238E27FC236}">
                    <a16:creationId xmlns:a16="http://schemas.microsoft.com/office/drawing/2014/main" id="{AF8C9F91-8E08-41CD-B205-4AB89E34A08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291654" y="3187127"/>
                <a:ext cx="419966" cy="380612"/>
              </a:xfrm>
              <a:custGeom>
                <a:avLst/>
                <a:gdLst>
                  <a:gd name="connsiteX0" fmla="*/ 496512 w 622984"/>
                  <a:gd name="connsiteY0" fmla="*/ 492841 h 564606"/>
                  <a:gd name="connsiteX1" fmla="*/ 473955 w 622984"/>
                  <a:gd name="connsiteY1" fmla="*/ 515853 h 564606"/>
                  <a:gd name="connsiteX2" fmla="*/ 496512 w 622984"/>
                  <a:gd name="connsiteY2" fmla="*/ 535354 h 564606"/>
                  <a:gd name="connsiteX3" fmla="*/ 519457 w 622984"/>
                  <a:gd name="connsiteY3" fmla="*/ 515853 h 564606"/>
                  <a:gd name="connsiteX4" fmla="*/ 496512 w 622984"/>
                  <a:gd name="connsiteY4" fmla="*/ 492841 h 564606"/>
                  <a:gd name="connsiteX5" fmla="*/ 249694 w 622984"/>
                  <a:gd name="connsiteY5" fmla="*/ 352049 h 564606"/>
                  <a:gd name="connsiteX6" fmla="*/ 272741 w 622984"/>
                  <a:gd name="connsiteY6" fmla="*/ 374570 h 564606"/>
                  <a:gd name="connsiteX7" fmla="*/ 171569 w 622984"/>
                  <a:gd name="connsiteY7" fmla="*/ 475137 h 564606"/>
                  <a:gd name="connsiteX8" fmla="*/ 177819 w 622984"/>
                  <a:gd name="connsiteY8" fmla="*/ 481738 h 564606"/>
                  <a:gd name="connsiteX9" fmla="*/ 155163 w 622984"/>
                  <a:gd name="connsiteY9" fmla="*/ 510860 h 564606"/>
                  <a:gd name="connsiteX10" fmla="*/ 73522 w 622984"/>
                  <a:gd name="connsiteY10" fmla="*/ 562891 h 564606"/>
                  <a:gd name="connsiteX11" fmla="*/ 60241 w 622984"/>
                  <a:gd name="connsiteY11" fmla="*/ 550077 h 564606"/>
                  <a:gd name="connsiteX12" fmla="*/ 112585 w 622984"/>
                  <a:gd name="connsiteY12" fmla="*/ 468925 h 564606"/>
                  <a:gd name="connsiteX13" fmla="*/ 141882 w 622984"/>
                  <a:gd name="connsiteY13" fmla="*/ 446015 h 564606"/>
                  <a:gd name="connsiteX14" fmla="*/ 148522 w 622984"/>
                  <a:gd name="connsiteY14" fmla="*/ 452616 h 564606"/>
                  <a:gd name="connsiteX15" fmla="*/ 122234 w 622984"/>
                  <a:gd name="connsiteY15" fmla="*/ 15041 h 564606"/>
                  <a:gd name="connsiteX16" fmla="*/ 210667 w 622984"/>
                  <a:gd name="connsiteY16" fmla="*/ 52502 h 564606"/>
                  <a:gd name="connsiteX17" fmla="*/ 242946 w 622984"/>
                  <a:gd name="connsiteY17" fmla="*/ 173410 h 564606"/>
                  <a:gd name="connsiteX18" fmla="*/ 532291 w 622984"/>
                  <a:gd name="connsiteY18" fmla="*/ 463589 h 564606"/>
                  <a:gd name="connsiteX19" fmla="*/ 532291 w 622984"/>
                  <a:gd name="connsiteY19" fmla="*/ 545105 h 564606"/>
                  <a:gd name="connsiteX20" fmla="*/ 493400 w 622984"/>
                  <a:gd name="connsiteY20" fmla="*/ 564606 h 564606"/>
                  <a:gd name="connsiteX21" fmla="*/ 451010 w 622984"/>
                  <a:gd name="connsiteY21" fmla="*/ 545105 h 564606"/>
                  <a:gd name="connsiteX22" fmla="*/ 161665 w 622984"/>
                  <a:gd name="connsiteY22" fmla="*/ 258046 h 564606"/>
                  <a:gd name="connsiteX23" fmla="*/ 34882 w 622984"/>
                  <a:gd name="connsiteY23" fmla="*/ 225674 h 564606"/>
                  <a:gd name="connsiteX24" fmla="*/ 5715 w 622984"/>
                  <a:gd name="connsiteY24" fmla="*/ 104766 h 564606"/>
                  <a:gd name="connsiteX25" fmla="*/ 74162 w 622984"/>
                  <a:gd name="connsiteY25" fmla="*/ 176530 h 564606"/>
                  <a:gd name="connsiteX26" fmla="*/ 142220 w 622984"/>
                  <a:gd name="connsiteY26" fmla="*/ 157029 h 564606"/>
                  <a:gd name="connsiteX27" fmla="*/ 161665 w 622984"/>
                  <a:gd name="connsiteY27" fmla="*/ 88385 h 564606"/>
                  <a:gd name="connsiteX28" fmla="*/ 90107 w 622984"/>
                  <a:gd name="connsiteY28" fmla="*/ 20130 h 564606"/>
                  <a:gd name="connsiteX29" fmla="*/ 122234 w 622984"/>
                  <a:gd name="connsiteY29" fmla="*/ 15041 h 564606"/>
                  <a:gd name="connsiteX30" fmla="*/ 531841 w 622984"/>
                  <a:gd name="connsiteY30" fmla="*/ 0 h 564606"/>
                  <a:gd name="connsiteX31" fmla="*/ 622984 w 622984"/>
                  <a:gd name="connsiteY31" fmla="*/ 87684 h 564606"/>
                  <a:gd name="connsiteX32" fmla="*/ 463289 w 622984"/>
                  <a:gd name="connsiteY32" fmla="*/ 247465 h 564606"/>
                  <a:gd name="connsiteX33" fmla="*/ 424339 w 622984"/>
                  <a:gd name="connsiteY33" fmla="*/ 257207 h 564606"/>
                  <a:gd name="connsiteX34" fmla="*/ 362409 w 622984"/>
                  <a:gd name="connsiteY34" fmla="*/ 198751 h 564606"/>
                  <a:gd name="connsiteX35" fmla="*/ 375263 w 622984"/>
                  <a:gd name="connsiteY35" fmla="*/ 159391 h 564606"/>
                  <a:gd name="connsiteX36" fmla="*/ 531841 w 622984"/>
                  <a:gd name="connsiteY36" fmla="*/ 0 h 56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22984" h="564606">
                    <a:moveTo>
                      <a:pt x="496512" y="492841"/>
                    </a:moveTo>
                    <a:cubicBezTo>
                      <a:pt x="483678" y="492841"/>
                      <a:pt x="473955" y="502592"/>
                      <a:pt x="473955" y="515853"/>
                    </a:cubicBezTo>
                    <a:cubicBezTo>
                      <a:pt x="473955" y="525604"/>
                      <a:pt x="483678" y="535354"/>
                      <a:pt x="496512" y="535354"/>
                    </a:cubicBezTo>
                    <a:cubicBezTo>
                      <a:pt x="509734" y="535354"/>
                      <a:pt x="519457" y="525604"/>
                      <a:pt x="519457" y="515853"/>
                    </a:cubicBezTo>
                    <a:cubicBezTo>
                      <a:pt x="519457" y="502592"/>
                      <a:pt x="509734" y="492841"/>
                      <a:pt x="496512" y="492841"/>
                    </a:cubicBezTo>
                    <a:close/>
                    <a:moveTo>
                      <a:pt x="249694" y="352049"/>
                    </a:moveTo>
                    <a:lnTo>
                      <a:pt x="272741" y="374570"/>
                    </a:lnTo>
                    <a:lnTo>
                      <a:pt x="171569" y="475137"/>
                    </a:lnTo>
                    <a:lnTo>
                      <a:pt x="177819" y="481738"/>
                    </a:lnTo>
                    <a:lnTo>
                      <a:pt x="155163" y="510860"/>
                    </a:lnTo>
                    <a:lnTo>
                      <a:pt x="73522" y="562891"/>
                    </a:lnTo>
                    <a:lnTo>
                      <a:pt x="60241" y="550077"/>
                    </a:lnTo>
                    <a:lnTo>
                      <a:pt x="112585" y="468925"/>
                    </a:lnTo>
                    <a:lnTo>
                      <a:pt x="141882" y="446015"/>
                    </a:lnTo>
                    <a:lnTo>
                      <a:pt x="148522" y="452616"/>
                    </a:lnTo>
                    <a:close/>
                    <a:moveTo>
                      <a:pt x="122234" y="15041"/>
                    </a:moveTo>
                    <a:cubicBezTo>
                      <a:pt x="154446" y="14694"/>
                      <a:pt x="186166" y="28223"/>
                      <a:pt x="210667" y="52502"/>
                    </a:cubicBezTo>
                    <a:cubicBezTo>
                      <a:pt x="242946" y="85264"/>
                      <a:pt x="256169" y="130897"/>
                      <a:pt x="242946" y="173410"/>
                    </a:cubicBezTo>
                    <a:lnTo>
                      <a:pt x="532291" y="463589"/>
                    </a:lnTo>
                    <a:cubicBezTo>
                      <a:pt x="555236" y="486211"/>
                      <a:pt x="555236" y="522093"/>
                      <a:pt x="532291" y="545105"/>
                    </a:cubicBezTo>
                    <a:cubicBezTo>
                      <a:pt x="522568" y="557976"/>
                      <a:pt x="506234" y="564606"/>
                      <a:pt x="493400" y="564606"/>
                    </a:cubicBezTo>
                    <a:cubicBezTo>
                      <a:pt x="477066" y="564606"/>
                      <a:pt x="460733" y="557976"/>
                      <a:pt x="451010" y="545105"/>
                    </a:cubicBezTo>
                    <a:cubicBezTo>
                      <a:pt x="451010" y="545105"/>
                      <a:pt x="451010" y="545105"/>
                      <a:pt x="161665" y="258046"/>
                    </a:cubicBezTo>
                    <a:cubicBezTo>
                      <a:pt x="119275" y="270917"/>
                      <a:pt x="70662" y="261556"/>
                      <a:pt x="34882" y="225674"/>
                    </a:cubicBezTo>
                    <a:cubicBezTo>
                      <a:pt x="2215" y="192911"/>
                      <a:pt x="-7508" y="147278"/>
                      <a:pt x="5715" y="104766"/>
                    </a:cubicBezTo>
                    <a:cubicBezTo>
                      <a:pt x="5715" y="104766"/>
                      <a:pt x="5715" y="104766"/>
                      <a:pt x="74162" y="176530"/>
                    </a:cubicBezTo>
                    <a:cubicBezTo>
                      <a:pt x="74162" y="176530"/>
                      <a:pt x="74162" y="176530"/>
                      <a:pt x="142220" y="157029"/>
                    </a:cubicBezTo>
                    <a:cubicBezTo>
                      <a:pt x="142220" y="157029"/>
                      <a:pt x="142220" y="157029"/>
                      <a:pt x="161665" y="88385"/>
                    </a:cubicBezTo>
                    <a:cubicBezTo>
                      <a:pt x="161665" y="88385"/>
                      <a:pt x="161665" y="88385"/>
                      <a:pt x="90107" y="20130"/>
                    </a:cubicBezTo>
                    <a:cubicBezTo>
                      <a:pt x="100704" y="16815"/>
                      <a:pt x="111497" y="15157"/>
                      <a:pt x="122234" y="15041"/>
                    </a:cubicBezTo>
                    <a:close/>
                    <a:moveTo>
                      <a:pt x="531841" y="0"/>
                    </a:moveTo>
                    <a:cubicBezTo>
                      <a:pt x="531841" y="0"/>
                      <a:pt x="531841" y="0"/>
                      <a:pt x="622984" y="87684"/>
                    </a:cubicBezTo>
                    <a:cubicBezTo>
                      <a:pt x="622984" y="87684"/>
                      <a:pt x="622984" y="87684"/>
                      <a:pt x="463289" y="247465"/>
                    </a:cubicBezTo>
                    <a:cubicBezTo>
                      <a:pt x="450436" y="247465"/>
                      <a:pt x="434077" y="250582"/>
                      <a:pt x="424339" y="257207"/>
                    </a:cubicBezTo>
                    <a:lnTo>
                      <a:pt x="362409" y="198751"/>
                    </a:lnTo>
                    <a:cubicBezTo>
                      <a:pt x="372147" y="189009"/>
                      <a:pt x="375263" y="172641"/>
                      <a:pt x="375263" y="159391"/>
                    </a:cubicBezTo>
                    <a:cubicBezTo>
                      <a:pt x="375263" y="159391"/>
                      <a:pt x="375263" y="159391"/>
                      <a:pt x="5318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449900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Freeform: Shape 23">
            <a:extLst>
              <a:ext uri="{FF2B5EF4-FFF2-40B4-BE49-F238E27FC236}">
                <a16:creationId xmlns:a16="http://schemas.microsoft.com/office/drawing/2014/main" id="{D8DC1962-4071-4F98-8264-17795176870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336639" y="1620101"/>
            <a:ext cx="2686572" cy="853430"/>
          </a:xfrm>
          <a:custGeom>
            <a:avLst/>
            <a:gdLst/>
            <a:ahLst/>
            <a:cxnLst>
              <a:cxn ang="0">
                <a:pos x="1110" y="0"/>
              </a:cxn>
              <a:cxn ang="0">
                <a:pos x="0" y="0"/>
              </a:cxn>
              <a:cxn ang="0">
                <a:pos x="0" y="419"/>
              </a:cxn>
              <a:cxn ang="0">
                <a:pos x="1319" y="419"/>
              </a:cxn>
              <a:cxn ang="0">
                <a:pos x="1110" y="0"/>
              </a:cxn>
            </a:cxnLst>
            <a:rect l="0" t="0" r="r" b="b"/>
            <a:pathLst>
              <a:path w="1319" h="419">
                <a:moveTo>
                  <a:pt x="1110" y="0"/>
                </a:moveTo>
                <a:lnTo>
                  <a:pt x="0" y="0"/>
                </a:lnTo>
                <a:lnTo>
                  <a:pt x="0" y="419"/>
                </a:lnTo>
                <a:lnTo>
                  <a:pt x="1319" y="419"/>
                </a:lnTo>
                <a:lnTo>
                  <a:pt x="111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none" lIns="28800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b="1">
                <a:solidFill>
                  <a:srgbClr val="FFFFFF"/>
                </a:solidFill>
              </a:rPr>
              <a:t>关键词</a:t>
            </a:r>
          </a:p>
        </p:txBody>
      </p:sp>
      <p:sp>
        <p:nvSpPr>
          <p:cNvPr id="5" name="千图PPT彼岸天：ID 8661124库_Freeform: Shape 24">
            <a:extLst>
              <a:ext uri="{FF2B5EF4-FFF2-40B4-BE49-F238E27FC236}">
                <a16:creationId xmlns:a16="http://schemas.microsoft.com/office/drawing/2014/main" id="{BFB6B00F-F567-4319-BDA5-A208A6F891C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202451" y="1620101"/>
            <a:ext cx="2686572" cy="853430"/>
          </a:xfrm>
          <a:custGeom>
            <a:avLst/>
            <a:gdLst/>
            <a:ahLst/>
            <a:cxnLst>
              <a:cxn ang="0">
                <a:pos x="209" y="0"/>
              </a:cxn>
              <a:cxn ang="0">
                <a:pos x="1319" y="0"/>
              </a:cxn>
              <a:cxn ang="0">
                <a:pos x="1319" y="419"/>
              </a:cxn>
              <a:cxn ang="0">
                <a:pos x="0" y="419"/>
              </a:cxn>
              <a:cxn ang="0">
                <a:pos x="209" y="0"/>
              </a:cxn>
            </a:cxnLst>
            <a:rect l="0" t="0" r="r" b="b"/>
            <a:pathLst>
              <a:path w="1319" h="419">
                <a:moveTo>
                  <a:pt x="209" y="0"/>
                </a:moveTo>
                <a:lnTo>
                  <a:pt x="1319" y="0"/>
                </a:lnTo>
                <a:lnTo>
                  <a:pt x="1319" y="419"/>
                </a:lnTo>
                <a:lnTo>
                  <a:pt x="0" y="419"/>
                </a:lnTo>
                <a:lnTo>
                  <a:pt x="209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none" lIns="900000" tIns="45720" rIns="36000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</a:rPr>
              <a:t>关键词</a:t>
            </a:r>
          </a:p>
        </p:txBody>
      </p:sp>
      <p:sp>
        <p:nvSpPr>
          <p:cNvPr id="6" name="千图PPT彼岸天：ID 8661124库_Freeform: Shape 20">
            <a:extLst>
              <a:ext uri="{FF2B5EF4-FFF2-40B4-BE49-F238E27FC236}">
                <a16:creationId xmlns:a16="http://schemas.microsoft.com/office/drawing/2014/main" id="{33B5C169-FFDB-4769-A686-9FC18E06AF1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190069" y="4285659"/>
            <a:ext cx="3847561" cy="759736"/>
          </a:xfrm>
          <a:custGeom>
            <a:avLst/>
            <a:gdLst>
              <a:gd name="connsiteX0" fmla="*/ 0 w 3847561"/>
              <a:gd name="connsiteY0" fmla="*/ 0 h 759736"/>
              <a:gd name="connsiteX1" fmla="*/ 1926835 w 3847561"/>
              <a:gd name="connsiteY1" fmla="*/ 0 h 759736"/>
              <a:gd name="connsiteX2" fmla="*/ 3847561 w 3847561"/>
              <a:gd name="connsiteY2" fmla="*/ 0 h 759736"/>
              <a:gd name="connsiteX3" fmla="*/ 3328171 w 3847561"/>
              <a:gd name="connsiteY3" fmla="*/ 759736 h 759736"/>
              <a:gd name="connsiteX4" fmla="*/ 1926835 w 3847561"/>
              <a:gd name="connsiteY4" fmla="*/ 759736 h 759736"/>
              <a:gd name="connsiteX5" fmla="*/ 523464 w 3847561"/>
              <a:gd name="connsiteY5" fmla="*/ 759736 h 75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7561" h="759736">
                <a:moveTo>
                  <a:pt x="0" y="0"/>
                </a:moveTo>
                <a:lnTo>
                  <a:pt x="1926835" y="0"/>
                </a:lnTo>
                <a:lnTo>
                  <a:pt x="3847561" y="0"/>
                </a:lnTo>
                <a:lnTo>
                  <a:pt x="3328171" y="759736"/>
                </a:lnTo>
                <a:lnTo>
                  <a:pt x="1926835" y="759736"/>
                </a:lnTo>
                <a:lnTo>
                  <a:pt x="523464" y="75973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</a:rPr>
              <a:t>关键词</a:t>
            </a:r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668E29A-6185-41AC-AAA7-0D6CDF72C71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190069" y="1620101"/>
            <a:ext cx="1833142" cy="2670277"/>
            <a:chOff x="4190069" y="1620101"/>
            <a:chExt cx="1833142" cy="2670277"/>
          </a:xfrm>
        </p:grpSpPr>
        <p:sp>
          <p:nvSpPr>
            <p:cNvPr id="8" name="Freeform: Shape 29">
              <a:extLst>
                <a:ext uri="{FF2B5EF4-FFF2-40B4-BE49-F238E27FC236}">
                  <a16:creationId xmlns:a16="http://schemas.microsoft.com/office/drawing/2014/main" id="{35FFDC73-B3E0-4955-A7B3-BCF640883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069" y="1620101"/>
              <a:ext cx="1833142" cy="2670277"/>
            </a:xfrm>
            <a:custGeom>
              <a:avLst/>
              <a:gdLst/>
              <a:ahLst/>
              <a:cxnLst>
                <a:cxn ang="0">
                  <a:pos x="639" y="96"/>
                </a:cxn>
                <a:cxn ang="0">
                  <a:pos x="691" y="0"/>
                </a:cxn>
                <a:cxn ang="0">
                  <a:pos x="900" y="419"/>
                </a:cxn>
                <a:cxn ang="0">
                  <a:pos x="446" y="1311"/>
                </a:cxn>
                <a:cxn ang="0">
                  <a:pos x="0" y="1311"/>
                </a:cxn>
                <a:cxn ang="0">
                  <a:pos x="639" y="96"/>
                </a:cxn>
              </a:cxnLst>
              <a:rect l="0" t="0" r="r" b="b"/>
              <a:pathLst>
                <a:path w="900" h="1311">
                  <a:moveTo>
                    <a:pt x="639" y="96"/>
                  </a:moveTo>
                  <a:lnTo>
                    <a:pt x="691" y="0"/>
                  </a:lnTo>
                  <a:lnTo>
                    <a:pt x="900" y="419"/>
                  </a:lnTo>
                  <a:lnTo>
                    <a:pt x="446" y="1311"/>
                  </a:lnTo>
                  <a:lnTo>
                    <a:pt x="0" y="1311"/>
                  </a:lnTo>
                  <a:lnTo>
                    <a:pt x="639" y="9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224E86C7-CC42-4EA9-8903-E319179C2644}"/>
                </a:ext>
              </a:extLst>
            </p:cNvPr>
            <p:cNvSpPr/>
            <p:nvPr/>
          </p:nvSpPr>
          <p:spPr>
            <a:xfrm rot="17734514">
              <a:off x="4725874" y="3085936"/>
              <a:ext cx="877163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rgbClr val="FFFFFF"/>
                  </a:solidFill>
                </a:rPr>
                <a:t>关键词</a:t>
              </a:r>
            </a:p>
          </p:txBody>
        </p:sp>
      </p:grpSp>
      <p:grpSp>
        <p:nvGrpSpPr>
          <p:cNvPr id="26" name="千图PPT彼岸天：ID 8661124库_组合 25">
            <a:extLst>
              <a:ext uri="{FF2B5EF4-FFF2-40B4-BE49-F238E27FC236}">
                <a16:creationId xmlns:a16="http://schemas.microsoft.com/office/drawing/2014/main" id="{0B607D16-6C8A-4941-869E-998C5E84A8D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202451" y="1620101"/>
            <a:ext cx="1835179" cy="2670277"/>
            <a:chOff x="6202451" y="1620101"/>
            <a:chExt cx="1835179" cy="2670277"/>
          </a:xfrm>
        </p:grpSpPr>
        <p:sp>
          <p:nvSpPr>
            <p:cNvPr id="7" name="Freeform: Shape 28">
              <a:extLst>
                <a:ext uri="{FF2B5EF4-FFF2-40B4-BE49-F238E27FC236}">
                  <a16:creationId xmlns:a16="http://schemas.microsoft.com/office/drawing/2014/main" id="{227C08B6-E245-4F83-9E2C-84CE07E13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451" y="1620101"/>
              <a:ext cx="1835179" cy="2670277"/>
            </a:xfrm>
            <a:custGeom>
              <a:avLst/>
              <a:gdLst/>
              <a:ahLst/>
              <a:cxnLst>
                <a:cxn ang="0">
                  <a:pos x="261" y="96"/>
                </a:cxn>
                <a:cxn ang="0">
                  <a:pos x="209" y="0"/>
                </a:cxn>
                <a:cxn ang="0">
                  <a:pos x="0" y="419"/>
                </a:cxn>
                <a:cxn ang="0">
                  <a:pos x="454" y="1311"/>
                </a:cxn>
                <a:cxn ang="0">
                  <a:pos x="901" y="1311"/>
                </a:cxn>
                <a:cxn ang="0">
                  <a:pos x="261" y="96"/>
                </a:cxn>
              </a:cxnLst>
              <a:rect l="0" t="0" r="r" b="b"/>
              <a:pathLst>
                <a:path w="901" h="1311">
                  <a:moveTo>
                    <a:pt x="261" y="96"/>
                  </a:moveTo>
                  <a:lnTo>
                    <a:pt x="209" y="0"/>
                  </a:lnTo>
                  <a:lnTo>
                    <a:pt x="0" y="419"/>
                  </a:lnTo>
                  <a:lnTo>
                    <a:pt x="454" y="1311"/>
                  </a:lnTo>
                  <a:lnTo>
                    <a:pt x="901" y="1311"/>
                  </a:lnTo>
                  <a:lnTo>
                    <a:pt x="261" y="9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EC5EA9DC-904F-4B2C-925A-FED2AAADF29A}"/>
                </a:ext>
              </a:extLst>
            </p:cNvPr>
            <p:cNvSpPr/>
            <p:nvPr/>
          </p:nvSpPr>
          <p:spPr>
            <a:xfrm rot="3724340">
              <a:off x="6589941" y="3006118"/>
              <a:ext cx="877163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/>
              <a:r>
                <a:rPr lang="zh-CN" altLang="en-US" b="1" dirty="0">
                  <a:solidFill>
                    <a:srgbClr val="FFFFFF"/>
                  </a:solidFill>
                </a:rPr>
                <a:t>关键词</a:t>
              </a:r>
            </a:p>
          </p:txBody>
        </p:sp>
      </p:grpSp>
      <p:grpSp>
        <p:nvGrpSpPr>
          <p:cNvPr id="11" name="千图PPT彼岸天：ID 8661124库_组合 16">
            <a:extLst>
              <a:ext uri="{FF2B5EF4-FFF2-40B4-BE49-F238E27FC236}">
                <a16:creationId xmlns:a16="http://schemas.microsoft.com/office/drawing/2014/main" id="{97831424-9161-446E-9453-C3D27253D14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037630" y="2957846"/>
            <a:ext cx="2417619" cy="856637"/>
            <a:chOff x="9055244" y="2552129"/>
            <a:chExt cx="2030438" cy="856637"/>
          </a:xfrm>
        </p:grpSpPr>
        <p:sp>
          <p:nvSpPr>
            <p:cNvPr id="24" name="TextBox 17">
              <a:extLst>
                <a:ext uri="{FF2B5EF4-FFF2-40B4-BE49-F238E27FC236}">
                  <a16:creationId xmlns:a16="http://schemas.microsoft.com/office/drawing/2014/main" id="{4E08C4A4-BDED-4386-9745-2CC25C4DF5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5244" y="2552129"/>
              <a:ext cx="203043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005E1D25-DE2D-43FB-917B-943F8299D7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55244" y="2852587"/>
              <a:ext cx="203043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千图PPT彼岸天：ID 8661124库_组合 19">
            <a:extLst>
              <a:ext uri="{FF2B5EF4-FFF2-40B4-BE49-F238E27FC236}">
                <a16:creationId xmlns:a16="http://schemas.microsoft.com/office/drawing/2014/main" id="{78341306-4DD0-4CB9-B73E-B17BCE9B920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889023" y="1715307"/>
            <a:ext cx="2519081" cy="856637"/>
            <a:chOff x="1415480" y="1651350"/>
            <a:chExt cx="2913191" cy="85663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FE275B3-F30F-4765-AF68-120E45D4B1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4559B3F-13EC-4228-A768-47FE6074A8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25">
            <a:extLst>
              <a:ext uri="{FF2B5EF4-FFF2-40B4-BE49-F238E27FC236}">
                <a16:creationId xmlns:a16="http://schemas.microsoft.com/office/drawing/2014/main" id="{E9F3D02F-5C0E-4F7F-8E4E-28F6569D331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677270" y="2948346"/>
            <a:ext cx="2512799" cy="866137"/>
            <a:chOff x="793990" y="1227225"/>
            <a:chExt cx="2299240" cy="866137"/>
          </a:xfrm>
        </p:grpSpPr>
        <p:sp>
          <p:nvSpPr>
            <p:cNvPr id="20" name="TextBox 26">
              <a:extLst>
                <a:ext uri="{FF2B5EF4-FFF2-40B4-BE49-F238E27FC236}">
                  <a16:creationId xmlns:a16="http://schemas.microsoft.com/office/drawing/2014/main" id="{A37DA811-5B02-4F62-99BF-B78CE820DA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27">
              <a:extLst>
                <a:ext uri="{FF2B5EF4-FFF2-40B4-BE49-F238E27FC236}">
                  <a16:creationId xmlns:a16="http://schemas.microsoft.com/office/drawing/2014/main" id="{73031293-8633-4BD4-8B78-04808F49C0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30">
            <a:extLst>
              <a:ext uri="{FF2B5EF4-FFF2-40B4-BE49-F238E27FC236}">
                <a16:creationId xmlns:a16="http://schemas.microsoft.com/office/drawing/2014/main" id="{DEE888BC-482C-49B8-A394-5B5F7045BC1D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27694" y="1705807"/>
            <a:ext cx="2608945" cy="866137"/>
            <a:chOff x="793990" y="1227225"/>
            <a:chExt cx="2299240" cy="866137"/>
          </a:xfrm>
        </p:grpSpPr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EE906F85-5251-4493-B0D2-9052FBF634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3DB06AC2-2105-4791-8430-E580D7BA195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34">
            <a:extLst>
              <a:ext uri="{FF2B5EF4-FFF2-40B4-BE49-F238E27FC236}">
                <a16:creationId xmlns:a16="http://schemas.microsoft.com/office/drawing/2014/main" id="{DAF6DE3E-C3A6-4A7F-9FF7-9F1CA73475DF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4804291" y="5045395"/>
            <a:ext cx="2619115" cy="1188584"/>
            <a:chOff x="4601218" y="5283515"/>
            <a:chExt cx="2619115" cy="1188584"/>
          </a:xfrm>
        </p:grpSpPr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id="{58E4A2A6-C5AE-49ED-A071-12E73B0BE0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01218" y="5283515"/>
              <a:ext cx="2619115" cy="534925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42EA399A-A399-4408-ADED-5CCFFD124A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01218" y="5818441"/>
              <a:ext cx="2619115" cy="653658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565446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3">
            <a:extLst>
              <a:ext uri="{FF2B5EF4-FFF2-40B4-BE49-F238E27FC236}">
                <a16:creationId xmlns:a16="http://schemas.microsoft.com/office/drawing/2014/main" id="{B61A2D48-DAA1-456F-9130-C410DAA6CE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12405" y="1828019"/>
            <a:ext cx="6109365" cy="13111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66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感谢您的观看！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892F0B4-8FA2-4E2D-8DAB-AC59D01B0CD6}"/>
              </a:ext>
            </a:extLst>
          </p:cNvPr>
          <p:cNvSpPr/>
          <p:nvPr/>
        </p:nvSpPr>
        <p:spPr>
          <a:xfrm>
            <a:off x="3627875" y="3089999"/>
            <a:ext cx="8293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DFB124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Lorem ipsum dolor sit amet, consectetuer adipiscing elit.Aenean commodo ligula eget dolor. Aenean massa. Cum sociis natoque penatibus et magnis dis parturient montes,nascetur ridiculus mus</a:t>
            </a:r>
          </a:p>
        </p:txBody>
      </p:sp>
    </p:spTree>
    <p:extLst>
      <p:ext uri="{BB962C8B-B14F-4D97-AF65-F5344CB8AC3E}">
        <p14:creationId xmlns:p14="http://schemas.microsoft.com/office/powerpoint/2010/main" val="194636173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A0512750-93E9-484D-82B7-4A58333937D2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073102" y="3201517"/>
            <a:ext cx="4399495" cy="0"/>
          </a:xfrm>
          <a:prstGeom prst="line">
            <a:avLst/>
          </a:prstGeom>
          <a:ln w="25400">
            <a:solidFill>
              <a:srgbClr val="DFB12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0B297145-014F-4D90-8CA6-FF4E4A471B3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73102" y="2208671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文章背景知识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7FB57F0E-DF11-4543-B939-E5328BDA32E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30696" y="3266166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EB420E8B-9AFA-427E-A628-944CB45B4E6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254399" y="3266166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4D55B80A-2659-42A8-8BE2-86F6B9AA426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0696" y="3524837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9B255EE3-C69C-4C5E-A459-CE1A23B1BFD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254399" y="3524837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3CDEF886-E8D8-43BE-830D-19F1E63FBE4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58280" y="3566076"/>
            <a:ext cx="2877013" cy="1845301"/>
            <a:chOff x="958280" y="3566076"/>
            <a:chExt cx="2877013" cy="1845301"/>
          </a:xfrm>
        </p:grpSpPr>
        <p:sp>
          <p:nvSpPr>
            <p:cNvPr id="22" name="六边形 21">
              <a:extLst>
                <a:ext uri="{FF2B5EF4-FFF2-40B4-BE49-F238E27FC236}">
                  <a16:creationId xmlns:a16="http://schemas.microsoft.com/office/drawing/2014/main" id="{7FC6A493-CC29-4121-ABF4-E24C1C047E9D}"/>
                </a:ext>
              </a:extLst>
            </p:cNvPr>
            <p:cNvSpPr/>
            <p:nvPr/>
          </p:nvSpPr>
          <p:spPr>
            <a:xfrm rot="17100000">
              <a:off x="2769246" y="3645042"/>
              <a:ext cx="1145014" cy="987081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75E8202-7C99-420C-86CE-73C7801F5F04}"/>
                </a:ext>
              </a:extLst>
            </p:cNvPr>
            <p:cNvSpPr/>
            <p:nvPr/>
          </p:nvSpPr>
          <p:spPr>
            <a:xfrm>
              <a:off x="958280" y="4505510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1D533E1-8100-488B-BBFD-62F4E43FF238}"/>
                </a:ext>
              </a:extLst>
            </p:cNvPr>
            <p:cNvSpPr/>
            <p:nvPr/>
          </p:nvSpPr>
          <p:spPr>
            <a:xfrm>
              <a:off x="958280" y="4765046"/>
              <a:ext cx="27181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请替换文字内容复制你的内容到此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84372A3-6C3E-41F8-97EA-7B5E36F5E706}"/>
                </a:ext>
              </a:extLst>
            </p:cNvPr>
            <p:cNvSpPr/>
            <p:nvPr/>
          </p:nvSpPr>
          <p:spPr>
            <a:xfrm>
              <a:off x="3102342" y="3868069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千图PPT彼岸天：ID 8661124库_组合 26">
            <a:extLst>
              <a:ext uri="{FF2B5EF4-FFF2-40B4-BE49-F238E27FC236}">
                <a16:creationId xmlns:a16="http://schemas.microsoft.com/office/drawing/2014/main" id="{57A58E3B-BD1C-4834-9386-02B5B7B7571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10737" y="3783565"/>
            <a:ext cx="4176349" cy="1938433"/>
            <a:chOff x="3810737" y="3783565"/>
            <a:chExt cx="4176349" cy="1938433"/>
          </a:xfrm>
        </p:grpSpPr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id="{233E1DD6-2AD5-4375-9E42-456F42D8101B}"/>
                </a:ext>
              </a:extLst>
            </p:cNvPr>
            <p:cNvSpPr/>
            <p:nvPr/>
          </p:nvSpPr>
          <p:spPr>
            <a:xfrm rot="17100000">
              <a:off x="3703899" y="3890403"/>
              <a:ext cx="1549151" cy="133547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EE8BB5-EB09-414C-BB1C-436B9EAC4555}"/>
                </a:ext>
              </a:extLst>
            </p:cNvPr>
            <p:cNvSpPr/>
            <p:nvPr/>
          </p:nvSpPr>
          <p:spPr>
            <a:xfrm>
              <a:off x="5225930" y="4816131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EEDDA84-B340-4956-BF29-EB3246AFCDF2}"/>
                </a:ext>
              </a:extLst>
            </p:cNvPr>
            <p:cNvSpPr/>
            <p:nvPr/>
          </p:nvSpPr>
          <p:spPr>
            <a:xfrm>
              <a:off x="5225929" y="5075667"/>
              <a:ext cx="27611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请替换文字内容复制你的内容到此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C4E672A-23A0-4D49-AB5D-447A23299760}"/>
                </a:ext>
              </a:extLst>
            </p:cNvPr>
            <p:cNvSpPr/>
            <p:nvPr/>
          </p:nvSpPr>
          <p:spPr>
            <a:xfrm>
              <a:off x="4203287" y="4335725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id="{628DA43C-A323-42EA-9A28-149AFE15AD8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07568" y="1858730"/>
            <a:ext cx="3951997" cy="2478030"/>
            <a:chOff x="2207568" y="1858730"/>
            <a:chExt cx="3951997" cy="2478030"/>
          </a:xfrm>
        </p:grpSpPr>
        <p:sp>
          <p:nvSpPr>
            <p:cNvPr id="24" name="六边形 23">
              <a:extLst>
                <a:ext uri="{FF2B5EF4-FFF2-40B4-BE49-F238E27FC236}">
                  <a16:creationId xmlns:a16="http://schemas.microsoft.com/office/drawing/2014/main" id="{46E938BB-ECDD-48D2-9399-601BAB31DF00}"/>
                </a:ext>
              </a:extLst>
            </p:cNvPr>
            <p:cNvSpPr/>
            <p:nvPr/>
          </p:nvSpPr>
          <p:spPr>
            <a:xfrm rot="17100000">
              <a:off x="4717252" y="2894447"/>
              <a:ext cx="1549151" cy="133547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C38C98C-6E31-4DF2-A2B0-F6D6F70B4586}"/>
                </a:ext>
              </a:extLst>
            </p:cNvPr>
            <p:cNvSpPr/>
            <p:nvPr/>
          </p:nvSpPr>
          <p:spPr>
            <a:xfrm>
              <a:off x="3172250" y="1858730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D2A058B-7665-46B2-B40F-3143C05E8680}"/>
                </a:ext>
              </a:extLst>
            </p:cNvPr>
            <p:cNvSpPr/>
            <p:nvPr/>
          </p:nvSpPr>
          <p:spPr>
            <a:xfrm>
              <a:off x="2207568" y="2118266"/>
              <a:ext cx="26594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请替换文字内容复制你的内容到此</a:t>
              </a:r>
            </a:p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5F64567-A45D-4A01-859E-7E7CDE04B960}"/>
                </a:ext>
              </a:extLst>
            </p:cNvPr>
            <p:cNvSpPr/>
            <p:nvPr/>
          </p:nvSpPr>
          <p:spPr>
            <a:xfrm>
              <a:off x="5239113" y="3310350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2D5070EB-C1C6-46E5-A5BC-571F34C4BD2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800618" y="1268760"/>
            <a:ext cx="4303205" cy="1962646"/>
            <a:chOff x="5800618" y="1268760"/>
            <a:chExt cx="4303205" cy="1962646"/>
          </a:xfrm>
        </p:grpSpPr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89A7CEE-6B90-4A7F-8A09-1000C872D600}"/>
                </a:ext>
              </a:extLst>
            </p:cNvPr>
            <p:cNvSpPr/>
            <p:nvPr/>
          </p:nvSpPr>
          <p:spPr>
            <a:xfrm rot="17100000">
              <a:off x="5712933" y="2047651"/>
              <a:ext cx="1271440" cy="1096069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0363D0E-C3D5-4DC2-8329-7A93DD31A5DE}"/>
                </a:ext>
              </a:extLst>
            </p:cNvPr>
            <p:cNvSpPr/>
            <p:nvPr/>
          </p:nvSpPr>
          <p:spPr>
            <a:xfrm>
              <a:off x="7042551" y="1268760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9DB1100-34F1-4CCB-B286-6E7929269419}"/>
                </a:ext>
              </a:extLst>
            </p:cNvPr>
            <p:cNvSpPr/>
            <p:nvPr/>
          </p:nvSpPr>
          <p:spPr>
            <a:xfrm>
              <a:off x="7042551" y="1528296"/>
              <a:ext cx="3061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请替换文字内容复制你的内容到此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0090DB-8275-48FA-96F4-53EAA265BE1A}"/>
                </a:ext>
              </a:extLst>
            </p:cNvPr>
            <p:cNvSpPr/>
            <p:nvPr/>
          </p:nvSpPr>
          <p:spPr>
            <a:xfrm>
              <a:off x="6157341" y="234662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7242964E-8CFA-4C54-8876-9F0610003A1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848503" y="2187398"/>
            <a:ext cx="3687237" cy="2628261"/>
            <a:chOff x="6848503" y="2187398"/>
            <a:chExt cx="3687237" cy="2628261"/>
          </a:xfrm>
        </p:grpSpPr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BE554F0C-3D96-4A70-B55E-13017E171318}"/>
                </a:ext>
              </a:extLst>
            </p:cNvPr>
            <p:cNvSpPr/>
            <p:nvPr/>
          </p:nvSpPr>
          <p:spPr>
            <a:xfrm rot="17100000">
              <a:off x="6728153" y="2307748"/>
              <a:ext cx="1745077" cy="1504377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" dirty="0"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275F735-CF96-4A60-B374-EF7DF476C972}"/>
                </a:ext>
              </a:extLst>
            </p:cNvPr>
            <p:cNvSpPr/>
            <p:nvPr/>
          </p:nvSpPr>
          <p:spPr>
            <a:xfrm>
              <a:off x="7831896" y="3909792"/>
              <a:ext cx="169478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BAFFD1A-0850-4598-9315-2DAF63002B52}"/>
                </a:ext>
              </a:extLst>
            </p:cNvPr>
            <p:cNvSpPr/>
            <p:nvPr/>
          </p:nvSpPr>
          <p:spPr>
            <a:xfrm>
              <a:off x="7831895" y="4169328"/>
              <a:ext cx="270384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请替换文字内容复制你的内容到此</a:t>
              </a: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BF8846A-933C-4122-8C2F-3AFEE40007BB}"/>
                </a:ext>
              </a:extLst>
            </p:cNvPr>
            <p:cNvSpPr/>
            <p:nvPr/>
          </p:nvSpPr>
          <p:spPr>
            <a:xfrm>
              <a:off x="7370757" y="279550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055726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9DDCD8B7-5E57-43DE-9647-F8041409EE2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7671" y="1736812"/>
            <a:ext cx="2386516" cy="3761917"/>
            <a:chOff x="788126" y="1376772"/>
            <a:chExt cx="2386516" cy="376191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4E7D33C-558C-4145-9CA4-ED090DF103DF}"/>
                </a:ext>
              </a:extLst>
            </p:cNvPr>
            <p:cNvGrpSpPr/>
            <p:nvPr/>
          </p:nvGrpSpPr>
          <p:grpSpPr>
            <a:xfrm>
              <a:off x="1668213" y="1376772"/>
              <a:ext cx="614618" cy="2693154"/>
              <a:chOff x="1671410" y="1376772"/>
              <a:chExt cx="614618" cy="2693154"/>
            </a:xfrm>
          </p:grpSpPr>
          <p:sp>
            <p:nvSpPr>
              <p:cNvPr id="61" name="任意多边形 55">
                <a:extLst>
                  <a:ext uri="{FF2B5EF4-FFF2-40B4-BE49-F238E27FC236}">
                    <a16:creationId xmlns:a16="http://schemas.microsoft.com/office/drawing/2014/main" id="{77419F51-2809-474F-9765-612189AB1E9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71410" y="1376772"/>
                <a:ext cx="185545" cy="26931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62" name="任意多边形 56">
                <a:extLst>
                  <a:ext uri="{FF2B5EF4-FFF2-40B4-BE49-F238E27FC236}">
                    <a16:creationId xmlns:a16="http://schemas.microsoft.com/office/drawing/2014/main" id="{F2A3787B-814F-4BC5-AFCC-E4956583A62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71410" y="1458530"/>
                <a:ext cx="614618" cy="2529641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键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C81DAFE-9D50-465D-8F9A-0268C05569BA}"/>
                </a:ext>
              </a:extLst>
            </p:cNvPr>
            <p:cNvGrpSpPr/>
            <p:nvPr/>
          </p:nvGrpSpPr>
          <p:grpSpPr>
            <a:xfrm>
              <a:off x="2157537" y="2323399"/>
              <a:ext cx="801978" cy="799899"/>
              <a:chOff x="3363119" y="3905850"/>
              <a:chExt cx="612775" cy="611187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5D459007-C327-4549-A0D5-6B015507F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119" y="3905850"/>
                <a:ext cx="612775" cy="61118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 53">
                <a:extLst>
                  <a:ext uri="{FF2B5EF4-FFF2-40B4-BE49-F238E27FC236}">
                    <a16:creationId xmlns:a16="http://schemas.microsoft.com/office/drawing/2014/main" id="{17012837-0703-42DA-90E9-DF1EB0AFB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8206" y="3972525"/>
                <a:ext cx="485775" cy="481012"/>
              </a:xfrm>
              <a:custGeom>
                <a:avLst/>
                <a:gdLst/>
                <a:ahLst/>
                <a:cxnLst>
                  <a:cxn ang="0">
                    <a:pos x="93" y="0"/>
                  </a:cxn>
                  <a:cxn ang="0">
                    <a:pos x="102" y="1"/>
                  </a:cxn>
                  <a:cxn ang="0">
                    <a:pos x="160" y="30"/>
                  </a:cxn>
                  <a:cxn ang="0">
                    <a:pos x="165" y="37"/>
                  </a:cxn>
                  <a:cxn ang="0">
                    <a:pos x="182" y="105"/>
                  </a:cxn>
                  <a:cxn ang="0">
                    <a:pos x="181" y="114"/>
                  </a:cxn>
                  <a:cxn ang="0">
                    <a:pos x="140" y="169"/>
                  </a:cxn>
                  <a:cxn ang="0">
                    <a:pos x="132" y="173"/>
                  </a:cxn>
                  <a:cxn ang="0">
                    <a:pos x="66" y="178"/>
                  </a:cxn>
                  <a:cxn ang="0">
                    <a:pos x="58" y="175"/>
                  </a:cxn>
                  <a:cxn ang="0">
                    <a:pos x="9" y="126"/>
                  </a:cxn>
                  <a:cxn ang="0">
                    <a:pos x="6" y="118"/>
                  </a:cxn>
                  <a:cxn ang="0">
                    <a:pos x="9" y="56"/>
                  </a:cxn>
                  <a:cxn ang="0">
                    <a:pos x="13" y="48"/>
                  </a:cxn>
                  <a:cxn ang="0">
                    <a:pos x="66" y="5"/>
                  </a:cxn>
                  <a:cxn ang="0">
                    <a:pos x="93" y="0"/>
                  </a:cxn>
                </a:cxnLst>
                <a:rect l="0" t="0" r="r" b="b"/>
                <a:pathLst>
                  <a:path w="186" h="184">
                    <a:moveTo>
                      <a:pt x="93" y="0"/>
                    </a:moveTo>
                    <a:cubicBezTo>
                      <a:pt x="102" y="1"/>
                      <a:pt x="102" y="1"/>
                      <a:pt x="102" y="1"/>
                    </a:cubicBezTo>
                    <a:cubicBezTo>
                      <a:pt x="125" y="4"/>
                      <a:pt x="144" y="13"/>
                      <a:pt x="160" y="30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80" y="58"/>
                      <a:pt x="186" y="80"/>
                      <a:pt x="182" y="105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74" y="138"/>
                      <a:pt x="161" y="155"/>
                      <a:pt x="140" y="169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10" y="183"/>
                      <a:pt x="89" y="184"/>
                      <a:pt x="66" y="178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35" y="165"/>
                      <a:pt x="19" y="149"/>
                      <a:pt x="9" y="126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0" y="97"/>
                      <a:pt x="1" y="77"/>
                      <a:pt x="9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25" y="27"/>
                      <a:pt x="42" y="12"/>
                      <a:pt x="66" y="5"/>
                    </a:cubicBezTo>
                    <a:cubicBezTo>
                      <a:pt x="75" y="2"/>
                      <a:pt x="83" y="1"/>
                      <a:pt x="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 54">
                <a:extLst>
                  <a:ext uri="{FF2B5EF4-FFF2-40B4-BE49-F238E27FC236}">
                    <a16:creationId xmlns:a16="http://schemas.microsoft.com/office/drawing/2014/main" id="{F58A3277-A8F9-42C4-83ED-DA9F36BEE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506" y="4061425"/>
                <a:ext cx="255588" cy="254000"/>
              </a:xfrm>
              <a:custGeom>
                <a:avLst/>
                <a:gdLst/>
                <a:ahLst/>
                <a:cxnLst>
                  <a:cxn ang="0">
                    <a:pos x="73" y="35"/>
                  </a:cxn>
                  <a:cxn ang="0">
                    <a:pos x="24" y="35"/>
                  </a:cxn>
                  <a:cxn ang="0">
                    <a:pos x="24" y="29"/>
                  </a:cxn>
                  <a:cxn ang="0">
                    <a:pos x="73" y="29"/>
                  </a:cxn>
                  <a:cxn ang="0">
                    <a:pos x="73" y="29"/>
                  </a:cxn>
                  <a:cxn ang="0">
                    <a:pos x="73" y="35"/>
                  </a:cxn>
                  <a:cxn ang="0">
                    <a:pos x="73" y="46"/>
                  </a:cxn>
                  <a:cxn ang="0">
                    <a:pos x="24" y="46"/>
                  </a:cxn>
                  <a:cxn ang="0">
                    <a:pos x="24" y="40"/>
                  </a:cxn>
                  <a:cxn ang="0">
                    <a:pos x="73" y="40"/>
                  </a:cxn>
                  <a:cxn ang="0">
                    <a:pos x="73" y="40"/>
                  </a:cxn>
                  <a:cxn ang="0">
                    <a:pos x="73" y="46"/>
                  </a:cxn>
                  <a:cxn ang="0">
                    <a:pos x="49" y="0"/>
                  </a:cxn>
                  <a:cxn ang="0">
                    <a:pos x="98" y="33"/>
                  </a:cxn>
                  <a:cxn ang="0">
                    <a:pos x="97" y="33"/>
                  </a:cxn>
                  <a:cxn ang="0">
                    <a:pos x="81" y="44"/>
                  </a:cxn>
                  <a:cxn ang="0">
                    <a:pos x="81" y="22"/>
                  </a:cxn>
                  <a:cxn ang="0">
                    <a:pos x="17" y="22"/>
                  </a:cxn>
                  <a:cxn ang="0">
                    <a:pos x="17" y="44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49" y="0"/>
                  </a:cxn>
                  <a:cxn ang="0">
                    <a:pos x="98" y="39"/>
                  </a:cxn>
                  <a:cxn ang="0">
                    <a:pos x="98" y="91"/>
                  </a:cxn>
                  <a:cxn ang="0">
                    <a:pos x="59" y="65"/>
                  </a:cxn>
                  <a:cxn ang="0">
                    <a:pos x="98" y="39"/>
                  </a:cxn>
                  <a:cxn ang="0">
                    <a:pos x="39" y="65"/>
                  </a:cxn>
                  <a:cxn ang="0">
                    <a:pos x="0" y="91"/>
                  </a:cxn>
                  <a:cxn ang="0">
                    <a:pos x="0" y="39"/>
                  </a:cxn>
                  <a:cxn ang="0">
                    <a:pos x="39" y="65"/>
                  </a:cxn>
                  <a:cxn ang="0">
                    <a:pos x="97" y="97"/>
                  </a:cxn>
                  <a:cxn ang="0">
                    <a:pos x="0" y="97"/>
                  </a:cxn>
                  <a:cxn ang="0">
                    <a:pos x="49" y="65"/>
                  </a:cxn>
                  <a:cxn ang="0">
                    <a:pos x="97" y="97"/>
                  </a:cxn>
                  <a:cxn ang="0">
                    <a:pos x="61" y="57"/>
                  </a:cxn>
                  <a:cxn ang="0">
                    <a:pos x="37" y="57"/>
                  </a:cxn>
                  <a:cxn ang="0">
                    <a:pos x="29" y="52"/>
                  </a:cxn>
                  <a:cxn ang="0">
                    <a:pos x="69" y="52"/>
                  </a:cxn>
                  <a:cxn ang="0">
                    <a:pos x="61" y="57"/>
                  </a:cxn>
                </a:cxnLst>
                <a:rect l="0" t="0" r="r" b="b"/>
                <a:pathLst>
                  <a:path w="98" h="97">
                    <a:moveTo>
                      <a:pt x="73" y="35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35"/>
                      <a:pt x="73" y="35"/>
                      <a:pt x="73" y="35"/>
                    </a:cubicBezTo>
                    <a:close/>
                    <a:moveTo>
                      <a:pt x="73" y="46"/>
                    </a:move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6"/>
                      <a:pt x="73" y="46"/>
                      <a:pt x="73" y="46"/>
                    </a:cubicBezTo>
                    <a:close/>
                    <a:moveTo>
                      <a:pt x="49" y="0"/>
                    </a:moveTo>
                    <a:cubicBezTo>
                      <a:pt x="98" y="33"/>
                      <a:pt x="98" y="33"/>
                      <a:pt x="98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  <a:moveTo>
                      <a:pt x="98" y="39"/>
                    </a:moveTo>
                    <a:cubicBezTo>
                      <a:pt x="98" y="91"/>
                      <a:pt x="98" y="91"/>
                      <a:pt x="98" y="91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98" y="39"/>
                      <a:pt x="98" y="39"/>
                      <a:pt x="98" y="39"/>
                    </a:cubicBezTo>
                    <a:close/>
                    <a:moveTo>
                      <a:pt x="39" y="65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39" y="65"/>
                      <a:pt x="39" y="65"/>
                      <a:pt x="39" y="65"/>
                    </a:cubicBezTo>
                    <a:close/>
                    <a:moveTo>
                      <a:pt x="97" y="97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97" y="97"/>
                      <a:pt x="97" y="97"/>
                      <a:pt x="97" y="97"/>
                    </a:cubicBezTo>
                    <a:close/>
                    <a:moveTo>
                      <a:pt x="61" y="57"/>
                    </a:moveTo>
                    <a:cubicBezTo>
                      <a:pt x="37" y="57"/>
                      <a:pt x="37" y="57"/>
                      <a:pt x="37" y="5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1" y="57"/>
                      <a:pt x="61" y="57"/>
                      <a:pt x="61" y="5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6" name="文本框 48">
              <a:extLst>
                <a:ext uri="{FF2B5EF4-FFF2-40B4-BE49-F238E27FC236}">
                  <a16:creationId xmlns:a16="http://schemas.microsoft.com/office/drawing/2014/main" id="{B9E4913C-11AB-4144-B9CB-2039F0B011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8126" y="4173809"/>
              <a:ext cx="2386516" cy="4774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57" name="文本框 49">
              <a:extLst>
                <a:ext uri="{FF2B5EF4-FFF2-40B4-BE49-F238E27FC236}">
                  <a16:creationId xmlns:a16="http://schemas.microsoft.com/office/drawing/2014/main" id="{CE5C49DD-B9F3-47E9-8435-00DD633AA8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8126" y="4651243"/>
              <a:ext cx="2386516" cy="4874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3200445A-C58D-47AC-958D-564B74481BD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605207" y="1736812"/>
            <a:ext cx="2386516" cy="3761917"/>
            <a:chOff x="3531203" y="1376772"/>
            <a:chExt cx="2386516" cy="3761917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86D293E5-9CB8-4663-A874-FB125FD96E4A}"/>
                </a:ext>
              </a:extLst>
            </p:cNvPr>
            <p:cNvGrpSpPr/>
            <p:nvPr/>
          </p:nvGrpSpPr>
          <p:grpSpPr>
            <a:xfrm>
              <a:off x="4417152" y="1376772"/>
              <a:ext cx="614618" cy="2693154"/>
              <a:chOff x="4416441" y="1376772"/>
              <a:chExt cx="614618" cy="2693154"/>
            </a:xfrm>
          </p:grpSpPr>
          <p:sp>
            <p:nvSpPr>
              <p:cNvPr id="52" name="任意多边形 46">
                <a:extLst>
                  <a:ext uri="{FF2B5EF4-FFF2-40B4-BE49-F238E27FC236}">
                    <a16:creationId xmlns:a16="http://schemas.microsoft.com/office/drawing/2014/main" id="{725F7670-3FD0-46AC-864A-0B1268D59FC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16441" y="1376772"/>
                <a:ext cx="185545" cy="26931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任意多边形 47">
                <a:extLst>
                  <a:ext uri="{FF2B5EF4-FFF2-40B4-BE49-F238E27FC236}">
                    <a16:creationId xmlns:a16="http://schemas.microsoft.com/office/drawing/2014/main" id="{139DC37C-3D07-41B3-AD94-03C76ADD0FC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16441" y="1458530"/>
                <a:ext cx="614618" cy="2529641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键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FBCC2A0-A7DA-4E4B-84AF-AB5C8BF0AB8F}"/>
                </a:ext>
              </a:extLst>
            </p:cNvPr>
            <p:cNvGrpSpPr/>
            <p:nvPr/>
          </p:nvGrpSpPr>
          <p:grpSpPr>
            <a:xfrm>
              <a:off x="4897487" y="2321323"/>
              <a:ext cx="804055" cy="804054"/>
              <a:chOff x="3813969" y="3275613"/>
              <a:chExt cx="614363" cy="614362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99A39A5-4221-447B-8461-D05D886C9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3969" y="3275613"/>
                <a:ext cx="614363" cy="614362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 38">
                <a:extLst>
                  <a:ext uri="{FF2B5EF4-FFF2-40B4-BE49-F238E27FC236}">
                    <a16:creationId xmlns:a16="http://schemas.microsoft.com/office/drawing/2014/main" id="{DC205E33-EBF4-4EA9-870B-CBB077091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9057" y="3342288"/>
                <a:ext cx="484188" cy="481012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102" y="1"/>
                  </a:cxn>
                  <a:cxn ang="0">
                    <a:pos x="159" y="30"/>
                  </a:cxn>
                  <a:cxn ang="0">
                    <a:pos x="165" y="37"/>
                  </a:cxn>
                  <a:cxn ang="0">
                    <a:pos x="182" y="105"/>
                  </a:cxn>
                  <a:cxn ang="0">
                    <a:pos x="180" y="113"/>
                  </a:cxn>
                  <a:cxn ang="0">
                    <a:pos x="139" y="168"/>
                  </a:cxn>
                  <a:cxn ang="0">
                    <a:pos x="132" y="173"/>
                  </a:cxn>
                  <a:cxn ang="0">
                    <a:pos x="65" y="177"/>
                  </a:cxn>
                  <a:cxn ang="0">
                    <a:pos x="57" y="174"/>
                  </a:cxn>
                  <a:cxn ang="0">
                    <a:pos x="9" y="126"/>
                  </a:cxn>
                  <a:cxn ang="0">
                    <a:pos x="6" y="118"/>
                  </a:cxn>
                  <a:cxn ang="0">
                    <a:pos x="9" y="56"/>
                  </a:cxn>
                  <a:cxn ang="0">
                    <a:pos x="13" y="48"/>
                  </a:cxn>
                  <a:cxn ang="0">
                    <a:pos x="65" y="4"/>
                  </a:cxn>
                  <a:cxn ang="0">
                    <a:pos x="92" y="0"/>
                  </a:cxn>
                </a:cxnLst>
                <a:rect l="0" t="0" r="r" b="b"/>
                <a:pathLst>
                  <a:path w="185" h="184">
                    <a:moveTo>
                      <a:pt x="92" y="0"/>
                    </a:moveTo>
                    <a:cubicBezTo>
                      <a:pt x="102" y="1"/>
                      <a:pt x="102" y="1"/>
                      <a:pt x="102" y="1"/>
                    </a:cubicBezTo>
                    <a:cubicBezTo>
                      <a:pt x="125" y="4"/>
                      <a:pt x="143" y="13"/>
                      <a:pt x="159" y="30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80" y="57"/>
                      <a:pt x="185" y="79"/>
                      <a:pt x="182" y="105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73" y="137"/>
                      <a:pt x="160" y="155"/>
                      <a:pt x="139" y="168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10" y="182"/>
                      <a:pt x="88" y="184"/>
                      <a:pt x="65" y="177"/>
                    </a:cubicBezTo>
                    <a:cubicBezTo>
                      <a:pt x="57" y="174"/>
                      <a:pt x="57" y="174"/>
                      <a:pt x="57" y="174"/>
                    </a:cubicBezTo>
                    <a:cubicBezTo>
                      <a:pt x="35" y="164"/>
                      <a:pt x="19" y="148"/>
                      <a:pt x="9" y="126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0" y="96"/>
                      <a:pt x="1" y="76"/>
                      <a:pt x="9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25" y="26"/>
                      <a:pt x="42" y="12"/>
                      <a:pt x="65" y="4"/>
                    </a:cubicBezTo>
                    <a:cubicBezTo>
                      <a:pt x="75" y="2"/>
                      <a:pt x="83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E222B1B-3B60-4ECA-8FB2-233B50312BBF}"/>
                  </a:ext>
                </a:extLst>
              </p:cNvPr>
              <p:cNvGrpSpPr/>
              <p:nvPr/>
            </p:nvGrpSpPr>
            <p:grpSpPr>
              <a:xfrm>
                <a:off x="3960019" y="3439125"/>
                <a:ext cx="322263" cy="277812"/>
                <a:chOff x="3960019" y="3439125"/>
                <a:chExt cx="322263" cy="277812"/>
              </a:xfrm>
            </p:grpSpPr>
            <p:sp>
              <p:nvSpPr>
                <p:cNvPr id="46" name="任意多边形 40">
                  <a:extLst>
                    <a:ext uri="{FF2B5EF4-FFF2-40B4-BE49-F238E27FC236}">
                      <a16:creationId xmlns:a16="http://schemas.microsoft.com/office/drawing/2014/main" id="{7BDA2DB5-C71F-4798-94E9-D16C545452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0019" y="3439125"/>
                  <a:ext cx="322263" cy="277812"/>
                </a:xfrm>
                <a:custGeom>
                  <a:avLst/>
                  <a:gdLst/>
                  <a:ahLst/>
                  <a:cxnLst>
                    <a:cxn ang="0">
                      <a:pos x="106" y="59"/>
                    </a:cxn>
                    <a:cxn ang="0">
                      <a:pos x="24" y="65"/>
                    </a:cxn>
                    <a:cxn ang="0">
                      <a:pos x="10" y="29"/>
                    </a:cxn>
                    <a:cxn ang="0">
                      <a:pos x="112" y="6"/>
                    </a:cxn>
                    <a:cxn ang="0">
                      <a:pos x="107" y="65"/>
                    </a:cxn>
                    <a:cxn ang="0">
                      <a:pos x="112" y="72"/>
                    </a:cxn>
                    <a:cxn ang="0">
                      <a:pos x="5" y="97"/>
                    </a:cxn>
                    <a:cxn ang="0">
                      <a:pos x="38" y="67"/>
                    </a:cxn>
                    <a:cxn ang="0">
                      <a:pos x="38" y="65"/>
                    </a:cxn>
                    <a:cxn ang="0">
                      <a:pos x="1" y="102"/>
                    </a:cxn>
                    <a:cxn ang="0">
                      <a:pos x="3" y="99"/>
                    </a:cxn>
                    <a:cxn ang="0">
                      <a:pos x="118" y="99"/>
                    </a:cxn>
                    <a:cxn ang="0">
                      <a:pos x="122" y="98"/>
                    </a:cxn>
                    <a:cxn ang="0">
                      <a:pos x="61" y="106"/>
                    </a:cxn>
                    <a:cxn ang="0">
                      <a:pos x="103" y="88"/>
                    </a:cxn>
                    <a:cxn ang="0">
                      <a:pos x="90" y="92"/>
                    </a:cxn>
                    <a:cxn ang="0">
                      <a:pos x="87" y="92"/>
                    </a:cxn>
                    <a:cxn ang="0">
                      <a:pos x="87" y="92"/>
                    </a:cxn>
                    <a:cxn ang="0">
                      <a:pos x="33" y="88"/>
                    </a:cxn>
                    <a:cxn ang="0">
                      <a:pos x="8" y="88"/>
                    </a:cxn>
                    <a:cxn ang="0">
                      <a:pos x="11" y="81"/>
                    </a:cxn>
                    <a:cxn ang="0">
                      <a:pos x="24" y="81"/>
                    </a:cxn>
                    <a:cxn ang="0">
                      <a:pos x="24" y="81"/>
                    </a:cxn>
                    <a:cxn ang="0">
                      <a:pos x="36" y="85"/>
                    </a:cxn>
                    <a:cxn ang="0">
                      <a:pos x="60" y="85"/>
                    </a:cxn>
                    <a:cxn ang="0">
                      <a:pos x="73" y="81"/>
                    </a:cxn>
                    <a:cxn ang="0">
                      <a:pos x="76" y="81"/>
                    </a:cxn>
                    <a:cxn ang="0">
                      <a:pos x="76" y="81"/>
                    </a:cxn>
                    <a:cxn ang="0">
                      <a:pos x="89" y="85"/>
                    </a:cxn>
                    <a:cxn ang="0">
                      <a:pos x="114" y="85"/>
                    </a:cxn>
                    <a:cxn ang="0">
                      <a:pos x="14" y="75"/>
                    </a:cxn>
                    <a:cxn ang="0">
                      <a:pos x="26" y="75"/>
                    </a:cxn>
                    <a:cxn ang="0">
                      <a:pos x="26" y="75"/>
                    </a:cxn>
                    <a:cxn ang="0">
                      <a:pos x="37" y="79"/>
                    </a:cxn>
                    <a:cxn ang="0">
                      <a:pos x="60" y="79"/>
                    </a:cxn>
                    <a:cxn ang="0">
                      <a:pos x="72" y="75"/>
                    </a:cxn>
                    <a:cxn ang="0">
                      <a:pos x="75" y="75"/>
                    </a:cxn>
                    <a:cxn ang="0">
                      <a:pos x="75" y="75"/>
                    </a:cxn>
                    <a:cxn ang="0">
                      <a:pos x="88" y="79"/>
                    </a:cxn>
                    <a:cxn ang="0">
                      <a:pos x="111" y="79"/>
                    </a:cxn>
                    <a:cxn ang="0">
                      <a:pos x="16" y="71"/>
                    </a:cxn>
                    <a:cxn ang="0">
                      <a:pos x="27" y="71"/>
                    </a:cxn>
                    <a:cxn ang="0">
                      <a:pos x="27" y="71"/>
                    </a:cxn>
                    <a:cxn ang="0">
                      <a:pos x="38" y="73"/>
                    </a:cxn>
                    <a:cxn ang="0">
                      <a:pos x="60" y="73"/>
                    </a:cxn>
                    <a:cxn ang="0">
                      <a:pos x="72" y="71"/>
                    </a:cxn>
                    <a:cxn ang="0">
                      <a:pos x="75" y="71"/>
                    </a:cxn>
                    <a:cxn ang="0">
                      <a:pos x="75" y="71"/>
                    </a:cxn>
                    <a:cxn ang="0">
                      <a:pos x="87" y="73"/>
                    </a:cxn>
                    <a:cxn ang="0">
                      <a:pos x="108" y="73"/>
                    </a:cxn>
                  </a:cxnLst>
                  <a:rect l="0" t="0" r="r" b="b"/>
                  <a:pathLst>
                    <a:path w="123" h="106">
                      <a:moveTo>
                        <a:pt x="106" y="6"/>
                      </a:move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59"/>
                        <a:pt x="16" y="59"/>
                        <a:pt x="16" y="59"/>
                      </a:cubicBezTo>
                      <a:cubicBezTo>
                        <a:pt x="106" y="59"/>
                        <a:pt x="106" y="59"/>
                        <a:pt x="106" y="59"/>
                      </a:cubicBezTo>
                      <a:cubicBezTo>
                        <a:pt x="106" y="6"/>
                        <a:pt x="106" y="6"/>
                        <a:pt x="106" y="6"/>
                      </a:cubicBezTo>
                      <a:close/>
                      <a:moveTo>
                        <a:pt x="15" y="67"/>
                      </a:moveTo>
                      <a:cubicBezTo>
                        <a:pt x="24" y="67"/>
                        <a:pt x="24" y="67"/>
                        <a:pt x="24" y="67"/>
                      </a:cubicBezTo>
                      <a:cubicBezTo>
                        <a:pt x="24" y="65"/>
                        <a:pt x="24" y="65"/>
                        <a:pt x="24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3" y="65"/>
                        <a:pt x="10" y="62"/>
                        <a:pt x="10" y="59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3"/>
                        <a:pt x="13" y="0"/>
                        <a:pt x="16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10" y="0"/>
                        <a:pt x="112" y="3"/>
                        <a:pt x="112" y="6"/>
                      </a:cubicBezTo>
                      <a:cubicBezTo>
                        <a:pt x="112" y="29"/>
                        <a:pt x="112" y="29"/>
                        <a:pt x="112" y="29"/>
                      </a:cubicBezTo>
                      <a:cubicBezTo>
                        <a:pt x="112" y="36"/>
                        <a:pt x="112" y="36"/>
                        <a:pt x="112" y="36"/>
                      </a:cubicBezTo>
                      <a:cubicBezTo>
                        <a:pt x="112" y="59"/>
                        <a:pt x="112" y="59"/>
                        <a:pt x="112" y="59"/>
                      </a:cubicBezTo>
                      <a:cubicBezTo>
                        <a:pt x="112" y="62"/>
                        <a:pt x="110" y="65"/>
                        <a:pt x="107" y="65"/>
                      </a:cubicBezTo>
                      <a:cubicBezTo>
                        <a:pt x="99" y="65"/>
                        <a:pt x="99" y="65"/>
                        <a:pt x="99" y="65"/>
                      </a:cubicBezTo>
                      <a:cubicBezTo>
                        <a:pt x="99" y="67"/>
                        <a:pt x="99" y="67"/>
                        <a:pt x="99" y="67"/>
                      </a:cubicBezTo>
                      <a:cubicBezTo>
                        <a:pt x="107" y="67"/>
                        <a:pt x="107" y="67"/>
                        <a:pt x="107" y="67"/>
                      </a:cubicBezTo>
                      <a:cubicBezTo>
                        <a:pt x="110" y="67"/>
                        <a:pt x="111" y="69"/>
                        <a:pt x="112" y="72"/>
                      </a:cubicBezTo>
                      <a:cubicBezTo>
                        <a:pt x="121" y="90"/>
                        <a:pt x="121" y="90"/>
                        <a:pt x="121" y="90"/>
                      </a:cubicBezTo>
                      <a:cubicBezTo>
                        <a:pt x="123" y="93"/>
                        <a:pt x="122" y="97"/>
                        <a:pt x="118" y="9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5" y="97"/>
                        <a:pt x="5" y="97"/>
                        <a:pt x="5" y="97"/>
                      </a:cubicBezTo>
                      <a:cubicBezTo>
                        <a:pt x="1" y="97"/>
                        <a:pt x="0" y="93"/>
                        <a:pt x="1" y="90"/>
                      </a:cubicBezTo>
                      <a:cubicBezTo>
                        <a:pt x="10" y="72"/>
                        <a:pt x="10" y="72"/>
                        <a:pt x="10" y="72"/>
                      </a:cubicBezTo>
                      <a:cubicBezTo>
                        <a:pt x="12" y="69"/>
                        <a:pt x="13" y="67"/>
                        <a:pt x="15" y="67"/>
                      </a:cubicBezTo>
                      <a:close/>
                      <a:moveTo>
                        <a:pt x="38" y="67"/>
                      </a:moveTo>
                      <a:cubicBezTo>
                        <a:pt x="61" y="67"/>
                        <a:pt x="61" y="67"/>
                        <a:pt x="61" y="67"/>
                      </a:cubicBezTo>
                      <a:cubicBezTo>
                        <a:pt x="84" y="67"/>
                        <a:pt x="84" y="67"/>
                        <a:pt x="84" y="67"/>
                      </a:cubicBezTo>
                      <a:cubicBezTo>
                        <a:pt x="84" y="65"/>
                        <a:pt x="84" y="65"/>
                        <a:pt x="84" y="65"/>
                      </a:cubicBezTo>
                      <a:cubicBezTo>
                        <a:pt x="38" y="65"/>
                        <a:pt x="38" y="65"/>
                        <a:pt x="38" y="65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lose/>
                      <a:moveTo>
                        <a:pt x="61" y="106"/>
                      </a:moveTo>
                      <a:cubicBezTo>
                        <a:pt x="5" y="106"/>
                        <a:pt x="5" y="106"/>
                        <a:pt x="5" y="106"/>
                      </a:cubicBezTo>
                      <a:cubicBezTo>
                        <a:pt x="3" y="106"/>
                        <a:pt x="1" y="105"/>
                        <a:pt x="1" y="102"/>
                      </a:cubicBezTo>
                      <a:cubicBezTo>
                        <a:pt x="1" y="98"/>
                        <a:pt x="1" y="98"/>
                        <a:pt x="1" y="98"/>
                      </a:cubicBezTo>
                      <a:cubicBezTo>
                        <a:pt x="1" y="98"/>
                        <a:pt x="1" y="98"/>
                        <a:pt x="1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3" y="99"/>
                        <a:pt x="3" y="99"/>
                        <a:pt x="3" y="99"/>
                      </a:cubicBezTo>
                      <a:cubicBezTo>
                        <a:pt x="4" y="99"/>
                        <a:pt x="4" y="99"/>
                        <a:pt x="4" y="99"/>
                      </a:cubicBezTo>
                      <a:cubicBezTo>
                        <a:pt x="5" y="99"/>
                        <a:pt x="5" y="99"/>
                        <a:pt x="5" y="99"/>
                      </a:cubicBezTo>
                      <a:cubicBezTo>
                        <a:pt x="61" y="99"/>
                        <a:pt x="61" y="99"/>
                        <a:pt x="61" y="99"/>
                      </a:cubicBezTo>
                      <a:cubicBezTo>
                        <a:pt x="118" y="99"/>
                        <a:pt x="118" y="99"/>
                        <a:pt x="118" y="99"/>
                      </a:cubicBezTo>
                      <a:cubicBezTo>
                        <a:pt x="119" y="99"/>
                        <a:pt x="119" y="99"/>
                        <a:pt x="119" y="99"/>
                      </a:cubicBezTo>
                      <a:cubicBezTo>
                        <a:pt x="120" y="99"/>
                        <a:pt x="120" y="99"/>
                        <a:pt x="120" y="99"/>
                      </a:cubicBezTo>
                      <a:cubicBezTo>
                        <a:pt x="121" y="99"/>
                        <a:pt x="121" y="99"/>
                        <a:pt x="121" y="99"/>
                      </a:cubicBezTo>
                      <a:cubicBezTo>
                        <a:pt x="122" y="98"/>
                        <a:pt x="122" y="98"/>
                        <a:pt x="122" y="98"/>
                      </a:cubicBezTo>
                      <a:cubicBezTo>
                        <a:pt x="122" y="98"/>
                        <a:pt x="122" y="98"/>
                        <a:pt x="122" y="98"/>
                      </a:cubicBezTo>
                      <a:cubicBezTo>
                        <a:pt x="122" y="102"/>
                        <a:pt x="122" y="102"/>
                        <a:pt x="122" y="102"/>
                      </a:cubicBezTo>
                      <a:cubicBezTo>
                        <a:pt x="122" y="105"/>
                        <a:pt x="120" y="106"/>
                        <a:pt x="118" y="106"/>
                      </a:cubicBezTo>
                      <a:cubicBezTo>
                        <a:pt x="61" y="106"/>
                        <a:pt x="61" y="106"/>
                        <a:pt x="61" y="106"/>
                      </a:cubicBezTo>
                      <a:close/>
                      <a:moveTo>
                        <a:pt x="117" y="92"/>
                      </a:moveTo>
                      <a:cubicBezTo>
                        <a:pt x="117" y="92"/>
                        <a:pt x="117" y="92"/>
                        <a:pt x="117" y="92"/>
                      </a:cubicBezTo>
                      <a:cubicBezTo>
                        <a:pt x="104" y="92"/>
                        <a:pt x="104" y="92"/>
                        <a:pt x="104" y="92"/>
                      </a:cubicBezTo>
                      <a:cubicBezTo>
                        <a:pt x="103" y="88"/>
                        <a:pt x="103" y="88"/>
                        <a:pt x="103" y="88"/>
                      </a:cubicBezTo>
                      <a:cubicBezTo>
                        <a:pt x="107" y="88"/>
                        <a:pt x="111" y="88"/>
                        <a:pt x="115" y="88"/>
                      </a:cubicBezTo>
                      <a:cubicBezTo>
                        <a:pt x="117" y="92"/>
                        <a:pt x="117" y="92"/>
                        <a:pt x="117" y="92"/>
                      </a:cubicBezTo>
                      <a:close/>
                      <a:moveTo>
                        <a:pt x="101" y="92"/>
                      </a:moveTo>
                      <a:cubicBezTo>
                        <a:pt x="90" y="92"/>
                        <a:pt x="90" y="92"/>
                        <a:pt x="90" y="92"/>
                      </a:cubicBezTo>
                      <a:cubicBezTo>
                        <a:pt x="90" y="90"/>
                        <a:pt x="90" y="89"/>
                        <a:pt x="90" y="88"/>
                      </a:cubicBezTo>
                      <a:cubicBezTo>
                        <a:pt x="93" y="88"/>
                        <a:pt x="96" y="88"/>
                        <a:pt x="100" y="88"/>
                      </a:cubicBezTo>
                      <a:cubicBezTo>
                        <a:pt x="101" y="92"/>
                        <a:pt x="101" y="92"/>
                        <a:pt x="101" y="92"/>
                      </a:cubicBezTo>
                      <a:close/>
                      <a:moveTo>
                        <a:pt x="87" y="92"/>
                      </a:moveTo>
                      <a:cubicBezTo>
                        <a:pt x="35" y="92"/>
                        <a:pt x="35" y="92"/>
                        <a:pt x="35" y="92"/>
                      </a:cubicBezTo>
                      <a:cubicBezTo>
                        <a:pt x="36" y="90"/>
                        <a:pt x="36" y="89"/>
                        <a:pt x="36" y="88"/>
                      </a:cubicBezTo>
                      <a:cubicBezTo>
                        <a:pt x="53" y="88"/>
                        <a:pt x="70" y="88"/>
                        <a:pt x="87" y="88"/>
                      </a:cubicBezTo>
                      <a:cubicBezTo>
                        <a:pt x="87" y="89"/>
                        <a:pt x="87" y="90"/>
                        <a:pt x="87" y="92"/>
                      </a:cubicBezTo>
                      <a:close/>
                      <a:moveTo>
                        <a:pt x="32" y="92"/>
                      </a:move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3" y="88"/>
                        <a:pt x="23" y="88"/>
                        <a:pt x="23" y="88"/>
                      </a:cubicBezTo>
                      <a:cubicBezTo>
                        <a:pt x="26" y="88"/>
                        <a:pt x="30" y="88"/>
                        <a:pt x="33" y="88"/>
                      </a:cubicBezTo>
                      <a:cubicBezTo>
                        <a:pt x="33" y="89"/>
                        <a:pt x="33" y="90"/>
                        <a:pt x="32" y="92"/>
                      </a:cubicBezTo>
                      <a:close/>
                      <a:moveTo>
                        <a:pt x="19" y="92"/>
                      </a:moveTo>
                      <a:cubicBezTo>
                        <a:pt x="5" y="92"/>
                        <a:pt x="5" y="92"/>
                        <a:pt x="5" y="92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12" y="88"/>
                        <a:pt x="16" y="88"/>
                        <a:pt x="20" y="88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lose/>
                      <a:moveTo>
                        <a:pt x="9" y="85"/>
                      </a:move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14" y="81"/>
                        <a:pt x="18" y="81"/>
                        <a:pt x="21" y="81"/>
                      </a:cubicBezTo>
                      <a:cubicBezTo>
                        <a:pt x="20" y="85"/>
                        <a:pt x="20" y="85"/>
                        <a:pt x="20" y="85"/>
                      </a:cubicBezTo>
                      <a:cubicBezTo>
                        <a:pt x="16" y="85"/>
                        <a:pt x="13" y="85"/>
                        <a:pt x="9" y="85"/>
                      </a:cubicBezTo>
                      <a:close/>
                      <a:moveTo>
                        <a:pt x="24" y="81"/>
                      </a:moveTo>
                      <a:cubicBezTo>
                        <a:pt x="28" y="81"/>
                        <a:pt x="31" y="81"/>
                        <a:pt x="34" y="81"/>
                      </a:cubicBezTo>
                      <a:cubicBezTo>
                        <a:pt x="34" y="83"/>
                        <a:pt x="34" y="84"/>
                        <a:pt x="33" y="85"/>
                      </a:cubicBezTo>
                      <a:cubicBezTo>
                        <a:pt x="30" y="85"/>
                        <a:pt x="27" y="85"/>
                        <a:pt x="23" y="85"/>
                      </a:cubicBezTo>
                      <a:cubicBezTo>
                        <a:pt x="24" y="81"/>
                        <a:pt x="24" y="81"/>
                        <a:pt x="24" y="81"/>
                      </a:cubicBezTo>
                      <a:close/>
                      <a:moveTo>
                        <a:pt x="37" y="81"/>
                      </a:moveTo>
                      <a:cubicBezTo>
                        <a:pt x="40" y="81"/>
                        <a:pt x="44" y="81"/>
                        <a:pt x="47" y="81"/>
                      </a:cubicBezTo>
                      <a:cubicBezTo>
                        <a:pt x="47" y="83"/>
                        <a:pt x="47" y="84"/>
                        <a:pt x="47" y="85"/>
                      </a:cubicBezTo>
                      <a:cubicBezTo>
                        <a:pt x="43" y="85"/>
                        <a:pt x="40" y="85"/>
                        <a:pt x="36" y="85"/>
                      </a:cubicBezTo>
                      <a:cubicBezTo>
                        <a:pt x="37" y="84"/>
                        <a:pt x="37" y="83"/>
                        <a:pt x="37" y="81"/>
                      </a:cubicBezTo>
                      <a:close/>
                      <a:moveTo>
                        <a:pt x="50" y="81"/>
                      </a:moveTo>
                      <a:cubicBezTo>
                        <a:pt x="53" y="81"/>
                        <a:pt x="57" y="81"/>
                        <a:pt x="60" y="81"/>
                      </a:cubicBezTo>
                      <a:cubicBezTo>
                        <a:pt x="60" y="85"/>
                        <a:pt x="60" y="85"/>
                        <a:pt x="60" y="85"/>
                      </a:cubicBezTo>
                      <a:cubicBezTo>
                        <a:pt x="56" y="85"/>
                        <a:pt x="53" y="85"/>
                        <a:pt x="50" y="85"/>
                      </a:cubicBezTo>
                      <a:cubicBezTo>
                        <a:pt x="50" y="84"/>
                        <a:pt x="50" y="83"/>
                        <a:pt x="50" y="81"/>
                      </a:cubicBezTo>
                      <a:close/>
                      <a:moveTo>
                        <a:pt x="63" y="81"/>
                      </a:moveTo>
                      <a:cubicBezTo>
                        <a:pt x="66" y="81"/>
                        <a:pt x="69" y="81"/>
                        <a:pt x="73" y="81"/>
                      </a:cubicBezTo>
                      <a:cubicBezTo>
                        <a:pt x="73" y="83"/>
                        <a:pt x="73" y="84"/>
                        <a:pt x="73" y="85"/>
                      </a:cubicBezTo>
                      <a:cubicBezTo>
                        <a:pt x="70" y="85"/>
                        <a:pt x="66" y="85"/>
                        <a:pt x="63" y="85"/>
                      </a:cubicBezTo>
                      <a:cubicBezTo>
                        <a:pt x="63" y="81"/>
                        <a:pt x="63" y="81"/>
                        <a:pt x="63" y="81"/>
                      </a:cubicBezTo>
                      <a:close/>
                      <a:moveTo>
                        <a:pt x="76" y="81"/>
                      </a:moveTo>
                      <a:cubicBezTo>
                        <a:pt x="79" y="81"/>
                        <a:pt x="82" y="81"/>
                        <a:pt x="86" y="81"/>
                      </a:cubicBezTo>
                      <a:cubicBezTo>
                        <a:pt x="86" y="83"/>
                        <a:pt x="86" y="84"/>
                        <a:pt x="86" y="85"/>
                      </a:cubicBezTo>
                      <a:cubicBezTo>
                        <a:pt x="83" y="85"/>
                        <a:pt x="79" y="85"/>
                        <a:pt x="76" y="85"/>
                      </a:cubicBezTo>
                      <a:cubicBezTo>
                        <a:pt x="76" y="84"/>
                        <a:pt x="76" y="83"/>
                        <a:pt x="76" y="81"/>
                      </a:cubicBezTo>
                      <a:close/>
                      <a:moveTo>
                        <a:pt x="88" y="81"/>
                      </a:moveTo>
                      <a:cubicBezTo>
                        <a:pt x="92" y="81"/>
                        <a:pt x="95" y="81"/>
                        <a:pt x="98" y="81"/>
                      </a:cubicBezTo>
                      <a:cubicBezTo>
                        <a:pt x="99" y="85"/>
                        <a:pt x="99" y="85"/>
                        <a:pt x="99" y="85"/>
                      </a:cubicBezTo>
                      <a:cubicBezTo>
                        <a:pt x="96" y="85"/>
                        <a:pt x="93" y="85"/>
                        <a:pt x="89" y="85"/>
                      </a:cubicBezTo>
                      <a:cubicBezTo>
                        <a:pt x="89" y="84"/>
                        <a:pt x="89" y="83"/>
                        <a:pt x="88" y="81"/>
                      </a:cubicBezTo>
                      <a:close/>
                      <a:moveTo>
                        <a:pt x="101" y="81"/>
                      </a:moveTo>
                      <a:cubicBezTo>
                        <a:pt x="105" y="81"/>
                        <a:pt x="108" y="81"/>
                        <a:pt x="112" y="81"/>
                      </a:cubicBezTo>
                      <a:cubicBezTo>
                        <a:pt x="114" y="85"/>
                        <a:pt x="114" y="85"/>
                        <a:pt x="114" y="85"/>
                      </a:cubicBezTo>
                      <a:cubicBezTo>
                        <a:pt x="110" y="85"/>
                        <a:pt x="106" y="85"/>
                        <a:pt x="102" y="85"/>
                      </a:cubicBezTo>
                      <a:cubicBezTo>
                        <a:pt x="101" y="81"/>
                        <a:pt x="101" y="81"/>
                        <a:pt x="101" y="81"/>
                      </a:cubicBezTo>
                      <a:close/>
                      <a:moveTo>
                        <a:pt x="12" y="79"/>
                      </a:moveTo>
                      <a:cubicBezTo>
                        <a:pt x="14" y="75"/>
                        <a:pt x="14" y="75"/>
                        <a:pt x="14" y="75"/>
                      </a:cubicBezTo>
                      <a:cubicBezTo>
                        <a:pt x="17" y="75"/>
                        <a:pt x="20" y="75"/>
                        <a:pt x="23" y="75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19" y="79"/>
                        <a:pt x="15" y="79"/>
                        <a:pt x="12" y="79"/>
                      </a:cubicBezTo>
                      <a:close/>
                      <a:moveTo>
                        <a:pt x="26" y="75"/>
                      </a:moveTo>
                      <a:cubicBezTo>
                        <a:pt x="29" y="75"/>
                        <a:pt x="32" y="75"/>
                        <a:pt x="35" y="75"/>
                      </a:cubicBezTo>
                      <a:cubicBezTo>
                        <a:pt x="35" y="77"/>
                        <a:pt x="35" y="78"/>
                        <a:pt x="35" y="79"/>
                      </a:cubicBezTo>
                      <a:cubicBezTo>
                        <a:pt x="31" y="79"/>
                        <a:pt x="28" y="79"/>
                        <a:pt x="25" y="79"/>
                      </a:cubicBezTo>
                      <a:cubicBezTo>
                        <a:pt x="26" y="75"/>
                        <a:pt x="26" y="75"/>
                        <a:pt x="26" y="75"/>
                      </a:cubicBezTo>
                      <a:close/>
                      <a:moveTo>
                        <a:pt x="38" y="75"/>
                      </a:moveTo>
                      <a:cubicBezTo>
                        <a:pt x="41" y="75"/>
                        <a:pt x="44" y="75"/>
                        <a:pt x="48" y="75"/>
                      </a:cubicBezTo>
                      <a:cubicBezTo>
                        <a:pt x="48" y="77"/>
                        <a:pt x="47" y="78"/>
                        <a:pt x="47" y="79"/>
                      </a:cubicBezTo>
                      <a:cubicBezTo>
                        <a:pt x="44" y="79"/>
                        <a:pt x="41" y="79"/>
                        <a:pt x="37" y="79"/>
                      </a:cubicBezTo>
                      <a:cubicBezTo>
                        <a:pt x="38" y="78"/>
                        <a:pt x="38" y="77"/>
                        <a:pt x="38" y="75"/>
                      </a:cubicBezTo>
                      <a:close/>
                      <a:moveTo>
                        <a:pt x="50" y="75"/>
                      </a:moveTo>
                      <a:cubicBezTo>
                        <a:pt x="54" y="75"/>
                        <a:pt x="57" y="75"/>
                        <a:pt x="60" y="75"/>
                      </a:cubicBezTo>
                      <a:cubicBezTo>
                        <a:pt x="60" y="79"/>
                        <a:pt x="60" y="79"/>
                        <a:pt x="60" y="79"/>
                      </a:cubicBezTo>
                      <a:cubicBezTo>
                        <a:pt x="57" y="79"/>
                        <a:pt x="53" y="79"/>
                        <a:pt x="50" y="79"/>
                      </a:cubicBezTo>
                      <a:cubicBezTo>
                        <a:pt x="50" y="78"/>
                        <a:pt x="50" y="77"/>
                        <a:pt x="50" y="75"/>
                      </a:cubicBezTo>
                      <a:close/>
                      <a:moveTo>
                        <a:pt x="63" y="75"/>
                      </a:moveTo>
                      <a:cubicBezTo>
                        <a:pt x="66" y="75"/>
                        <a:pt x="69" y="75"/>
                        <a:pt x="72" y="75"/>
                      </a:cubicBezTo>
                      <a:cubicBezTo>
                        <a:pt x="72" y="77"/>
                        <a:pt x="72" y="78"/>
                        <a:pt x="73" y="79"/>
                      </a:cubicBezTo>
                      <a:cubicBezTo>
                        <a:pt x="69" y="79"/>
                        <a:pt x="66" y="79"/>
                        <a:pt x="63" y="79"/>
                      </a:cubicBezTo>
                      <a:cubicBezTo>
                        <a:pt x="63" y="75"/>
                        <a:pt x="63" y="75"/>
                        <a:pt x="63" y="75"/>
                      </a:cubicBezTo>
                      <a:close/>
                      <a:moveTo>
                        <a:pt x="75" y="75"/>
                      </a:moveTo>
                      <a:cubicBezTo>
                        <a:pt x="78" y="75"/>
                        <a:pt x="81" y="75"/>
                        <a:pt x="85" y="75"/>
                      </a:cubicBezTo>
                      <a:cubicBezTo>
                        <a:pt x="85" y="77"/>
                        <a:pt x="85" y="78"/>
                        <a:pt x="85" y="79"/>
                      </a:cubicBezTo>
                      <a:cubicBezTo>
                        <a:pt x="82" y="79"/>
                        <a:pt x="79" y="79"/>
                        <a:pt x="75" y="79"/>
                      </a:cubicBezTo>
                      <a:cubicBezTo>
                        <a:pt x="75" y="78"/>
                        <a:pt x="75" y="77"/>
                        <a:pt x="75" y="75"/>
                      </a:cubicBezTo>
                      <a:close/>
                      <a:moveTo>
                        <a:pt x="87" y="75"/>
                      </a:moveTo>
                      <a:cubicBezTo>
                        <a:pt x="91" y="75"/>
                        <a:pt x="94" y="75"/>
                        <a:pt x="97" y="75"/>
                      </a:cubicBezTo>
                      <a:cubicBezTo>
                        <a:pt x="98" y="79"/>
                        <a:pt x="98" y="79"/>
                        <a:pt x="98" y="79"/>
                      </a:cubicBezTo>
                      <a:cubicBezTo>
                        <a:pt x="95" y="79"/>
                        <a:pt x="91" y="79"/>
                        <a:pt x="88" y="79"/>
                      </a:cubicBezTo>
                      <a:cubicBezTo>
                        <a:pt x="88" y="78"/>
                        <a:pt x="88" y="77"/>
                        <a:pt x="87" y="75"/>
                      </a:cubicBezTo>
                      <a:close/>
                      <a:moveTo>
                        <a:pt x="100" y="75"/>
                      </a:moveTo>
                      <a:cubicBezTo>
                        <a:pt x="103" y="75"/>
                        <a:pt x="106" y="75"/>
                        <a:pt x="109" y="75"/>
                      </a:cubicBezTo>
                      <a:cubicBezTo>
                        <a:pt x="111" y="79"/>
                        <a:pt x="111" y="79"/>
                        <a:pt x="111" y="79"/>
                      </a:cubicBezTo>
                      <a:cubicBezTo>
                        <a:pt x="108" y="79"/>
                        <a:pt x="104" y="79"/>
                        <a:pt x="101" y="79"/>
                      </a:cubicBezTo>
                      <a:cubicBezTo>
                        <a:pt x="100" y="75"/>
                        <a:pt x="100" y="75"/>
                        <a:pt x="100" y="75"/>
                      </a:cubicBezTo>
                      <a:close/>
                      <a:moveTo>
                        <a:pt x="15" y="73"/>
                      </a:moveTo>
                      <a:cubicBezTo>
                        <a:pt x="16" y="71"/>
                        <a:pt x="16" y="71"/>
                        <a:pt x="16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1" y="73"/>
                        <a:pt x="18" y="73"/>
                        <a:pt x="15" y="73"/>
                      </a:cubicBezTo>
                      <a:close/>
                      <a:moveTo>
                        <a:pt x="27" y="71"/>
                      </a:moveTo>
                      <a:cubicBezTo>
                        <a:pt x="36" y="71"/>
                        <a:pt x="36" y="71"/>
                        <a:pt x="36" y="71"/>
                      </a:cubicBezTo>
                      <a:cubicBezTo>
                        <a:pt x="36" y="72"/>
                        <a:pt x="36" y="72"/>
                        <a:pt x="36" y="73"/>
                      </a:cubicBezTo>
                      <a:cubicBezTo>
                        <a:pt x="33" y="73"/>
                        <a:pt x="29" y="73"/>
                        <a:pt x="26" y="73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lose/>
                      <a:moveTo>
                        <a:pt x="39" y="71"/>
                      </a:moveTo>
                      <a:cubicBezTo>
                        <a:pt x="48" y="71"/>
                        <a:pt x="48" y="71"/>
                        <a:pt x="48" y="71"/>
                      </a:cubicBezTo>
                      <a:cubicBezTo>
                        <a:pt x="48" y="72"/>
                        <a:pt x="48" y="72"/>
                        <a:pt x="48" y="73"/>
                      </a:cubicBezTo>
                      <a:cubicBezTo>
                        <a:pt x="45" y="73"/>
                        <a:pt x="42" y="73"/>
                        <a:pt x="38" y="73"/>
                      </a:cubicBezTo>
                      <a:cubicBezTo>
                        <a:pt x="39" y="72"/>
                        <a:pt x="39" y="72"/>
                        <a:pt x="39" y="71"/>
                      </a:cubicBezTo>
                      <a:close/>
                      <a:moveTo>
                        <a:pt x="51" y="71"/>
                      </a:move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57" y="73"/>
                        <a:pt x="54" y="73"/>
                        <a:pt x="51" y="73"/>
                      </a:cubicBezTo>
                      <a:cubicBezTo>
                        <a:pt x="51" y="72"/>
                        <a:pt x="51" y="72"/>
                        <a:pt x="51" y="71"/>
                      </a:cubicBezTo>
                      <a:close/>
                      <a:moveTo>
                        <a:pt x="63" y="71"/>
                      </a:moveTo>
                      <a:cubicBezTo>
                        <a:pt x="72" y="71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3"/>
                      </a:cubicBezTo>
                      <a:cubicBezTo>
                        <a:pt x="69" y="73"/>
                        <a:pt x="66" y="73"/>
                        <a:pt x="63" y="73"/>
                      </a:cubicBezTo>
                      <a:cubicBezTo>
                        <a:pt x="63" y="71"/>
                        <a:pt x="63" y="71"/>
                        <a:pt x="63" y="71"/>
                      </a:cubicBezTo>
                      <a:close/>
                      <a:moveTo>
                        <a:pt x="75" y="71"/>
                      </a:move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84" y="72"/>
                        <a:pt x="84" y="72"/>
                        <a:pt x="84" y="73"/>
                      </a:cubicBezTo>
                      <a:cubicBezTo>
                        <a:pt x="81" y="73"/>
                        <a:pt x="78" y="73"/>
                        <a:pt x="75" y="73"/>
                      </a:cubicBezTo>
                      <a:cubicBezTo>
                        <a:pt x="75" y="72"/>
                        <a:pt x="75" y="72"/>
                        <a:pt x="75" y="71"/>
                      </a:cubicBezTo>
                      <a:close/>
                      <a:moveTo>
                        <a:pt x="86" y="71"/>
                      </a:moveTo>
                      <a:cubicBezTo>
                        <a:pt x="96" y="71"/>
                        <a:pt x="96" y="71"/>
                        <a:pt x="96" y="71"/>
                      </a:cubicBezTo>
                      <a:cubicBezTo>
                        <a:pt x="96" y="73"/>
                        <a:pt x="96" y="73"/>
                        <a:pt x="96" y="73"/>
                      </a:cubicBezTo>
                      <a:cubicBezTo>
                        <a:pt x="93" y="73"/>
                        <a:pt x="90" y="73"/>
                        <a:pt x="87" y="73"/>
                      </a:cubicBezTo>
                      <a:cubicBezTo>
                        <a:pt x="87" y="72"/>
                        <a:pt x="87" y="72"/>
                        <a:pt x="86" y="71"/>
                      </a:cubicBezTo>
                      <a:close/>
                      <a:moveTo>
                        <a:pt x="98" y="71"/>
                      </a:moveTo>
                      <a:cubicBezTo>
                        <a:pt x="107" y="71"/>
                        <a:pt x="107" y="71"/>
                        <a:pt x="107" y="71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05" y="73"/>
                        <a:pt x="102" y="73"/>
                        <a:pt x="99" y="73"/>
                      </a:cubicBezTo>
                      <a:cubicBezTo>
                        <a:pt x="98" y="71"/>
                        <a:pt x="98" y="71"/>
                        <a:pt x="98" y="7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41">
                  <a:extLst>
                    <a:ext uri="{FF2B5EF4-FFF2-40B4-BE49-F238E27FC236}">
                      <a16:creationId xmlns:a16="http://schemas.microsoft.com/office/drawing/2014/main" id="{998DACB0-9E0B-4D7F-85FC-BE948D726F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3844" y="3489925"/>
                  <a:ext cx="73025" cy="73025"/>
                </a:xfrm>
                <a:custGeom>
                  <a:avLst/>
                  <a:gdLst/>
                  <a:ahLst/>
                  <a:cxnLst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24" y="4"/>
                    </a:cxn>
                    <a:cxn ang="0">
                      <a:pos x="25" y="5"/>
                    </a:cxn>
                    <a:cxn ang="0">
                      <a:pos x="28" y="14"/>
                    </a:cxn>
                    <a:cxn ang="0">
                      <a:pos x="25" y="23"/>
                    </a:cxn>
                    <a:cxn ang="0">
                      <a:pos x="24" y="24"/>
                    </a:cxn>
                    <a:cxn ang="0">
                      <a:pos x="5" y="24"/>
                    </a:cxn>
                    <a:cxn ang="0">
                      <a:pos x="4" y="23"/>
                    </a:cxn>
                    <a:cxn ang="0">
                      <a:pos x="0" y="14"/>
                    </a:cxn>
                    <a:cxn ang="0">
                      <a:pos x="4" y="5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12" y="26"/>
                    </a:cxn>
                    <a:cxn ang="0">
                      <a:pos x="6" y="23"/>
                    </a:cxn>
                    <a:cxn ang="0">
                      <a:pos x="8" y="20"/>
                    </a:cxn>
                    <a:cxn ang="0">
                      <a:pos x="2" y="15"/>
                    </a:cxn>
                    <a:cxn ang="0">
                      <a:pos x="8" y="20"/>
                    </a:cxn>
                    <a:cxn ang="0">
                      <a:pos x="8" y="8"/>
                    </a:cxn>
                    <a:cxn ang="0">
                      <a:pos x="2" y="13"/>
                    </a:cxn>
                    <a:cxn ang="0">
                      <a:pos x="8" y="6"/>
                    </a:cxn>
                    <a:cxn ang="0">
                      <a:pos x="6" y="5"/>
                    </a:cxn>
                    <a:cxn ang="0">
                      <a:pos x="17" y="2"/>
                    </a:cxn>
                    <a:cxn ang="0">
                      <a:pos x="23" y="5"/>
                    </a:cxn>
                    <a:cxn ang="0">
                      <a:pos x="21" y="8"/>
                    </a:cxn>
                    <a:cxn ang="0">
                      <a:pos x="27" y="13"/>
                    </a:cxn>
                    <a:cxn ang="0">
                      <a:pos x="21" y="8"/>
                    </a:cxn>
                    <a:cxn ang="0">
                      <a:pos x="21" y="20"/>
                    </a:cxn>
                    <a:cxn ang="0">
                      <a:pos x="27" y="15"/>
                    </a:cxn>
                    <a:cxn ang="0">
                      <a:pos x="20" y="21"/>
                    </a:cxn>
                    <a:cxn ang="0">
                      <a:pos x="23" y="23"/>
                    </a:cxn>
                    <a:cxn ang="0">
                      <a:pos x="14" y="3"/>
                    </a:cxn>
                    <a:cxn ang="0">
                      <a:pos x="11" y="5"/>
                    </a:cxn>
                    <a:cxn ang="0">
                      <a:pos x="10" y="7"/>
                    </a:cxn>
                    <a:cxn ang="0">
                      <a:pos x="14" y="3"/>
                    </a:cxn>
                    <a:cxn ang="0">
                      <a:pos x="9" y="10"/>
                    </a:cxn>
                    <a:cxn ang="0">
                      <a:pos x="8" y="13"/>
                    </a:cxn>
                    <a:cxn ang="0">
                      <a:pos x="14" y="9"/>
                    </a:cxn>
                    <a:cxn ang="0">
                      <a:pos x="8" y="15"/>
                    </a:cxn>
                    <a:cxn ang="0">
                      <a:pos x="9" y="18"/>
                    </a:cxn>
                    <a:cxn ang="0">
                      <a:pos x="14" y="18"/>
                    </a:cxn>
                    <a:cxn ang="0">
                      <a:pos x="8" y="15"/>
                    </a:cxn>
                    <a:cxn ang="0">
                      <a:pos x="10" y="21"/>
                    </a:cxn>
                    <a:cxn ang="0">
                      <a:pos x="13" y="24"/>
                    </a:cxn>
                    <a:cxn ang="0">
                      <a:pos x="14" y="20"/>
                    </a:cxn>
                    <a:cxn ang="0">
                      <a:pos x="15" y="25"/>
                    </a:cxn>
                    <a:cxn ang="0">
                      <a:pos x="17" y="23"/>
                    </a:cxn>
                    <a:cxn ang="0">
                      <a:pos x="19" y="21"/>
                    </a:cxn>
                    <a:cxn ang="0">
                      <a:pos x="15" y="25"/>
                    </a:cxn>
                    <a:cxn ang="0">
                      <a:pos x="20" y="18"/>
                    </a:cxn>
                    <a:cxn ang="0">
                      <a:pos x="21" y="15"/>
                    </a:cxn>
                    <a:cxn ang="0">
                      <a:pos x="15" y="18"/>
                    </a:cxn>
                    <a:cxn ang="0">
                      <a:pos x="21" y="13"/>
                    </a:cxn>
                    <a:cxn ang="0">
                      <a:pos x="20" y="10"/>
                    </a:cxn>
                    <a:cxn ang="0">
                      <a:pos x="15" y="9"/>
                    </a:cxn>
                    <a:cxn ang="0">
                      <a:pos x="21" y="13"/>
                    </a:cxn>
                    <a:cxn ang="0">
                      <a:pos x="18" y="6"/>
                    </a:cxn>
                    <a:cxn ang="0">
                      <a:pos x="16" y="3"/>
                    </a:cxn>
                    <a:cxn ang="0">
                      <a:pos x="15" y="8"/>
                    </a:cxn>
                  </a:cxnLst>
                  <a:rect l="0" t="0" r="r" b="b"/>
                  <a:pathLst>
                    <a:path w="28" h="28">
                      <a:moveTo>
                        <a:pt x="14" y="0"/>
                      </a:moveTo>
                      <a:cubicBezTo>
                        <a:pt x="18" y="0"/>
                        <a:pt x="21" y="1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5" y="4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7" y="7"/>
                        <a:pt x="28" y="10"/>
                        <a:pt x="28" y="14"/>
                      </a:cubicBezTo>
                      <a:cubicBezTo>
                        <a:pt x="28" y="17"/>
                        <a:pt x="27" y="20"/>
                        <a:pt x="25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4" y="23"/>
                        <a:pt x="24" y="24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21" y="26"/>
                        <a:pt x="18" y="28"/>
                        <a:pt x="14" y="28"/>
                      </a:cubicBezTo>
                      <a:cubicBezTo>
                        <a:pt x="11" y="28"/>
                        <a:pt x="7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4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2" y="20"/>
                        <a:pt x="0" y="17"/>
                        <a:pt x="0" y="14"/>
                      </a:cubicBezTo>
                      <a:cubicBezTo>
                        <a:pt x="0" y="10"/>
                        <a:pt x="2" y="7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7" y="1"/>
                        <a:pt x="11" y="0"/>
                        <a:pt x="14" y="0"/>
                      </a:cubicBezTo>
                      <a:close/>
                      <a:moveTo>
                        <a:pt x="12" y="26"/>
                      </a:moveTo>
                      <a:cubicBezTo>
                        <a:pt x="11" y="25"/>
                        <a:pt x="9" y="23"/>
                        <a:pt x="8" y="21"/>
                      </a:cubicBezTo>
                      <a:cubicBezTo>
                        <a:pt x="8" y="22"/>
                        <a:pt x="7" y="22"/>
                        <a:pt x="6" y="23"/>
                      </a:cubicBezTo>
                      <a:cubicBezTo>
                        <a:pt x="8" y="24"/>
                        <a:pt x="10" y="25"/>
                        <a:pt x="12" y="26"/>
                      </a:cubicBezTo>
                      <a:close/>
                      <a:moveTo>
                        <a:pt x="8" y="20"/>
                      </a:moveTo>
                      <a:cubicBezTo>
                        <a:pt x="7" y="18"/>
                        <a:pt x="7" y="16"/>
                        <a:pt x="6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3" y="20"/>
                        <a:pt x="5" y="22"/>
                      </a:cubicBezTo>
                      <a:cubicBezTo>
                        <a:pt x="6" y="21"/>
                        <a:pt x="7" y="20"/>
                        <a:pt x="8" y="20"/>
                      </a:cubicBezTo>
                      <a:close/>
                      <a:moveTo>
                        <a:pt x="6" y="13"/>
                      </a:moveTo>
                      <a:cubicBezTo>
                        <a:pt x="7" y="11"/>
                        <a:pt x="7" y="9"/>
                        <a:pt x="8" y="8"/>
                      </a:cubicBezTo>
                      <a:cubicBezTo>
                        <a:pt x="7" y="7"/>
                        <a:pt x="6" y="7"/>
                        <a:pt x="5" y="6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lose/>
                      <a:moveTo>
                        <a:pt x="8" y="6"/>
                      </a:moveTo>
                      <a:cubicBezTo>
                        <a:pt x="9" y="5"/>
                        <a:pt x="11" y="3"/>
                        <a:pt x="12" y="2"/>
                      </a:cubicBezTo>
                      <a:cubicBezTo>
                        <a:pt x="10" y="2"/>
                        <a:pt x="8" y="3"/>
                        <a:pt x="6" y="5"/>
                      </a:cubicBezTo>
                      <a:cubicBezTo>
                        <a:pt x="7" y="5"/>
                        <a:pt x="8" y="6"/>
                        <a:pt x="8" y="6"/>
                      </a:cubicBezTo>
                      <a:close/>
                      <a:moveTo>
                        <a:pt x="17" y="2"/>
                      </a:moveTo>
                      <a:cubicBezTo>
                        <a:pt x="18" y="3"/>
                        <a:pt x="19" y="5"/>
                        <a:pt x="20" y="6"/>
                      </a:cubicBezTo>
                      <a:cubicBezTo>
                        <a:pt x="21" y="6"/>
                        <a:pt x="22" y="5"/>
                        <a:pt x="23" y="5"/>
                      </a:cubicBezTo>
                      <a:cubicBezTo>
                        <a:pt x="21" y="3"/>
                        <a:pt x="19" y="2"/>
                        <a:pt x="17" y="2"/>
                      </a:cubicBezTo>
                      <a:close/>
                      <a:moveTo>
                        <a:pt x="21" y="8"/>
                      </a:moveTo>
                      <a:cubicBezTo>
                        <a:pt x="22" y="9"/>
                        <a:pt x="22" y="11"/>
                        <a:pt x="22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6" y="10"/>
                        <a:pt x="25" y="8"/>
                        <a:pt x="24" y="6"/>
                      </a:cubicBezTo>
                      <a:cubicBezTo>
                        <a:pt x="23" y="7"/>
                        <a:pt x="22" y="7"/>
                        <a:pt x="21" y="8"/>
                      </a:cubicBezTo>
                      <a:close/>
                      <a:moveTo>
                        <a:pt x="22" y="15"/>
                      </a:moveTo>
                      <a:cubicBezTo>
                        <a:pt x="22" y="16"/>
                        <a:pt x="22" y="18"/>
                        <a:pt x="21" y="20"/>
                      </a:cubicBezTo>
                      <a:cubicBezTo>
                        <a:pt x="22" y="20"/>
                        <a:pt x="23" y="21"/>
                        <a:pt x="24" y="22"/>
                      </a:cubicBezTo>
                      <a:cubicBezTo>
                        <a:pt x="25" y="20"/>
                        <a:pt x="26" y="17"/>
                        <a:pt x="27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lose/>
                      <a:moveTo>
                        <a:pt x="20" y="21"/>
                      </a:moveTo>
                      <a:cubicBezTo>
                        <a:pt x="19" y="23"/>
                        <a:pt x="18" y="25"/>
                        <a:pt x="17" y="26"/>
                      </a:cubicBezTo>
                      <a:cubicBezTo>
                        <a:pt x="19" y="25"/>
                        <a:pt x="21" y="24"/>
                        <a:pt x="23" y="23"/>
                      </a:cubicBezTo>
                      <a:cubicBezTo>
                        <a:pt x="22" y="22"/>
                        <a:pt x="21" y="22"/>
                        <a:pt x="20" y="21"/>
                      </a:cubicBezTo>
                      <a:close/>
                      <a:moveTo>
                        <a:pt x="14" y="3"/>
                      </a:move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2" y="4"/>
                        <a:pt x="12" y="4"/>
                        <a:pt x="11" y="5"/>
                      </a:cubicBezTo>
                      <a:cubicBezTo>
                        <a:pt x="11" y="5"/>
                        <a:pt x="11" y="6"/>
                        <a:pt x="10" y="6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11" y="7"/>
                        <a:pt x="12" y="8"/>
                        <a:pt x="14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lose/>
                      <a:moveTo>
                        <a:pt x="9" y="8"/>
                      </a:move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0"/>
                        <a:pt x="8" y="11"/>
                        <a:pt x="8" y="12"/>
                      </a:cubicBezTo>
                      <a:cubicBezTo>
                        <a:pt x="8" y="12"/>
                        <a:pt x="8" y="13"/>
                        <a:pt x="8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2" y="9"/>
                        <a:pt x="10" y="9"/>
                        <a:pt x="9" y="8"/>
                      </a:cubicBezTo>
                      <a:close/>
                      <a:moveTo>
                        <a:pt x="8" y="15"/>
                      </a:moveTo>
                      <a:cubicBezTo>
                        <a:pt x="8" y="15"/>
                        <a:pt x="8" y="15"/>
                        <a:pt x="8" y="16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8"/>
                        <a:pt x="9" y="19"/>
                        <a:pt x="9" y="19"/>
                      </a:cubicBezTo>
                      <a:cubicBezTo>
                        <a:pt x="10" y="19"/>
                        <a:pt x="12" y="18"/>
                        <a:pt x="14" y="1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lose/>
                      <a:moveTo>
                        <a:pt x="10" y="21"/>
                      </a:move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2"/>
                        <a:pt x="11" y="23"/>
                        <a:pt x="11" y="23"/>
                      </a:cubicBezTo>
                      <a:cubicBezTo>
                        <a:pt x="12" y="24"/>
                        <a:pt x="12" y="24"/>
                        <a:pt x="13" y="24"/>
                      </a:cubicBezTo>
                      <a:cubicBezTo>
                        <a:pt x="13" y="25"/>
                        <a:pt x="13" y="25"/>
                        <a:pt x="14" y="25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2" y="20"/>
                        <a:pt x="11" y="20"/>
                        <a:pt x="10" y="21"/>
                      </a:cubicBezTo>
                      <a:close/>
                      <a:moveTo>
                        <a:pt x="15" y="25"/>
                      </a:moveTo>
                      <a:cubicBezTo>
                        <a:pt x="15" y="25"/>
                        <a:pt x="16" y="25"/>
                        <a:pt x="16" y="24"/>
                      </a:cubicBezTo>
                      <a:cubicBezTo>
                        <a:pt x="16" y="24"/>
                        <a:pt x="17" y="24"/>
                        <a:pt x="17" y="23"/>
                      </a:cubicBezTo>
                      <a:cubicBezTo>
                        <a:pt x="18" y="23"/>
                        <a:pt x="18" y="22"/>
                        <a:pt x="18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0"/>
                        <a:pt x="16" y="20"/>
                        <a:pt x="15" y="20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lose/>
                      <a:moveTo>
                        <a:pt x="20" y="19"/>
                      </a:moveTo>
                      <a:cubicBezTo>
                        <a:pt x="20" y="19"/>
                        <a:pt x="20" y="18"/>
                        <a:pt x="20" y="18"/>
                      </a:cubicBezTo>
                      <a:cubicBezTo>
                        <a:pt x="20" y="17"/>
                        <a:pt x="20" y="17"/>
                        <a:pt x="20" y="16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9"/>
                        <a:pt x="20" y="19"/>
                      </a:cubicBezTo>
                      <a:close/>
                      <a:moveTo>
                        <a:pt x="21" y="13"/>
                      </a:moveTo>
                      <a:cubicBezTo>
                        <a:pt x="21" y="13"/>
                        <a:pt x="21" y="12"/>
                        <a:pt x="20" y="12"/>
                      </a:cubicBezTo>
                      <a:cubicBezTo>
                        <a:pt x="20" y="11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8"/>
                      </a:cubicBezTo>
                      <a:cubicBezTo>
                        <a:pt x="18" y="9"/>
                        <a:pt x="17" y="9"/>
                        <a:pt x="15" y="9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lose/>
                      <a:moveTo>
                        <a:pt x="19" y="7"/>
                      </a:moveTo>
                      <a:cubicBezTo>
                        <a:pt x="19" y="7"/>
                        <a:pt x="19" y="6"/>
                        <a:pt x="18" y="6"/>
                      </a:cubicBezTo>
                      <a:cubicBezTo>
                        <a:pt x="18" y="6"/>
                        <a:pt x="18" y="5"/>
                        <a:pt x="17" y="5"/>
                      </a:cubicBezTo>
                      <a:cubicBezTo>
                        <a:pt x="17" y="4"/>
                        <a:pt x="16" y="4"/>
                        <a:pt x="16" y="3"/>
                      </a:cubicBezTo>
                      <a:cubicBezTo>
                        <a:pt x="16" y="3"/>
                        <a:pt x="15" y="3"/>
                        <a:pt x="15" y="3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6" y="8"/>
                        <a:pt x="18" y="7"/>
                        <a:pt x="19" y="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任意多边形 42">
                  <a:extLst>
                    <a:ext uri="{FF2B5EF4-FFF2-40B4-BE49-F238E27FC236}">
                      <a16:creationId xmlns:a16="http://schemas.microsoft.com/office/drawing/2014/main" id="{F5D741C6-DD43-416B-AE8E-0D9233018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4794" y="3469288"/>
                  <a:ext cx="55563" cy="52387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11" y="0"/>
                    </a:cxn>
                    <a:cxn ang="0">
                      <a:pos x="12" y="3"/>
                    </a:cxn>
                    <a:cxn ang="0">
                      <a:pos x="0" y="20"/>
                    </a:cxn>
                    <a:cxn ang="0">
                      <a:pos x="4" y="20"/>
                    </a:cxn>
                    <a:cxn ang="0">
                      <a:pos x="14" y="6"/>
                    </a:cxn>
                    <a:cxn ang="0">
                      <a:pos x="15" y="8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1" h="20">
                      <a:moveTo>
                        <a:pt x="2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6" y="6"/>
                        <a:pt x="1" y="12"/>
                        <a:pt x="0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14"/>
                        <a:pt x="8" y="9"/>
                        <a:pt x="14" y="6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21" y="0"/>
                        <a:pt x="21" y="0"/>
                        <a:pt x="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任意多边形 43">
                  <a:extLst>
                    <a:ext uri="{FF2B5EF4-FFF2-40B4-BE49-F238E27FC236}">
                      <a16:creationId xmlns:a16="http://schemas.microsoft.com/office/drawing/2014/main" id="{7CD81190-D961-4E2F-A960-C999E0C29F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0356" y="3528025"/>
                  <a:ext cx="57150" cy="52387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11" y="20"/>
                    </a:cxn>
                    <a:cxn ang="0">
                      <a:pos x="9" y="18"/>
                    </a:cxn>
                    <a:cxn ang="0">
                      <a:pos x="22" y="1"/>
                    </a:cxn>
                    <a:cxn ang="0">
                      <a:pos x="18" y="0"/>
                    </a:cxn>
                    <a:cxn ang="0">
                      <a:pos x="8" y="15"/>
                    </a:cxn>
                    <a:cxn ang="0">
                      <a:pos x="7" y="12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22" h="20">
                      <a:moveTo>
                        <a:pt x="0" y="20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6" y="15"/>
                        <a:pt x="21" y="8"/>
                        <a:pt x="22" y="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7"/>
                        <a:pt x="13" y="12"/>
                        <a:pt x="8" y="15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0" y="20"/>
                        <a:pt x="0" y="20"/>
                        <a:pt x="0" y="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任意多边形 44">
                  <a:extLst>
                    <a:ext uri="{FF2B5EF4-FFF2-40B4-BE49-F238E27FC236}">
                      <a16:creationId xmlns:a16="http://schemas.microsoft.com/office/drawing/2014/main" id="{64516E1E-7B4A-48C1-A4A2-D1CB16E550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5119" y="3470875"/>
                  <a:ext cx="52388" cy="55562"/>
                </a:xfrm>
                <a:custGeom>
                  <a:avLst/>
                  <a:gdLst/>
                  <a:ahLst/>
                  <a:cxnLst>
                    <a:cxn ang="0">
                      <a:pos x="20" y="21"/>
                    </a:cxn>
                    <a:cxn ang="0">
                      <a:pos x="20" y="11"/>
                    </a:cxn>
                    <a:cxn ang="0">
                      <a:pos x="17" y="12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4" y="13"/>
                    </a:cxn>
                    <a:cxn ang="0">
                      <a:pos x="12" y="15"/>
                    </a:cxn>
                    <a:cxn ang="0">
                      <a:pos x="20" y="21"/>
                    </a:cxn>
                  </a:cxnLst>
                  <a:rect l="0" t="0" r="r" b="b"/>
                  <a:pathLst>
                    <a:path w="20" h="21">
                      <a:moveTo>
                        <a:pt x="20" y="21"/>
                      </a:move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4" y="5"/>
                        <a:pt x="8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" y="4"/>
                        <a:pt x="12" y="8"/>
                        <a:pt x="14" y="1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任意多边形 45">
                  <a:extLst>
                    <a:ext uri="{FF2B5EF4-FFF2-40B4-BE49-F238E27FC236}">
                      <a16:creationId xmlns:a16="http://schemas.microsoft.com/office/drawing/2014/main" id="{CF400F8E-30C4-477C-8FA2-888EF73DA7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4794" y="3526438"/>
                  <a:ext cx="52388" cy="539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0"/>
                    </a:cxn>
                    <a:cxn ang="0">
                      <a:pos x="2" y="9"/>
                    </a:cxn>
                    <a:cxn ang="0">
                      <a:pos x="19" y="21"/>
                    </a:cxn>
                    <a:cxn ang="0">
                      <a:pos x="20" y="17"/>
                    </a:cxn>
                    <a:cxn ang="0">
                      <a:pos x="6" y="7"/>
                    </a:cxn>
                    <a:cxn ang="0">
                      <a:pos x="8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21">
                      <a:moveTo>
                        <a:pt x="0" y="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5" y="15"/>
                        <a:pt x="12" y="20"/>
                        <a:pt x="19" y="21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3" y="17"/>
                        <a:pt x="8" y="13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1" name="文本框 33">
              <a:extLst>
                <a:ext uri="{FF2B5EF4-FFF2-40B4-BE49-F238E27FC236}">
                  <a16:creationId xmlns:a16="http://schemas.microsoft.com/office/drawing/2014/main" id="{6D97BE50-2338-49FE-B8C9-23C89FE2DF9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31203" y="4173809"/>
              <a:ext cx="2386516" cy="4774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42" name="文本框 34">
              <a:extLst>
                <a:ext uri="{FF2B5EF4-FFF2-40B4-BE49-F238E27FC236}">
                  <a16:creationId xmlns:a16="http://schemas.microsoft.com/office/drawing/2014/main" id="{718B0DBB-A13B-4E36-8AC1-060ACE38020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31203" y="4651243"/>
              <a:ext cx="2386516" cy="4874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FAF7A6A9-F437-408F-ABCE-55A627F0576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02743" y="1736812"/>
            <a:ext cx="2386516" cy="3761917"/>
            <a:chOff x="6274280" y="1376772"/>
            <a:chExt cx="2386516" cy="376191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21B96C7-6221-44CF-8311-9CB46F354A8A}"/>
                </a:ext>
              </a:extLst>
            </p:cNvPr>
            <p:cNvGrpSpPr/>
            <p:nvPr/>
          </p:nvGrpSpPr>
          <p:grpSpPr>
            <a:xfrm>
              <a:off x="7160229" y="1376772"/>
              <a:ext cx="614618" cy="2693154"/>
              <a:chOff x="7161472" y="1376772"/>
              <a:chExt cx="614618" cy="2693154"/>
            </a:xfrm>
          </p:grpSpPr>
          <p:sp>
            <p:nvSpPr>
              <p:cNvPr id="37" name="任意多边形 31">
                <a:extLst>
                  <a:ext uri="{FF2B5EF4-FFF2-40B4-BE49-F238E27FC236}">
                    <a16:creationId xmlns:a16="http://schemas.microsoft.com/office/drawing/2014/main" id="{1F8B6987-A971-4E1F-A50A-5DE4C9C7C65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161472" y="1376772"/>
                <a:ext cx="185545" cy="26931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8" name="任意多边形 32">
                <a:extLst>
                  <a:ext uri="{FF2B5EF4-FFF2-40B4-BE49-F238E27FC236}">
                    <a16:creationId xmlns:a16="http://schemas.microsoft.com/office/drawing/2014/main" id="{42D44109-3005-4E03-8243-67CB735488B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161472" y="1458530"/>
                <a:ext cx="614618" cy="2529641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键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CA3AD54-B199-4256-B138-32FD0C679172}"/>
                </a:ext>
              </a:extLst>
            </p:cNvPr>
            <p:cNvGrpSpPr/>
            <p:nvPr/>
          </p:nvGrpSpPr>
          <p:grpSpPr>
            <a:xfrm>
              <a:off x="7643471" y="2321323"/>
              <a:ext cx="801978" cy="804054"/>
              <a:chOff x="4715669" y="3275613"/>
              <a:chExt cx="612775" cy="614362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EBE2A61-169D-43AB-9B31-B28AACE61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669" y="3275613"/>
                <a:ext cx="612775" cy="614362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 27">
                <a:extLst>
                  <a:ext uri="{FF2B5EF4-FFF2-40B4-BE49-F238E27FC236}">
                    <a16:creationId xmlns:a16="http://schemas.microsoft.com/office/drawing/2014/main" id="{AD19465E-A469-44D2-8632-B6ACDAC64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0756" y="3345463"/>
                <a:ext cx="482600" cy="481012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102" y="1"/>
                  </a:cxn>
                  <a:cxn ang="0">
                    <a:pos x="159" y="30"/>
                  </a:cxn>
                  <a:cxn ang="0">
                    <a:pos x="165" y="37"/>
                  </a:cxn>
                  <a:cxn ang="0">
                    <a:pos x="182" y="105"/>
                  </a:cxn>
                  <a:cxn ang="0">
                    <a:pos x="180" y="113"/>
                  </a:cxn>
                  <a:cxn ang="0">
                    <a:pos x="139" y="168"/>
                  </a:cxn>
                  <a:cxn ang="0">
                    <a:pos x="132" y="173"/>
                  </a:cxn>
                  <a:cxn ang="0">
                    <a:pos x="66" y="177"/>
                  </a:cxn>
                  <a:cxn ang="0">
                    <a:pos x="57" y="174"/>
                  </a:cxn>
                  <a:cxn ang="0">
                    <a:pos x="9" y="126"/>
                  </a:cxn>
                  <a:cxn ang="0">
                    <a:pos x="6" y="118"/>
                  </a:cxn>
                  <a:cxn ang="0">
                    <a:pos x="9" y="56"/>
                  </a:cxn>
                  <a:cxn ang="0">
                    <a:pos x="13" y="48"/>
                  </a:cxn>
                  <a:cxn ang="0">
                    <a:pos x="66" y="4"/>
                  </a:cxn>
                  <a:cxn ang="0">
                    <a:pos x="92" y="0"/>
                  </a:cxn>
                </a:cxnLst>
                <a:rect l="0" t="0" r="r" b="b"/>
                <a:pathLst>
                  <a:path w="185" h="184">
                    <a:moveTo>
                      <a:pt x="92" y="0"/>
                    </a:moveTo>
                    <a:cubicBezTo>
                      <a:pt x="102" y="1"/>
                      <a:pt x="102" y="1"/>
                      <a:pt x="102" y="1"/>
                    </a:cubicBezTo>
                    <a:cubicBezTo>
                      <a:pt x="125" y="4"/>
                      <a:pt x="143" y="13"/>
                      <a:pt x="159" y="30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80" y="57"/>
                      <a:pt x="185" y="79"/>
                      <a:pt x="182" y="105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73" y="137"/>
                      <a:pt x="160" y="155"/>
                      <a:pt x="139" y="168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10" y="182"/>
                      <a:pt x="89" y="184"/>
                      <a:pt x="66" y="177"/>
                    </a:cubicBezTo>
                    <a:cubicBezTo>
                      <a:pt x="57" y="174"/>
                      <a:pt x="57" y="174"/>
                      <a:pt x="57" y="174"/>
                    </a:cubicBezTo>
                    <a:cubicBezTo>
                      <a:pt x="35" y="164"/>
                      <a:pt x="19" y="148"/>
                      <a:pt x="9" y="126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0" y="96"/>
                      <a:pt x="1" y="76"/>
                      <a:pt x="9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25" y="26"/>
                      <a:pt x="42" y="12"/>
                      <a:pt x="66" y="4"/>
                    </a:cubicBezTo>
                    <a:cubicBezTo>
                      <a:pt x="75" y="2"/>
                      <a:pt x="83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2A50343C-C5C7-4C35-AA6E-1D482DFA4AB9}"/>
                  </a:ext>
                </a:extLst>
              </p:cNvPr>
              <p:cNvGrpSpPr/>
              <p:nvPr/>
            </p:nvGrpSpPr>
            <p:grpSpPr>
              <a:xfrm>
                <a:off x="4871244" y="3469288"/>
                <a:ext cx="301625" cy="252412"/>
                <a:chOff x="4871244" y="3469288"/>
                <a:chExt cx="301625" cy="252412"/>
              </a:xfrm>
            </p:grpSpPr>
            <p:sp>
              <p:nvSpPr>
                <p:cNvPr id="35" name="任意多边形 29">
                  <a:extLst>
                    <a:ext uri="{FF2B5EF4-FFF2-40B4-BE49-F238E27FC236}">
                      <a16:creationId xmlns:a16="http://schemas.microsoft.com/office/drawing/2014/main" id="{DD178B53-C7A5-43D5-9B6D-3291A02EB1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1244" y="3469288"/>
                  <a:ext cx="301625" cy="252412"/>
                </a:xfrm>
                <a:custGeom>
                  <a:avLst/>
                  <a:gdLst/>
                  <a:ahLst/>
                  <a:cxnLst>
                    <a:cxn ang="0">
                      <a:pos x="6" y="72"/>
                    </a:cxn>
                    <a:cxn ang="0">
                      <a:pos x="13" y="72"/>
                    </a:cxn>
                    <a:cxn ang="0">
                      <a:pos x="13" y="74"/>
                    </a:cxn>
                    <a:cxn ang="0">
                      <a:pos x="6" y="74"/>
                    </a:cxn>
                    <a:cxn ang="0">
                      <a:pos x="6" y="72"/>
                    </a:cxn>
                    <a:cxn ang="0">
                      <a:pos x="15" y="72"/>
                    </a:cxn>
                    <a:cxn ang="0">
                      <a:pos x="21" y="72"/>
                    </a:cxn>
                    <a:cxn ang="0">
                      <a:pos x="21" y="74"/>
                    </a:cxn>
                    <a:cxn ang="0">
                      <a:pos x="15" y="74"/>
                    </a:cxn>
                    <a:cxn ang="0">
                      <a:pos x="15" y="72"/>
                    </a:cxn>
                    <a:cxn ang="0">
                      <a:pos x="23" y="72"/>
                    </a:cxn>
                    <a:cxn ang="0">
                      <a:pos x="29" y="72"/>
                    </a:cxn>
                    <a:cxn ang="0">
                      <a:pos x="29" y="74"/>
                    </a:cxn>
                    <a:cxn ang="0">
                      <a:pos x="23" y="74"/>
                    </a:cxn>
                    <a:cxn ang="0">
                      <a:pos x="23" y="72"/>
                    </a:cxn>
                    <a:cxn ang="0">
                      <a:pos x="57" y="71"/>
                    </a:cxn>
                    <a:cxn ang="0">
                      <a:pos x="59" y="73"/>
                    </a:cxn>
                    <a:cxn ang="0">
                      <a:pos x="57" y="75"/>
                    </a:cxn>
                    <a:cxn ang="0">
                      <a:pos x="56" y="73"/>
                    </a:cxn>
                    <a:cxn ang="0">
                      <a:pos x="57" y="71"/>
                    </a:cxn>
                    <a:cxn ang="0">
                      <a:pos x="108" y="7"/>
                    </a:cxn>
                    <a:cxn ang="0">
                      <a:pos x="6" y="7"/>
                    </a:cxn>
                    <a:cxn ang="0">
                      <a:pos x="6" y="66"/>
                    </a:cxn>
                    <a:cxn ang="0">
                      <a:pos x="108" y="66"/>
                    </a:cxn>
                    <a:cxn ang="0">
                      <a:pos x="108" y="7"/>
                    </a:cxn>
                    <a:cxn ang="0">
                      <a:pos x="69" y="80"/>
                    </a:cxn>
                    <a:cxn ang="0">
                      <a:pos x="69" y="90"/>
                    </a:cxn>
                    <a:cxn ang="0">
                      <a:pos x="87" y="90"/>
                    </a:cxn>
                    <a:cxn ang="0">
                      <a:pos x="87" y="97"/>
                    </a:cxn>
                    <a:cxn ang="0">
                      <a:pos x="28" y="97"/>
                    </a:cxn>
                    <a:cxn ang="0">
                      <a:pos x="28" y="90"/>
                    </a:cxn>
                    <a:cxn ang="0">
                      <a:pos x="46" y="90"/>
                    </a:cxn>
                    <a:cxn ang="0">
                      <a:pos x="46" y="80"/>
                    </a:cxn>
                    <a:cxn ang="0">
                      <a:pos x="6" y="80"/>
                    </a:cxn>
                    <a:cxn ang="0">
                      <a:pos x="0" y="74"/>
                    </a:cxn>
                    <a:cxn ang="0">
                      <a:pos x="0" y="6"/>
                    </a:cxn>
                    <a:cxn ang="0">
                      <a:pos x="6" y="0"/>
                    </a:cxn>
                    <a:cxn ang="0">
                      <a:pos x="109" y="0"/>
                    </a:cxn>
                    <a:cxn ang="0">
                      <a:pos x="115" y="6"/>
                    </a:cxn>
                    <a:cxn ang="0">
                      <a:pos x="115" y="74"/>
                    </a:cxn>
                    <a:cxn ang="0">
                      <a:pos x="109" y="80"/>
                    </a:cxn>
                    <a:cxn ang="0">
                      <a:pos x="69" y="80"/>
                    </a:cxn>
                  </a:cxnLst>
                  <a:rect l="0" t="0" r="r" b="b"/>
                  <a:pathLst>
                    <a:path w="115" h="97">
                      <a:moveTo>
                        <a:pt x="6" y="72"/>
                      </a:move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4"/>
                        <a:pt x="13" y="74"/>
                        <a:pt x="13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2"/>
                        <a:pt x="6" y="72"/>
                        <a:pt x="6" y="72"/>
                      </a:cubicBezTo>
                      <a:close/>
                      <a:moveTo>
                        <a:pt x="15" y="72"/>
                      </a:moveTo>
                      <a:cubicBezTo>
                        <a:pt x="17" y="72"/>
                        <a:pt x="19" y="72"/>
                        <a:pt x="21" y="72"/>
                      </a:cubicBezTo>
                      <a:cubicBezTo>
                        <a:pt x="21" y="73"/>
                        <a:pt x="21" y="73"/>
                        <a:pt x="21" y="74"/>
                      </a:cubicBezTo>
                      <a:cubicBezTo>
                        <a:pt x="19" y="74"/>
                        <a:pt x="17" y="74"/>
                        <a:pt x="15" y="74"/>
                      </a:cubicBezTo>
                      <a:cubicBezTo>
                        <a:pt x="15" y="73"/>
                        <a:pt x="15" y="73"/>
                        <a:pt x="15" y="72"/>
                      </a:cubicBezTo>
                      <a:close/>
                      <a:moveTo>
                        <a:pt x="23" y="72"/>
                      </a:moveTo>
                      <a:cubicBezTo>
                        <a:pt x="29" y="72"/>
                        <a:pt x="29" y="72"/>
                        <a:pt x="29" y="72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23" y="72"/>
                        <a:pt x="23" y="72"/>
                        <a:pt x="23" y="72"/>
                      </a:cubicBezTo>
                      <a:close/>
                      <a:moveTo>
                        <a:pt x="57" y="71"/>
                      </a:moveTo>
                      <a:cubicBezTo>
                        <a:pt x="58" y="71"/>
                        <a:pt x="59" y="72"/>
                        <a:pt x="59" y="73"/>
                      </a:cubicBezTo>
                      <a:cubicBezTo>
                        <a:pt x="59" y="74"/>
                        <a:pt x="58" y="75"/>
                        <a:pt x="57" y="75"/>
                      </a:cubicBezTo>
                      <a:cubicBezTo>
                        <a:pt x="56" y="75"/>
                        <a:pt x="56" y="74"/>
                        <a:pt x="56" y="73"/>
                      </a:cubicBezTo>
                      <a:cubicBezTo>
                        <a:pt x="56" y="72"/>
                        <a:pt x="56" y="71"/>
                        <a:pt x="57" y="71"/>
                      </a:cubicBezTo>
                      <a:close/>
                      <a:moveTo>
                        <a:pt x="108" y="7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7"/>
                        <a:pt x="108" y="7"/>
                        <a:pt x="108" y="7"/>
                      </a:cubicBezTo>
                      <a:close/>
                      <a:moveTo>
                        <a:pt x="69" y="80"/>
                      </a:moveTo>
                      <a:cubicBezTo>
                        <a:pt x="69" y="90"/>
                        <a:pt x="69" y="90"/>
                        <a:pt x="69" y="90"/>
                      </a:cubicBezTo>
                      <a:cubicBezTo>
                        <a:pt x="87" y="90"/>
                        <a:pt x="87" y="90"/>
                        <a:pt x="87" y="90"/>
                      </a:cubicBezTo>
                      <a:cubicBezTo>
                        <a:pt x="87" y="97"/>
                        <a:pt x="87" y="97"/>
                        <a:pt x="87" y="97"/>
                      </a:cubicBezTo>
                      <a:cubicBezTo>
                        <a:pt x="28" y="97"/>
                        <a:pt x="28" y="97"/>
                        <a:pt x="28" y="97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46" y="90"/>
                        <a:pt x="46" y="90"/>
                        <a:pt x="46" y="90"/>
                      </a:cubicBezTo>
                      <a:cubicBezTo>
                        <a:pt x="46" y="80"/>
                        <a:pt x="46" y="80"/>
                        <a:pt x="4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3" y="80"/>
                        <a:pt x="0" y="77"/>
                        <a:pt x="0" y="74"/>
                      </a:cubicBezTo>
                      <a:cubicBezTo>
                        <a:pt x="0" y="54"/>
                        <a:pt x="0" y="2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12" y="0"/>
                        <a:pt x="115" y="3"/>
                        <a:pt x="115" y="6"/>
                      </a:cubicBezTo>
                      <a:cubicBezTo>
                        <a:pt x="115" y="26"/>
                        <a:pt x="115" y="54"/>
                        <a:pt x="115" y="74"/>
                      </a:cubicBezTo>
                      <a:cubicBezTo>
                        <a:pt x="115" y="77"/>
                        <a:pt x="112" y="80"/>
                        <a:pt x="109" y="80"/>
                      </a:cubicBezTo>
                      <a:cubicBezTo>
                        <a:pt x="69" y="80"/>
                        <a:pt x="69" y="80"/>
                        <a:pt x="69" y="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任意多边形 30">
                  <a:extLst>
                    <a:ext uri="{FF2B5EF4-FFF2-40B4-BE49-F238E27FC236}">
                      <a16:creationId xmlns:a16="http://schemas.microsoft.com/office/drawing/2014/main" id="{62CB2B9A-ACE0-4F01-99CC-7B0F8204A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6169" y="3507388"/>
                  <a:ext cx="231775" cy="112712"/>
                </a:xfrm>
                <a:custGeom>
                  <a:avLst/>
                  <a:gdLst/>
                  <a:ahLst/>
                  <a:cxnLst>
                    <a:cxn ang="0">
                      <a:pos x="6" y="33"/>
                    </a:cxn>
                    <a:cxn ang="0">
                      <a:pos x="10" y="37"/>
                    </a:cxn>
                    <a:cxn ang="0">
                      <a:pos x="6" y="40"/>
                    </a:cxn>
                    <a:cxn ang="0">
                      <a:pos x="3" y="37"/>
                    </a:cxn>
                    <a:cxn ang="0">
                      <a:pos x="6" y="33"/>
                    </a:cxn>
                    <a:cxn ang="0">
                      <a:pos x="32" y="17"/>
                    </a:cxn>
                    <a:cxn ang="0">
                      <a:pos x="35" y="20"/>
                    </a:cxn>
                    <a:cxn ang="0">
                      <a:pos x="32" y="23"/>
                    </a:cxn>
                    <a:cxn ang="0">
                      <a:pos x="28" y="20"/>
                    </a:cxn>
                    <a:cxn ang="0">
                      <a:pos x="32" y="17"/>
                    </a:cxn>
                    <a:cxn ang="0">
                      <a:pos x="57" y="27"/>
                    </a:cxn>
                    <a:cxn ang="0">
                      <a:pos x="60" y="30"/>
                    </a:cxn>
                    <a:cxn ang="0">
                      <a:pos x="57" y="34"/>
                    </a:cxn>
                    <a:cxn ang="0">
                      <a:pos x="54" y="30"/>
                    </a:cxn>
                    <a:cxn ang="0">
                      <a:pos x="57" y="27"/>
                    </a:cxn>
                    <a:cxn ang="0">
                      <a:pos x="82" y="4"/>
                    </a:cxn>
                    <a:cxn ang="0">
                      <a:pos x="86" y="7"/>
                    </a:cxn>
                    <a:cxn ang="0">
                      <a:pos x="82" y="10"/>
                    </a:cxn>
                    <a:cxn ang="0">
                      <a:pos x="79" y="7"/>
                    </a:cxn>
                    <a:cxn ang="0">
                      <a:pos x="82" y="4"/>
                    </a:cxn>
                    <a:cxn ang="0">
                      <a:pos x="6" y="30"/>
                    </a:cxn>
                    <a:cxn ang="0">
                      <a:pos x="10" y="32"/>
                    </a:cxn>
                    <a:cxn ang="0">
                      <a:pos x="26" y="22"/>
                    </a:cxn>
                    <a:cxn ang="0">
                      <a:pos x="25" y="20"/>
                    </a:cxn>
                    <a:cxn ang="0">
                      <a:pos x="32" y="14"/>
                    </a:cxn>
                    <a:cxn ang="0">
                      <a:pos x="38" y="20"/>
                    </a:cxn>
                    <a:cxn ang="0">
                      <a:pos x="38" y="20"/>
                    </a:cxn>
                    <a:cxn ang="0">
                      <a:pos x="52" y="26"/>
                    </a:cxn>
                    <a:cxn ang="0">
                      <a:pos x="57" y="24"/>
                    </a:cxn>
                    <a:cxn ang="0">
                      <a:pos x="60" y="25"/>
                    </a:cxn>
                    <a:cxn ang="0">
                      <a:pos x="77" y="9"/>
                    </a:cxn>
                    <a:cxn ang="0">
                      <a:pos x="76" y="7"/>
                    </a:cxn>
                    <a:cxn ang="0">
                      <a:pos x="82" y="0"/>
                    </a:cxn>
                    <a:cxn ang="0">
                      <a:pos x="89" y="7"/>
                    </a:cxn>
                    <a:cxn ang="0">
                      <a:pos x="82" y="13"/>
                    </a:cxn>
                    <a:cxn ang="0">
                      <a:pos x="79" y="12"/>
                    </a:cxn>
                    <a:cxn ang="0">
                      <a:pos x="63" y="28"/>
                    </a:cxn>
                    <a:cxn ang="0">
                      <a:pos x="63" y="30"/>
                    </a:cxn>
                    <a:cxn ang="0">
                      <a:pos x="57" y="37"/>
                    </a:cxn>
                    <a:cxn ang="0">
                      <a:pos x="51" y="30"/>
                    </a:cxn>
                    <a:cxn ang="0">
                      <a:pos x="51" y="30"/>
                    </a:cxn>
                    <a:cxn ang="0">
                      <a:pos x="37" y="24"/>
                    </a:cxn>
                    <a:cxn ang="0">
                      <a:pos x="32" y="26"/>
                    </a:cxn>
                    <a:cxn ang="0">
                      <a:pos x="28" y="25"/>
                    </a:cxn>
                    <a:cxn ang="0">
                      <a:pos x="12" y="35"/>
                    </a:cxn>
                    <a:cxn ang="0">
                      <a:pos x="13" y="37"/>
                    </a:cxn>
                    <a:cxn ang="0">
                      <a:pos x="6" y="43"/>
                    </a:cxn>
                    <a:cxn ang="0">
                      <a:pos x="0" y="37"/>
                    </a:cxn>
                    <a:cxn ang="0">
                      <a:pos x="6" y="30"/>
                    </a:cxn>
                  </a:cxnLst>
                  <a:rect l="0" t="0" r="r" b="b"/>
                  <a:pathLst>
                    <a:path w="89" h="43">
                      <a:moveTo>
                        <a:pt x="6" y="33"/>
                      </a:moveTo>
                      <a:cubicBezTo>
                        <a:pt x="8" y="33"/>
                        <a:pt x="10" y="35"/>
                        <a:pt x="10" y="37"/>
                      </a:cubicBezTo>
                      <a:cubicBezTo>
                        <a:pt x="10" y="38"/>
                        <a:pt x="8" y="40"/>
                        <a:pt x="6" y="40"/>
                      </a:cubicBezTo>
                      <a:cubicBezTo>
                        <a:pt x="5" y="40"/>
                        <a:pt x="3" y="38"/>
                        <a:pt x="3" y="37"/>
                      </a:cubicBezTo>
                      <a:cubicBezTo>
                        <a:pt x="3" y="35"/>
                        <a:pt x="5" y="33"/>
                        <a:pt x="6" y="33"/>
                      </a:cubicBezTo>
                      <a:close/>
                      <a:moveTo>
                        <a:pt x="32" y="17"/>
                      </a:moveTo>
                      <a:cubicBezTo>
                        <a:pt x="34" y="17"/>
                        <a:pt x="35" y="18"/>
                        <a:pt x="35" y="20"/>
                      </a:cubicBezTo>
                      <a:cubicBezTo>
                        <a:pt x="35" y="22"/>
                        <a:pt x="34" y="23"/>
                        <a:pt x="32" y="23"/>
                      </a:cubicBezTo>
                      <a:cubicBezTo>
                        <a:pt x="30" y="23"/>
                        <a:pt x="28" y="22"/>
                        <a:pt x="28" y="20"/>
                      </a:cubicBezTo>
                      <a:cubicBezTo>
                        <a:pt x="28" y="18"/>
                        <a:pt x="30" y="17"/>
                        <a:pt x="32" y="17"/>
                      </a:cubicBezTo>
                      <a:close/>
                      <a:moveTo>
                        <a:pt x="57" y="27"/>
                      </a:moveTo>
                      <a:cubicBezTo>
                        <a:pt x="59" y="27"/>
                        <a:pt x="60" y="29"/>
                        <a:pt x="60" y="30"/>
                      </a:cubicBezTo>
                      <a:cubicBezTo>
                        <a:pt x="60" y="32"/>
                        <a:pt x="59" y="34"/>
                        <a:pt x="57" y="34"/>
                      </a:cubicBezTo>
                      <a:cubicBezTo>
                        <a:pt x="55" y="34"/>
                        <a:pt x="54" y="32"/>
                        <a:pt x="54" y="30"/>
                      </a:cubicBezTo>
                      <a:cubicBezTo>
                        <a:pt x="54" y="29"/>
                        <a:pt x="55" y="27"/>
                        <a:pt x="57" y="27"/>
                      </a:cubicBezTo>
                      <a:close/>
                      <a:moveTo>
                        <a:pt x="82" y="4"/>
                      </a:moveTo>
                      <a:cubicBezTo>
                        <a:pt x="84" y="4"/>
                        <a:pt x="86" y="5"/>
                        <a:pt x="86" y="7"/>
                      </a:cubicBezTo>
                      <a:cubicBezTo>
                        <a:pt x="86" y="9"/>
                        <a:pt x="84" y="10"/>
                        <a:pt x="82" y="10"/>
                      </a:cubicBezTo>
                      <a:cubicBezTo>
                        <a:pt x="81" y="10"/>
                        <a:pt x="79" y="9"/>
                        <a:pt x="79" y="7"/>
                      </a:cubicBezTo>
                      <a:cubicBezTo>
                        <a:pt x="79" y="5"/>
                        <a:pt x="81" y="4"/>
                        <a:pt x="82" y="4"/>
                      </a:cubicBezTo>
                      <a:close/>
                      <a:moveTo>
                        <a:pt x="6" y="30"/>
                      </a:moveTo>
                      <a:cubicBezTo>
                        <a:pt x="8" y="30"/>
                        <a:pt x="9" y="31"/>
                        <a:pt x="10" y="32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25" y="21"/>
                        <a:pt x="25" y="21"/>
                        <a:pt x="25" y="20"/>
                      </a:cubicBezTo>
                      <a:cubicBezTo>
                        <a:pt x="25" y="17"/>
                        <a:pt x="28" y="14"/>
                        <a:pt x="32" y="14"/>
                      </a:cubicBezTo>
                      <a:cubicBezTo>
                        <a:pt x="35" y="14"/>
                        <a:pt x="38" y="17"/>
                        <a:pt x="38" y="20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3" y="25"/>
                        <a:pt x="55" y="24"/>
                        <a:pt x="57" y="24"/>
                      </a:cubicBezTo>
                      <a:cubicBezTo>
                        <a:pt x="58" y="24"/>
                        <a:pt x="59" y="24"/>
                        <a:pt x="60" y="25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6" y="9"/>
                        <a:pt x="76" y="8"/>
                        <a:pt x="76" y="7"/>
                      </a:cubicBezTo>
                      <a:cubicBezTo>
                        <a:pt x="76" y="3"/>
                        <a:pt x="79" y="0"/>
                        <a:pt x="82" y="0"/>
                      </a:cubicBezTo>
                      <a:cubicBezTo>
                        <a:pt x="86" y="0"/>
                        <a:pt x="89" y="3"/>
                        <a:pt x="89" y="7"/>
                      </a:cubicBezTo>
                      <a:cubicBezTo>
                        <a:pt x="89" y="10"/>
                        <a:pt x="86" y="13"/>
                        <a:pt x="82" y="13"/>
                      </a:cubicBezTo>
                      <a:cubicBezTo>
                        <a:pt x="81" y="13"/>
                        <a:pt x="80" y="13"/>
                        <a:pt x="79" y="12"/>
                      </a:cubicBezTo>
                      <a:cubicBezTo>
                        <a:pt x="63" y="28"/>
                        <a:pt x="63" y="28"/>
                        <a:pt x="63" y="28"/>
                      </a:cubicBezTo>
                      <a:cubicBezTo>
                        <a:pt x="63" y="29"/>
                        <a:pt x="63" y="30"/>
                        <a:pt x="63" y="30"/>
                      </a:cubicBezTo>
                      <a:cubicBezTo>
                        <a:pt x="63" y="34"/>
                        <a:pt x="61" y="37"/>
                        <a:pt x="57" y="37"/>
                      </a:cubicBezTo>
                      <a:cubicBezTo>
                        <a:pt x="54" y="37"/>
                        <a:pt x="51" y="34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37" y="24"/>
                        <a:pt x="37" y="24"/>
                        <a:pt x="37" y="24"/>
                      </a:cubicBezTo>
                      <a:cubicBezTo>
                        <a:pt x="35" y="25"/>
                        <a:pt x="34" y="26"/>
                        <a:pt x="32" y="26"/>
                      </a:cubicBezTo>
                      <a:cubicBezTo>
                        <a:pt x="30" y="26"/>
                        <a:pt x="29" y="26"/>
                        <a:pt x="28" y="25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3" y="36"/>
                        <a:pt x="13" y="36"/>
                        <a:pt x="13" y="37"/>
                      </a:cubicBezTo>
                      <a:cubicBezTo>
                        <a:pt x="13" y="40"/>
                        <a:pt x="10" y="43"/>
                        <a:pt x="6" y="43"/>
                      </a:cubicBezTo>
                      <a:cubicBezTo>
                        <a:pt x="3" y="43"/>
                        <a:pt x="0" y="40"/>
                        <a:pt x="0" y="37"/>
                      </a:cubicBezTo>
                      <a:cubicBezTo>
                        <a:pt x="0" y="33"/>
                        <a:pt x="3" y="30"/>
                        <a:pt x="6" y="3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0" name="文本框 22">
              <a:extLst>
                <a:ext uri="{FF2B5EF4-FFF2-40B4-BE49-F238E27FC236}">
                  <a16:creationId xmlns:a16="http://schemas.microsoft.com/office/drawing/2014/main" id="{6F13AEE3-4E5C-4A55-AD48-C004DE1540C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274280" y="4173809"/>
              <a:ext cx="2386516" cy="4774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1" name="文本框 23">
              <a:extLst>
                <a:ext uri="{FF2B5EF4-FFF2-40B4-BE49-F238E27FC236}">
                  <a16:creationId xmlns:a16="http://schemas.microsoft.com/office/drawing/2014/main" id="{DA77B539-5413-46DA-9851-DE8DDAB166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274280" y="4651243"/>
              <a:ext cx="2386516" cy="4874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4C764301-84F0-403C-BFE8-3287A1158C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200279" y="1736812"/>
            <a:ext cx="2386516" cy="3761917"/>
            <a:chOff x="9017358" y="1376772"/>
            <a:chExt cx="2386516" cy="376191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89CBE96-4906-4E86-84A1-AD8856A33C8C}"/>
                </a:ext>
              </a:extLst>
            </p:cNvPr>
            <p:cNvGrpSpPr/>
            <p:nvPr/>
          </p:nvGrpSpPr>
          <p:grpSpPr>
            <a:xfrm>
              <a:off x="9903307" y="1376772"/>
              <a:ext cx="614618" cy="2693154"/>
              <a:chOff x="9906504" y="1376772"/>
              <a:chExt cx="614618" cy="2693154"/>
            </a:xfrm>
          </p:grpSpPr>
          <p:sp>
            <p:nvSpPr>
              <p:cNvPr id="26" name="任意多边形 20">
                <a:extLst>
                  <a:ext uri="{FF2B5EF4-FFF2-40B4-BE49-F238E27FC236}">
                    <a16:creationId xmlns:a16="http://schemas.microsoft.com/office/drawing/2014/main" id="{DB3B6789-1056-46AC-8C83-2B248393890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906504" y="1376772"/>
                <a:ext cx="185545" cy="26931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 21">
                <a:extLst>
                  <a:ext uri="{FF2B5EF4-FFF2-40B4-BE49-F238E27FC236}">
                    <a16:creationId xmlns:a16="http://schemas.microsoft.com/office/drawing/2014/main" id="{96D123A3-BD0A-4239-8469-E82954AD6B8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906504" y="1458530"/>
                <a:ext cx="614618" cy="2529641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键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F6EFE0E-F331-4413-9EFE-FF17948437E8}"/>
                </a:ext>
              </a:extLst>
            </p:cNvPr>
            <p:cNvGrpSpPr/>
            <p:nvPr/>
          </p:nvGrpSpPr>
          <p:grpSpPr>
            <a:xfrm>
              <a:off x="10389856" y="2321323"/>
              <a:ext cx="804055" cy="804054"/>
              <a:chOff x="5615781" y="3275613"/>
              <a:chExt cx="614363" cy="61436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D564BF0-9A62-4A87-B6CD-39C812D9E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5781" y="3275613"/>
                <a:ext cx="614363" cy="614362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 16">
                <a:extLst>
                  <a:ext uri="{FF2B5EF4-FFF2-40B4-BE49-F238E27FC236}">
                    <a16:creationId xmlns:a16="http://schemas.microsoft.com/office/drawing/2014/main" id="{4DF79113-8DDE-49F8-8CE3-775C1DFA0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869" y="3345463"/>
                <a:ext cx="484188" cy="481012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102" y="0"/>
                  </a:cxn>
                  <a:cxn ang="0">
                    <a:pos x="160" y="30"/>
                  </a:cxn>
                  <a:cxn ang="0">
                    <a:pos x="165" y="37"/>
                  </a:cxn>
                  <a:cxn ang="0">
                    <a:pos x="182" y="105"/>
                  </a:cxn>
                  <a:cxn ang="0">
                    <a:pos x="180" y="113"/>
                  </a:cxn>
                  <a:cxn ang="0">
                    <a:pos x="139" y="168"/>
                  </a:cxn>
                  <a:cxn ang="0">
                    <a:pos x="132" y="172"/>
                  </a:cxn>
                  <a:cxn ang="0">
                    <a:pos x="66" y="177"/>
                  </a:cxn>
                  <a:cxn ang="0">
                    <a:pos x="57" y="174"/>
                  </a:cxn>
                  <a:cxn ang="0">
                    <a:pos x="9" y="126"/>
                  </a:cxn>
                  <a:cxn ang="0">
                    <a:pos x="6" y="118"/>
                  </a:cxn>
                  <a:cxn ang="0">
                    <a:pos x="9" y="56"/>
                  </a:cxn>
                  <a:cxn ang="0">
                    <a:pos x="13" y="48"/>
                  </a:cxn>
                  <a:cxn ang="0">
                    <a:pos x="66" y="4"/>
                  </a:cxn>
                  <a:cxn ang="0">
                    <a:pos x="92" y="0"/>
                  </a:cxn>
                </a:cxnLst>
                <a:rect l="0" t="0" r="r" b="b"/>
                <a:pathLst>
                  <a:path w="185" h="184">
                    <a:moveTo>
                      <a:pt x="92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25" y="3"/>
                      <a:pt x="143" y="13"/>
                      <a:pt x="160" y="30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80" y="57"/>
                      <a:pt x="185" y="79"/>
                      <a:pt x="182" y="105"/>
                    </a:cubicBezTo>
                    <a:cubicBezTo>
                      <a:pt x="180" y="113"/>
                      <a:pt x="180" y="113"/>
                      <a:pt x="180" y="113"/>
                    </a:cubicBezTo>
                    <a:cubicBezTo>
                      <a:pt x="173" y="137"/>
                      <a:pt x="160" y="155"/>
                      <a:pt x="139" y="168"/>
                    </a:cubicBez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10" y="182"/>
                      <a:pt x="89" y="184"/>
                      <a:pt x="66" y="177"/>
                    </a:cubicBezTo>
                    <a:cubicBezTo>
                      <a:pt x="57" y="174"/>
                      <a:pt x="57" y="174"/>
                      <a:pt x="57" y="174"/>
                    </a:cubicBezTo>
                    <a:cubicBezTo>
                      <a:pt x="35" y="164"/>
                      <a:pt x="19" y="148"/>
                      <a:pt x="9" y="126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0" y="96"/>
                      <a:pt x="1" y="76"/>
                      <a:pt x="9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25" y="26"/>
                      <a:pt x="42" y="12"/>
                      <a:pt x="66" y="4"/>
                    </a:cubicBezTo>
                    <a:cubicBezTo>
                      <a:pt x="75" y="2"/>
                      <a:pt x="83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7EA6404-1FFB-40B5-9B86-A2D82AC7A809}"/>
                  </a:ext>
                </a:extLst>
              </p:cNvPr>
              <p:cNvGrpSpPr/>
              <p:nvPr/>
            </p:nvGrpSpPr>
            <p:grpSpPr>
              <a:xfrm>
                <a:off x="5830094" y="3426425"/>
                <a:ext cx="185738" cy="314325"/>
                <a:chOff x="5830094" y="3426425"/>
                <a:chExt cx="185738" cy="314325"/>
              </a:xfrm>
            </p:grpSpPr>
            <p:sp>
              <p:nvSpPr>
                <p:cNvPr id="24" name="任意多边形 18">
                  <a:extLst>
                    <a:ext uri="{FF2B5EF4-FFF2-40B4-BE49-F238E27FC236}">
                      <a16:creationId xmlns:a16="http://schemas.microsoft.com/office/drawing/2014/main" id="{DB08567E-D1D7-4DA7-9D1E-9B06A11399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30094" y="3426425"/>
                  <a:ext cx="185738" cy="314325"/>
                </a:xfrm>
                <a:custGeom>
                  <a:avLst/>
                  <a:gdLst/>
                  <a:ahLst/>
                  <a:cxnLst>
                    <a:cxn ang="0">
                      <a:pos x="32" y="105"/>
                    </a:cxn>
                    <a:cxn ang="0">
                      <a:pos x="39" y="105"/>
                    </a:cxn>
                    <a:cxn ang="0">
                      <a:pos x="42" y="107"/>
                    </a:cxn>
                    <a:cxn ang="0">
                      <a:pos x="42" y="111"/>
                    </a:cxn>
                    <a:cxn ang="0">
                      <a:pos x="39" y="114"/>
                    </a:cxn>
                    <a:cxn ang="0">
                      <a:pos x="32" y="114"/>
                    </a:cxn>
                    <a:cxn ang="0">
                      <a:pos x="29" y="111"/>
                    </a:cxn>
                    <a:cxn ang="0">
                      <a:pos x="29" y="107"/>
                    </a:cxn>
                    <a:cxn ang="0">
                      <a:pos x="32" y="105"/>
                    </a:cxn>
                    <a:cxn ang="0">
                      <a:pos x="25" y="4"/>
                    </a:cxn>
                    <a:cxn ang="0">
                      <a:pos x="46" y="4"/>
                    </a:cxn>
                    <a:cxn ang="0">
                      <a:pos x="48" y="6"/>
                    </a:cxn>
                    <a:cxn ang="0">
                      <a:pos x="48" y="6"/>
                    </a:cxn>
                    <a:cxn ang="0">
                      <a:pos x="46" y="8"/>
                    </a:cxn>
                    <a:cxn ang="0">
                      <a:pos x="25" y="8"/>
                    </a:cxn>
                    <a:cxn ang="0">
                      <a:pos x="22" y="6"/>
                    </a:cxn>
                    <a:cxn ang="0">
                      <a:pos x="22" y="6"/>
                    </a:cxn>
                    <a:cxn ang="0">
                      <a:pos x="25" y="4"/>
                    </a:cxn>
                    <a:cxn ang="0">
                      <a:pos x="64" y="18"/>
                    </a:cxn>
                    <a:cxn ang="0">
                      <a:pos x="64" y="94"/>
                    </a:cxn>
                    <a:cxn ang="0">
                      <a:pos x="59" y="98"/>
                    </a:cxn>
                    <a:cxn ang="0">
                      <a:pos x="11" y="98"/>
                    </a:cxn>
                    <a:cxn ang="0">
                      <a:pos x="6" y="93"/>
                    </a:cxn>
                    <a:cxn ang="0">
                      <a:pos x="6" y="17"/>
                    </a:cxn>
                    <a:cxn ang="0">
                      <a:pos x="12" y="13"/>
                    </a:cxn>
                    <a:cxn ang="0">
                      <a:pos x="60" y="13"/>
                    </a:cxn>
                    <a:cxn ang="0">
                      <a:pos x="64" y="18"/>
                    </a:cxn>
                    <a:cxn ang="0">
                      <a:pos x="71" y="12"/>
                    </a:cxn>
                    <a:cxn ang="0">
                      <a:pos x="71" y="108"/>
                    </a:cxn>
                    <a:cxn ang="0">
                      <a:pos x="59" y="120"/>
                    </a:cxn>
                    <a:cxn ang="0">
                      <a:pos x="12" y="120"/>
                    </a:cxn>
                    <a:cxn ang="0">
                      <a:pos x="0" y="108"/>
                    </a:cxn>
                    <a:cxn ang="0">
                      <a:pos x="0" y="12"/>
                    </a:cxn>
                    <a:cxn ang="0">
                      <a:pos x="12" y="0"/>
                    </a:cxn>
                    <a:cxn ang="0">
                      <a:pos x="59" y="0"/>
                    </a:cxn>
                    <a:cxn ang="0">
                      <a:pos x="71" y="12"/>
                    </a:cxn>
                  </a:cxnLst>
                  <a:rect l="0" t="0" r="r" b="b"/>
                  <a:pathLst>
                    <a:path w="71" h="120">
                      <a:moveTo>
                        <a:pt x="32" y="105"/>
                      </a:moveTo>
                      <a:cubicBezTo>
                        <a:pt x="39" y="105"/>
                        <a:pt x="39" y="105"/>
                        <a:pt x="39" y="105"/>
                      </a:cubicBezTo>
                      <a:cubicBezTo>
                        <a:pt x="41" y="105"/>
                        <a:pt x="42" y="106"/>
                        <a:pt x="42" y="107"/>
                      </a:cubicBezTo>
                      <a:cubicBezTo>
                        <a:pt x="42" y="111"/>
                        <a:pt x="42" y="111"/>
                        <a:pt x="42" y="111"/>
                      </a:cubicBezTo>
                      <a:cubicBezTo>
                        <a:pt x="42" y="113"/>
                        <a:pt x="41" y="114"/>
                        <a:pt x="39" y="114"/>
                      </a:cubicBez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30" y="114"/>
                        <a:pt x="29" y="113"/>
                        <a:pt x="29" y="111"/>
                      </a:cubicBezTo>
                      <a:cubicBezTo>
                        <a:pt x="29" y="107"/>
                        <a:pt x="29" y="107"/>
                        <a:pt x="29" y="107"/>
                      </a:cubicBezTo>
                      <a:cubicBezTo>
                        <a:pt x="29" y="106"/>
                        <a:pt x="30" y="105"/>
                        <a:pt x="32" y="105"/>
                      </a:cubicBezTo>
                      <a:close/>
                      <a:moveTo>
                        <a:pt x="25" y="4"/>
                      </a:move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7" y="4"/>
                        <a:pt x="48" y="5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7"/>
                        <a:pt x="47" y="8"/>
                        <a:pt x="46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3" y="8"/>
                        <a:pt x="22" y="7"/>
                        <a:pt x="22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5"/>
                        <a:pt x="23" y="4"/>
                        <a:pt x="25" y="4"/>
                      </a:cubicBezTo>
                      <a:close/>
                      <a:moveTo>
                        <a:pt x="64" y="18"/>
                      </a:moveTo>
                      <a:cubicBezTo>
                        <a:pt x="64" y="94"/>
                        <a:pt x="64" y="94"/>
                        <a:pt x="64" y="94"/>
                      </a:cubicBezTo>
                      <a:cubicBezTo>
                        <a:pt x="64" y="97"/>
                        <a:pt x="62" y="98"/>
                        <a:pt x="59" y="98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8" y="98"/>
                        <a:pt x="7" y="96"/>
                        <a:pt x="6" y="93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4"/>
                        <a:pt x="9" y="13"/>
                        <a:pt x="12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3" y="13"/>
                        <a:pt x="64" y="15"/>
                        <a:pt x="64" y="18"/>
                      </a:cubicBezTo>
                      <a:close/>
                      <a:moveTo>
                        <a:pt x="71" y="12"/>
                      </a:moveTo>
                      <a:cubicBezTo>
                        <a:pt x="71" y="108"/>
                        <a:pt x="71" y="108"/>
                        <a:pt x="71" y="108"/>
                      </a:cubicBezTo>
                      <a:cubicBezTo>
                        <a:pt x="71" y="114"/>
                        <a:pt x="66" y="120"/>
                        <a:pt x="59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5" y="120"/>
                        <a:pt x="0" y="114"/>
                        <a:pt x="0" y="10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66" y="0"/>
                        <a:pt x="71" y="5"/>
                        <a:pt x="71" y="1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任意多边形 19">
                  <a:extLst>
                    <a:ext uri="{FF2B5EF4-FFF2-40B4-BE49-F238E27FC236}">
                      <a16:creationId xmlns:a16="http://schemas.microsoft.com/office/drawing/2014/main" id="{E52C78F2-5D8B-4902-AB9A-4AFCC072A4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5494" y="3505800"/>
                  <a:ext cx="133350" cy="133350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51" y="25"/>
                    </a:cxn>
                    <a:cxn ang="0">
                      <a:pos x="25" y="51"/>
                    </a:cxn>
                    <a:cxn ang="0">
                      <a:pos x="0" y="25"/>
                    </a:cxn>
                    <a:cxn ang="0">
                      <a:pos x="25" y="0"/>
                    </a:cxn>
                    <a:cxn ang="0">
                      <a:pos x="25" y="5"/>
                    </a:cxn>
                    <a:cxn ang="0">
                      <a:pos x="46" y="25"/>
                    </a:cxn>
                    <a:cxn ang="0">
                      <a:pos x="25" y="46"/>
                    </a:cxn>
                    <a:cxn ang="0">
                      <a:pos x="5" y="25"/>
                    </a:cxn>
                    <a:cxn ang="0">
                      <a:pos x="25" y="5"/>
                    </a:cxn>
                    <a:cxn ang="0">
                      <a:pos x="25" y="10"/>
                    </a:cxn>
                    <a:cxn ang="0">
                      <a:pos x="41" y="25"/>
                    </a:cxn>
                    <a:cxn ang="0">
                      <a:pos x="25" y="41"/>
                    </a:cxn>
                    <a:cxn ang="0">
                      <a:pos x="10" y="25"/>
                    </a:cxn>
                    <a:cxn ang="0">
                      <a:pos x="25" y="10"/>
                    </a:cxn>
                    <a:cxn ang="0">
                      <a:pos x="25" y="15"/>
                    </a:cxn>
                    <a:cxn ang="0">
                      <a:pos x="36" y="25"/>
                    </a:cxn>
                    <a:cxn ang="0">
                      <a:pos x="25" y="36"/>
                    </a:cxn>
                    <a:cxn ang="0">
                      <a:pos x="15" y="25"/>
                    </a:cxn>
                    <a:cxn ang="0">
                      <a:pos x="25" y="15"/>
                    </a:cxn>
                    <a:cxn ang="0">
                      <a:pos x="25" y="20"/>
                    </a:cxn>
                    <a:cxn ang="0">
                      <a:pos x="31" y="25"/>
                    </a:cxn>
                    <a:cxn ang="0">
                      <a:pos x="25" y="31"/>
                    </a:cxn>
                    <a:cxn ang="0">
                      <a:pos x="20" y="25"/>
                    </a:cxn>
                    <a:cxn ang="0">
                      <a:pos x="25" y="20"/>
                    </a:cxn>
                  </a:cxnLst>
                  <a:rect l="0" t="0" r="r" b="b"/>
                  <a:pathLst>
                    <a:path w="51" h="51">
                      <a:moveTo>
                        <a:pt x="25" y="0"/>
                      </a:moveTo>
                      <a:cubicBezTo>
                        <a:pt x="39" y="0"/>
                        <a:pt x="51" y="12"/>
                        <a:pt x="51" y="25"/>
                      </a:cubicBezTo>
                      <a:cubicBezTo>
                        <a:pt x="51" y="39"/>
                        <a:pt x="39" y="51"/>
                        <a:pt x="25" y="51"/>
                      </a:cubicBezTo>
                      <a:cubicBezTo>
                        <a:pt x="12" y="51"/>
                        <a:pt x="0" y="39"/>
                        <a:pt x="0" y="25"/>
                      </a:cubicBezTo>
                      <a:cubicBezTo>
                        <a:pt x="0" y="12"/>
                        <a:pt x="12" y="0"/>
                        <a:pt x="25" y="0"/>
                      </a:cubicBezTo>
                      <a:close/>
                      <a:moveTo>
                        <a:pt x="25" y="5"/>
                      </a:moveTo>
                      <a:cubicBezTo>
                        <a:pt x="37" y="5"/>
                        <a:pt x="46" y="14"/>
                        <a:pt x="46" y="25"/>
                      </a:cubicBezTo>
                      <a:cubicBezTo>
                        <a:pt x="46" y="37"/>
                        <a:pt x="37" y="46"/>
                        <a:pt x="25" y="46"/>
                      </a:cubicBezTo>
                      <a:cubicBezTo>
                        <a:pt x="14" y="46"/>
                        <a:pt x="5" y="37"/>
                        <a:pt x="5" y="25"/>
                      </a:cubicBezTo>
                      <a:cubicBezTo>
                        <a:pt x="5" y="14"/>
                        <a:pt x="14" y="5"/>
                        <a:pt x="25" y="5"/>
                      </a:cubicBezTo>
                      <a:close/>
                      <a:moveTo>
                        <a:pt x="25" y="10"/>
                      </a:moveTo>
                      <a:cubicBezTo>
                        <a:pt x="34" y="10"/>
                        <a:pt x="41" y="17"/>
                        <a:pt x="41" y="25"/>
                      </a:cubicBezTo>
                      <a:cubicBezTo>
                        <a:pt x="41" y="34"/>
                        <a:pt x="34" y="41"/>
                        <a:pt x="25" y="41"/>
                      </a:cubicBezTo>
                      <a:cubicBezTo>
                        <a:pt x="17" y="41"/>
                        <a:pt x="10" y="34"/>
                        <a:pt x="10" y="25"/>
                      </a:cubicBezTo>
                      <a:cubicBezTo>
                        <a:pt x="10" y="17"/>
                        <a:pt x="17" y="10"/>
                        <a:pt x="25" y="10"/>
                      </a:cubicBezTo>
                      <a:close/>
                      <a:moveTo>
                        <a:pt x="25" y="15"/>
                      </a:moveTo>
                      <a:cubicBezTo>
                        <a:pt x="31" y="15"/>
                        <a:pt x="36" y="20"/>
                        <a:pt x="36" y="25"/>
                      </a:cubicBezTo>
                      <a:cubicBezTo>
                        <a:pt x="36" y="31"/>
                        <a:pt x="31" y="36"/>
                        <a:pt x="25" y="36"/>
                      </a:cubicBezTo>
                      <a:cubicBezTo>
                        <a:pt x="20" y="36"/>
                        <a:pt x="15" y="31"/>
                        <a:pt x="15" y="25"/>
                      </a:cubicBezTo>
                      <a:cubicBezTo>
                        <a:pt x="15" y="20"/>
                        <a:pt x="20" y="15"/>
                        <a:pt x="25" y="15"/>
                      </a:cubicBezTo>
                      <a:close/>
                      <a:moveTo>
                        <a:pt x="25" y="20"/>
                      </a:moveTo>
                      <a:cubicBezTo>
                        <a:pt x="28" y="20"/>
                        <a:pt x="31" y="22"/>
                        <a:pt x="31" y="25"/>
                      </a:cubicBezTo>
                      <a:cubicBezTo>
                        <a:pt x="31" y="28"/>
                        <a:pt x="28" y="31"/>
                        <a:pt x="25" y="31"/>
                      </a:cubicBezTo>
                      <a:cubicBezTo>
                        <a:pt x="22" y="31"/>
                        <a:pt x="20" y="28"/>
                        <a:pt x="20" y="25"/>
                      </a:cubicBezTo>
                      <a:cubicBezTo>
                        <a:pt x="20" y="22"/>
                        <a:pt x="22" y="20"/>
                        <a:pt x="25" y="2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DDAEE64D-69A3-47E0-B2A4-F4E712E1D8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17358" y="4173809"/>
              <a:ext cx="2386516" cy="4774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0" name="文本框 12">
              <a:extLst>
                <a:ext uri="{FF2B5EF4-FFF2-40B4-BE49-F238E27FC236}">
                  <a16:creationId xmlns:a16="http://schemas.microsoft.com/office/drawing/2014/main" id="{B2DF47FE-5064-4B96-B514-3C8D374329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17358" y="4651243"/>
              <a:ext cx="2386516" cy="4874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CE241168-150A-4F41-8AE7-D2BDD8C97ED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497814" y="1736812"/>
            <a:ext cx="2386516" cy="3761917"/>
            <a:chOff x="9528811" y="1376772"/>
            <a:chExt cx="2386516" cy="376191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3A0740F-3DA4-4672-9FC1-9A500AC4DD71}"/>
                </a:ext>
              </a:extLst>
            </p:cNvPr>
            <p:cNvGrpSpPr/>
            <p:nvPr/>
          </p:nvGrpSpPr>
          <p:grpSpPr>
            <a:xfrm>
              <a:off x="10414760" y="1376772"/>
              <a:ext cx="614618" cy="2693154"/>
              <a:chOff x="9906504" y="1376772"/>
              <a:chExt cx="614618" cy="2693154"/>
            </a:xfrm>
          </p:grpSpPr>
          <p:sp>
            <p:nvSpPr>
              <p:cNvPr id="15" name="任意多边形 67">
                <a:extLst>
                  <a:ext uri="{FF2B5EF4-FFF2-40B4-BE49-F238E27FC236}">
                    <a16:creationId xmlns:a16="http://schemas.microsoft.com/office/drawing/2014/main" id="{6DA1DAAB-DD71-4EFE-B594-C85BC2CE60A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906504" y="1376772"/>
                <a:ext cx="185545" cy="26931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53"/>
                  </a:cxn>
                  <a:cxn ang="0">
                    <a:pos x="0" y="653"/>
                  </a:cxn>
                  <a:cxn ang="0">
                    <a:pos x="37" y="635"/>
                  </a:cxn>
                  <a:cxn ang="0">
                    <a:pos x="37" y="17"/>
                  </a:cxn>
                  <a:cxn ang="0">
                    <a:pos x="0" y="0"/>
                  </a:cxn>
                </a:cxnLst>
                <a:rect l="0" t="0" r="r" b="b"/>
                <a:pathLst>
                  <a:path w="37" h="65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0" y="653"/>
                      <a:pt x="0" y="653"/>
                      <a:pt x="0" y="653"/>
                    </a:cubicBezTo>
                    <a:cubicBezTo>
                      <a:pt x="20" y="653"/>
                      <a:pt x="37" y="645"/>
                      <a:pt x="37" y="6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8"/>
                      <a:pt x="20" y="0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 68">
                <a:extLst>
                  <a:ext uri="{FF2B5EF4-FFF2-40B4-BE49-F238E27FC236}">
                    <a16:creationId xmlns:a16="http://schemas.microsoft.com/office/drawing/2014/main" id="{5E7CCD02-1ABF-4EE2-B6B0-5F5143D0CF9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9906504" y="1458530"/>
                <a:ext cx="614618" cy="2529641"/>
              </a:xfrm>
              <a:custGeom>
                <a:avLst/>
                <a:gdLst/>
                <a:ahLst/>
                <a:cxnLst>
                  <a:cxn ang="0">
                    <a:pos x="0" y="94"/>
                  </a:cxn>
                  <a:cxn ang="0">
                    <a:pos x="0" y="521"/>
                  </a:cxn>
                  <a:cxn ang="0">
                    <a:pos x="124" y="614"/>
                  </a:cxn>
                  <a:cxn ang="0">
                    <a:pos x="124" y="0"/>
                  </a:cxn>
                  <a:cxn ang="0">
                    <a:pos x="0" y="94"/>
                  </a:cxn>
                </a:cxnLst>
                <a:rect l="0" t="0" r="r" b="b"/>
                <a:pathLst>
                  <a:path w="124" h="614">
                    <a:moveTo>
                      <a:pt x="0" y="94"/>
                    </a:move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76"/>
                      <a:pt x="109" y="559"/>
                      <a:pt x="124" y="614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09" y="55"/>
                      <a:pt x="0" y="38"/>
                      <a:pt x="0" y="94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键</a:t>
                </a:r>
                <a:br>
                  <a:rPr lang="zh-CN" altLang="en-US">
                    <a:solidFill>
                      <a:schemeClr val="bg1"/>
                    </a:solidFill>
                  </a:rPr>
                </a:br>
                <a:r>
                  <a:rPr lang="zh-CN" altLang="en-US">
                    <a:solidFill>
                      <a:schemeClr val="bg1"/>
                    </a:solidFill>
                  </a:rPr>
                  <a:t>词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EB6E777-7E84-456C-93CD-F0963B705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1309" y="2321323"/>
              <a:ext cx="804055" cy="804054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63">
              <a:extLst>
                <a:ext uri="{FF2B5EF4-FFF2-40B4-BE49-F238E27FC236}">
                  <a16:creationId xmlns:a16="http://schemas.microsoft.com/office/drawing/2014/main" id="{80292683-02A5-48A1-8611-A41A051D3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6494" y="2412740"/>
              <a:ext cx="633687" cy="629531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文本框 60">
              <a:extLst>
                <a:ext uri="{FF2B5EF4-FFF2-40B4-BE49-F238E27FC236}">
                  <a16:creationId xmlns:a16="http://schemas.microsoft.com/office/drawing/2014/main" id="{6B81BB88-63B9-4747-8378-74AB4DEECD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28811" y="4173809"/>
              <a:ext cx="2386516" cy="47743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3" name="文本框 61">
              <a:extLst>
                <a:ext uri="{FF2B5EF4-FFF2-40B4-BE49-F238E27FC236}">
                  <a16:creationId xmlns:a16="http://schemas.microsoft.com/office/drawing/2014/main" id="{6C3A864C-3DCE-423A-AADC-B18823B3C5F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28811" y="4651243"/>
              <a:ext cx="2386516" cy="4874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  <p:sp>
          <p:nvSpPr>
            <p:cNvPr id="14" name="任意多边形 69">
              <a:extLst>
                <a:ext uri="{FF2B5EF4-FFF2-40B4-BE49-F238E27FC236}">
                  <a16:creationId xmlns:a16="http://schemas.microsoft.com/office/drawing/2014/main" id="{452E4076-344E-4C02-A86B-E5F213178E76}"/>
                </a:ext>
              </a:extLst>
            </p:cNvPr>
            <p:cNvSpPr/>
            <p:nvPr/>
          </p:nvSpPr>
          <p:spPr bwMode="auto">
            <a:xfrm>
              <a:off x="11163767" y="2535597"/>
              <a:ext cx="279139" cy="383816"/>
            </a:xfrm>
            <a:custGeom>
              <a:avLst/>
              <a:gdLst>
                <a:gd name="connsiteX0" fmla="*/ 84137 w 241300"/>
                <a:gd name="connsiteY0" fmla="*/ 258762 h 331787"/>
                <a:gd name="connsiteX1" fmla="*/ 157162 w 241300"/>
                <a:gd name="connsiteY1" fmla="*/ 258762 h 331787"/>
                <a:gd name="connsiteX2" fmla="*/ 120650 w 241300"/>
                <a:gd name="connsiteY2" fmla="*/ 331787 h 331787"/>
                <a:gd name="connsiteX3" fmla="*/ 164762 w 241300"/>
                <a:gd name="connsiteY3" fmla="*/ 153134 h 331787"/>
                <a:gd name="connsiteX4" fmla="*/ 141640 w 241300"/>
                <a:gd name="connsiteY4" fmla="*/ 156692 h 331787"/>
                <a:gd name="connsiteX5" fmla="*/ 131292 w 241300"/>
                <a:gd name="connsiteY5" fmla="*/ 198084 h 331787"/>
                <a:gd name="connsiteX6" fmla="*/ 172684 w 241300"/>
                <a:gd name="connsiteY6" fmla="*/ 208432 h 331787"/>
                <a:gd name="connsiteX7" fmla="*/ 183033 w 241300"/>
                <a:gd name="connsiteY7" fmla="*/ 167040 h 331787"/>
                <a:gd name="connsiteX8" fmla="*/ 164762 w 241300"/>
                <a:gd name="connsiteY8" fmla="*/ 153134 h 331787"/>
                <a:gd name="connsiteX9" fmla="*/ 76537 w 241300"/>
                <a:gd name="connsiteY9" fmla="*/ 153134 h 331787"/>
                <a:gd name="connsiteX10" fmla="*/ 58266 w 241300"/>
                <a:gd name="connsiteY10" fmla="*/ 167040 h 331787"/>
                <a:gd name="connsiteX11" fmla="*/ 68615 w 241300"/>
                <a:gd name="connsiteY11" fmla="*/ 208432 h 331787"/>
                <a:gd name="connsiteX12" fmla="*/ 110008 w 241300"/>
                <a:gd name="connsiteY12" fmla="*/ 198084 h 331787"/>
                <a:gd name="connsiteX13" fmla="*/ 99659 w 241300"/>
                <a:gd name="connsiteY13" fmla="*/ 156692 h 331787"/>
                <a:gd name="connsiteX14" fmla="*/ 76537 w 241300"/>
                <a:gd name="connsiteY14" fmla="*/ 153134 h 331787"/>
                <a:gd name="connsiteX15" fmla="*/ 192882 w 241300"/>
                <a:gd name="connsiteY15" fmla="*/ 88900 h 331787"/>
                <a:gd name="connsiteX16" fmla="*/ 161925 w 241300"/>
                <a:gd name="connsiteY16" fmla="*/ 119063 h 331787"/>
                <a:gd name="connsiteX17" fmla="*/ 192882 w 241300"/>
                <a:gd name="connsiteY17" fmla="*/ 149226 h 331787"/>
                <a:gd name="connsiteX18" fmla="*/ 223839 w 241300"/>
                <a:gd name="connsiteY18" fmla="*/ 119063 h 331787"/>
                <a:gd name="connsiteX19" fmla="*/ 192882 w 241300"/>
                <a:gd name="connsiteY19" fmla="*/ 88900 h 331787"/>
                <a:gd name="connsiteX20" fmla="*/ 49213 w 241300"/>
                <a:gd name="connsiteY20" fmla="*/ 88900 h 331787"/>
                <a:gd name="connsiteX21" fmla="*/ 19050 w 241300"/>
                <a:gd name="connsiteY21" fmla="*/ 119063 h 331787"/>
                <a:gd name="connsiteX22" fmla="*/ 49213 w 241300"/>
                <a:gd name="connsiteY22" fmla="*/ 149226 h 331787"/>
                <a:gd name="connsiteX23" fmla="*/ 79376 w 241300"/>
                <a:gd name="connsiteY23" fmla="*/ 119063 h 331787"/>
                <a:gd name="connsiteX24" fmla="*/ 49213 w 241300"/>
                <a:gd name="connsiteY24" fmla="*/ 88900 h 331787"/>
                <a:gd name="connsiteX25" fmla="*/ 149078 w 241300"/>
                <a:gd name="connsiteY25" fmla="*/ 29125 h 331787"/>
                <a:gd name="connsiteX26" fmla="*/ 131292 w 241300"/>
                <a:gd name="connsiteY26" fmla="*/ 43132 h 331787"/>
                <a:gd name="connsiteX27" fmla="*/ 141640 w 241300"/>
                <a:gd name="connsiteY27" fmla="*/ 84347 h 331787"/>
                <a:gd name="connsiteX28" fmla="*/ 183033 w 241300"/>
                <a:gd name="connsiteY28" fmla="*/ 72755 h 331787"/>
                <a:gd name="connsiteX29" fmla="*/ 172684 w 241300"/>
                <a:gd name="connsiteY29" fmla="*/ 31540 h 331787"/>
                <a:gd name="connsiteX30" fmla="*/ 149078 w 241300"/>
                <a:gd name="connsiteY30" fmla="*/ 29125 h 331787"/>
                <a:gd name="connsiteX31" fmla="*/ 92222 w 241300"/>
                <a:gd name="connsiteY31" fmla="*/ 29125 h 331787"/>
                <a:gd name="connsiteX32" fmla="*/ 68615 w 241300"/>
                <a:gd name="connsiteY32" fmla="*/ 31540 h 331787"/>
                <a:gd name="connsiteX33" fmla="*/ 58266 w 241300"/>
                <a:gd name="connsiteY33" fmla="*/ 72755 h 331787"/>
                <a:gd name="connsiteX34" fmla="*/ 99659 w 241300"/>
                <a:gd name="connsiteY34" fmla="*/ 84347 h 331787"/>
                <a:gd name="connsiteX35" fmla="*/ 110008 w 241300"/>
                <a:gd name="connsiteY35" fmla="*/ 43132 h 331787"/>
                <a:gd name="connsiteX36" fmla="*/ 92222 w 241300"/>
                <a:gd name="connsiteY36" fmla="*/ 29125 h 331787"/>
                <a:gd name="connsiteX37" fmla="*/ 120650 w 241300"/>
                <a:gd name="connsiteY37" fmla="*/ 0 h 331787"/>
                <a:gd name="connsiteX38" fmla="*/ 241300 w 241300"/>
                <a:gd name="connsiteY38" fmla="*/ 119857 h 331787"/>
                <a:gd name="connsiteX39" fmla="*/ 120650 w 241300"/>
                <a:gd name="connsiteY39" fmla="*/ 239714 h 331787"/>
                <a:gd name="connsiteX40" fmla="*/ 0 w 241300"/>
                <a:gd name="connsiteY40" fmla="*/ 119857 h 331787"/>
                <a:gd name="connsiteX41" fmla="*/ 120650 w 241300"/>
                <a:gd name="connsiteY4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41300" h="331787">
                  <a:moveTo>
                    <a:pt x="84137" y="258762"/>
                  </a:moveTo>
                  <a:lnTo>
                    <a:pt x="157162" y="258762"/>
                  </a:lnTo>
                  <a:lnTo>
                    <a:pt x="120650" y="331787"/>
                  </a:lnTo>
                  <a:close/>
                  <a:moveTo>
                    <a:pt x="164762" y="153134"/>
                  </a:moveTo>
                  <a:cubicBezTo>
                    <a:pt x="157162" y="151194"/>
                    <a:pt x="148755" y="152164"/>
                    <a:pt x="141640" y="156692"/>
                  </a:cubicBezTo>
                  <a:cubicBezTo>
                    <a:pt x="127411" y="164453"/>
                    <a:pt x="122237" y="183855"/>
                    <a:pt x="131292" y="198084"/>
                  </a:cubicBezTo>
                  <a:cubicBezTo>
                    <a:pt x="139053" y="212313"/>
                    <a:pt x="157162" y="217487"/>
                    <a:pt x="172684" y="208432"/>
                  </a:cubicBezTo>
                  <a:cubicBezTo>
                    <a:pt x="186913" y="200671"/>
                    <a:pt x="192087" y="182562"/>
                    <a:pt x="183033" y="167040"/>
                  </a:cubicBezTo>
                  <a:cubicBezTo>
                    <a:pt x="179152" y="159925"/>
                    <a:pt x="172361" y="155075"/>
                    <a:pt x="164762" y="153134"/>
                  </a:cubicBezTo>
                  <a:close/>
                  <a:moveTo>
                    <a:pt x="76537" y="153134"/>
                  </a:moveTo>
                  <a:cubicBezTo>
                    <a:pt x="68938" y="155075"/>
                    <a:pt x="62147" y="159925"/>
                    <a:pt x="58266" y="167040"/>
                  </a:cubicBezTo>
                  <a:cubicBezTo>
                    <a:pt x="49212" y="182562"/>
                    <a:pt x="54386" y="200671"/>
                    <a:pt x="68615" y="208432"/>
                  </a:cubicBezTo>
                  <a:cubicBezTo>
                    <a:pt x="84137" y="217487"/>
                    <a:pt x="102247" y="212313"/>
                    <a:pt x="110008" y="198084"/>
                  </a:cubicBezTo>
                  <a:cubicBezTo>
                    <a:pt x="119062" y="183855"/>
                    <a:pt x="113888" y="164453"/>
                    <a:pt x="99659" y="156692"/>
                  </a:cubicBezTo>
                  <a:cubicBezTo>
                    <a:pt x="92545" y="152164"/>
                    <a:pt x="84137" y="151194"/>
                    <a:pt x="76537" y="153134"/>
                  </a:cubicBezTo>
                  <a:close/>
                  <a:moveTo>
                    <a:pt x="192882" y="88900"/>
                  </a:moveTo>
                  <a:cubicBezTo>
                    <a:pt x="175785" y="88900"/>
                    <a:pt x="161925" y="102404"/>
                    <a:pt x="161925" y="119063"/>
                  </a:cubicBezTo>
                  <a:cubicBezTo>
                    <a:pt x="161925" y="135722"/>
                    <a:pt x="175785" y="149226"/>
                    <a:pt x="192882" y="149226"/>
                  </a:cubicBezTo>
                  <a:cubicBezTo>
                    <a:pt x="209979" y="149226"/>
                    <a:pt x="223839" y="135722"/>
                    <a:pt x="223839" y="119063"/>
                  </a:cubicBezTo>
                  <a:cubicBezTo>
                    <a:pt x="223839" y="102404"/>
                    <a:pt x="209979" y="88900"/>
                    <a:pt x="192882" y="88900"/>
                  </a:cubicBezTo>
                  <a:close/>
                  <a:moveTo>
                    <a:pt x="49213" y="88900"/>
                  </a:moveTo>
                  <a:cubicBezTo>
                    <a:pt x="32554" y="88900"/>
                    <a:pt x="19050" y="102404"/>
                    <a:pt x="19050" y="119063"/>
                  </a:cubicBezTo>
                  <a:cubicBezTo>
                    <a:pt x="19050" y="135722"/>
                    <a:pt x="32554" y="149226"/>
                    <a:pt x="49213" y="149226"/>
                  </a:cubicBezTo>
                  <a:cubicBezTo>
                    <a:pt x="65872" y="149226"/>
                    <a:pt x="79376" y="135722"/>
                    <a:pt x="79376" y="119063"/>
                  </a:cubicBezTo>
                  <a:cubicBezTo>
                    <a:pt x="79376" y="102404"/>
                    <a:pt x="65872" y="88900"/>
                    <a:pt x="49213" y="88900"/>
                  </a:cubicBezTo>
                  <a:close/>
                  <a:moveTo>
                    <a:pt x="149078" y="29125"/>
                  </a:moveTo>
                  <a:cubicBezTo>
                    <a:pt x="141640" y="31218"/>
                    <a:pt x="135172" y="36048"/>
                    <a:pt x="131292" y="43132"/>
                  </a:cubicBezTo>
                  <a:cubicBezTo>
                    <a:pt x="122237" y="57299"/>
                    <a:pt x="127411" y="75331"/>
                    <a:pt x="141640" y="84347"/>
                  </a:cubicBezTo>
                  <a:cubicBezTo>
                    <a:pt x="155869" y="92075"/>
                    <a:pt x="175272" y="86923"/>
                    <a:pt x="183033" y="72755"/>
                  </a:cubicBezTo>
                  <a:cubicBezTo>
                    <a:pt x="192087" y="58587"/>
                    <a:pt x="186913" y="40556"/>
                    <a:pt x="172684" y="31540"/>
                  </a:cubicBezTo>
                  <a:cubicBezTo>
                    <a:pt x="164923" y="27676"/>
                    <a:pt x="156515" y="27032"/>
                    <a:pt x="149078" y="29125"/>
                  </a:cubicBezTo>
                  <a:close/>
                  <a:moveTo>
                    <a:pt x="92222" y="29125"/>
                  </a:moveTo>
                  <a:cubicBezTo>
                    <a:pt x="84784" y="27032"/>
                    <a:pt x="76376" y="27676"/>
                    <a:pt x="68615" y="31540"/>
                  </a:cubicBezTo>
                  <a:cubicBezTo>
                    <a:pt x="54386" y="40556"/>
                    <a:pt x="49212" y="58587"/>
                    <a:pt x="58266" y="72755"/>
                  </a:cubicBezTo>
                  <a:cubicBezTo>
                    <a:pt x="66027" y="86923"/>
                    <a:pt x="85431" y="92075"/>
                    <a:pt x="99659" y="84347"/>
                  </a:cubicBezTo>
                  <a:cubicBezTo>
                    <a:pt x="113888" y="75331"/>
                    <a:pt x="119062" y="57299"/>
                    <a:pt x="110008" y="43132"/>
                  </a:cubicBezTo>
                  <a:cubicBezTo>
                    <a:pt x="106127" y="36048"/>
                    <a:pt x="99660" y="31218"/>
                    <a:pt x="92222" y="29125"/>
                  </a:cubicBezTo>
                  <a:close/>
                  <a:moveTo>
                    <a:pt x="120650" y="0"/>
                  </a:moveTo>
                  <a:cubicBezTo>
                    <a:pt x="187283" y="0"/>
                    <a:pt x="241300" y="53662"/>
                    <a:pt x="241300" y="119857"/>
                  </a:cubicBezTo>
                  <a:cubicBezTo>
                    <a:pt x="241300" y="186052"/>
                    <a:pt x="187283" y="239714"/>
                    <a:pt x="120650" y="239714"/>
                  </a:cubicBezTo>
                  <a:cubicBezTo>
                    <a:pt x="54017" y="239714"/>
                    <a:pt x="0" y="186052"/>
                    <a:pt x="0" y="119857"/>
                  </a:cubicBezTo>
                  <a:cubicBezTo>
                    <a:pt x="0" y="53662"/>
                    <a:pt x="54017" y="0"/>
                    <a:pt x="120650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0427567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4D71F398-AA37-467C-A0A0-08A08447B15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19536" y="898229"/>
            <a:ext cx="8319920" cy="1651196"/>
            <a:chOff x="1919536" y="898229"/>
            <a:chExt cx="8319920" cy="165119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9328D83-CA57-400B-9B67-2C3AF91DB599}"/>
                </a:ext>
              </a:extLst>
            </p:cNvPr>
            <p:cNvGrpSpPr/>
            <p:nvPr/>
          </p:nvGrpSpPr>
          <p:grpSpPr>
            <a:xfrm>
              <a:off x="1919536" y="898229"/>
              <a:ext cx="1058368" cy="730799"/>
              <a:chOff x="1668087" y="1131991"/>
              <a:chExt cx="1145243" cy="790786"/>
            </a:xfrm>
          </p:grpSpPr>
          <p:sp>
            <p:nvSpPr>
              <p:cNvPr id="40" name="任意多边形 33">
                <a:extLst>
                  <a:ext uri="{FF2B5EF4-FFF2-40B4-BE49-F238E27FC236}">
                    <a16:creationId xmlns:a16="http://schemas.microsoft.com/office/drawing/2014/main" id="{936A6EC7-BEAB-4541-9791-84FB02B3328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1845316" y="954762"/>
                <a:ext cx="790786" cy="1145243"/>
              </a:xfrm>
              <a:custGeom>
                <a:avLst/>
                <a:gdLst>
                  <a:gd name="T0" fmla="*/ 0 w 482"/>
                  <a:gd name="T1" fmla="*/ 0 h 696"/>
                  <a:gd name="T2" fmla="*/ 0 w 482"/>
                  <a:gd name="T3" fmla="*/ 223 h 696"/>
                  <a:gd name="T4" fmla="*/ 0 w 482"/>
                  <a:gd name="T5" fmla="*/ 223 h 696"/>
                  <a:gd name="T6" fmla="*/ 125 w 482"/>
                  <a:gd name="T7" fmla="*/ 348 h 696"/>
                  <a:gd name="T8" fmla="*/ 0 w 482"/>
                  <a:gd name="T9" fmla="*/ 473 h 696"/>
                  <a:gd name="T10" fmla="*/ 0 w 482"/>
                  <a:gd name="T11" fmla="*/ 473 h 696"/>
                  <a:gd name="T12" fmla="*/ 0 w 482"/>
                  <a:gd name="T13" fmla="*/ 696 h 696"/>
                  <a:gd name="T14" fmla="*/ 388 w 482"/>
                  <a:gd name="T15" fmla="*/ 441 h 696"/>
                  <a:gd name="T16" fmla="*/ 482 w 482"/>
                  <a:gd name="T17" fmla="*/ 348 h 696"/>
                  <a:gd name="T18" fmla="*/ 388 w 482"/>
                  <a:gd name="T19" fmla="*/ 255 h 696"/>
                  <a:gd name="T20" fmla="*/ 0 w 482"/>
                  <a:gd name="T21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2" h="696">
                    <a:moveTo>
                      <a:pt x="0" y="0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69" y="223"/>
                      <a:pt x="125" y="279"/>
                      <a:pt x="125" y="348"/>
                    </a:cubicBezTo>
                    <a:cubicBezTo>
                      <a:pt x="125" y="417"/>
                      <a:pt x="69" y="473"/>
                      <a:pt x="0" y="473"/>
                    </a:cubicBezTo>
                    <a:cubicBezTo>
                      <a:pt x="0" y="473"/>
                      <a:pt x="0" y="473"/>
                      <a:pt x="0" y="473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696"/>
                      <a:pt x="380" y="441"/>
                      <a:pt x="388" y="441"/>
                    </a:cubicBezTo>
                    <a:cubicBezTo>
                      <a:pt x="440" y="441"/>
                      <a:pt x="482" y="400"/>
                      <a:pt x="482" y="348"/>
                    </a:cubicBezTo>
                    <a:cubicBezTo>
                      <a:pt x="482" y="296"/>
                      <a:pt x="440" y="255"/>
                      <a:pt x="388" y="255"/>
                    </a:cubicBezTo>
                    <a:cubicBezTo>
                      <a:pt x="380" y="25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 34">
                <a:extLst>
                  <a:ext uri="{FF2B5EF4-FFF2-40B4-BE49-F238E27FC236}">
                    <a16:creationId xmlns:a16="http://schemas.microsoft.com/office/drawing/2014/main" id="{39F97958-6610-4EED-8FDA-E964A360AA5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>
                <a:off x="2135239" y="1083831"/>
                <a:ext cx="209977" cy="306297"/>
              </a:xfrm>
              <a:custGeom>
                <a:avLst/>
                <a:gdLst>
                  <a:gd name="T0" fmla="*/ 34 w 128"/>
                  <a:gd name="T1" fmla="*/ 186 h 186"/>
                  <a:gd name="T2" fmla="*/ 128 w 128"/>
                  <a:gd name="T3" fmla="*/ 93 h 186"/>
                  <a:gd name="T4" fmla="*/ 34 w 128"/>
                  <a:gd name="T5" fmla="*/ 0 h 186"/>
                  <a:gd name="T6" fmla="*/ 0 w 128"/>
                  <a:gd name="T7" fmla="*/ 93 h 186"/>
                  <a:gd name="T8" fmla="*/ 34 w 128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86">
                    <a:moveTo>
                      <a:pt x="34" y="186"/>
                    </a:moveTo>
                    <a:cubicBezTo>
                      <a:pt x="86" y="186"/>
                      <a:pt x="128" y="145"/>
                      <a:pt x="128" y="93"/>
                    </a:cubicBezTo>
                    <a:cubicBezTo>
                      <a:pt x="128" y="41"/>
                      <a:pt x="86" y="0"/>
                      <a:pt x="34" y="0"/>
                    </a:cubicBezTo>
                    <a:cubicBezTo>
                      <a:pt x="30" y="0"/>
                      <a:pt x="0" y="46"/>
                      <a:pt x="0" y="93"/>
                    </a:cubicBezTo>
                    <a:cubicBezTo>
                      <a:pt x="0" y="140"/>
                      <a:pt x="30" y="186"/>
                      <a:pt x="34" y="18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任意多边形 29">
              <a:extLst>
                <a:ext uri="{FF2B5EF4-FFF2-40B4-BE49-F238E27FC236}">
                  <a16:creationId xmlns:a16="http://schemas.microsoft.com/office/drawing/2014/main" id="{5ECD885A-90E2-4A0E-A4AE-34269F614B4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20427" y="1491948"/>
              <a:ext cx="1056587" cy="1058368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8D5BBB1-2107-4790-93A6-074B0852A18F}"/>
                </a:ext>
              </a:extLst>
            </p:cNvPr>
            <p:cNvGrpSpPr/>
            <p:nvPr/>
          </p:nvGrpSpPr>
          <p:grpSpPr>
            <a:xfrm>
              <a:off x="3103894" y="1775267"/>
              <a:ext cx="7135562" cy="633516"/>
              <a:chOff x="3309123" y="1847257"/>
              <a:chExt cx="7721280" cy="685518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86F7C8CB-218A-4E6C-A699-ECC9F202B2C0}"/>
                  </a:ext>
                </a:extLst>
              </p:cNvPr>
              <p:cNvCxnSpPr/>
              <p:nvPr/>
            </p:nvCxnSpPr>
            <p:spPr>
              <a:xfrm>
                <a:off x="3309123" y="2214016"/>
                <a:ext cx="2518117" cy="0"/>
              </a:xfrm>
              <a:prstGeom prst="line">
                <a:avLst/>
              </a:prstGeom>
              <a:ln w="12700">
                <a:solidFill>
                  <a:schemeClr val="tx2">
                    <a:lumMod val="60000"/>
                    <a:lumOff val="40000"/>
                  </a:schemeClr>
                </a:solidFill>
                <a:prstDash val="sysDash"/>
                <a:headEnd type="diamond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任意多边形 9">
                <a:extLst>
                  <a:ext uri="{FF2B5EF4-FFF2-40B4-BE49-F238E27FC236}">
                    <a16:creationId xmlns:a16="http://schemas.microsoft.com/office/drawing/2014/main" id="{5895ED8E-E1D4-451D-9AAD-43376FBB5F3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32906" y="1951554"/>
                <a:ext cx="555172" cy="480467"/>
              </a:xfrm>
              <a:custGeom>
                <a:avLst/>
                <a:gdLst>
                  <a:gd name="T0" fmla="*/ 502 w 1013"/>
                  <a:gd name="T1" fmla="*/ 0 h 879"/>
                  <a:gd name="T2" fmla="*/ 0 w 1013"/>
                  <a:gd name="T3" fmla="*/ 351 h 879"/>
                  <a:gd name="T4" fmla="*/ 193 w 1013"/>
                  <a:gd name="T5" fmla="*/ 636 h 879"/>
                  <a:gd name="T6" fmla="*/ 92 w 1013"/>
                  <a:gd name="T7" fmla="*/ 862 h 879"/>
                  <a:gd name="T8" fmla="*/ 92 w 1013"/>
                  <a:gd name="T9" fmla="*/ 878 h 879"/>
                  <a:gd name="T10" fmla="*/ 101 w 1013"/>
                  <a:gd name="T11" fmla="*/ 878 h 879"/>
                  <a:gd name="T12" fmla="*/ 109 w 1013"/>
                  <a:gd name="T13" fmla="*/ 878 h 879"/>
                  <a:gd name="T14" fmla="*/ 485 w 1013"/>
                  <a:gd name="T15" fmla="*/ 711 h 879"/>
                  <a:gd name="T16" fmla="*/ 502 w 1013"/>
                  <a:gd name="T17" fmla="*/ 711 h 879"/>
                  <a:gd name="T18" fmla="*/ 1012 w 1013"/>
                  <a:gd name="T19" fmla="*/ 351 h 879"/>
                  <a:gd name="T20" fmla="*/ 502 w 1013"/>
                  <a:gd name="T21" fmla="*/ 0 h 879"/>
                  <a:gd name="T22" fmla="*/ 502 w 1013"/>
                  <a:gd name="T23" fmla="*/ 0 h 879"/>
                  <a:gd name="T24" fmla="*/ 502 w 1013"/>
                  <a:gd name="T25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3" h="879">
                    <a:moveTo>
                      <a:pt x="502" y="0"/>
                    </a:moveTo>
                    <a:cubicBezTo>
                      <a:pt x="226" y="0"/>
                      <a:pt x="0" y="159"/>
                      <a:pt x="0" y="351"/>
                    </a:cubicBezTo>
                    <a:cubicBezTo>
                      <a:pt x="0" y="469"/>
                      <a:pt x="67" y="569"/>
                      <a:pt x="193" y="636"/>
                    </a:cubicBezTo>
                    <a:cubicBezTo>
                      <a:pt x="176" y="711"/>
                      <a:pt x="142" y="811"/>
                      <a:pt x="92" y="862"/>
                    </a:cubicBezTo>
                    <a:cubicBezTo>
                      <a:pt x="92" y="870"/>
                      <a:pt x="92" y="870"/>
                      <a:pt x="92" y="878"/>
                    </a:cubicBezTo>
                    <a:lnTo>
                      <a:pt x="101" y="878"/>
                    </a:lnTo>
                    <a:lnTo>
                      <a:pt x="109" y="878"/>
                    </a:lnTo>
                    <a:cubicBezTo>
                      <a:pt x="118" y="878"/>
                      <a:pt x="335" y="862"/>
                      <a:pt x="485" y="711"/>
                    </a:cubicBezTo>
                    <a:cubicBezTo>
                      <a:pt x="485" y="711"/>
                      <a:pt x="494" y="711"/>
                      <a:pt x="502" y="711"/>
                    </a:cubicBezTo>
                    <a:cubicBezTo>
                      <a:pt x="786" y="711"/>
                      <a:pt x="1012" y="552"/>
                      <a:pt x="1012" y="351"/>
                    </a:cubicBezTo>
                    <a:cubicBezTo>
                      <a:pt x="1012" y="159"/>
                      <a:pt x="786" y="0"/>
                      <a:pt x="502" y="0"/>
                    </a:cubicBezTo>
                    <a:close/>
                    <a:moveTo>
                      <a:pt x="502" y="0"/>
                    </a:move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文本框 12">
                <a:extLst>
                  <a:ext uri="{FF2B5EF4-FFF2-40B4-BE49-F238E27FC236}">
                    <a16:creationId xmlns:a16="http://schemas.microsoft.com/office/drawing/2014/main" id="{717C96FF-BD2A-4083-979D-331C90BAC6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1889" y="1847257"/>
                <a:ext cx="1169496" cy="363148"/>
              </a:xfrm>
              <a:prstGeom prst="rect">
                <a:avLst/>
              </a:prstGeom>
            </p:spPr>
            <p:txBody>
              <a:bodyPr vert="horz" wrap="none" lIns="121893" tIns="60946" rIns="121893" bIns="60946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dk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8" name="文本框 26">
                <a:extLst>
                  <a:ext uri="{FF2B5EF4-FFF2-40B4-BE49-F238E27FC236}">
                    <a16:creationId xmlns:a16="http://schemas.microsoft.com/office/drawing/2014/main" id="{B01032F9-4B54-41C4-B485-179AD4B9AA8D}"/>
                  </a:ext>
                </a:extLst>
              </p:cNvPr>
              <p:cNvSpPr txBox="1"/>
              <p:nvPr/>
            </p:nvSpPr>
            <p:spPr>
              <a:xfrm>
                <a:off x="6588079" y="1850799"/>
                <a:ext cx="4442324" cy="33322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9" name="文本框 27">
                <a:extLst>
                  <a:ext uri="{FF2B5EF4-FFF2-40B4-BE49-F238E27FC236}">
                    <a16:creationId xmlns:a16="http://schemas.microsoft.com/office/drawing/2014/main" id="{FC6B2B5C-5631-4BDB-BB43-9DBAE5E37E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88078" y="2184028"/>
                <a:ext cx="4442325" cy="348747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B93340C4-B9BE-4266-A26F-ED6E83BFC02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919537" y="2413235"/>
            <a:ext cx="8300520" cy="1056587"/>
            <a:chOff x="1919537" y="2413235"/>
            <a:chExt cx="8300520" cy="1056587"/>
          </a:xfrm>
        </p:grpSpPr>
        <p:sp>
          <p:nvSpPr>
            <p:cNvPr id="6" name="任意多边形 30">
              <a:extLst>
                <a:ext uri="{FF2B5EF4-FFF2-40B4-BE49-F238E27FC236}">
                  <a16:creationId xmlns:a16="http://schemas.microsoft.com/office/drawing/2014/main" id="{223E8B54-13FC-4C1B-A5B1-D31D43752722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20427" y="2412345"/>
              <a:ext cx="1056587" cy="1058368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05C89BE-633E-4076-99DD-1E2A2A4C1696}"/>
                </a:ext>
              </a:extLst>
            </p:cNvPr>
            <p:cNvGrpSpPr/>
            <p:nvPr/>
          </p:nvGrpSpPr>
          <p:grpSpPr>
            <a:xfrm>
              <a:off x="3103894" y="2673237"/>
              <a:ext cx="7116163" cy="641250"/>
              <a:chOff x="3309123" y="2846158"/>
              <a:chExt cx="7700289" cy="693887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B0D68B87-AA9A-4BC2-A6DB-FF7F65419FE5}"/>
                  </a:ext>
                </a:extLst>
              </p:cNvPr>
              <p:cNvCxnSpPr/>
              <p:nvPr/>
            </p:nvCxnSpPr>
            <p:spPr>
              <a:xfrm>
                <a:off x="3309123" y="3209306"/>
                <a:ext cx="2518117" cy="0"/>
              </a:xfrm>
              <a:prstGeom prst="line">
                <a:avLst/>
              </a:prstGeom>
              <a:ln w="12700">
                <a:solidFill>
                  <a:schemeClr val="tx2">
                    <a:lumMod val="60000"/>
                    <a:lumOff val="40000"/>
                  </a:schemeClr>
                </a:solidFill>
                <a:prstDash val="sysDash"/>
                <a:headEnd type="diamond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任意多边形 10">
                <a:extLst>
                  <a:ext uri="{FF2B5EF4-FFF2-40B4-BE49-F238E27FC236}">
                    <a16:creationId xmlns:a16="http://schemas.microsoft.com/office/drawing/2014/main" id="{6AB2E521-DB7F-44DA-A9AF-CABC7690E4A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53898" y="3010558"/>
                <a:ext cx="513189" cy="376998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文本框 13">
                <a:extLst>
                  <a:ext uri="{FF2B5EF4-FFF2-40B4-BE49-F238E27FC236}">
                    <a16:creationId xmlns:a16="http://schemas.microsoft.com/office/drawing/2014/main" id="{7978B584-E827-448C-B49F-4D07079A1A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1889" y="2846158"/>
                <a:ext cx="1169496" cy="363148"/>
              </a:xfrm>
              <a:prstGeom prst="rect">
                <a:avLst/>
              </a:prstGeom>
            </p:spPr>
            <p:txBody>
              <a:bodyPr vert="horz" wrap="none" lIns="121893" tIns="60946" rIns="121893" bIns="60946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dk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3" name="文本框 24">
                <a:extLst>
                  <a:ext uri="{FF2B5EF4-FFF2-40B4-BE49-F238E27FC236}">
                    <a16:creationId xmlns:a16="http://schemas.microsoft.com/office/drawing/2014/main" id="{17C1EC8C-E260-4DA8-A7F3-5AA0C7BCFCF2}"/>
                  </a:ext>
                </a:extLst>
              </p:cNvPr>
              <p:cNvSpPr txBox="1"/>
              <p:nvPr/>
            </p:nvSpPr>
            <p:spPr>
              <a:xfrm>
                <a:off x="6567088" y="2858069"/>
                <a:ext cx="4442324" cy="33322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4" name="文本框 25">
                <a:extLst>
                  <a:ext uri="{FF2B5EF4-FFF2-40B4-BE49-F238E27FC236}">
                    <a16:creationId xmlns:a16="http://schemas.microsoft.com/office/drawing/2014/main" id="{B2230499-90B3-410B-9FE0-127BF0A1D0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67087" y="3191298"/>
                <a:ext cx="4442325" cy="348747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2A0E30FD-2728-4F0F-A9C9-A3D2146F649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919537" y="3333632"/>
            <a:ext cx="8352927" cy="1055697"/>
            <a:chOff x="1919537" y="3333632"/>
            <a:chExt cx="8352927" cy="1055697"/>
          </a:xfrm>
        </p:grpSpPr>
        <p:sp>
          <p:nvSpPr>
            <p:cNvPr id="7" name="任意多边形 31">
              <a:extLst>
                <a:ext uri="{FF2B5EF4-FFF2-40B4-BE49-F238E27FC236}">
                  <a16:creationId xmlns:a16="http://schemas.microsoft.com/office/drawing/2014/main" id="{6A608EF3-79E7-4383-B41B-B78A0508100A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20872" y="3332297"/>
              <a:ext cx="1055697" cy="1058368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73241C9-2835-4F67-8D91-251E18669CDA}"/>
                </a:ext>
              </a:extLst>
            </p:cNvPr>
            <p:cNvGrpSpPr/>
            <p:nvPr/>
          </p:nvGrpSpPr>
          <p:grpSpPr>
            <a:xfrm>
              <a:off x="3103894" y="3578942"/>
              <a:ext cx="7168570" cy="692864"/>
              <a:chOff x="3309123" y="3814437"/>
              <a:chExt cx="7756998" cy="749738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34BA7202-1153-4F57-9C8B-726A196FABA6}"/>
                  </a:ext>
                </a:extLst>
              </p:cNvPr>
              <p:cNvCxnSpPr/>
              <p:nvPr/>
            </p:nvCxnSpPr>
            <p:spPr>
              <a:xfrm>
                <a:off x="3309123" y="4182716"/>
                <a:ext cx="2518117" cy="0"/>
              </a:xfrm>
              <a:prstGeom prst="line">
                <a:avLst/>
              </a:prstGeom>
              <a:ln w="12700">
                <a:solidFill>
                  <a:schemeClr val="tx2">
                    <a:lumMod val="60000"/>
                    <a:lumOff val="40000"/>
                  </a:schemeClr>
                </a:solidFill>
                <a:prstDash val="sysDash"/>
                <a:headEnd type="diamond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 11">
                <a:extLst>
                  <a:ext uri="{FF2B5EF4-FFF2-40B4-BE49-F238E27FC236}">
                    <a16:creationId xmlns:a16="http://schemas.microsoft.com/office/drawing/2014/main" id="{2DD0779E-C4F6-4EAC-83B9-7BB44CEB3C2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97190" y="3980523"/>
                <a:ext cx="626606" cy="485329"/>
              </a:xfrm>
              <a:custGeom>
                <a:avLst/>
                <a:gdLst>
                  <a:gd name="T0" fmla="*/ 995 w 996"/>
                  <a:gd name="T1" fmla="*/ 409 h 770"/>
                  <a:gd name="T2" fmla="*/ 836 w 996"/>
                  <a:gd name="T3" fmla="*/ 409 h 770"/>
                  <a:gd name="T4" fmla="*/ 543 w 996"/>
                  <a:gd name="T5" fmla="*/ 192 h 770"/>
                  <a:gd name="T6" fmla="*/ 384 w 996"/>
                  <a:gd name="T7" fmla="*/ 275 h 770"/>
                  <a:gd name="T8" fmla="*/ 360 w 996"/>
                  <a:gd name="T9" fmla="*/ 158 h 770"/>
                  <a:gd name="T10" fmla="*/ 702 w 996"/>
                  <a:gd name="T11" fmla="*/ 33 h 770"/>
                  <a:gd name="T12" fmla="*/ 836 w 996"/>
                  <a:gd name="T13" fmla="*/ 133 h 770"/>
                  <a:gd name="T14" fmla="*/ 334 w 996"/>
                  <a:gd name="T15" fmla="*/ 626 h 770"/>
                  <a:gd name="T16" fmla="*/ 276 w 996"/>
                  <a:gd name="T17" fmla="*/ 551 h 770"/>
                  <a:gd name="T18" fmla="*/ 209 w 996"/>
                  <a:gd name="T19" fmla="*/ 484 h 770"/>
                  <a:gd name="T20" fmla="*/ 109 w 996"/>
                  <a:gd name="T21" fmla="*/ 434 h 770"/>
                  <a:gd name="T22" fmla="*/ 159 w 996"/>
                  <a:gd name="T23" fmla="*/ 535 h 770"/>
                  <a:gd name="T24" fmla="*/ 226 w 996"/>
                  <a:gd name="T25" fmla="*/ 602 h 770"/>
                  <a:gd name="T26" fmla="*/ 293 w 996"/>
                  <a:gd name="T27" fmla="*/ 668 h 770"/>
                  <a:gd name="T28" fmla="*/ 393 w 996"/>
                  <a:gd name="T29" fmla="*/ 727 h 770"/>
                  <a:gd name="T30" fmla="*/ 334 w 996"/>
                  <a:gd name="T31" fmla="*/ 626 h 770"/>
                  <a:gd name="T32" fmla="*/ 594 w 996"/>
                  <a:gd name="T33" fmla="*/ 267 h 770"/>
                  <a:gd name="T34" fmla="*/ 443 w 996"/>
                  <a:gd name="T35" fmla="*/ 301 h 770"/>
                  <a:gd name="T36" fmla="*/ 284 w 996"/>
                  <a:gd name="T37" fmla="*/ 217 h 770"/>
                  <a:gd name="T38" fmla="*/ 460 w 996"/>
                  <a:gd name="T39" fmla="*/ 50 h 770"/>
                  <a:gd name="T40" fmla="*/ 184 w 996"/>
                  <a:gd name="T41" fmla="*/ 100 h 770"/>
                  <a:gd name="T42" fmla="*/ 0 w 996"/>
                  <a:gd name="T43" fmla="*/ 66 h 770"/>
                  <a:gd name="T44" fmla="*/ 50 w 996"/>
                  <a:gd name="T45" fmla="*/ 443 h 770"/>
                  <a:gd name="T46" fmla="*/ 234 w 996"/>
                  <a:gd name="T47" fmla="*/ 392 h 770"/>
                  <a:gd name="T48" fmla="*/ 293 w 996"/>
                  <a:gd name="T49" fmla="*/ 468 h 770"/>
                  <a:gd name="T50" fmla="*/ 360 w 996"/>
                  <a:gd name="T51" fmla="*/ 535 h 770"/>
                  <a:gd name="T52" fmla="*/ 426 w 996"/>
                  <a:gd name="T53" fmla="*/ 610 h 770"/>
                  <a:gd name="T54" fmla="*/ 477 w 996"/>
                  <a:gd name="T55" fmla="*/ 727 h 770"/>
                  <a:gd name="T56" fmla="*/ 543 w 996"/>
                  <a:gd name="T57" fmla="*/ 660 h 770"/>
                  <a:gd name="T58" fmla="*/ 485 w 996"/>
                  <a:gd name="T59" fmla="*/ 585 h 770"/>
                  <a:gd name="T60" fmla="*/ 569 w 996"/>
                  <a:gd name="T61" fmla="*/ 668 h 770"/>
                  <a:gd name="T62" fmla="*/ 627 w 996"/>
                  <a:gd name="T63" fmla="*/ 602 h 770"/>
                  <a:gd name="T64" fmla="*/ 652 w 996"/>
                  <a:gd name="T65" fmla="*/ 610 h 770"/>
                  <a:gd name="T66" fmla="*/ 719 w 996"/>
                  <a:gd name="T67" fmla="*/ 543 h 770"/>
                  <a:gd name="T68" fmla="*/ 727 w 996"/>
                  <a:gd name="T69" fmla="*/ 526 h 770"/>
                  <a:gd name="T70" fmla="*/ 786 w 996"/>
                  <a:gd name="T71" fmla="*/ 535 h 770"/>
                  <a:gd name="T72" fmla="*/ 786 w 996"/>
                  <a:gd name="T73" fmla="*/ 468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6" h="770">
                    <a:moveTo>
                      <a:pt x="995" y="100"/>
                    </a:moveTo>
                    <a:cubicBezTo>
                      <a:pt x="995" y="409"/>
                      <a:pt x="995" y="409"/>
                      <a:pt x="995" y="409"/>
                    </a:cubicBezTo>
                    <a:cubicBezTo>
                      <a:pt x="995" y="409"/>
                      <a:pt x="928" y="426"/>
                      <a:pt x="920" y="426"/>
                    </a:cubicBezTo>
                    <a:cubicBezTo>
                      <a:pt x="903" y="426"/>
                      <a:pt x="861" y="443"/>
                      <a:pt x="836" y="409"/>
                    </a:cubicBezTo>
                    <a:cubicBezTo>
                      <a:pt x="786" y="367"/>
                      <a:pt x="619" y="192"/>
                      <a:pt x="619" y="192"/>
                    </a:cubicBezTo>
                    <a:cubicBezTo>
                      <a:pt x="619" y="192"/>
                      <a:pt x="594" y="167"/>
                      <a:pt x="543" y="192"/>
                    </a:cubicBezTo>
                    <a:cubicBezTo>
                      <a:pt x="502" y="217"/>
                      <a:pt x="443" y="250"/>
                      <a:pt x="418" y="259"/>
                    </a:cubicBezTo>
                    <a:cubicBezTo>
                      <a:pt x="410" y="267"/>
                      <a:pt x="393" y="275"/>
                      <a:pt x="384" y="275"/>
                    </a:cubicBezTo>
                    <a:cubicBezTo>
                      <a:pt x="351" y="275"/>
                      <a:pt x="326" y="242"/>
                      <a:pt x="326" y="209"/>
                    </a:cubicBezTo>
                    <a:cubicBezTo>
                      <a:pt x="326" y="183"/>
                      <a:pt x="343" y="167"/>
                      <a:pt x="360" y="158"/>
                    </a:cubicBezTo>
                    <a:cubicBezTo>
                      <a:pt x="426" y="116"/>
                      <a:pt x="552" y="50"/>
                      <a:pt x="602" y="16"/>
                    </a:cubicBezTo>
                    <a:cubicBezTo>
                      <a:pt x="635" y="0"/>
                      <a:pt x="652" y="0"/>
                      <a:pt x="702" y="33"/>
                    </a:cubicBezTo>
                    <a:cubicBezTo>
                      <a:pt x="752" y="83"/>
                      <a:pt x="803" y="125"/>
                      <a:pt x="803" y="125"/>
                    </a:cubicBezTo>
                    <a:cubicBezTo>
                      <a:pt x="803" y="125"/>
                      <a:pt x="819" y="133"/>
                      <a:pt x="836" y="133"/>
                    </a:cubicBezTo>
                    <a:cubicBezTo>
                      <a:pt x="878" y="125"/>
                      <a:pt x="995" y="100"/>
                      <a:pt x="995" y="100"/>
                    </a:cubicBezTo>
                    <a:close/>
                    <a:moveTo>
                      <a:pt x="334" y="626"/>
                    </a:moveTo>
                    <a:cubicBezTo>
                      <a:pt x="343" y="610"/>
                      <a:pt x="343" y="585"/>
                      <a:pt x="326" y="568"/>
                    </a:cubicBezTo>
                    <a:cubicBezTo>
                      <a:pt x="309" y="551"/>
                      <a:pt x="293" y="551"/>
                      <a:pt x="276" y="551"/>
                    </a:cubicBezTo>
                    <a:cubicBezTo>
                      <a:pt x="276" y="535"/>
                      <a:pt x="276" y="510"/>
                      <a:pt x="259" y="501"/>
                    </a:cubicBezTo>
                    <a:cubicBezTo>
                      <a:pt x="251" y="484"/>
                      <a:pt x="226" y="476"/>
                      <a:pt x="209" y="484"/>
                    </a:cubicBezTo>
                    <a:cubicBezTo>
                      <a:pt x="217" y="468"/>
                      <a:pt x="209" y="443"/>
                      <a:pt x="201" y="426"/>
                    </a:cubicBezTo>
                    <a:cubicBezTo>
                      <a:pt x="176" y="401"/>
                      <a:pt x="134" y="409"/>
                      <a:pt x="109" y="434"/>
                    </a:cubicBezTo>
                    <a:cubicBezTo>
                      <a:pt x="92" y="451"/>
                      <a:pt x="75" y="501"/>
                      <a:pt x="92" y="526"/>
                    </a:cubicBezTo>
                    <a:cubicBezTo>
                      <a:pt x="117" y="551"/>
                      <a:pt x="142" y="535"/>
                      <a:pt x="159" y="535"/>
                    </a:cubicBezTo>
                    <a:cubicBezTo>
                      <a:pt x="159" y="551"/>
                      <a:pt x="142" y="568"/>
                      <a:pt x="159" y="593"/>
                    </a:cubicBezTo>
                    <a:cubicBezTo>
                      <a:pt x="176" y="618"/>
                      <a:pt x="209" y="602"/>
                      <a:pt x="226" y="602"/>
                    </a:cubicBezTo>
                    <a:cubicBezTo>
                      <a:pt x="217" y="618"/>
                      <a:pt x="201" y="643"/>
                      <a:pt x="226" y="668"/>
                    </a:cubicBezTo>
                    <a:cubicBezTo>
                      <a:pt x="242" y="685"/>
                      <a:pt x="276" y="677"/>
                      <a:pt x="293" y="668"/>
                    </a:cubicBezTo>
                    <a:cubicBezTo>
                      <a:pt x="284" y="693"/>
                      <a:pt x="268" y="710"/>
                      <a:pt x="293" y="744"/>
                    </a:cubicBezTo>
                    <a:cubicBezTo>
                      <a:pt x="318" y="769"/>
                      <a:pt x="368" y="752"/>
                      <a:pt x="393" y="727"/>
                    </a:cubicBezTo>
                    <a:cubicBezTo>
                      <a:pt x="418" y="702"/>
                      <a:pt x="418" y="668"/>
                      <a:pt x="393" y="643"/>
                    </a:cubicBezTo>
                    <a:cubicBezTo>
                      <a:pt x="376" y="626"/>
                      <a:pt x="360" y="626"/>
                      <a:pt x="334" y="626"/>
                    </a:cubicBezTo>
                    <a:close/>
                    <a:moveTo>
                      <a:pt x="786" y="468"/>
                    </a:moveTo>
                    <a:cubicBezTo>
                      <a:pt x="610" y="284"/>
                      <a:pt x="694" y="367"/>
                      <a:pt x="594" y="267"/>
                    </a:cubicBezTo>
                    <a:cubicBezTo>
                      <a:pt x="594" y="267"/>
                      <a:pt x="569" y="234"/>
                      <a:pt x="527" y="259"/>
                    </a:cubicBezTo>
                    <a:cubicBezTo>
                      <a:pt x="502" y="267"/>
                      <a:pt x="468" y="284"/>
                      <a:pt x="443" y="301"/>
                    </a:cubicBezTo>
                    <a:cubicBezTo>
                      <a:pt x="418" y="309"/>
                      <a:pt x="393" y="317"/>
                      <a:pt x="384" y="317"/>
                    </a:cubicBezTo>
                    <a:cubicBezTo>
                      <a:pt x="326" y="317"/>
                      <a:pt x="284" y="267"/>
                      <a:pt x="284" y="217"/>
                    </a:cubicBezTo>
                    <a:cubicBezTo>
                      <a:pt x="284" y="175"/>
                      <a:pt x="301" y="142"/>
                      <a:pt x="334" y="125"/>
                    </a:cubicBezTo>
                    <a:cubicBezTo>
                      <a:pt x="368" y="100"/>
                      <a:pt x="460" y="50"/>
                      <a:pt x="460" y="50"/>
                    </a:cubicBezTo>
                    <a:cubicBezTo>
                      <a:pt x="460" y="50"/>
                      <a:pt x="435" y="8"/>
                      <a:pt x="376" y="8"/>
                    </a:cubicBezTo>
                    <a:cubicBezTo>
                      <a:pt x="309" y="8"/>
                      <a:pt x="184" y="100"/>
                      <a:pt x="184" y="100"/>
                    </a:cubicBezTo>
                    <a:cubicBezTo>
                      <a:pt x="184" y="100"/>
                      <a:pt x="150" y="116"/>
                      <a:pt x="100" y="10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25" y="434"/>
                      <a:pt x="50" y="443"/>
                    </a:cubicBezTo>
                    <a:cubicBezTo>
                      <a:pt x="59" y="426"/>
                      <a:pt x="67" y="409"/>
                      <a:pt x="83" y="392"/>
                    </a:cubicBezTo>
                    <a:cubicBezTo>
                      <a:pt x="125" y="351"/>
                      <a:pt x="192" y="351"/>
                      <a:pt x="234" y="392"/>
                    </a:cubicBezTo>
                    <a:cubicBezTo>
                      <a:pt x="242" y="409"/>
                      <a:pt x="251" y="417"/>
                      <a:pt x="251" y="434"/>
                    </a:cubicBezTo>
                    <a:cubicBezTo>
                      <a:pt x="268" y="443"/>
                      <a:pt x="284" y="451"/>
                      <a:pt x="293" y="468"/>
                    </a:cubicBezTo>
                    <a:cubicBezTo>
                      <a:pt x="309" y="476"/>
                      <a:pt x="318" y="493"/>
                      <a:pt x="318" y="510"/>
                    </a:cubicBezTo>
                    <a:cubicBezTo>
                      <a:pt x="334" y="510"/>
                      <a:pt x="351" y="518"/>
                      <a:pt x="360" y="535"/>
                    </a:cubicBezTo>
                    <a:cubicBezTo>
                      <a:pt x="376" y="551"/>
                      <a:pt x="384" y="568"/>
                      <a:pt x="384" y="585"/>
                    </a:cubicBezTo>
                    <a:cubicBezTo>
                      <a:pt x="401" y="585"/>
                      <a:pt x="418" y="593"/>
                      <a:pt x="426" y="610"/>
                    </a:cubicBezTo>
                    <a:cubicBezTo>
                      <a:pt x="451" y="635"/>
                      <a:pt x="460" y="668"/>
                      <a:pt x="451" y="702"/>
                    </a:cubicBezTo>
                    <a:cubicBezTo>
                      <a:pt x="460" y="702"/>
                      <a:pt x="468" y="718"/>
                      <a:pt x="477" y="727"/>
                    </a:cubicBezTo>
                    <a:cubicBezTo>
                      <a:pt x="493" y="744"/>
                      <a:pt x="527" y="744"/>
                      <a:pt x="543" y="727"/>
                    </a:cubicBezTo>
                    <a:cubicBezTo>
                      <a:pt x="560" y="710"/>
                      <a:pt x="560" y="677"/>
                      <a:pt x="543" y="660"/>
                    </a:cubicBezTo>
                    <a:lnTo>
                      <a:pt x="535" y="660"/>
                    </a:lnTo>
                    <a:cubicBezTo>
                      <a:pt x="485" y="602"/>
                      <a:pt x="477" y="593"/>
                      <a:pt x="485" y="585"/>
                    </a:cubicBezTo>
                    <a:cubicBezTo>
                      <a:pt x="493" y="585"/>
                      <a:pt x="502" y="593"/>
                      <a:pt x="560" y="660"/>
                    </a:cubicBezTo>
                    <a:cubicBezTo>
                      <a:pt x="569" y="668"/>
                      <a:pt x="569" y="668"/>
                      <a:pt x="569" y="668"/>
                    </a:cubicBezTo>
                    <a:cubicBezTo>
                      <a:pt x="585" y="685"/>
                      <a:pt x="610" y="685"/>
                      <a:pt x="627" y="668"/>
                    </a:cubicBezTo>
                    <a:cubicBezTo>
                      <a:pt x="644" y="652"/>
                      <a:pt x="644" y="618"/>
                      <a:pt x="627" y="602"/>
                    </a:cubicBezTo>
                    <a:cubicBezTo>
                      <a:pt x="569" y="535"/>
                      <a:pt x="560" y="526"/>
                      <a:pt x="560" y="518"/>
                    </a:cubicBezTo>
                    <a:cubicBezTo>
                      <a:pt x="569" y="518"/>
                      <a:pt x="594" y="551"/>
                      <a:pt x="652" y="610"/>
                    </a:cubicBezTo>
                    <a:cubicBezTo>
                      <a:pt x="669" y="626"/>
                      <a:pt x="702" y="626"/>
                      <a:pt x="719" y="610"/>
                    </a:cubicBezTo>
                    <a:cubicBezTo>
                      <a:pt x="727" y="593"/>
                      <a:pt x="736" y="568"/>
                      <a:pt x="719" y="543"/>
                    </a:cubicBezTo>
                    <a:cubicBezTo>
                      <a:pt x="644" y="468"/>
                      <a:pt x="644" y="468"/>
                      <a:pt x="652" y="459"/>
                    </a:cubicBezTo>
                    <a:lnTo>
                      <a:pt x="727" y="526"/>
                    </a:lnTo>
                    <a:cubicBezTo>
                      <a:pt x="727" y="535"/>
                      <a:pt x="727" y="535"/>
                      <a:pt x="727" y="535"/>
                    </a:cubicBezTo>
                    <a:cubicBezTo>
                      <a:pt x="744" y="551"/>
                      <a:pt x="769" y="551"/>
                      <a:pt x="786" y="535"/>
                    </a:cubicBezTo>
                    <a:cubicBezTo>
                      <a:pt x="803" y="510"/>
                      <a:pt x="803" y="484"/>
                      <a:pt x="786" y="468"/>
                    </a:cubicBezTo>
                    <a:close/>
                    <a:moveTo>
                      <a:pt x="786" y="468"/>
                    </a:moveTo>
                    <a:lnTo>
                      <a:pt x="786" y="46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文本框 14">
                <a:extLst>
                  <a:ext uri="{FF2B5EF4-FFF2-40B4-BE49-F238E27FC236}">
                    <a16:creationId xmlns:a16="http://schemas.microsoft.com/office/drawing/2014/main" id="{3B105F86-E251-4751-8FFE-1E9657A4FF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1889" y="3814437"/>
                <a:ext cx="1169496" cy="363148"/>
              </a:xfrm>
              <a:prstGeom prst="rect">
                <a:avLst/>
              </a:prstGeom>
            </p:spPr>
            <p:txBody>
              <a:bodyPr vert="horz" wrap="none" lIns="121893" tIns="60946" rIns="121893" bIns="60946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dk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文本框 22">
                <a:extLst>
                  <a:ext uri="{FF2B5EF4-FFF2-40B4-BE49-F238E27FC236}">
                    <a16:creationId xmlns:a16="http://schemas.microsoft.com/office/drawing/2014/main" id="{F1B1C74A-46E6-42C5-8ABE-9485B4DBA716}"/>
                  </a:ext>
                </a:extLst>
              </p:cNvPr>
              <p:cNvSpPr txBox="1"/>
              <p:nvPr/>
            </p:nvSpPr>
            <p:spPr>
              <a:xfrm>
                <a:off x="6623797" y="3882199"/>
                <a:ext cx="4442324" cy="33322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9" name="文本框 23">
                <a:extLst>
                  <a:ext uri="{FF2B5EF4-FFF2-40B4-BE49-F238E27FC236}">
                    <a16:creationId xmlns:a16="http://schemas.microsoft.com/office/drawing/2014/main" id="{6C47B2B0-FAA6-46A0-B6C4-555E7B4E4E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23796" y="4215428"/>
                <a:ext cx="4442325" cy="348747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id="{19F5FB11-3582-4107-9DFB-FE1039D8EA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919537" y="4253140"/>
            <a:ext cx="8340206" cy="1056587"/>
            <a:chOff x="1919537" y="4253140"/>
            <a:chExt cx="8340206" cy="1056587"/>
          </a:xfrm>
        </p:grpSpPr>
        <p:sp>
          <p:nvSpPr>
            <p:cNvPr id="8" name="任意多边形 32">
              <a:extLst>
                <a:ext uri="{FF2B5EF4-FFF2-40B4-BE49-F238E27FC236}">
                  <a16:creationId xmlns:a16="http://schemas.microsoft.com/office/drawing/2014/main" id="{67851FA2-FB97-4394-B6CC-0AC2AB2D82D8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20427" y="4252250"/>
              <a:ext cx="1056587" cy="1058368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717BEC2-87A6-4452-BA52-19BD2FBF7B78}"/>
                </a:ext>
              </a:extLst>
            </p:cNvPr>
            <p:cNvGrpSpPr/>
            <p:nvPr/>
          </p:nvGrpSpPr>
          <p:grpSpPr>
            <a:xfrm>
              <a:off x="3103894" y="4536260"/>
              <a:ext cx="7155849" cy="648380"/>
              <a:chOff x="3309123" y="4806840"/>
              <a:chExt cx="7743232" cy="701602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5613CD9A-DE21-424D-8B86-A67A1F6B0C20}"/>
                  </a:ext>
                </a:extLst>
              </p:cNvPr>
              <p:cNvCxnSpPr/>
              <p:nvPr/>
            </p:nvCxnSpPr>
            <p:spPr>
              <a:xfrm>
                <a:off x="3309123" y="5167454"/>
                <a:ext cx="2518117" cy="0"/>
              </a:xfrm>
              <a:prstGeom prst="line">
                <a:avLst/>
              </a:prstGeom>
              <a:ln w="12700">
                <a:solidFill>
                  <a:schemeClr val="tx2">
                    <a:lumMod val="60000"/>
                    <a:lumOff val="40000"/>
                  </a:schemeClr>
                </a:solidFill>
                <a:prstDash val="sysDash"/>
                <a:headEnd type="diamond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任意多边形 8">
                <a:extLst>
                  <a:ext uri="{FF2B5EF4-FFF2-40B4-BE49-F238E27FC236}">
                    <a16:creationId xmlns:a16="http://schemas.microsoft.com/office/drawing/2014/main" id="{CDF58B55-0426-4073-9781-FBBA0F0CE3E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98633" y="4835976"/>
                <a:ext cx="511397" cy="662956"/>
              </a:xfrm>
              <a:custGeom>
                <a:avLst/>
                <a:gdLst>
                  <a:gd name="T0" fmla="*/ 719 w 1222"/>
                  <a:gd name="T1" fmla="*/ 1338 h 1581"/>
                  <a:gd name="T2" fmla="*/ 686 w 1222"/>
                  <a:gd name="T3" fmla="*/ 1221 h 1581"/>
                  <a:gd name="T4" fmla="*/ 686 w 1222"/>
                  <a:gd name="T5" fmla="*/ 359 h 1581"/>
                  <a:gd name="T6" fmla="*/ 719 w 1222"/>
                  <a:gd name="T7" fmla="*/ 243 h 1581"/>
                  <a:gd name="T8" fmla="*/ 17 w 1222"/>
                  <a:gd name="T9" fmla="*/ 460 h 1581"/>
                  <a:gd name="T10" fmla="*/ 0 w 1222"/>
                  <a:gd name="T11" fmla="*/ 794 h 1581"/>
                  <a:gd name="T12" fmla="*/ 17 w 1222"/>
                  <a:gd name="T13" fmla="*/ 1120 h 1581"/>
                  <a:gd name="T14" fmla="*/ 502 w 1222"/>
                  <a:gd name="T15" fmla="*/ 1530 h 1581"/>
                  <a:gd name="T16" fmla="*/ 493 w 1222"/>
                  <a:gd name="T17" fmla="*/ 1112 h 1581"/>
                  <a:gd name="T18" fmla="*/ 284 w 1222"/>
                  <a:gd name="T19" fmla="*/ 1120 h 1581"/>
                  <a:gd name="T20" fmla="*/ 284 w 1222"/>
                  <a:gd name="T21" fmla="*/ 794 h 1581"/>
                  <a:gd name="T22" fmla="*/ 284 w 1222"/>
                  <a:gd name="T23" fmla="*/ 460 h 1581"/>
                  <a:gd name="T24" fmla="*/ 493 w 1222"/>
                  <a:gd name="T25" fmla="*/ 468 h 1581"/>
                  <a:gd name="T26" fmla="*/ 502 w 1222"/>
                  <a:gd name="T27" fmla="*/ 58 h 1581"/>
                  <a:gd name="T28" fmla="*/ 17 w 1222"/>
                  <a:gd name="T29" fmla="*/ 460 h 1581"/>
                  <a:gd name="T30" fmla="*/ 602 w 1222"/>
                  <a:gd name="T31" fmla="*/ 911 h 1581"/>
                  <a:gd name="T32" fmla="*/ 493 w 1222"/>
                  <a:gd name="T33" fmla="*/ 861 h 1581"/>
                  <a:gd name="T34" fmla="*/ 543 w 1222"/>
                  <a:gd name="T35" fmla="*/ 828 h 1581"/>
                  <a:gd name="T36" fmla="*/ 610 w 1222"/>
                  <a:gd name="T37" fmla="*/ 778 h 1581"/>
                  <a:gd name="T38" fmla="*/ 627 w 1222"/>
                  <a:gd name="T39" fmla="*/ 660 h 1581"/>
                  <a:gd name="T40" fmla="*/ 476 w 1222"/>
                  <a:gd name="T41" fmla="*/ 677 h 1581"/>
                  <a:gd name="T42" fmla="*/ 510 w 1222"/>
                  <a:gd name="T43" fmla="*/ 736 h 1581"/>
                  <a:gd name="T44" fmla="*/ 560 w 1222"/>
                  <a:gd name="T45" fmla="*/ 677 h 1581"/>
                  <a:gd name="T46" fmla="*/ 585 w 1222"/>
                  <a:gd name="T47" fmla="*/ 719 h 1581"/>
                  <a:gd name="T48" fmla="*/ 502 w 1222"/>
                  <a:gd name="T49" fmla="*/ 803 h 1581"/>
                  <a:gd name="T50" fmla="*/ 410 w 1222"/>
                  <a:gd name="T51" fmla="*/ 911 h 1581"/>
                  <a:gd name="T52" fmla="*/ 819 w 1222"/>
                  <a:gd name="T53" fmla="*/ 811 h 1581"/>
                  <a:gd name="T54" fmla="*/ 794 w 1222"/>
                  <a:gd name="T55" fmla="*/ 635 h 1581"/>
                  <a:gd name="T56" fmla="*/ 644 w 1222"/>
                  <a:gd name="T57" fmla="*/ 853 h 1581"/>
                  <a:gd name="T58" fmla="*/ 744 w 1222"/>
                  <a:gd name="T59" fmla="*/ 911 h 1581"/>
                  <a:gd name="T60" fmla="*/ 803 w 1222"/>
                  <a:gd name="T61" fmla="*/ 853 h 1581"/>
                  <a:gd name="T62" fmla="*/ 844 w 1222"/>
                  <a:gd name="T63" fmla="*/ 811 h 1581"/>
                  <a:gd name="T64" fmla="*/ 786 w 1222"/>
                  <a:gd name="T65" fmla="*/ 686 h 1581"/>
                  <a:gd name="T66" fmla="*/ 694 w 1222"/>
                  <a:gd name="T67" fmla="*/ 811 h 1581"/>
                  <a:gd name="T68" fmla="*/ 694 w 1222"/>
                  <a:gd name="T69" fmla="*/ 811 h 1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1581">
                    <a:moveTo>
                      <a:pt x="1221" y="794"/>
                    </a:moveTo>
                    <a:cubicBezTo>
                      <a:pt x="1221" y="1079"/>
                      <a:pt x="995" y="1313"/>
                      <a:pt x="719" y="1338"/>
                    </a:cubicBezTo>
                    <a:cubicBezTo>
                      <a:pt x="719" y="1329"/>
                      <a:pt x="711" y="1313"/>
                      <a:pt x="711" y="1296"/>
                    </a:cubicBezTo>
                    <a:cubicBezTo>
                      <a:pt x="711" y="1296"/>
                      <a:pt x="702" y="1262"/>
                      <a:pt x="686" y="1221"/>
                    </a:cubicBezTo>
                    <a:cubicBezTo>
                      <a:pt x="911" y="1212"/>
                      <a:pt x="1095" y="1028"/>
                      <a:pt x="1095" y="794"/>
                    </a:cubicBezTo>
                    <a:cubicBezTo>
                      <a:pt x="1095" y="560"/>
                      <a:pt x="911" y="368"/>
                      <a:pt x="686" y="359"/>
                    </a:cubicBezTo>
                    <a:cubicBezTo>
                      <a:pt x="702" y="326"/>
                      <a:pt x="711" y="293"/>
                      <a:pt x="711" y="284"/>
                    </a:cubicBezTo>
                    <a:cubicBezTo>
                      <a:pt x="711" y="276"/>
                      <a:pt x="719" y="259"/>
                      <a:pt x="719" y="243"/>
                    </a:cubicBezTo>
                    <a:cubicBezTo>
                      <a:pt x="995" y="267"/>
                      <a:pt x="1221" y="510"/>
                      <a:pt x="1221" y="794"/>
                    </a:cubicBezTo>
                    <a:close/>
                    <a:moveTo>
                      <a:pt x="17" y="460"/>
                    </a:moveTo>
                    <a:cubicBezTo>
                      <a:pt x="8" y="568"/>
                      <a:pt x="0" y="677"/>
                      <a:pt x="0" y="786"/>
                    </a:cubicBezTo>
                    <a:lnTo>
                      <a:pt x="0" y="794"/>
                    </a:lnTo>
                    <a:lnTo>
                      <a:pt x="0" y="803"/>
                    </a:lnTo>
                    <a:cubicBezTo>
                      <a:pt x="0" y="911"/>
                      <a:pt x="8" y="1012"/>
                      <a:pt x="17" y="1120"/>
                    </a:cubicBezTo>
                    <a:cubicBezTo>
                      <a:pt x="42" y="1396"/>
                      <a:pt x="259" y="1580"/>
                      <a:pt x="468" y="1538"/>
                    </a:cubicBezTo>
                    <a:cubicBezTo>
                      <a:pt x="485" y="1530"/>
                      <a:pt x="493" y="1530"/>
                      <a:pt x="502" y="1530"/>
                    </a:cubicBezTo>
                    <a:cubicBezTo>
                      <a:pt x="552" y="1505"/>
                      <a:pt x="594" y="1471"/>
                      <a:pt x="644" y="1438"/>
                    </a:cubicBezTo>
                    <a:cubicBezTo>
                      <a:pt x="702" y="1396"/>
                      <a:pt x="569" y="1070"/>
                      <a:pt x="493" y="1112"/>
                    </a:cubicBezTo>
                    <a:cubicBezTo>
                      <a:pt x="460" y="1129"/>
                      <a:pt x="376" y="1196"/>
                      <a:pt x="343" y="1196"/>
                    </a:cubicBezTo>
                    <a:cubicBezTo>
                      <a:pt x="309" y="1204"/>
                      <a:pt x="293" y="1162"/>
                      <a:pt x="284" y="1120"/>
                    </a:cubicBezTo>
                    <a:cubicBezTo>
                      <a:pt x="276" y="1028"/>
                      <a:pt x="284" y="903"/>
                      <a:pt x="284" y="803"/>
                    </a:cubicBezTo>
                    <a:cubicBezTo>
                      <a:pt x="284" y="794"/>
                      <a:pt x="284" y="794"/>
                      <a:pt x="284" y="794"/>
                    </a:cubicBezTo>
                    <a:cubicBezTo>
                      <a:pt x="284" y="786"/>
                      <a:pt x="284" y="786"/>
                      <a:pt x="284" y="786"/>
                    </a:cubicBezTo>
                    <a:cubicBezTo>
                      <a:pt x="284" y="677"/>
                      <a:pt x="276" y="560"/>
                      <a:pt x="284" y="460"/>
                    </a:cubicBezTo>
                    <a:cubicBezTo>
                      <a:pt x="293" y="426"/>
                      <a:pt x="309" y="385"/>
                      <a:pt x="343" y="385"/>
                    </a:cubicBezTo>
                    <a:cubicBezTo>
                      <a:pt x="376" y="393"/>
                      <a:pt x="460" y="452"/>
                      <a:pt x="493" y="468"/>
                    </a:cubicBezTo>
                    <a:cubicBezTo>
                      <a:pt x="569" y="510"/>
                      <a:pt x="702" y="184"/>
                      <a:pt x="644" y="142"/>
                    </a:cubicBezTo>
                    <a:cubicBezTo>
                      <a:pt x="594" y="117"/>
                      <a:pt x="552" y="75"/>
                      <a:pt x="502" y="58"/>
                    </a:cubicBezTo>
                    <a:cubicBezTo>
                      <a:pt x="493" y="50"/>
                      <a:pt x="485" y="50"/>
                      <a:pt x="468" y="50"/>
                    </a:cubicBezTo>
                    <a:cubicBezTo>
                      <a:pt x="259" y="0"/>
                      <a:pt x="42" y="184"/>
                      <a:pt x="17" y="460"/>
                    </a:cubicBezTo>
                    <a:close/>
                    <a:moveTo>
                      <a:pt x="410" y="911"/>
                    </a:moveTo>
                    <a:cubicBezTo>
                      <a:pt x="602" y="911"/>
                      <a:pt x="602" y="911"/>
                      <a:pt x="602" y="911"/>
                    </a:cubicBezTo>
                    <a:cubicBezTo>
                      <a:pt x="610" y="861"/>
                      <a:pt x="610" y="861"/>
                      <a:pt x="610" y="861"/>
                    </a:cubicBezTo>
                    <a:cubicBezTo>
                      <a:pt x="493" y="861"/>
                      <a:pt x="493" y="861"/>
                      <a:pt x="493" y="861"/>
                    </a:cubicBezTo>
                    <a:cubicBezTo>
                      <a:pt x="493" y="861"/>
                      <a:pt x="502" y="853"/>
                      <a:pt x="510" y="853"/>
                    </a:cubicBezTo>
                    <a:cubicBezTo>
                      <a:pt x="510" y="845"/>
                      <a:pt x="527" y="836"/>
                      <a:pt x="543" y="828"/>
                    </a:cubicBezTo>
                    <a:cubicBezTo>
                      <a:pt x="569" y="811"/>
                      <a:pt x="569" y="811"/>
                      <a:pt x="569" y="811"/>
                    </a:cubicBezTo>
                    <a:cubicBezTo>
                      <a:pt x="585" y="803"/>
                      <a:pt x="602" y="786"/>
                      <a:pt x="610" y="778"/>
                    </a:cubicBezTo>
                    <a:cubicBezTo>
                      <a:pt x="627" y="761"/>
                      <a:pt x="635" y="744"/>
                      <a:pt x="644" y="719"/>
                    </a:cubicBezTo>
                    <a:cubicBezTo>
                      <a:pt x="652" y="694"/>
                      <a:pt x="644" y="677"/>
                      <a:pt x="627" y="660"/>
                    </a:cubicBezTo>
                    <a:cubicBezTo>
                      <a:pt x="619" y="644"/>
                      <a:pt x="594" y="635"/>
                      <a:pt x="569" y="635"/>
                    </a:cubicBezTo>
                    <a:cubicBezTo>
                      <a:pt x="527" y="635"/>
                      <a:pt x="502" y="644"/>
                      <a:pt x="476" y="677"/>
                    </a:cubicBezTo>
                    <a:cubicBezTo>
                      <a:pt x="468" y="686"/>
                      <a:pt x="460" y="711"/>
                      <a:pt x="452" y="736"/>
                    </a:cubicBezTo>
                    <a:cubicBezTo>
                      <a:pt x="510" y="736"/>
                      <a:pt x="510" y="736"/>
                      <a:pt x="510" y="736"/>
                    </a:cubicBezTo>
                    <a:cubicBezTo>
                      <a:pt x="510" y="719"/>
                      <a:pt x="518" y="702"/>
                      <a:pt x="518" y="694"/>
                    </a:cubicBezTo>
                    <a:cubicBezTo>
                      <a:pt x="527" y="686"/>
                      <a:pt x="543" y="677"/>
                      <a:pt x="560" y="677"/>
                    </a:cubicBezTo>
                    <a:cubicBezTo>
                      <a:pt x="569" y="677"/>
                      <a:pt x="577" y="686"/>
                      <a:pt x="585" y="694"/>
                    </a:cubicBezTo>
                    <a:cubicBezTo>
                      <a:pt x="585" y="702"/>
                      <a:pt x="594" y="711"/>
                      <a:pt x="585" y="719"/>
                    </a:cubicBezTo>
                    <a:cubicBezTo>
                      <a:pt x="585" y="736"/>
                      <a:pt x="577" y="744"/>
                      <a:pt x="560" y="761"/>
                    </a:cubicBezTo>
                    <a:cubicBezTo>
                      <a:pt x="552" y="769"/>
                      <a:pt x="535" y="778"/>
                      <a:pt x="502" y="803"/>
                    </a:cubicBezTo>
                    <a:cubicBezTo>
                      <a:pt x="468" y="819"/>
                      <a:pt x="452" y="836"/>
                      <a:pt x="435" y="861"/>
                    </a:cubicBezTo>
                    <a:cubicBezTo>
                      <a:pt x="426" y="878"/>
                      <a:pt x="418" y="895"/>
                      <a:pt x="410" y="911"/>
                    </a:cubicBezTo>
                    <a:close/>
                    <a:moveTo>
                      <a:pt x="844" y="811"/>
                    </a:moveTo>
                    <a:cubicBezTo>
                      <a:pt x="819" y="811"/>
                      <a:pt x="819" y="811"/>
                      <a:pt x="819" y="811"/>
                    </a:cubicBezTo>
                    <a:cubicBezTo>
                      <a:pt x="853" y="635"/>
                      <a:pt x="853" y="635"/>
                      <a:pt x="853" y="635"/>
                    </a:cubicBezTo>
                    <a:cubicBezTo>
                      <a:pt x="794" y="635"/>
                      <a:pt x="794" y="635"/>
                      <a:pt x="794" y="635"/>
                    </a:cubicBezTo>
                    <a:cubicBezTo>
                      <a:pt x="652" y="803"/>
                      <a:pt x="652" y="803"/>
                      <a:pt x="652" y="803"/>
                    </a:cubicBezTo>
                    <a:cubicBezTo>
                      <a:pt x="644" y="853"/>
                      <a:pt x="644" y="853"/>
                      <a:pt x="644" y="853"/>
                    </a:cubicBezTo>
                    <a:cubicBezTo>
                      <a:pt x="753" y="853"/>
                      <a:pt x="753" y="853"/>
                      <a:pt x="753" y="853"/>
                    </a:cubicBezTo>
                    <a:cubicBezTo>
                      <a:pt x="744" y="911"/>
                      <a:pt x="744" y="911"/>
                      <a:pt x="744" y="911"/>
                    </a:cubicBezTo>
                    <a:cubicBezTo>
                      <a:pt x="794" y="911"/>
                      <a:pt x="794" y="911"/>
                      <a:pt x="794" y="911"/>
                    </a:cubicBezTo>
                    <a:cubicBezTo>
                      <a:pt x="803" y="853"/>
                      <a:pt x="803" y="853"/>
                      <a:pt x="803" y="853"/>
                    </a:cubicBezTo>
                    <a:cubicBezTo>
                      <a:pt x="836" y="853"/>
                      <a:pt x="836" y="853"/>
                      <a:pt x="836" y="853"/>
                    </a:cubicBezTo>
                    <a:lnTo>
                      <a:pt x="844" y="811"/>
                    </a:lnTo>
                    <a:close/>
                    <a:moveTo>
                      <a:pt x="694" y="811"/>
                    </a:moveTo>
                    <a:cubicBezTo>
                      <a:pt x="786" y="686"/>
                      <a:pt x="786" y="686"/>
                      <a:pt x="786" y="686"/>
                    </a:cubicBezTo>
                    <a:cubicBezTo>
                      <a:pt x="761" y="811"/>
                      <a:pt x="761" y="811"/>
                      <a:pt x="761" y="811"/>
                    </a:cubicBezTo>
                    <a:lnTo>
                      <a:pt x="694" y="811"/>
                    </a:lnTo>
                    <a:close/>
                    <a:moveTo>
                      <a:pt x="694" y="811"/>
                    </a:moveTo>
                    <a:lnTo>
                      <a:pt x="694" y="81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文本框 15">
                <a:extLst>
                  <a:ext uri="{FF2B5EF4-FFF2-40B4-BE49-F238E27FC236}">
                    <a16:creationId xmlns:a16="http://schemas.microsoft.com/office/drawing/2014/main" id="{3CFA2BFC-EC53-438B-864C-0F8C83EF6A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1889" y="4806840"/>
                <a:ext cx="1169496" cy="363148"/>
              </a:xfrm>
              <a:prstGeom prst="rect">
                <a:avLst/>
              </a:prstGeom>
            </p:spPr>
            <p:txBody>
              <a:bodyPr vert="horz" wrap="none" lIns="121893" tIns="60946" rIns="121893" bIns="60946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dk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文本框 20">
                <a:extLst>
                  <a:ext uri="{FF2B5EF4-FFF2-40B4-BE49-F238E27FC236}">
                    <a16:creationId xmlns:a16="http://schemas.microsoft.com/office/drawing/2014/main" id="{33EE1E15-843A-41B6-AB3D-8E45FA775E61}"/>
                  </a:ext>
                </a:extLst>
              </p:cNvPr>
              <p:cNvSpPr txBox="1"/>
              <p:nvPr/>
            </p:nvSpPr>
            <p:spPr>
              <a:xfrm>
                <a:off x="6610031" y="4826466"/>
                <a:ext cx="4442324" cy="33322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文本框 21">
                <a:extLst>
                  <a:ext uri="{FF2B5EF4-FFF2-40B4-BE49-F238E27FC236}">
                    <a16:creationId xmlns:a16="http://schemas.microsoft.com/office/drawing/2014/main" id="{E5FDE7A8-3525-4A6E-8155-5E4881AE86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10030" y="5159695"/>
                <a:ext cx="4442325" cy="348747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8A71667-4D0E-4C5D-B12B-AFF56EB0CD1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919537" y="5173537"/>
            <a:ext cx="8340206" cy="1056587"/>
            <a:chOff x="1919537" y="5173537"/>
            <a:chExt cx="8340206" cy="1056587"/>
          </a:xfrm>
        </p:grpSpPr>
        <p:sp>
          <p:nvSpPr>
            <p:cNvPr id="13" name="任意多边形 35">
              <a:extLst>
                <a:ext uri="{FF2B5EF4-FFF2-40B4-BE49-F238E27FC236}">
                  <a16:creationId xmlns:a16="http://schemas.microsoft.com/office/drawing/2014/main" id="{3F38BF63-145E-48D7-B22F-C296C1CAF1E6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920427" y="5172647"/>
              <a:ext cx="1056587" cy="1058368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153053A-BC52-4001-BEEF-04D7821228A9}"/>
                </a:ext>
              </a:extLst>
            </p:cNvPr>
            <p:cNvGrpSpPr/>
            <p:nvPr/>
          </p:nvGrpSpPr>
          <p:grpSpPr>
            <a:xfrm>
              <a:off x="3103894" y="5449095"/>
              <a:ext cx="7155849" cy="648380"/>
              <a:chOff x="3309123" y="4806840"/>
              <a:chExt cx="7743232" cy="701602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69AF1F48-6708-4BA1-B611-BCB4D5C3F0E9}"/>
                  </a:ext>
                </a:extLst>
              </p:cNvPr>
              <p:cNvCxnSpPr/>
              <p:nvPr/>
            </p:nvCxnSpPr>
            <p:spPr>
              <a:xfrm>
                <a:off x="3309123" y="5167454"/>
                <a:ext cx="2518117" cy="0"/>
              </a:xfrm>
              <a:prstGeom prst="line">
                <a:avLst/>
              </a:prstGeom>
              <a:ln w="12700">
                <a:solidFill>
                  <a:schemeClr val="tx2">
                    <a:lumMod val="60000"/>
                    <a:lumOff val="40000"/>
                  </a:schemeClr>
                </a:solidFill>
                <a:prstDash val="sysDash"/>
                <a:headEnd type="diamond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 41">
                <a:extLst>
                  <a:ext uri="{FF2B5EF4-FFF2-40B4-BE49-F238E27FC236}">
                    <a16:creationId xmlns:a16="http://schemas.microsoft.com/office/drawing/2014/main" id="{5003978A-15F2-4DD4-B0B4-2DF865550C7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098633" y="4835976"/>
                <a:ext cx="511397" cy="662956"/>
              </a:xfrm>
              <a:custGeom>
                <a:avLst/>
                <a:gdLst>
                  <a:gd name="T0" fmla="*/ 719 w 1222"/>
                  <a:gd name="T1" fmla="*/ 1338 h 1581"/>
                  <a:gd name="T2" fmla="*/ 686 w 1222"/>
                  <a:gd name="T3" fmla="*/ 1221 h 1581"/>
                  <a:gd name="T4" fmla="*/ 686 w 1222"/>
                  <a:gd name="T5" fmla="*/ 359 h 1581"/>
                  <a:gd name="T6" fmla="*/ 719 w 1222"/>
                  <a:gd name="T7" fmla="*/ 243 h 1581"/>
                  <a:gd name="T8" fmla="*/ 17 w 1222"/>
                  <a:gd name="T9" fmla="*/ 460 h 1581"/>
                  <a:gd name="T10" fmla="*/ 0 w 1222"/>
                  <a:gd name="T11" fmla="*/ 794 h 1581"/>
                  <a:gd name="T12" fmla="*/ 17 w 1222"/>
                  <a:gd name="T13" fmla="*/ 1120 h 1581"/>
                  <a:gd name="T14" fmla="*/ 502 w 1222"/>
                  <a:gd name="T15" fmla="*/ 1530 h 1581"/>
                  <a:gd name="T16" fmla="*/ 493 w 1222"/>
                  <a:gd name="T17" fmla="*/ 1112 h 1581"/>
                  <a:gd name="T18" fmla="*/ 284 w 1222"/>
                  <a:gd name="T19" fmla="*/ 1120 h 1581"/>
                  <a:gd name="T20" fmla="*/ 284 w 1222"/>
                  <a:gd name="T21" fmla="*/ 794 h 1581"/>
                  <a:gd name="T22" fmla="*/ 284 w 1222"/>
                  <a:gd name="T23" fmla="*/ 460 h 1581"/>
                  <a:gd name="T24" fmla="*/ 493 w 1222"/>
                  <a:gd name="T25" fmla="*/ 468 h 1581"/>
                  <a:gd name="T26" fmla="*/ 502 w 1222"/>
                  <a:gd name="T27" fmla="*/ 58 h 1581"/>
                  <a:gd name="T28" fmla="*/ 17 w 1222"/>
                  <a:gd name="T29" fmla="*/ 460 h 1581"/>
                  <a:gd name="T30" fmla="*/ 602 w 1222"/>
                  <a:gd name="T31" fmla="*/ 911 h 1581"/>
                  <a:gd name="T32" fmla="*/ 493 w 1222"/>
                  <a:gd name="T33" fmla="*/ 861 h 1581"/>
                  <a:gd name="T34" fmla="*/ 543 w 1222"/>
                  <a:gd name="T35" fmla="*/ 828 h 1581"/>
                  <a:gd name="T36" fmla="*/ 610 w 1222"/>
                  <a:gd name="T37" fmla="*/ 778 h 1581"/>
                  <a:gd name="T38" fmla="*/ 627 w 1222"/>
                  <a:gd name="T39" fmla="*/ 660 h 1581"/>
                  <a:gd name="T40" fmla="*/ 476 w 1222"/>
                  <a:gd name="T41" fmla="*/ 677 h 1581"/>
                  <a:gd name="T42" fmla="*/ 510 w 1222"/>
                  <a:gd name="T43" fmla="*/ 736 h 1581"/>
                  <a:gd name="T44" fmla="*/ 560 w 1222"/>
                  <a:gd name="T45" fmla="*/ 677 h 1581"/>
                  <a:gd name="T46" fmla="*/ 585 w 1222"/>
                  <a:gd name="T47" fmla="*/ 719 h 1581"/>
                  <a:gd name="T48" fmla="*/ 502 w 1222"/>
                  <a:gd name="T49" fmla="*/ 803 h 1581"/>
                  <a:gd name="T50" fmla="*/ 410 w 1222"/>
                  <a:gd name="T51" fmla="*/ 911 h 1581"/>
                  <a:gd name="T52" fmla="*/ 819 w 1222"/>
                  <a:gd name="T53" fmla="*/ 811 h 1581"/>
                  <a:gd name="T54" fmla="*/ 794 w 1222"/>
                  <a:gd name="T55" fmla="*/ 635 h 1581"/>
                  <a:gd name="T56" fmla="*/ 644 w 1222"/>
                  <a:gd name="T57" fmla="*/ 853 h 1581"/>
                  <a:gd name="T58" fmla="*/ 744 w 1222"/>
                  <a:gd name="T59" fmla="*/ 911 h 1581"/>
                  <a:gd name="T60" fmla="*/ 803 w 1222"/>
                  <a:gd name="T61" fmla="*/ 853 h 1581"/>
                  <a:gd name="T62" fmla="*/ 844 w 1222"/>
                  <a:gd name="T63" fmla="*/ 811 h 1581"/>
                  <a:gd name="T64" fmla="*/ 786 w 1222"/>
                  <a:gd name="T65" fmla="*/ 686 h 1581"/>
                  <a:gd name="T66" fmla="*/ 694 w 1222"/>
                  <a:gd name="T67" fmla="*/ 811 h 1581"/>
                  <a:gd name="T68" fmla="*/ 694 w 1222"/>
                  <a:gd name="T69" fmla="*/ 811 h 1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2" h="1581">
                    <a:moveTo>
                      <a:pt x="1221" y="794"/>
                    </a:moveTo>
                    <a:cubicBezTo>
                      <a:pt x="1221" y="1079"/>
                      <a:pt x="995" y="1313"/>
                      <a:pt x="719" y="1338"/>
                    </a:cubicBezTo>
                    <a:cubicBezTo>
                      <a:pt x="719" y="1329"/>
                      <a:pt x="711" y="1313"/>
                      <a:pt x="711" y="1296"/>
                    </a:cubicBezTo>
                    <a:cubicBezTo>
                      <a:pt x="711" y="1296"/>
                      <a:pt x="702" y="1262"/>
                      <a:pt x="686" y="1221"/>
                    </a:cubicBezTo>
                    <a:cubicBezTo>
                      <a:pt x="911" y="1212"/>
                      <a:pt x="1095" y="1028"/>
                      <a:pt x="1095" y="794"/>
                    </a:cubicBezTo>
                    <a:cubicBezTo>
                      <a:pt x="1095" y="560"/>
                      <a:pt x="911" y="368"/>
                      <a:pt x="686" y="359"/>
                    </a:cubicBezTo>
                    <a:cubicBezTo>
                      <a:pt x="702" y="326"/>
                      <a:pt x="711" y="293"/>
                      <a:pt x="711" y="284"/>
                    </a:cubicBezTo>
                    <a:cubicBezTo>
                      <a:pt x="711" y="276"/>
                      <a:pt x="719" y="259"/>
                      <a:pt x="719" y="243"/>
                    </a:cubicBezTo>
                    <a:cubicBezTo>
                      <a:pt x="995" y="267"/>
                      <a:pt x="1221" y="510"/>
                      <a:pt x="1221" y="794"/>
                    </a:cubicBezTo>
                    <a:close/>
                    <a:moveTo>
                      <a:pt x="17" y="460"/>
                    </a:moveTo>
                    <a:cubicBezTo>
                      <a:pt x="8" y="568"/>
                      <a:pt x="0" y="677"/>
                      <a:pt x="0" y="786"/>
                    </a:cubicBezTo>
                    <a:lnTo>
                      <a:pt x="0" y="794"/>
                    </a:lnTo>
                    <a:lnTo>
                      <a:pt x="0" y="803"/>
                    </a:lnTo>
                    <a:cubicBezTo>
                      <a:pt x="0" y="911"/>
                      <a:pt x="8" y="1012"/>
                      <a:pt x="17" y="1120"/>
                    </a:cubicBezTo>
                    <a:cubicBezTo>
                      <a:pt x="42" y="1396"/>
                      <a:pt x="259" y="1580"/>
                      <a:pt x="468" y="1538"/>
                    </a:cubicBezTo>
                    <a:cubicBezTo>
                      <a:pt x="485" y="1530"/>
                      <a:pt x="493" y="1530"/>
                      <a:pt x="502" y="1530"/>
                    </a:cubicBezTo>
                    <a:cubicBezTo>
                      <a:pt x="552" y="1505"/>
                      <a:pt x="594" y="1471"/>
                      <a:pt x="644" y="1438"/>
                    </a:cubicBezTo>
                    <a:cubicBezTo>
                      <a:pt x="702" y="1396"/>
                      <a:pt x="569" y="1070"/>
                      <a:pt x="493" y="1112"/>
                    </a:cubicBezTo>
                    <a:cubicBezTo>
                      <a:pt x="460" y="1129"/>
                      <a:pt x="376" y="1196"/>
                      <a:pt x="343" y="1196"/>
                    </a:cubicBezTo>
                    <a:cubicBezTo>
                      <a:pt x="309" y="1204"/>
                      <a:pt x="293" y="1162"/>
                      <a:pt x="284" y="1120"/>
                    </a:cubicBezTo>
                    <a:cubicBezTo>
                      <a:pt x="276" y="1028"/>
                      <a:pt x="284" y="903"/>
                      <a:pt x="284" y="803"/>
                    </a:cubicBezTo>
                    <a:cubicBezTo>
                      <a:pt x="284" y="794"/>
                      <a:pt x="284" y="794"/>
                      <a:pt x="284" y="794"/>
                    </a:cubicBezTo>
                    <a:cubicBezTo>
                      <a:pt x="284" y="786"/>
                      <a:pt x="284" y="786"/>
                      <a:pt x="284" y="786"/>
                    </a:cubicBezTo>
                    <a:cubicBezTo>
                      <a:pt x="284" y="677"/>
                      <a:pt x="276" y="560"/>
                      <a:pt x="284" y="460"/>
                    </a:cubicBezTo>
                    <a:cubicBezTo>
                      <a:pt x="293" y="426"/>
                      <a:pt x="309" y="385"/>
                      <a:pt x="343" y="385"/>
                    </a:cubicBezTo>
                    <a:cubicBezTo>
                      <a:pt x="376" y="393"/>
                      <a:pt x="460" y="452"/>
                      <a:pt x="493" y="468"/>
                    </a:cubicBezTo>
                    <a:cubicBezTo>
                      <a:pt x="569" y="510"/>
                      <a:pt x="702" y="184"/>
                      <a:pt x="644" y="142"/>
                    </a:cubicBezTo>
                    <a:cubicBezTo>
                      <a:pt x="594" y="117"/>
                      <a:pt x="552" y="75"/>
                      <a:pt x="502" y="58"/>
                    </a:cubicBezTo>
                    <a:cubicBezTo>
                      <a:pt x="493" y="50"/>
                      <a:pt x="485" y="50"/>
                      <a:pt x="468" y="50"/>
                    </a:cubicBezTo>
                    <a:cubicBezTo>
                      <a:pt x="259" y="0"/>
                      <a:pt x="42" y="184"/>
                      <a:pt x="17" y="460"/>
                    </a:cubicBezTo>
                    <a:close/>
                    <a:moveTo>
                      <a:pt x="410" y="911"/>
                    </a:moveTo>
                    <a:cubicBezTo>
                      <a:pt x="602" y="911"/>
                      <a:pt x="602" y="911"/>
                      <a:pt x="602" y="911"/>
                    </a:cubicBezTo>
                    <a:cubicBezTo>
                      <a:pt x="610" y="861"/>
                      <a:pt x="610" y="861"/>
                      <a:pt x="610" y="861"/>
                    </a:cubicBezTo>
                    <a:cubicBezTo>
                      <a:pt x="493" y="861"/>
                      <a:pt x="493" y="861"/>
                      <a:pt x="493" y="861"/>
                    </a:cubicBezTo>
                    <a:cubicBezTo>
                      <a:pt x="493" y="861"/>
                      <a:pt x="502" y="853"/>
                      <a:pt x="510" y="853"/>
                    </a:cubicBezTo>
                    <a:cubicBezTo>
                      <a:pt x="510" y="845"/>
                      <a:pt x="527" y="836"/>
                      <a:pt x="543" y="828"/>
                    </a:cubicBezTo>
                    <a:cubicBezTo>
                      <a:pt x="569" y="811"/>
                      <a:pt x="569" y="811"/>
                      <a:pt x="569" y="811"/>
                    </a:cubicBezTo>
                    <a:cubicBezTo>
                      <a:pt x="585" y="803"/>
                      <a:pt x="602" y="786"/>
                      <a:pt x="610" y="778"/>
                    </a:cubicBezTo>
                    <a:cubicBezTo>
                      <a:pt x="627" y="761"/>
                      <a:pt x="635" y="744"/>
                      <a:pt x="644" y="719"/>
                    </a:cubicBezTo>
                    <a:cubicBezTo>
                      <a:pt x="652" y="694"/>
                      <a:pt x="644" y="677"/>
                      <a:pt x="627" y="660"/>
                    </a:cubicBezTo>
                    <a:cubicBezTo>
                      <a:pt x="619" y="644"/>
                      <a:pt x="594" y="635"/>
                      <a:pt x="569" y="635"/>
                    </a:cubicBezTo>
                    <a:cubicBezTo>
                      <a:pt x="527" y="635"/>
                      <a:pt x="502" y="644"/>
                      <a:pt x="476" y="677"/>
                    </a:cubicBezTo>
                    <a:cubicBezTo>
                      <a:pt x="468" y="686"/>
                      <a:pt x="460" y="711"/>
                      <a:pt x="452" y="736"/>
                    </a:cubicBezTo>
                    <a:cubicBezTo>
                      <a:pt x="510" y="736"/>
                      <a:pt x="510" y="736"/>
                      <a:pt x="510" y="736"/>
                    </a:cubicBezTo>
                    <a:cubicBezTo>
                      <a:pt x="510" y="719"/>
                      <a:pt x="518" y="702"/>
                      <a:pt x="518" y="694"/>
                    </a:cubicBezTo>
                    <a:cubicBezTo>
                      <a:pt x="527" y="686"/>
                      <a:pt x="543" y="677"/>
                      <a:pt x="560" y="677"/>
                    </a:cubicBezTo>
                    <a:cubicBezTo>
                      <a:pt x="569" y="677"/>
                      <a:pt x="577" y="686"/>
                      <a:pt x="585" y="694"/>
                    </a:cubicBezTo>
                    <a:cubicBezTo>
                      <a:pt x="585" y="702"/>
                      <a:pt x="594" y="711"/>
                      <a:pt x="585" y="719"/>
                    </a:cubicBezTo>
                    <a:cubicBezTo>
                      <a:pt x="585" y="736"/>
                      <a:pt x="577" y="744"/>
                      <a:pt x="560" y="761"/>
                    </a:cubicBezTo>
                    <a:cubicBezTo>
                      <a:pt x="552" y="769"/>
                      <a:pt x="535" y="778"/>
                      <a:pt x="502" y="803"/>
                    </a:cubicBezTo>
                    <a:cubicBezTo>
                      <a:pt x="468" y="819"/>
                      <a:pt x="452" y="836"/>
                      <a:pt x="435" y="861"/>
                    </a:cubicBezTo>
                    <a:cubicBezTo>
                      <a:pt x="426" y="878"/>
                      <a:pt x="418" y="895"/>
                      <a:pt x="410" y="911"/>
                    </a:cubicBezTo>
                    <a:close/>
                    <a:moveTo>
                      <a:pt x="844" y="811"/>
                    </a:moveTo>
                    <a:cubicBezTo>
                      <a:pt x="819" y="811"/>
                      <a:pt x="819" y="811"/>
                      <a:pt x="819" y="811"/>
                    </a:cubicBezTo>
                    <a:cubicBezTo>
                      <a:pt x="853" y="635"/>
                      <a:pt x="853" y="635"/>
                      <a:pt x="853" y="635"/>
                    </a:cubicBezTo>
                    <a:cubicBezTo>
                      <a:pt x="794" y="635"/>
                      <a:pt x="794" y="635"/>
                      <a:pt x="794" y="635"/>
                    </a:cubicBezTo>
                    <a:cubicBezTo>
                      <a:pt x="652" y="803"/>
                      <a:pt x="652" y="803"/>
                      <a:pt x="652" y="803"/>
                    </a:cubicBezTo>
                    <a:cubicBezTo>
                      <a:pt x="644" y="853"/>
                      <a:pt x="644" y="853"/>
                      <a:pt x="644" y="853"/>
                    </a:cubicBezTo>
                    <a:cubicBezTo>
                      <a:pt x="753" y="853"/>
                      <a:pt x="753" y="853"/>
                      <a:pt x="753" y="853"/>
                    </a:cubicBezTo>
                    <a:cubicBezTo>
                      <a:pt x="744" y="911"/>
                      <a:pt x="744" y="911"/>
                      <a:pt x="744" y="911"/>
                    </a:cubicBezTo>
                    <a:cubicBezTo>
                      <a:pt x="794" y="911"/>
                      <a:pt x="794" y="911"/>
                      <a:pt x="794" y="911"/>
                    </a:cubicBezTo>
                    <a:cubicBezTo>
                      <a:pt x="803" y="853"/>
                      <a:pt x="803" y="853"/>
                      <a:pt x="803" y="853"/>
                    </a:cubicBezTo>
                    <a:cubicBezTo>
                      <a:pt x="836" y="853"/>
                      <a:pt x="836" y="853"/>
                      <a:pt x="836" y="853"/>
                    </a:cubicBezTo>
                    <a:lnTo>
                      <a:pt x="844" y="811"/>
                    </a:lnTo>
                    <a:close/>
                    <a:moveTo>
                      <a:pt x="694" y="811"/>
                    </a:moveTo>
                    <a:cubicBezTo>
                      <a:pt x="786" y="686"/>
                      <a:pt x="786" y="686"/>
                      <a:pt x="786" y="686"/>
                    </a:cubicBezTo>
                    <a:cubicBezTo>
                      <a:pt x="761" y="811"/>
                      <a:pt x="761" y="811"/>
                      <a:pt x="761" y="811"/>
                    </a:cubicBezTo>
                    <a:lnTo>
                      <a:pt x="694" y="811"/>
                    </a:lnTo>
                    <a:close/>
                    <a:moveTo>
                      <a:pt x="694" y="811"/>
                    </a:moveTo>
                    <a:lnTo>
                      <a:pt x="694" y="81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文本框 42">
                <a:extLst>
                  <a:ext uri="{FF2B5EF4-FFF2-40B4-BE49-F238E27FC236}">
                    <a16:creationId xmlns:a16="http://schemas.microsoft.com/office/drawing/2014/main" id="{1B3BFCB9-2BB0-4BFE-9ED6-07E0C8C0E1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71889" y="4806840"/>
                <a:ext cx="1169496" cy="363148"/>
              </a:xfrm>
              <a:prstGeom prst="rect">
                <a:avLst/>
              </a:prstGeom>
            </p:spPr>
            <p:txBody>
              <a:bodyPr vert="horz" wrap="none" lIns="121893" tIns="60946" rIns="121893" bIns="60946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dk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8" name="文本框 43">
                <a:extLst>
                  <a:ext uri="{FF2B5EF4-FFF2-40B4-BE49-F238E27FC236}">
                    <a16:creationId xmlns:a16="http://schemas.microsoft.com/office/drawing/2014/main" id="{3E145970-D65E-480D-9296-1EBC3A1B41CA}"/>
                  </a:ext>
                </a:extLst>
              </p:cNvPr>
              <p:cNvSpPr txBox="1"/>
              <p:nvPr/>
            </p:nvSpPr>
            <p:spPr>
              <a:xfrm>
                <a:off x="6610031" y="4826466"/>
                <a:ext cx="4442324" cy="33322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文本框 44">
                <a:extLst>
                  <a:ext uri="{FF2B5EF4-FFF2-40B4-BE49-F238E27FC236}">
                    <a16:creationId xmlns:a16="http://schemas.microsoft.com/office/drawing/2014/main" id="{19C7B7A3-9254-4D73-8857-CB182B895F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10030" y="5159695"/>
                <a:ext cx="4442325" cy="348747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934321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千图PPT彼岸天：ID 8661124库_组合 17">
            <a:extLst>
              <a:ext uri="{FF2B5EF4-FFF2-40B4-BE49-F238E27FC236}">
                <a16:creationId xmlns:a16="http://schemas.microsoft.com/office/drawing/2014/main" id="{2D446BD5-7CAB-4A9A-ABB9-434ED88924B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98244" y="1781223"/>
            <a:ext cx="3220470" cy="1875997"/>
            <a:chOff x="998244" y="1469467"/>
            <a:chExt cx="3220470" cy="187599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2D180B9-79FC-4CE4-9EC9-05DA55745C69}"/>
                </a:ext>
              </a:extLst>
            </p:cNvPr>
            <p:cNvGrpSpPr/>
            <p:nvPr/>
          </p:nvGrpSpPr>
          <p:grpSpPr>
            <a:xfrm>
              <a:off x="998244" y="1469467"/>
              <a:ext cx="3220470" cy="1875997"/>
              <a:chOff x="3287072" y="1345115"/>
              <a:chExt cx="2531662" cy="1474751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8FB5D9B-86FB-4A6C-BD8A-A6A06F10703D}"/>
                  </a:ext>
                </a:extLst>
              </p:cNvPr>
              <p:cNvSpPr/>
              <p:nvPr/>
            </p:nvSpPr>
            <p:spPr>
              <a:xfrm>
                <a:off x="3287072" y="1413122"/>
                <a:ext cx="2531662" cy="140674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38720C2C-666A-48BC-B645-3DB18B33AD8D}"/>
                  </a:ext>
                </a:extLst>
              </p:cNvPr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2500"/>
                  <a:t>01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4F47005-93DD-4159-B53E-7C8A5CA59C56}"/>
                </a:ext>
              </a:extLst>
            </p:cNvPr>
            <p:cNvGrpSpPr/>
            <p:nvPr/>
          </p:nvGrpSpPr>
          <p:grpSpPr>
            <a:xfrm>
              <a:off x="1937009" y="1774951"/>
              <a:ext cx="2214775" cy="1164253"/>
              <a:chOff x="1937009" y="2084727"/>
              <a:chExt cx="2214775" cy="1164253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82E673C0-B88D-4F17-81AB-7C8EB5DBFBA5}"/>
                  </a:ext>
                </a:extLst>
              </p:cNvPr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6357832F-F213-4F9A-B28C-CBCB75101A60}"/>
                  </a:ext>
                </a:extLst>
              </p:cNvPr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19" name="千图PPT彼岸天：ID 8661124库_组合 18">
            <a:extLst>
              <a:ext uri="{FF2B5EF4-FFF2-40B4-BE49-F238E27FC236}">
                <a16:creationId xmlns:a16="http://schemas.microsoft.com/office/drawing/2014/main" id="{885CCC17-B099-4114-86B8-113331CADAA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44808" y="1781223"/>
            <a:ext cx="3220470" cy="1875997"/>
            <a:chOff x="4479402" y="1469467"/>
            <a:chExt cx="3220470" cy="187599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7527E76-1973-4C70-8125-C23CFD0B32A5}"/>
                </a:ext>
              </a:extLst>
            </p:cNvPr>
            <p:cNvSpPr/>
            <p:nvPr/>
          </p:nvSpPr>
          <p:spPr>
            <a:xfrm>
              <a:off x="4479402" y="1555977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8F545A2-6B41-4306-B4AF-CE59E4B73A47}"/>
                </a:ext>
              </a:extLst>
            </p:cNvPr>
            <p:cNvSpPr/>
            <p:nvPr/>
          </p:nvSpPr>
          <p:spPr>
            <a:xfrm>
              <a:off x="4566931" y="1469467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03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3F7D23C-76C2-43B9-88DF-07FFE5947B5E}"/>
                </a:ext>
              </a:extLst>
            </p:cNvPr>
            <p:cNvGrpSpPr/>
            <p:nvPr/>
          </p:nvGrpSpPr>
          <p:grpSpPr>
            <a:xfrm>
              <a:off x="5400457" y="1774951"/>
              <a:ext cx="2214775" cy="1164253"/>
              <a:chOff x="1937009" y="2084727"/>
              <a:chExt cx="2214775" cy="1164253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B00B688A-767F-4AE5-BB7D-3D8DBB49B045}"/>
                  </a:ext>
                </a:extLst>
              </p:cNvPr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D78A0F04-1557-454A-B23E-69D7A463EB80}"/>
                  </a:ext>
                </a:extLst>
              </p:cNvPr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20" name="千图PPT彼岸天：ID 8661124库_组合 19">
            <a:extLst>
              <a:ext uri="{FF2B5EF4-FFF2-40B4-BE49-F238E27FC236}">
                <a16:creationId xmlns:a16="http://schemas.microsoft.com/office/drawing/2014/main" id="{D7CB934C-C0DC-461E-A32B-A9156347798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571526" y="1781223"/>
            <a:ext cx="3220470" cy="1875997"/>
            <a:chOff x="1027952" y="3518963"/>
            <a:chExt cx="3220470" cy="187599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9E2E0E0-687A-4809-B457-610E838A7DDC}"/>
                </a:ext>
              </a:extLst>
            </p:cNvPr>
            <p:cNvSpPr/>
            <p:nvPr/>
          </p:nvSpPr>
          <p:spPr>
            <a:xfrm>
              <a:off x="1027952" y="3605473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0F9C2C0-F399-4538-AC54-98EEC89DFC38}"/>
                </a:ext>
              </a:extLst>
            </p:cNvPr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02</a:t>
              </a:r>
              <a:endParaRPr lang="en-US" sz="2500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55A10B9-7565-45DD-889B-98A64FA96577}"/>
                </a:ext>
              </a:extLst>
            </p:cNvPr>
            <p:cNvGrpSpPr/>
            <p:nvPr/>
          </p:nvGrpSpPr>
          <p:grpSpPr>
            <a:xfrm>
              <a:off x="1937009" y="3905128"/>
              <a:ext cx="2214775" cy="1164253"/>
              <a:chOff x="1937009" y="2084727"/>
              <a:chExt cx="2214775" cy="1164253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5239CFBA-18F0-407D-B18A-91BDB6375F56}"/>
                  </a:ext>
                </a:extLst>
              </p:cNvPr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F42B7F33-295D-42A5-973B-225233BC7B90}"/>
                  </a:ext>
                </a:extLst>
              </p:cNvPr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695A273F-7722-4F99-BAD4-6A3FA6EEB88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486634" y="3956875"/>
            <a:ext cx="3220470" cy="1875997"/>
            <a:chOff x="7955256" y="1463040"/>
            <a:chExt cx="3220470" cy="18759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56CAD75-5A0E-41FF-9CD7-C292929010C5}"/>
                </a:ext>
              </a:extLst>
            </p:cNvPr>
            <p:cNvSpPr/>
            <p:nvPr/>
          </p:nvSpPr>
          <p:spPr>
            <a:xfrm>
              <a:off x="7955256" y="1549550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8ED41F9-3717-43C1-9B4E-DA20DE134D7A}"/>
                </a:ext>
              </a:extLst>
            </p:cNvPr>
            <p:cNvSpPr/>
            <p:nvPr/>
          </p:nvSpPr>
          <p:spPr>
            <a:xfrm>
              <a:off x="8042785" y="1463040"/>
              <a:ext cx="763707" cy="8882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05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2B8392-D703-4429-B55A-CB72035A6273}"/>
                </a:ext>
              </a:extLst>
            </p:cNvPr>
            <p:cNvGrpSpPr/>
            <p:nvPr/>
          </p:nvGrpSpPr>
          <p:grpSpPr>
            <a:xfrm>
              <a:off x="8863905" y="1774951"/>
              <a:ext cx="2214775" cy="1164253"/>
              <a:chOff x="1937009" y="2084727"/>
              <a:chExt cx="2214775" cy="1164253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577D096A-A855-4E39-B912-FC8181F72848}"/>
                  </a:ext>
                </a:extLst>
              </p:cNvPr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15FE898B-0AA9-40B0-8830-8C4AA22151EA}"/>
                  </a:ext>
                </a:extLst>
              </p:cNvPr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B45B3871-4F9B-4817-9647-82DE632E88A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56419" y="3956875"/>
            <a:ext cx="3220470" cy="1875997"/>
            <a:chOff x="4497433" y="3518963"/>
            <a:chExt cx="3220470" cy="187599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1F83985-EE81-442A-A8A3-3D5E43B00961}"/>
                </a:ext>
              </a:extLst>
            </p:cNvPr>
            <p:cNvSpPr/>
            <p:nvPr/>
          </p:nvSpPr>
          <p:spPr>
            <a:xfrm>
              <a:off x="4497433" y="3605473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191A99C-AFEB-474D-B81C-C34A511E4AE4}"/>
                </a:ext>
              </a:extLst>
            </p:cNvPr>
            <p:cNvSpPr/>
            <p:nvPr/>
          </p:nvSpPr>
          <p:spPr>
            <a:xfrm>
              <a:off x="4584962" y="3518963"/>
              <a:ext cx="763707" cy="8882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04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7F87FEF-7605-466B-B02D-984D4AE1F5F7}"/>
                </a:ext>
              </a:extLst>
            </p:cNvPr>
            <p:cNvGrpSpPr/>
            <p:nvPr/>
          </p:nvGrpSpPr>
          <p:grpSpPr>
            <a:xfrm>
              <a:off x="5400457" y="3905128"/>
              <a:ext cx="2214775" cy="1164253"/>
              <a:chOff x="1937009" y="2084727"/>
              <a:chExt cx="2214775" cy="1164253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16B3193-DA4D-4636-B206-498CF72832E7}"/>
                  </a:ext>
                </a:extLst>
              </p:cNvPr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2ED7502B-A2C3-4367-9E9D-00FDB35D85D3}"/>
                  </a:ext>
                </a:extLst>
              </p:cNvPr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6085965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8F266DE-83F3-46C5-B5DB-38EDCF9452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31604" y="1232756"/>
            <a:ext cx="7208119" cy="1257774"/>
            <a:chOff x="2531604" y="1232756"/>
            <a:chExt cx="7208119" cy="12577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254D998-35F8-4526-87D4-468D803BE34A}"/>
                </a:ext>
              </a:extLst>
            </p:cNvPr>
            <p:cNvGrpSpPr/>
            <p:nvPr/>
          </p:nvGrpSpPr>
          <p:grpSpPr>
            <a:xfrm>
              <a:off x="2531604" y="1232756"/>
              <a:ext cx="2532663" cy="1174553"/>
              <a:chOff x="2329923" y="1232756"/>
              <a:chExt cx="3558662" cy="1650373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16B6DF06-1E1F-4958-809B-E713F3FE9D53}"/>
                  </a:ext>
                </a:extLst>
              </p:cNvPr>
              <p:cNvGrpSpPr/>
              <p:nvPr/>
            </p:nvGrpSpPr>
            <p:grpSpPr>
              <a:xfrm>
                <a:off x="2329923" y="1232756"/>
                <a:ext cx="1515742" cy="1400986"/>
                <a:chOff x="1193800" y="840388"/>
                <a:chExt cx="1673945" cy="1547212"/>
              </a:xfrm>
            </p:grpSpPr>
            <p:sp>
              <p:nvSpPr>
                <p:cNvPr id="51" name="任意多边形 36">
                  <a:extLst>
                    <a:ext uri="{FF2B5EF4-FFF2-40B4-BE49-F238E27FC236}">
                      <a16:creationId xmlns:a16="http://schemas.microsoft.com/office/drawing/2014/main" id="{CF499738-284B-42F1-9034-424C1194DA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840388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任意多边形 37">
                  <a:extLst>
                    <a:ext uri="{FF2B5EF4-FFF2-40B4-BE49-F238E27FC236}">
                      <a16:creationId xmlns:a16="http://schemas.microsoft.com/office/drawing/2014/main" id="{CA9969C4-44E3-4254-8D2A-1875BED90D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1444863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A699FDFD-55AC-4AD5-8EBA-CDA73A1D376B}"/>
                  </a:ext>
                </a:extLst>
              </p:cNvPr>
              <p:cNvGrpSpPr/>
              <p:nvPr/>
            </p:nvGrpSpPr>
            <p:grpSpPr>
              <a:xfrm>
                <a:off x="3305559" y="2097567"/>
                <a:ext cx="1746926" cy="785562"/>
                <a:chOff x="2271266" y="1795463"/>
                <a:chExt cx="1929259" cy="867554"/>
              </a:xfrm>
            </p:grpSpPr>
            <p:sp>
              <p:nvSpPr>
                <p:cNvPr id="49" name="任意多边形 30">
                  <a:extLst>
                    <a:ext uri="{FF2B5EF4-FFF2-40B4-BE49-F238E27FC236}">
                      <a16:creationId xmlns:a16="http://schemas.microsoft.com/office/drawing/2014/main" id="{E9D6C001-33B3-458D-822A-2869F1F0B20D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矩形 49">
                  <a:extLst>
                    <a:ext uri="{FF2B5EF4-FFF2-40B4-BE49-F238E27FC236}">
                      <a16:creationId xmlns:a16="http://schemas.microsoft.com/office/drawing/2014/main" id="{C4EB7030-F16D-4EC6-89F2-96F736D36D9C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FA96B2FD-A20C-4AB1-A3B5-551C6FF5E9CA}"/>
                  </a:ext>
                </a:extLst>
              </p:cNvPr>
              <p:cNvSpPr/>
              <p:nvPr/>
            </p:nvSpPr>
            <p:spPr>
              <a:xfrm>
                <a:off x="5052485" y="2097567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 25">
                <a:extLst>
                  <a:ext uri="{FF2B5EF4-FFF2-40B4-BE49-F238E27FC236}">
                    <a16:creationId xmlns:a16="http://schemas.microsoft.com/office/drawing/2014/main" id="{E4B1C38F-5ABB-4167-8411-7894E7CFD1E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80107" y="2217022"/>
                <a:ext cx="542746" cy="54217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BAC658A-3B15-4BB8-A5FB-96698E5E95F0}"/>
                </a:ext>
              </a:extLst>
            </p:cNvPr>
            <p:cNvGrpSpPr/>
            <p:nvPr/>
          </p:nvGrpSpPr>
          <p:grpSpPr>
            <a:xfrm>
              <a:off x="6708068" y="1755072"/>
              <a:ext cx="3031655" cy="735458"/>
              <a:chOff x="6830423" y="1966633"/>
              <a:chExt cx="3031655" cy="735458"/>
            </a:xfrm>
          </p:grpSpPr>
          <p:sp>
            <p:nvSpPr>
              <p:cNvPr id="42" name="圆角矩形 5">
                <a:extLst>
                  <a:ext uri="{FF2B5EF4-FFF2-40B4-BE49-F238E27FC236}">
                    <a16:creationId xmlns:a16="http://schemas.microsoft.com/office/drawing/2014/main" id="{C585E6F0-F747-414D-9EEE-CD9709A458AF}"/>
                  </a:ext>
                </a:extLst>
              </p:cNvPr>
              <p:cNvSpPr/>
              <p:nvPr/>
            </p:nvSpPr>
            <p:spPr>
              <a:xfrm>
                <a:off x="6830423" y="2002365"/>
                <a:ext cx="597725" cy="597725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01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">
                <a:extLst>
                  <a:ext uri="{FF2B5EF4-FFF2-40B4-BE49-F238E27FC236}">
                    <a16:creationId xmlns:a16="http://schemas.microsoft.com/office/drawing/2014/main" id="{0F91B069-A80A-4282-B222-7EA04D3795AF}"/>
                  </a:ext>
                </a:extLst>
              </p:cNvPr>
              <p:cNvSpPr txBox="1"/>
              <p:nvPr/>
            </p:nvSpPr>
            <p:spPr>
              <a:xfrm>
                <a:off x="7551463" y="1966633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4" name="文本框 7">
                <a:extLst>
                  <a:ext uri="{FF2B5EF4-FFF2-40B4-BE49-F238E27FC236}">
                    <a16:creationId xmlns:a16="http://schemas.microsoft.com/office/drawing/2014/main" id="{06640EC2-E583-4639-AF32-368CCCC592BB}"/>
                  </a:ext>
                </a:extLst>
              </p:cNvPr>
              <p:cNvSpPr txBox="1"/>
              <p:nvPr/>
            </p:nvSpPr>
            <p:spPr>
              <a:xfrm>
                <a:off x="7551463" y="2170022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0" name="千图PPT彼岸天：ID 8661124库_组合 69">
            <a:extLst>
              <a:ext uri="{FF2B5EF4-FFF2-40B4-BE49-F238E27FC236}">
                <a16:creationId xmlns:a16="http://schemas.microsoft.com/office/drawing/2014/main" id="{D603A400-C950-415E-8A6A-C346E8AD492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531604" y="3055374"/>
            <a:ext cx="7208119" cy="1254658"/>
            <a:chOff x="2531604" y="3055374"/>
            <a:chExt cx="7208119" cy="125465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EA7415C-424A-449B-8911-BAFF52DFEFA0}"/>
                </a:ext>
              </a:extLst>
            </p:cNvPr>
            <p:cNvGrpSpPr/>
            <p:nvPr/>
          </p:nvGrpSpPr>
          <p:grpSpPr>
            <a:xfrm>
              <a:off x="2531604" y="3055374"/>
              <a:ext cx="2532663" cy="1176494"/>
              <a:chOff x="2329923" y="2633742"/>
              <a:chExt cx="3558662" cy="165310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DBD2B479-8B05-4243-92DE-74E203023B3D}"/>
                  </a:ext>
                </a:extLst>
              </p:cNvPr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59" name="任意多边形 34">
                  <a:extLst>
                    <a:ext uri="{FF2B5EF4-FFF2-40B4-BE49-F238E27FC236}">
                      <a16:creationId xmlns:a16="http://schemas.microsoft.com/office/drawing/2014/main" id="{17F4FEC5-B726-46F2-9259-3E73680F01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任意多边形 35">
                  <a:extLst>
                    <a:ext uri="{FF2B5EF4-FFF2-40B4-BE49-F238E27FC236}">
                      <a16:creationId xmlns:a16="http://schemas.microsoft.com/office/drawing/2014/main" id="{D31F06E5-86C8-4F9C-AE59-F766A3D8F0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BBF48391-8CB0-404B-B8AB-A1523AA7C2BD}"/>
                  </a:ext>
                </a:extLst>
              </p:cNvPr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57" name="任意多边形 28">
                  <a:extLst>
                    <a:ext uri="{FF2B5EF4-FFF2-40B4-BE49-F238E27FC236}">
                      <a16:creationId xmlns:a16="http://schemas.microsoft.com/office/drawing/2014/main" id="{45AF9F5C-7378-45D4-8829-A8F6142CBCAB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4194298B-7AD8-4A62-907C-0A28EA4071DD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B9D5422F-17C7-4605-B2BF-4352F9EC8F7A}"/>
                  </a:ext>
                </a:extLst>
              </p:cNvPr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24">
                <a:extLst>
                  <a:ext uri="{FF2B5EF4-FFF2-40B4-BE49-F238E27FC236}">
                    <a16:creationId xmlns:a16="http://schemas.microsoft.com/office/drawing/2014/main" id="{402242A4-BD3F-46B4-926B-9100C6F23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6A33529-5C1A-44FC-9601-35713FF8A5F3}"/>
                </a:ext>
              </a:extLst>
            </p:cNvPr>
            <p:cNvGrpSpPr/>
            <p:nvPr/>
          </p:nvGrpSpPr>
          <p:grpSpPr>
            <a:xfrm>
              <a:off x="6708068" y="3574574"/>
              <a:ext cx="3031655" cy="735458"/>
              <a:chOff x="6830423" y="3516777"/>
              <a:chExt cx="3031655" cy="735458"/>
            </a:xfrm>
          </p:grpSpPr>
          <p:sp>
            <p:nvSpPr>
              <p:cNvPr id="39" name="圆角矩形 8">
                <a:extLst>
                  <a:ext uri="{FF2B5EF4-FFF2-40B4-BE49-F238E27FC236}">
                    <a16:creationId xmlns:a16="http://schemas.microsoft.com/office/drawing/2014/main" id="{F3A0FC41-BC98-43BA-8E5C-D161D331F542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03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9">
                <a:extLst>
                  <a:ext uri="{FF2B5EF4-FFF2-40B4-BE49-F238E27FC236}">
                    <a16:creationId xmlns:a16="http://schemas.microsoft.com/office/drawing/2014/main" id="{A8A84C43-DA58-4F82-8C59-798371AF12F4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41" name="文本框 10">
                <a:extLst>
                  <a:ext uri="{FF2B5EF4-FFF2-40B4-BE49-F238E27FC236}">
                    <a16:creationId xmlns:a16="http://schemas.microsoft.com/office/drawing/2014/main" id="{57AE8C17-2453-49FB-94EA-C82214495FE0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千图PPT彼岸天：ID 8661124库_组合 70">
            <a:extLst>
              <a:ext uri="{FF2B5EF4-FFF2-40B4-BE49-F238E27FC236}">
                <a16:creationId xmlns:a16="http://schemas.microsoft.com/office/drawing/2014/main" id="{368AE49F-09E7-437F-ACD1-6E38192E542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531604" y="3993933"/>
            <a:ext cx="7208119" cy="1225851"/>
            <a:chOff x="2531604" y="3993933"/>
            <a:chExt cx="7208119" cy="122585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FE34637-0BA2-4B7B-BB5A-D43EE147CEEF}"/>
                </a:ext>
              </a:extLst>
            </p:cNvPr>
            <p:cNvGrpSpPr/>
            <p:nvPr/>
          </p:nvGrpSpPr>
          <p:grpSpPr>
            <a:xfrm>
              <a:off x="2531604" y="3993933"/>
              <a:ext cx="2532663" cy="1172296"/>
              <a:chOff x="2329923" y="4034728"/>
              <a:chExt cx="3558662" cy="1647202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33312CA9-555C-4EA2-876A-7AE88DFF86D2}"/>
                  </a:ext>
                </a:extLst>
              </p:cNvPr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67" name="任意多边形 32">
                  <a:extLst>
                    <a:ext uri="{FF2B5EF4-FFF2-40B4-BE49-F238E27FC236}">
                      <a16:creationId xmlns:a16="http://schemas.microsoft.com/office/drawing/2014/main" id="{9010D5F7-0B83-4A29-8BFC-8CDE42EB6E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任意多边形 33">
                  <a:extLst>
                    <a:ext uri="{FF2B5EF4-FFF2-40B4-BE49-F238E27FC236}">
                      <a16:creationId xmlns:a16="http://schemas.microsoft.com/office/drawing/2014/main" id="{AEDC5156-E1E0-4D8A-BE21-04C297C7F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C7DFD117-4CF4-44BE-B042-8F15E8B37A5D}"/>
                  </a:ext>
                </a:extLst>
              </p:cNvPr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65" name="任意多边形 26">
                  <a:extLst>
                    <a:ext uri="{FF2B5EF4-FFF2-40B4-BE49-F238E27FC236}">
                      <a16:creationId xmlns:a16="http://schemas.microsoft.com/office/drawing/2014/main" id="{9822790A-B42F-4A90-B72C-0F2214976E46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6C6DB616-B5E3-4123-B290-9319D771498F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D7A9CB0-BF25-4401-A42C-4411EA04E541}"/>
                  </a:ext>
                </a:extLst>
              </p:cNvPr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 23">
                <a:extLst>
                  <a:ext uri="{FF2B5EF4-FFF2-40B4-BE49-F238E27FC236}">
                    <a16:creationId xmlns:a16="http://schemas.microsoft.com/office/drawing/2014/main" id="{884370E6-71A7-4E03-A01D-DBC81C0D2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74E2FDD-159B-4E0E-8D9B-8D532B0FA6BC}"/>
                </a:ext>
              </a:extLst>
            </p:cNvPr>
            <p:cNvGrpSpPr/>
            <p:nvPr/>
          </p:nvGrpSpPr>
          <p:grpSpPr>
            <a:xfrm>
              <a:off x="6708068" y="4484326"/>
              <a:ext cx="3031655" cy="735458"/>
              <a:chOff x="6830423" y="3516777"/>
              <a:chExt cx="3031655" cy="735458"/>
            </a:xfrm>
          </p:grpSpPr>
          <p:sp>
            <p:nvSpPr>
              <p:cNvPr id="30" name="圆角矩形 49">
                <a:extLst>
                  <a:ext uri="{FF2B5EF4-FFF2-40B4-BE49-F238E27FC236}">
                    <a16:creationId xmlns:a16="http://schemas.microsoft.com/office/drawing/2014/main" id="{48E2BA97-E101-4787-BEDC-DEF53E0623D5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04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50">
                <a:extLst>
                  <a:ext uri="{FF2B5EF4-FFF2-40B4-BE49-F238E27FC236}">
                    <a16:creationId xmlns:a16="http://schemas.microsoft.com/office/drawing/2014/main" id="{CB59B3AA-DB28-4024-8FC0-3B5FB26ECC6F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51">
                <a:extLst>
                  <a:ext uri="{FF2B5EF4-FFF2-40B4-BE49-F238E27FC236}">
                    <a16:creationId xmlns:a16="http://schemas.microsoft.com/office/drawing/2014/main" id="{4FE7952A-4F2E-431E-911D-B2AEFC02E001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9" name="千图PPT彼岸天：ID 8661124库_组合 68">
            <a:extLst>
              <a:ext uri="{FF2B5EF4-FFF2-40B4-BE49-F238E27FC236}">
                <a16:creationId xmlns:a16="http://schemas.microsoft.com/office/drawing/2014/main" id="{C7276776-6D9F-4CEA-9FC3-7DABE34B56C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531604" y="2147566"/>
            <a:ext cx="7208119" cy="1252715"/>
            <a:chOff x="2531604" y="2147566"/>
            <a:chExt cx="7208119" cy="125271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B4B526A-C893-4E4F-8FC2-D94975C0145A}"/>
                </a:ext>
              </a:extLst>
            </p:cNvPr>
            <p:cNvGrpSpPr/>
            <p:nvPr/>
          </p:nvGrpSpPr>
          <p:grpSpPr>
            <a:xfrm>
              <a:off x="6708068" y="2664823"/>
              <a:ext cx="3031655" cy="735458"/>
              <a:chOff x="6830423" y="3516777"/>
              <a:chExt cx="3031655" cy="735458"/>
            </a:xfrm>
          </p:grpSpPr>
          <p:sp>
            <p:nvSpPr>
              <p:cNvPr id="33" name="圆角矩形 45">
                <a:extLst>
                  <a:ext uri="{FF2B5EF4-FFF2-40B4-BE49-F238E27FC236}">
                    <a16:creationId xmlns:a16="http://schemas.microsoft.com/office/drawing/2014/main" id="{B8234590-9541-4381-856A-A17157302ED2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02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46">
                <a:extLst>
                  <a:ext uri="{FF2B5EF4-FFF2-40B4-BE49-F238E27FC236}">
                    <a16:creationId xmlns:a16="http://schemas.microsoft.com/office/drawing/2014/main" id="{F95D46C9-F644-4ECB-8640-3E2CB652FAD2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文本框 47">
                <a:extLst>
                  <a:ext uri="{FF2B5EF4-FFF2-40B4-BE49-F238E27FC236}">
                    <a16:creationId xmlns:a16="http://schemas.microsoft.com/office/drawing/2014/main" id="{FDD71C0D-E127-4877-B9A4-139BFF85D029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BF09FC6-5CD5-45AB-87F4-7EAA3E81808A}"/>
                </a:ext>
              </a:extLst>
            </p:cNvPr>
            <p:cNvGrpSpPr/>
            <p:nvPr/>
          </p:nvGrpSpPr>
          <p:grpSpPr>
            <a:xfrm>
              <a:off x="2531604" y="2147566"/>
              <a:ext cx="2532663" cy="1176494"/>
              <a:chOff x="2329923" y="2633742"/>
              <a:chExt cx="3558662" cy="165310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B7639745-BF2D-4E00-B11B-890EF900135B}"/>
                  </a:ext>
                </a:extLst>
              </p:cNvPr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28" name="任意多边形 59">
                  <a:extLst>
                    <a:ext uri="{FF2B5EF4-FFF2-40B4-BE49-F238E27FC236}">
                      <a16:creationId xmlns:a16="http://schemas.microsoft.com/office/drawing/2014/main" id="{2B9CFFBE-69BD-4111-B105-B96BB7BE8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 60">
                  <a:extLst>
                    <a:ext uri="{FF2B5EF4-FFF2-40B4-BE49-F238E27FC236}">
                      <a16:creationId xmlns:a16="http://schemas.microsoft.com/office/drawing/2014/main" id="{EC889216-E747-427F-8488-52E72A99BE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012E021-DA8B-49B4-9EA5-81EBAD9BFCE6}"/>
                  </a:ext>
                </a:extLst>
              </p:cNvPr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26" name="任意多边形 57">
                  <a:extLst>
                    <a:ext uri="{FF2B5EF4-FFF2-40B4-BE49-F238E27FC236}">
                      <a16:creationId xmlns:a16="http://schemas.microsoft.com/office/drawing/2014/main" id="{640EB1E0-DD60-4752-8201-90CF5CCE95FB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52E82CCE-827B-4348-BB20-6962F181524D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E8ED8CA-559E-405E-A2F5-47631952692B}"/>
                  </a:ext>
                </a:extLst>
              </p:cNvPr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 56">
                <a:extLst>
                  <a:ext uri="{FF2B5EF4-FFF2-40B4-BE49-F238E27FC236}">
                    <a16:creationId xmlns:a16="http://schemas.microsoft.com/office/drawing/2014/main" id="{CAF9103C-34A3-47DC-8CEA-7DF951BA6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2" name="千图PPT彼岸天：ID 8661124库_组合 71">
            <a:extLst>
              <a:ext uri="{FF2B5EF4-FFF2-40B4-BE49-F238E27FC236}">
                <a16:creationId xmlns:a16="http://schemas.microsoft.com/office/drawing/2014/main" id="{1CB057A8-C752-4A23-AF8E-4B6652215B6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540883" y="4869047"/>
            <a:ext cx="7198840" cy="1260487"/>
            <a:chOff x="2540883" y="4869047"/>
            <a:chExt cx="7198840" cy="126048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D11ECBE-9D59-4AA5-A437-6F6D918E063F}"/>
                </a:ext>
              </a:extLst>
            </p:cNvPr>
            <p:cNvGrpSpPr/>
            <p:nvPr/>
          </p:nvGrpSpPr>
          <p:grpSpPr>
            <a:xfrm>
              <a:off x="6708068" y="5394076"/>
              <a:ext cx="3031655" cy="735458"/>
              <a:chOff x="6830423" y="5064716"/>
              <a:chExt cx="3031655" cy="735458"/>
            </a:xfrm>
          </p:grpSpPr>
          <p:sp>
            <p:nvSpPr>
              <p:cNvPr id="36" name="圆角矩形 11">
                <a:extLst>
                  <a:ext uri="{FF2B5EF4-FFF2-40B4-BE49-F238E27FC236}">
                    <a16:creationId xmlns:a16="http://schemas.microsoft.com/office/drawing/2014/main" id="{528C3EE0-2DF3-44F4-A7B9-6FEC8BA96865}"/>
                  </a:ext>
                </a:extLst>
              </p:cNvPr>
              <p:cNvSpPr/>
              <p:nvPr/>
            </p:nvSpPr>
            <p:spPr>
              <a:xfrm>
                <a:off x="6830423" y="5100448"/>
                <a:ext cx="597725" cy="597725"/>
              </a:xfrm>
              <a:prstGeom prst="roundRect">
                <a:avLst/>
              </a:prstGeom>
              <a:solidFill>
                <a:schemeClr val="accent5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05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12">
                <a:extLst>
                  <a:ext uri="{FF2B5EF4-FFF2-40B4-BE49-F238E27FC236}">
                    <a16:creationId xmlns:a16="http://schemas.microsoft.com/office/drawing/2014/main" id="{0EA2BAAF-572D-4693-A80E-DACAA690667C}"/>
                  </a:ext>
                </a:extLst>
              </p:cNvPr>
              <p:cNvSpPr txBox="1"/>
              <p:nvPr/>
            </p:nvSpPr>
            <p:spPr>
              <a:xfrm>
                <a:off x="7551463" y="5064716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38" name="文本框 13">
                <a:extLst>
                  <a:ext uri="{FF2B5EF4-FFF2-40B4-BE49-F238E27FC236}">
                    <a16:creationId xmlns:a16="http://schemas.microsoft.com/office/drawing/2014/main" id="{2E875DC6-3B37-40FD-A864-516ABE963C84}"/>
                  </a:ext>
                </a:extLst>
              </p:cNvPr>
              <p:cNvSpPr txBox="1"/>
              <p:nvPr/>
            </p:nvSpPr>
            <p:spPr>
              <a:xfrm>
                <a:off x="7551463" y="5268105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D908FFF-FECC-4031-9EA8-664B8BF4DC8C}"/>
                </a:ext>
              </a:extLst>
            </p:cNvPr>
            <p:cNvGrpSpPr/>
            <p:nvPr/>
          </p:nvGrpSpPr>
          <p:grpSpPr>
            <a:xfrm>
              <a:off x="2540883" y="4869047"/>
              <a:ext cx="2532663" cy="1172296"/>
              <a:chOff x="2329923" y="4034728"/>
              <a:chExt cx="3558662" cy="1647202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233A0DE-7BC5-4E73-9AA6-D11237D34D06}"/>
                  </a:ext>
                </a:extLst>
              </p:cNvPr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20" name="任意多边形 68">
                  <a:extLst>
                    <a:ext uri="{FF2B5EF4-FFF2-40B4-BE49-F238E27FC236}">
                      <a16:creationId xmlns:a16="http://schemas.microsoft.com/office/drawing/2014/main" id="{34B90FD6-0ACB-49BF-9B7E-06B471B25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 69">
                  <a:extLst>
                    <a:ext uri="{FF2B5EF4-FFF2-40B4-BE49-F238E27FC236}">
                      <a16:creationId xmlns:a16="http://schemas.microsoft.com/office/drawing/2014/main" id="{B11D05E2-7B33-4CC4-9DD7-39E0F9768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5E271E3-9465-4370-933E-5BE81E850756}"/>
                  </a:ext>
                </a:extLst>
              </p:cNvPr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18" name="任意多边形 66">
                  <a:extLst>
                    <a:ext uri="{FF2B5EF4-FFF2-40B4-BE49-F238E27FC236}">
                      <a16:creationId xmlns:a16="http://schemas.microsoft.com/office/drawing/2014/main" id="{D9AC17D1-8BED-4987-AAB7-870BB3778ABD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2FB21B3D-74A4-4CED-8956-BD01A17A0FC1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ACCE0EE-244D-4E32-A082-7BB9A7E63068}"/>
                  </a:ext>
                </a:extLst>
              </p:cNvPr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 65">
                <a:extLst>
                  <a:ext uri="{FF2B5EF4-FFF2-40B4-BE49-F238E27FC236}">
                    <a16:creationId xmlns:a16="http://schemas.microsoft.com/office/drawing/2014/main" id="{814F9116-BD2A-4191-B8D6-3219B6008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16308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2">
            <a:extLst>
              <a:ext uri="{FF2B5EF4-FFF2-40B4-BE49-F238E27FC236}">
                <a16:creationId xmlns:a16="http://schemas.microsoft.com/office/drawing/2014/main" id="{6CAB53C5-AAB4-4D58-BBE6-ED18195AB8F5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017788" y="3303704"/>
            <a:ext cx="4399495" cy="0"/>
          </a:xfrm>
          <a:prstGeom prst="line">
            <a:avLst/>
          </a:prstGeom>
          <a:ln w="25400">
            <a:solidFill>
              <a:srgbClr val="DFB12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MH_Entry_1">
            <a:extLst>
              <a:ext uri="{FF2B5EF4-FFF2-40B4-BE49-F238E27FC236}">
                <a16:creationId xmlns:a16="http://schemas.microsoft.com/office/drawing/2014/main" id="{719A369A-0DCB-434E-A49D-9B82119E843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17788" y="2310858"/>
            <a:ext cx="6857305" cy="8754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zh-CN" altLang="en-US" sz="5689" b="1" dirty="0">
                <a:solidFill>
                  <a:srgbClr val="DFB124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  <a:sym typeface="Arial" panose="020B0604020202020204" pitchFamily="34" charset="0"/>
              </a:rPr>
              <a:t>认字识词朗诵</a:t>
            </a:r>
          </a:p>
        </p:txBody>
      </p:sp>
      <p:sp>
        <p:nvSpPr>
          <p:cNvPr id="4" name="PA_文本框 11">
            <a:extLst>
              <a:ext uri="{FF2B5EF4-FFF2-40B4-BE49-F238E27FC236}">
                <a16:creationId xmlns:a16="http://schemas.microsoft.com/office/drawing/2014/main" id="{4F0D0A41-C868-4CA0-9B79-986A64A2B74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75382" y="3368353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PA_文本框 11">
            <a:extLst>
              <a:ext uri="{FF2B5EF4-FFF2-40B4-BE49-F238E27FC236}">
                <a16:creationId xmlns:a16="http://schemas.microsoft.com/office/drawing/2014/main" id="{A62AB6C0-103B-494F-A0F7-9C9E42B96CA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99085" y="3368353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PA_文本框 11">
            <a:extLst>
              <a:ext uri="{FF2B5EF4-FFF2-40B4-BE49-F238E27FC236}">
                <a16:creationId xmlns:a16="http://schemas.microsoft.com/office/drawing/2014/main" id="{61594717-DFED-4C27-98F7-CEA738A5431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75382" y="3627024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PA_文本框 11">
            <a:extLst>
              <a:ext uri="{FF2B5EF4-FFF2-40B4-BE49-F238E27FC236}">
                <a16:creationId xmlns:a16="http://schemas.microsoft.com/office/drawing/2014/main" id="{837AA34C-5FC2-4E3C-9C6E-658D6FACC01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99085" y="3627024"/>
            <a:ext cx="1413207" cy="25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62530" marR="0" lvl="1" indent="-1625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043" b="0" i="0" u="none" strike="noStrike" kern="1200" cap="none" spc="0" normalizeH="0" baseline="0" noProof="0" dirty="0">
                <a:ln>
                  <a:noFill/>
                </a:ln>
                <a:solidFill>
                  <a:srgbClr val="DFB124"/>
                </a:solidFill>
                <a:uLnTx/>
                <a:uFillTx/>
                <a:latin typeface="汉仪南宫体简" panose="02010600000101010101" pitchFamily="2" charset="-122"/>
                <a:ea typeface="汉仪南宫体简" panose="02010600000101010101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043" b="0" i="0" u="none" strike="noStrike" kern="1200" cap="none" spc="0" normalizeH="0" baseline="0" noProof="0" dirty="0">
              <a:ln>
                <a:noFill/>
              </a:ln>
              <a:solidFill>
                <a:srgbClr val="DFB124"/>
              </a:solidFill>
              <a:uLnTx/>
              <a:uFillTx/>
              <a:latin typeface="汉仪南宫体简" panose="02010600000101010101" pitchFamily="2" charset="-122"/>
              <a:ea typeface="汉仪南宫体简" panose="0201060000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PRESENTATION_TITLE" val="卡通插画风教育培训课件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2A2D"/>
      </a:accent1>
      <a:accent2>
        <a:srgbClr val="9D4100"/>
      </a:accent2>
      <a:accent3>
        <a:srgbClr val="DFB124"/>
      </a:accent3>
      <a:accent4>
        <a:srgbClr val="262A2D"/>
      </a:accent4>
      <a:accent5>
        <a:srgbClr val="9D4100"/>
      </a:accent5>
      <a:accent6>
        <a:srgbClr val="DFB12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12</TotalTime>
  <Words>1586</Words>
  <Application>Microsoft Office PowerPoint</Application>
  <PresentationFormat>宽屏</PresentationFormat>
  <Paragraphs>290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汉仪南宫体简</vt:lpstr>
      <vt:lpstr>方正有猫在_GBK</vt:lpstr>
      <vt:lpstr>Arial</vt:lpstr>
      <vt:lpstr>Impact</vt:lpstr>
      <vt:lpstr>方正卡通简体</vt:lpstr>
      <vt:lpstr>等线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卡通插画风教育培训课件PPT模板</dc:title>
  <dc:subject/>
  <dc:description/>
  <cp:lastModifiedBy>Administrator</cp:lastModifiedBy>
  <cp:revision>7</cp:revision>
  <dcterms:created xsi:type="dcterms:W3CDTF">2018-01-12T05:55:20Z</dcterms:created>
  <dcterms:modified xsi:type="dcterms:W3CDTF">2019-03-27T12:42:43Z</dcterms:modified>
  <cp:category>模板</cp:category>
</cp:coreProperties>
</file>