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a" ContentType="audio/x-ms-wma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  <p:sldId id="346" r:id="rId3"/>
    <p:sldId id="306" r:id="rId4"/>
    <p:sldId id="314" r:id="rId5"/>
    <p:sldId id="349" r:id="rId6"/>
    <p:sldId id="319" r:id="rId7"/>
    <p:sldId id="369" r:id="rId8"/>
    <p:sldId id="352" r:id="rId9"/>
    <p:sldId id="326" r:id="rId10"/>
    <p:sldId id="280" r:id="rId11"/>
  </p:sldIdLst>
  <p:sldSz cx="9144000" cy="5143500" type="screen16x9"/>
  <p:notesSz cx="6858000" cy="9144000"/>
  <p:embeddedFontLst>
    <p:embeddedFont>
      <p:font typeface="微软雅黑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9">
          <p15:clr>
            <a:srgbClr val="A4A3A4"/>
          </p15:clr>
        </p15:guide>
        <p15:guide id="2" pos="113">
          <p15:clr>
            <a:srgbClr val="A4A3A4"/>
          </p15:clr>
        </p15:guide>
        <p15:guide id="3" pos="45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C5"/>
    <a:srgbClr val="FF2829"/>
    <a:srgbClr val="8E8E8E"/>
    <a:srgbClr val="85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87" autoAdjust="0"/>
    <p:restoredTop sz="94788" autoAdjust="0"/>
  </p:normalViewPr>
  <p:slideViewPr>
    <p:cSldViewPr showGuides="1">
      <p:cViewPr varScale="1">
        <p:scale>
          <a:sx n="90" d="100"/>
          <a:sy n="90" d="100"/>
        </p:scale>
        <p:origin x="-936" y="342"/>
      </p:cViewPr>
      <p:guideLst>
        <p:guide orient="horz" pos="259"/>
        <p:guide pos="113"/>
        <p:guide pos="45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1929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36512" y="0"/>
            <a:ext cx="9180512" cy="3559324"/>
          </a:xfrm>
          <a:prstGeom prst="rect">
            <a:avLst/>
          </a:prstGeom>
          <a:gradFill flip="none" rotWithShape="1">
            <a:gsLst>
              <a:gs pos="100000">
                <a:srgbClr val="8E8E8E"/>
              </a:gs>
              <a:gs pos="45000">
                <a:srgbClr val="BCBCBC"/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367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357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gradFill>
          <a:gsLst>
            <a:gs pos="0">
              <a:srgbClr val="FF2829"/>
            </a:gs>
            <a:gs pos="92000">
              <a:srgbClr val="FF2829"/>
            </a:gs>
            <a:gs pos="61000">
              <a:srgbClr val="FA7071"/>
            </a:gs>
            <a:gs pos="54000">
              <a:srgbClr val="FFC5C5"/>
            </a:gs>
            <a:gs pos="45000">
              <a:srgbClr val="FF2829"/>
            </a:gs>
            <a:gs pos="34000">
              <a:srgbClr val="FFC5C5"/>
            </a:gs>
            <a:gs pos="74000">
              <a:srgbClr val="FFC5C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720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封面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116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753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3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audio" Target="../media/media4.wma"/><Relationship Id="rId16" Type="http://schemas.openxmlformats.org/officeDocument/2006/relationships/image" Target="../media/image28.png"/><Relationship Id="rId1" Type="http://schemas.microsoft.com/office/2007/relationships/media" Target="../media/media4.wma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7.pn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Relationship Id="rId1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36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50586" y="2572064"/>
            <a:ext cx="1271635" cy="665416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1255760"/>
              <a:gd name="connsiteY0" fmla="*/ 111173 h 662241"/>
              <a:gd name="connsiteX1" fmla="*/ 806310 w 1255760"/>
              <a:gd name="connsiteY1" fmla="*/ 0 h 662241"/>
              <a:gd name="connsiteX2" fmla="*/ 1255760 w 1255760"/>
              <a:gd name="connsiteY2" fmla="*/ 352651 h 662241"/>
              <a:gd name="connsiteX3" fmla="*/ 176565 w 1255760"/>
              <a:gd name="connsiteY3" fmla="*/ 662241 h 662241"/>
              <a:gd name="connsiteX4" fmla="*/ 0 w 1255760"/>
              <a:gd name="connsiteY4" fmla="*/ 111173 h 662241"/>
              <a:gd name="connsiteX0" fmla="*/ 0 w 1255760"/>
              <a:gd name="connsiteY0" fmla="*/ 111173 h 662241"/>
              <a:gd name="connsiteX1" fmla="*/ 806310 w 1255760"/>
              <a:gd name="connsiteY1" fmla="*/ 0 h 662241"/>
              <a:gd name="connsiteX2" fmla="*/ 1255760 w 1255760"/>
              <a:gd name="connsiteY2" fmla="*/ 352651 h 662241"/>
              <a:gd name="connsiteX3" fmla="*/ 189265 w 1255760"/>
              <a:gd name="connsiteY3" fmla="*/ 662241 h 662241"/>
              <a:gd name="connsiteX4" fmla="*/ 0 w 1255760"/>
              <a:gd name="connsiteY4" fmla="*/ 111173 h 662241"/>
              <a:gd name="connsiteX0" fmla="*/ 0 w 1271635"/>
              <a:gd name="connsiteY0" fmla="*/ 82598 h 662241"/>
              <a:gd name="connsiteX1" fmla="*/ 822185 w 1271635"/>
              <a:gd name="connsiteY1" fmla="*/ 0 h 662241"/>
              <a:gd name="connsiteX2" fmla="*/ 1271635 w 1271635"/>
              <a:gd name="connsiteY2" fmla="*/ 352651 h 662241"/>
              <a:gd name="connsiteX3" fmla="*/ 205140 w 1271635"/>
              <a:gd name="connsiteY3" fmla="*/ 662241 h 662241"/>
              <a:gd name="connsiteX4" fmla="*/ 0 w 1271635"/>
              <a:gd name="connsiteY4" fmla="*/ 82598 h 662241"/>
              <a:gd name="connsiteX0" fmla="*/ 0 w 1271635"/>
              <a:gd name="connsiteY0" fmla="*/ 85773 h 665416"/>
              <a:gd name="connsiteX1" fmla="*/ 850760 w 1271635"/>
              <a:gd name="connsiteY1" fmla="*/ 0 h 665416"/>
              <a:gd name="connsiteX2" fmla="*/ 1271635 w 1271635"/>
              <a:gd name="connsiteY2" fmla="*/ 355826 h 665416"/>
              <a:gd name="connsiteX3" fmla="*/ 205140 w 1271635"/>
              <a:gd name="connsiteY3" fmla="*/ 665416 h 665416"/>
              <a:gd name="connsiteX4" fmla="*/ 0 w 1271635"/>
              <a:gd name="connsiteY4" fmla="*/ 85773 h 665416"/>
              <a:gd name="connsiteX0" fmla="*/ 0 w 1271635"/>
              <a:gd name="connsiteY0" fmla="*/ 85773 h 665416"/>
              <a:gd name="connsiteX1" fmla="*/ 819010 w 1271635"/>
              <a:gd name="connsiteY1" fmla="*/ 0 h 665416"/>
              <a:gd name="connsiteX2" fmla="*/ 1271635 w 1271635"/>
              <a:gd name="connsiteY2" fmla="*/ 355826 h 665416"/>
              <a:gd name="connsiteX3" fmla="*/ 205140 w 1271635"/>
              <a:gd name="connsiteY3" fmla="*/ 665416 h 665416"/>
              <a:gd name="connsiteX4" fmla="*/ 0 w 1271635"/>
              <a:gd name="connsiteY4" fmla="*/ 85773 h 66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635" h="665416">
                <a:moveTo>
                  <a:pt x="0" y="85773"/>
                </a:moveTo>
                <a:lnTo>
                  <a:pt x="819010" y="0"/>
                </a:lnTo>
                <a:lnTo>
                  <a:pt x="1271635" y="355826"/>
                </a:lnTo>
                <a:lnTo>
                  <a:pt x="205140" y="665416"/>
                </a:lnTo>
                <a:lnTo>
                  <a:pt x="0" y="85773"/>
                </a:lnTo>
                <a:close/>
              </a:path>
            </a:pathLst>
          </a:custGeom>
          <a:solidFill>
            <a:srgbClr val="FF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2"/>
          <p:cNvSpPr/>
          <p:nvPr/>
        </p:nvSpPr>
        <p:spPr>
          <a:xfrm>
            <a:off x="3750586" y="2572064"/>
            <a:ext cx="1271635" cy="665416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1255760"/>
              <a:gd name="connsiteY0" fmla="*/ 111173 h 662241"/>
              <a:gd name="connsiteX1" fmla="*/ 806310 w 1255760"/>
              <a:gd name="connsiteY1" fmla="*/ 0 h 662241"/>
              <a:gd name="connsiteX2" fmla="*/ 1255760 w 1255760"/>
              <a:gd name="connsiteY2" fmla="*/ 352651 h 662241"/>
              <a:gd name="connsiteX3" fmla="*/ 176565 w 1255760"/>
              <a:gd name="connsiteY3" fmla="*/ 662241 h 662241"/>
              <a:gd name="connsiteX4" fmla="*/ 0 w 1255760"/>
              <a:gd name="connsiteY4" fmla="*/ 111173 h 662241"/>
              <a:gd name="connsiteX0" fmla="*/ 0 w 1255760"/>
              <a:gd name="connsiteY0" fmla="*/ 111173 h 662241"/>
              <a:gd name="connsiteX1" fmla="*/ 806310 w 1255760"/>
              <a:gd name="connsiteY1" fmla="*/ 0 h 662241"/>
              <a:gd name="connsiteX2" fmla="*/ 1255760 w 1255760"/>
              <a:gd name="connsiteY2" fmla="*/ 352651 h 662241"/>
              <a:gd name="connsiteX3" fmla="*/ 189265 w 1255760"/>
              <a:gd name="connsiteY3" fmla="*/ 662241 h 662241"/>
              <a:gd name="connsiteX4" fmla="*/ 0 w 1255760"/>
              <a:gd name="connsiteY4" fmla="*/ 111173 h 662241"/>
              <a:gd name="connsiteX0" fmla="*/ 0 w 1271635"/>
              <a:gd name="connsiteY0" fmla="*/ 82598 h 662241"/>
              <a:gd name="connsiteX1" fmla="*/ 822185 w 1271635"/>
              <a:gd name="connsiteY1" fmla="*/ 0 h 662241"/>
              <a:gd name="connsiteX2" fmla="*/ 1271635 w 1271635"/>
              <a:gd name="connsiteY2" fmla="*/ 352651 h 662241"/>
              <a:gd name="connsiteX3" fmla="*/ 205140 w 1271635"/>
              <a:gd name="connsiteY3" fmla="*/ 662241 h 662241"/>
              <a:gd name="connsiteX4" fmla="*/ 0 w 1271635"/>
              <a:gd name="connsiteY4" fmla="*/ 82598 h 662241"/>
              <a:gd name="connsiteX0" fmla="*/ 0 w 1271635"/>
              <a:gd name="connsiteY0" fmla="*/ 85773 h 665416"/>
              <a:gd name="connsiteX1" fmla="*/ 850760 w 1271635"/>
              <a:gd name="connsiteY1" fmla="*/ 0 h 665416"/>
              <a:gd name="connsiteX2" fmla="*/ 1271635 w 1271635"/>
              <a:gd name="connsiteY2" fmla="*/ 355826 h 665416"/>
              <a:gd name="connsiteX3" fmla="*/ 205140 w 1271635"/>
              <a:gd name="connsiteY3" fmla="*/ 665416 h 665416"/>
              <a:gd name="connsiteX4" fmla="*/ 0 w 1271635"/>
              <a:gd name="connsiteY4" fmla="*/ 85773 h 665416"/>
              <a:gd name="connsiteX0" fmla="*/ 0 w 1271635"/>
              <a:gd name="connsiteY0" fmla="*/ 85773 h 665416"/>
              <a:gd name="connsiteX1" fmla="*/ 819010 w 1271635"/>
              <a:gd name="connsiteY1" fmla="*/ 0 h 665416"/>
              <a:gd name="connsiteX2" fmla="*/ 1271635 w 1271635"/>
              <a:gd name="connsiteY2" fmla="*/ 355826 h 665416"/>
              <a:gd name="connsiteX3" fmla="*/ 205140 w 1271635"/>
              <a:gd name="connsiteY3" fmla="*/ 665416 h 665416"/>
              <a:gd name="connsiteX4" fmla="*/ 0 w 1271635"/>
              <a:gd name="connsiteY4" fmla="*/ 85773 h 66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635" h="665416">
                <a:moveTo>
                  <a:pt x="0" y="85773"/>
                </a:moveTo>
                <a:lnTo>
                  <a:pt x="819010" y="0"/>
                </a:lnTo>
                <a:lnTo>
                  <a:pt x="1271635" y="355826"/>
                </a:lnTo>
                <a:lnTo>
                  <a:pt x="205140" y="665416"/>
                </a:lnTo>
                <a:lnTo>
                  <a:pt x="0" y="85773"/>
                </a:lnTo>
                <a:close/>
              </a:path>
            </a:pathLst>
          </a:custGeom>
          <a:noFill/>
          <a:ln w="0">
            <a:solidFill>
              <a:srgbClr val="FF28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"/>
          <p:cNvSpPr/>
          <p:nvPr/>
        </p:nvSpPr>
        <p:spPr>
          <a:xfrm>
            <a:off x="3586669" y="1606518"/>
            <a:ext cx="1542596" cy="1634622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3537234"/>
              <a:gd name="connsiteY0" fmla="*/ 0 h 1535664"/>
              <a:gd name="connsiteX1" fmla="*/ 3087784 w 3537234"/>
              <a:gd name="connsiteY1" fmla="*/ 857548 h 1535664"/>
              <a:gd name="connsiteX2" fmla="*/ 3537234 w 3537234"/>
              <a:gd name="connsiteY2" fmla="*/ 1210199 h 1535664"/>
              <a:gd name="connsiteX3" fmla="*/ 2438989 w 3537234"/>
              <a:gd name="connsiteY3" fmla="*/ 1535664 h 1535664"/>
              <a:gd name="connsiteX4" fmla="*/ 0 w 3537234"/>
              <a:gd name="connsiteY4" fmla="*/ 0 h 1535664"/>
              <a:gd name="connsiteX0" fmla="*/ 0 w 3537234"/>
              <a:gd name="connsiteY0" fmla="*/ 111173 h 1646837"/>
              <a:gd name="connsiteX1" fmla="*/ 1005487 w 3537234"/>
              <a:gd name="connsiteY1" fmla="*/ 0 h 1646837"/>
              <a:gd name="connsiteX2" fmla="*/ 3537234 w 3537234"/>
              <a:gd name="connsiteY2" fmla="*/ 1321372 h 1646837"/>
              <a:gd name="connsiteX3" fmla="*/ 2438989 w 3537234"/>
              <a:gd name="connsiteY3" fmla="*/ 1646837 h 1646837"/>
              <a:gd name="connsiteX4" fmla="*/ 0 w 3537234"/>
              <a:gd name="connsiteY4" fmla="*/ 111173 h 1646837"/>
              <a:gd name="connsiteX0" fmla="*/ 0 w 2438989"/>
              <a:gd name="connsiteY0" fmla="*/ 111173 h 1646837"/>
              <a:gd name="connsiteX1" fmla="*/ 1005487 w 2438989"/>
              <a:gd name="connsiteY1" fmla="*/ 0 h 1646837"/>
              <a:gd name="connsiteX2" fmla="*/ 1509258 w 2438989"/>
              <a:gd name="connsiteY2" fmla="*/ 388865 h 1646837"/>
              <a:gd name="connsiteX3" fmla="*/ 2438989 w 2438989"/>
              <a:gd name="connsiteY3" fmla="*/ 1646837 h 1646837"/>
              <a:gd name="connsiteX4" fmla="*/ 0 w 2438989"/>
              <a:gd name="connsiteY4" fmla="*/ 111173 h 1646837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0 w 1509258"/>
              <a:gd name="connsiteY4" fmla="*/ 111173 h 1329966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632246 w 1509258"/>
              <a:gd name="connsiteY4" fmla="*/ 638741 h 1329966"/>
              <a:gd name="connsiteX5" fmla="*/ 0 w 1509258"/>
              <a:gd name="connsiteY5" fmla="*/ 111173 h 1329966"/>
              <a:gd name="connsiteX0" fmla="*/ 0 w 1509258"/>
              <a:gd name="connsiteY0" fmla="*/ 111173 h 1670836"/>
              <a:gd name="connsiteX1" fmla="*/ 1005487 w 1509258"/>
              <a:gd name="connsiteY1" fmla="*/ 0 h 1670836"/>
              <a:gd name="connsiteX2" fmla="*/ 1509258 w 1509258"/>
              <a:gd name="connsiteY2" fmla="*/ 388865 h 1670836"/>
              <a:gd name="connsiteX3" fmla="*/ 1443108 w 1509258"/>
              <a:gd name="connsiteY3" fmla="*/ 1329966 h 1670836"/>
              <a:gd name="connsiteX4" fmla="*/ 369696 w 1509258"/>
              <a:gd name="connsiteY4" fmla="*/ 1670836 h 1670836"/>
              <a:gd name="connsiteX5" fmla="*/ 0 w 1509258"/>
              <a:gd name="connsiteY5" fmla="*/ 111173 h 1670836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0 w 1509258"/>
              <a:gd name="connsiteY5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261054 w 1509258"/>
              <a:gd name="connsiteY5" fmla="*/ 127248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43359 w 1509258"/>
              <a:gd name="connsiteY5" fmla="*/ 106425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62409 w 1509258"/>
              <a:gd name="connsiteY5" fmla="*/ 1040442 h 1634622"/>
              <a:gd name="connsiteX6" fmla="*/ 0 w 1509258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43108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28821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2596" h="1634622">
                <a:moveTo>
                  <a:pt x="0" y="111173"/>
                </a:moveTo>
                <a:lnTo>
                  <a:pt x="1005487" y="0"/>
                </a:lnTo>
                <a:lnTo>
                  <a:pt x="1542596" y="393627"/>
                </a:lnTo>
                <a:lnTo>
                  <a:pt x="1428821" y="1329966"/>
                </a:lnTo>
                <a:lnTo>
                  <a:pt x="369696" y="1634622"/>
                </a:lnTo>
                <a:lnTo>
                  <a:pt x="162409" y="1040442"/>
                </a:lnTo>
                <a:lnTo>
                  <a:pt x="0" y="111173"/>
                </a:lnTo>
                <a:close/>
              </a:path>
            </a:pathLst>
          </a:custGeom>
          <a:solidFill>
            <a:srgbClr val="FF28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3713731" y="1690228"/>
            <a:ext cx="1275896" cy="510816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3537234"/>
              <a:gd name="connsiteY0" fmla="*/ 0 h 1535664"/>
              <a:gd name="connsiteX1" fmla="*/ 3087784 w 3537234"/>
              <a:gd name="connsiteY1" fmla="*/ 857548 h 1535664"/>
              <a:gd name="connsiteX2" fmla="*/ 3537234 w 3537234"/>
              <a:gd name="connsiteY2" fmla="*/ 1210199 h 1535664"/>
              <a:gd name="connsiteX3" fmla="*/ 2438989 w 3537234"/>
              <a:gd name="connsiteY3" fmla="*/ 1535664 h 1535664"/>
              <a:gd name="connsiteX4" fmla="*/ 0 w 3537234"/>
              <a:gd name="connsiteY4" fmla="*/ 0 h 1535664"/>
              <a:gd name="connsiteX0" fmla="*/ 0 w 3537234"/>
              <a:gd name="connsiteY0" fmla="*/ 111173 h 1646837"/>
              <a:gd name="connsiteX1" fmla="*/ 1005487 w 3537234"/>
              <a:gd name="connsiteY1" fmla="*/ 0 h 1646837"/>
              <a:gd name="connsiteX2" fmla="*/ 3537234 w 3537234"/>
              <a:gd name="connsiteY2" fmla="*/ 1321372 h 1646837"/>
              <a:gd name="connsiteX3" fmla="*/ 2438989 w 3537234"/>
              <a:gd name="connsiteY3" fmla="*/ 1646837 h 1646837"/>
              <a:gd name="connsiteX4" fmla="*/ 0 w 3537234"/>
              <a:gd name="connsiteY4" fmla="*/ 111173 h 1646837"/>
              <a:gd name="connsiteX0" fmla="*/ 0 w 2438989"/>
              <a:gd name="connsiteY0" fmla="*/ 111173 h 1646837"/>
              <a:gd name="connsiteX1" fmla="*/ 1005487 w 2438989"/>
              <a:gd name="connsiteY1" fmla="*/ 0 h 1646837"/>
              <a:gd name="connsiteX2" fmla="*/ 1509258 w 2438989"/>
              <a:gd name="connsiteY2" fmla="*/ 388865 h 1646837"/>
              <a:gd name="connsiteX3" fmla="*/ 2438989 w 2438989"/>
              <a:gd name="connsiteY3" fmla="*/ 1646837 h 1646837"/>
              <a:gd name="connsiteX4" fmla="*/ 0 w 2438989"/>
              <a:gd name="connsiteY4" fmla="*/ 111173 h 1646837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0 w 1509258"/>
              <a:gd name="connsiteY4" fmla="*/ 111173 h 1329966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632246 w 1509258"/>
              <a:gd name="connsiteY4" fmla="*/ 638741 h 1329966"/>
              <a:gd name="connsiteX5" fmla="*/ 0 w 1509258"/>
              <a:gd name="connsiteY5" fmla="*/ 111173 h 1329966"/>
              <a:gd name="connsiteX0" fmla="*/ 0 w 1509258"/>
              <a:gd name="connsiteY0" fmla="*/ 111173 h 1670836"/>
              <a:gd name="connsiteX1" fmla="*/ 1005487 w 1509258"/>
              <a:gd name="connsiteY1" fmla="*/ 0 h 1670836"/>
              <a:gd name="connsiteX2" fmla="*/ 1509258 w 1509258"/>
              <a:gd name="connsiteY2" fmla="*/ 388865 h 1670836"/>
              <a:gd name="connsiteX3" fmla="*/ 1443108 w 1509258"/>
              <a:gd name="connsiteY3" fmla="*/ 1329966 h 1670836"/>
              <a:gd name="connsiteX4" fmla="*/ 369696 w 1509258"/>
              <a:gd name="connsiteY4" fmla="*/ 1670836 h 1670836"/>
              <a:gd name="connsiteX5" fmla="*/ 0 w 1509258"/>
              <a:gd name="connsiteY5" fmla="*/ 111173 h 1670836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0 w 1509258"/>
              <a:gd name="connsiteY5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261054 w 1509258"/>
              <a:gd name="connsiteY5" fmla="*/ 127248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43359 w 1509258"/>
              <a:gd name="connsiteY5" fmla="*/ 106425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62409 w 1509258"/>
              <a:gd name="connsiteY5" fmla="*/ 1040442 h 1634622"/>
              <a:gd name="connsiteX6" fmla="*/ 0 w 1509258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43108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28821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64488 w 1607084"/>
              <a:gd name="connsiteY0" fmla="*/ 19098 h 1542547"/>
              <a:gd name="connsiteX1" fmla="*/ 0 w 1607084"/>
              <a:gd name="connsiteY1" fmla="*/ 0 h 1542547"/>
              <a:gd name="connsiteX2" fmla="*/ 1607084 w 1607084"/>
              <a:gd name="connsiteY2" fmla="*/ 301552 h 1542547"/>
              <a:gd name="connsiteX3" fmla="*/ 1493309 w 1607084"/>
              <a:gd name="connsiteY3" fmla="*/ 1237891 h 1542547"/>
              <a:gd name="connsiteX4" fmla="*/ 434184 w 1607084"/>
              <a:gd name="connsiteY4" fmla="*/ 1542547 h 1542547"/>
              <a:gd name="connsiteX5" fmla="*/ 226897 w 1607084"/>
              <a:gd name="connsiteY5" fmla="*/ 948367 h 1542547"/>
              <a:gd name="connsiteX6" fmla="*/ 64488 w 1607084"/>
              <a:gd name="connsiteY6" fmla="*/ 19098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1092684 w 2472871"/>
              <a:gd name="connsiteY5" fmla="*/ 948367 h 1542547"/>
              <a:gd name="connsiteX6" fmla="*/ 0 w 2472871"/>
              <a:gd name="connsiteY6" fmla="*/ 111173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54459 w 2472871"/>
              <a:gd name="connsiteY5" fmla="*/ 256217 h 1542547"/>
              <a:gd name="connsiteX6" fmla="*/ 0 w 2472871"/>
              <a:gd name="connsiteY6" fmla="*/ 111173 h 1542547"/>
              <a:gd name="connsiteX0" fmla="*/ 0 w 2359096"/>
              <a:gd name="connsiteY0" fmla="*/ 111173 h 1542547"/>
              <a:gd name="connsiteX1" fmla="*/ 865787 w 2359096"/>
              <a:gd name="connsiteY1" fmla="*/ 0 h 1542547"/>
              <a:gd name="connsiteX2" fmla="*/ 1275896 w 2359096"/>
              <a:gd name="connsiteY2" fmla="*/ 323777 h 1542547"/>
              <a:gd name="connsiteX3" fmla="*/ 2359096 w 2359096"/>
              <a:gd name="connsiteY3" fmla="*/ 1237891 h 1542547"/>
              <a:gd name="connsiteX4" fmla="*/ 1299971 w 2359096"/>
              <a:gd name="connsiteY4" fmla="*/ 1542547 h 1542547"/>
              <a:gd name="connsiteX5" fmla="*/ 54459 w 2359096"/>
              <a:gd name="connsiteY5" fmla="*/ 256217 h 1542547"/>
              <a:gd name="connsiteX6" fmla="*/ 0 w 2359096"/>
              <a:gd name="connsiteY6" fmla="*/ 111173 h 1542547"/>
              <a:gd name="connsiteX0" fmla="*/ 0 w 1299971"/>
              <a:gd name="connsiteY0" fmla="*/ 111173 h 1542547"/>
              <a:gd name="connsiteX1" fmla="*/ 865787 w 1299971"/>
              <a:gd name="connsiteY1" fmla="*/ 0 h 1542547"/>
              <a:gd name="connsiteX2" fmla="*/ 1275896 w 1299971"/>
              <a:gd name="connsiteY2" fmla="*/ 323777 h 1542547"/>
              <a:gd name="connsiteX3" fmla="*/ 908121 w 1299971"/>
              <a:gd name="connsiteY3" fmla="*/ 390166 h 1542547"/>
              <a:gd name="connsiteX4" fmla="*/ 1299971 w 1299971"/>
              <a:gd name="connsiteY4" fmla="*/ 1542547 h 1542547"/>
              <a:gd name="connsiteX5" fmla="*/ 54459 w 1299971"/>
              <a:gd name="connsiteY5" fmla="*/ 256217 h 1542547"/>
              <a:gd name="connsiteX6" fmla="*/ 0 w 1299971"/>
              <a:gd name="connsiteY6" fmla="*/ 111173 h 1542547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5824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4021 w 1275896"/>
              <a:gd name="connsiteY4" fmla="*/ 174122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6459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572896 w 1275896"/>
              <a:gd name="connsiteY4" fmla="*/ 24079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54459 w 1275896"/>
              <a:gd name="connsiteY4" fmla="*/ 256217 h 390166"/>
              <a:gd name="connsiteX5" fmla="*/ 0 w 1275896"/>
              <a:gd name="connsiteY5" fmla="*/ 111173 h 390166"/>
              <a:gd name="connsiteX0" fmla="*/ 0 w 1275896"/>
              <a:gd name="connsiteY0" fmla="*/ 111173 h 460016"/>
              <a:gd name="connsiteX1" fmla="*/ 865787 w 1275896"/>
              <a:gd name="connsiteY1" fmla="*/ 0 h 460016"/>
              <a:gd name="connsiteX2" fmla="*/ 1275896 w 1275896"/>
              <a:gd name="connsiteY2" fmla="*/ 323777 h 460016"/>
              <a:gd name="connsiteX3" fmla="*/ 298521 w 1275896"/>
              <a:gd name="connsiteY3" fmla="*/ 460016 h 460016"/>
              <a:gd name="connsiteX4" fmla="*/ 54459 w 1275896"/>
              <a:gd name="connsiteY4" fmla="*/ 256217 h 460016"/>
              <a:gd name="connsiteX5" fmla="*/ 0 w 1275896"/>
              <a:gd name="connsiteY5" fmla="*/ 111173 h 460016"/>
              <a:gd name="connsiteX0" fmla="*/ 0 w 1275896"/>
              <a:gd name="connsiteY0" fmla="*/ 111173 h 460016"/>
              <a:gd name="connsiteX1" fmla="*/ 865787 w 1275896"/>
              <a:gd name="connsiteY1" fmla="*/ 0 h 460016"/>
              <a:gd name="connsiteX2" fmla="*/ 1275896 w 1275896"/>
              <a:gd name="connsiteY2" fmla="*/ 323777 h 460016"/>
              <a:gd name="connsiteX3" fmla="*/ 298521 w 1275896"/>
              <a:gd name="connsiteY3" fmla="*/ 460016 h 460016"/>
              <a:gd name="connsiteX4" fmla="*/ 0 w 1275896"/>
              <a:gd name="connsiteY4" fmla="*/ 111173 h 460016"/>
              <a:gd name="connsiteX0" fmla="*/ 0 w 1275896"/>
              <a:gd name="connsiteY0" fmla="*/ 111173 h 504466"/>
              <a:gd name="connsiteX1" fmla="*/ 865787 w 1275896"/>
              <a:gd name="connsiteY1" fmla="*/ 0 h 504466"/>
              <a:gd name="connsiteX2" fmla="*/ 1275896 w 1275896"/>
              <a:gd name="connsiteY2" fmla="*/ 323777 h 504466"/>
              <a:gd name="connsiteX3" fmla="*/ 266771 w 1275896"/>
              <a:gd name="connsiteY3" fmla="*/ 504466 h 504466"/>
              <a:gd name="connsiteX4" fmla="*/ 0 w 1275896"/>
              <a:gd name="connsiteY4" fmla="*/ 111173 h 504466"/>
              <a:gd name="connsiteX0" fmla="*/ 0 w 1275896"/>
              <a:gd name="connsiteY0" fmla="*/ 111173 h 510816"/>
              <a:gd name="connsiteX1" fmla="*/ 865787 w 1275896"/>
              <a:gd name="connsiteY1" fmla="*/ 0 h 510816"/>
              <a:gd name="connsiteX2" fmla="*/ 1275896 w 1275896"/>
              <a:gd name="connsiteY2" fmla="*/ 323777 h 510816"/>
              <a:gd name="connsiteX3" fmla="*/ 203271 w 1275896"/>
              <a:gd name="connsiteY3" fmla="*/ 510816 h 510816"/>
              <a:gd name="connsiteX4" fmla="*/ 0 w 1275896"/>
              <a:gd name="connsiteY4" fmla="*/ 111173 h 510816"/>
              <a:gd name="connsiteX0" fmla="*/ 0 w 1275896"/>
              <a:gd name="connsiteY0" fmla="*/ 111173 h 510816"/>
              <a:gd name="connsiteX1" fmla="*/ 865787 w 1275896"/>
              <a:gd name="connsiteY1" fmla="*/ 0 h 510816"/>
              <a:gd name="connsiteX2" fmla="*/ 1275896 w 1275896"/>
              <a:gd name="connsiteY2" fmla="*/ 323777 h 510816"/>
              <a:gd name="connsiteX3" fmla="*/ 171521 w 1275896"/>
              <a:gd name="connsiteY3" fmla="*/ 510816 h 510816"/>
              <a:gd name="connsiteX4" fmla="*/ 0 w 1275896"/>
              <a:gd name="connsiteY4" fmla="*/ 111173 h 510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5896" h="510816">
                <a:moveTo>
                  <a:pt x="0" y="111173"/>
                </a:moveTo>
                <a:lnTo>
                  <a:pt x="865787" y="0"/>
                </a:lnTo>
                <a:lnTo>
                  <a:pt x="1275896" y="323777"/>
                </a:lnTo>
                <a:lnTo>
                  <a:pt x="171521" y="510816"/>
                </a:lnTo>
                <a:lnTo>
                  <a:pt x="0" y="1111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"/>
          <p:cNvSpPr/>
          <p:nvPr/>
        </p:nvSpPr>
        <p:spPr>
          <a:xfrm>
            <a:off x="3713731" y="1690228"/>
            <a:ext cx="1275896" cy="390166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3537234"/>
              <a:gd name="connsiteY0" fmla="*/ 0 h 1535664"/>
              <a:gd name="connsiteX1" fmla="*/ 3087784 w 3537234"/>
              <a:gd name="connsiteY1" fmla="*/ 857548 h 1535664"/>
              <a:gd name="connsiteX2" fmla="*/ 3537234 w 3537234"/>
              <a:gd name="connsiteY2" fmla="*/ 1210199 h 1535664"/>
              <a:gd name="connsiteX3" fmla="*/ 2438989 w 3537234"/>
              <a:gd name="connsiteY3" fmla="*/ 1535664 h 1535664"/>
              <a:gd name="connsiteX4" fmla="*/ 0 w 3537234"/>
              <a:gd name="connsiteY4" fmla="*/ 0 h 1535664"/>
              <a:gd name="connsiteX0" fmla="*/ 0 w 3537234"/>
              <a:gd name="connsiteY0" fmla="*/ 111173 h 1646837"/>
              <a:gd name="connsiteX1" fmla="*/ 1005487 w 3537234"/>
              <a:gd name="connsiteY1" fmla="*/ 0 h 1646837"/>
              <a:gd name="connsiteX2" fmla="*/ 3537234 w 3537234"/>
              <a:gd name="connsiteY2" fmla="*/ 1321372 h 1646837"/>
              <a:gd name="connsiteX3" fmla="*/ 2438989 w 3537234"/>
              <a:gd name="connsiteY3" fmla="*/ 1646837 h 1646837"/>
              <a:gd name="connsiteX4" fmla="*/ 0 w 3537234"/>
              <a:gd name="connsiteY4" fmla="*/ 111173 h 1646837"/>
              <a:gd name="connsiteX0" fmla="*/ 0 w 2438989"/>
              <a:gd name="connsiteY0" fmla="*/ 111173 h 1646837"/>
              <a:gd name="connsiteX1" fmla="*/ 1005487 w 2438989"/>
              <a:gd name="connsiteY1" fmla="*/ 0 h 1646837"/>
              <a:gd name="connsiteX2" fmla="*/ 1509258 w 2438989"/>
              <a:gd name="connsiteY2" fmla="*/ 388865 h 1646837"/>
              <a:gd name="connsiteX3" fmla="*/ 2438989 w 2438989"/>
              <a:gd name="connsiteY3" fmla="*/ 1646837 h 1646837"/>
              <a:gd name="connsiteX4" fmla="*/ 0 w 2438989"/>
              <a:gd name="connsiteY4" fmla="*/ 111173 h 1646837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0 w 1509258"/>
              <a:gd name="connsiteY4" fmla="*/ 111173 h 1329966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632246 w 1509258"/>
              <a:gd name="connsiteY4" fmla="*/ 638741 h 1329966"/>
              <a:gd name="connsiteX5" fmla="*/ 0 w 1509258"/>
              <a:gd name="connsiteY5" fmla="*/ 111173 h 1329966"/>
              <a:gd name="connsiteX0" fmla="*/ 0 w 1509258"/>
              <a:gd name="connsiteY0" fmla="*/ 111173 h 1670836"/>
              <a:gd name="connsiteX1" fmla="*/ 1005487 w 1509258"/>
              <a:gd name="connsiteY1" fmla="*/ 0 h 1670836"/>
              <a:gd name="connsiteX2" fmla="*/ 1509258 w 1509258"/>
              <a:gd name="connsiteY2" fmla="*/ 388865 h 1670836"/>
              <a:gd name="connsiteX3" fmla="*/ 1443108 w 1509258"/>
              <a:gd name="connsiteY3" fmla="*/ 1329966 h 1670836"/>
              <a:gd name="connsiteX4" fmla="*/ 369696 w 1509258"/>
              <a:gd name="connsiteY4" fmla="*/ 1670836 h 1670836"/>
              <a:gd name="connsiteX5" fmla="*/ 0 w 1509258"/>
              <a:gd name="connsiteY5" fmla="*/ 111173 h 1670836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0 w 1509258"/>
              <a:gd name="connsiteY5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261054 w 1509258"/>
              <a:gd name="connsiteY5" fmla="*/ 127248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43359 w 1509258"/>
              <a:gd name="connsiteY5" fmla="*/ 106425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62409 w 1509258"/>
              <a:gd name="connsiteY5" fmla="*/ 1040442 h 1634622"/>
              <a:gd name="connsiteX6" fmla="*/ 0 w 1509258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43108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28821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64488 w 1607084"/>
              <a:gd name="connsiteY0" fmla="*/ 19098 h 1542547"/>
              <a:gd name="connsiteX1" fmla="*/ 0 w 1607084"/>
              <a:gd name="connsiteY1" fmla="*/ 0 h 1542547"/>
              <a:gd name="connsiteX2" fmla="*/ 1607084 w 1607084"/>
              <a:gd name="connsiteY2" fmla="*/ 301552 h 1542547"/>
              <a:gd name="connsiteX3" fmla="*/ 1493309 w 1607084"/>
              <a:gd name="connsiteY3" fmla="*/ 1237891 h 1542547"/>
              <a:gd name="connsiteX4" fmla="*/ 434184 w 1607084"/>
              <a:gd name="connsiteY4" fmla="*/ 1542547 h 1542547"/>
              <a:gd name="connsiteX5" fmla="*/ 226897 w 1607084"/>
              <a:gd name="connsiteY5" fmla="*/ 948367 h 1542547"/>
              <a:gd name="connsiteX6" fmla="*/ 64488 w 1607084"/>
              <a:gd name="connsiteY6" fmla="*/ 19098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1092684 w 2472871"/>
              <a:gd name="connsiteY5" fmla="*/ 948367 h 1542547"/>
              <a:gd name="connsiteX6" fmla="*/ 0 w 2472871"/>
              <a:gd name="connsiteY6" fmla="*/ 111173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54459 w 2472871"/>
              <a:gd name="connsiteY5" fmla="*/ 256217 h 1542547"/>
              <a:gd name="connsiteX6" fmla="*/ 0 w 2472871"/>
              <a:gd name="connsiteY6" fmla="*/ 111173 h 1542547"/>
              <a:gd name="connsiteX0" fmla="*/ 0 w 2359096"/>
              <a:gd name="connsiteY0" fmla="*/ 111173 h 1542547"/>
              <a:gd name="connsiteX1" fmla="*/ 865787 w 2359096"/>
              <a:gd name="connsiteY1" fmla="*/ 0 h 1542547"/>
              <a:gd name="connsiteX2" fmla="*/ 1275896 w 2359096"/>
              <a:gd name="connsiteY2" fmla="*/ 323777 h 1542547"/>
              <a:gd name="connsiteX3" fmla="*/ 2359096 w 2359096"/>
              <a:gd name="connsiteY3" fmla="*/ 1237891 h 1542547"/>
              <a:gd name="connsiteX4" fmla="*/ 1299971 w 2359096"/>
              <a:gd name="connsiteY4" fmla="*/ 1542547 h 1542547"/>
              <a:gd name="connsiteX5" fmla="*/ 54459 w 2359096"/>
              <a:gd name="connsiteY5" fmla="*/ 256217 h 1542547"/>
              <a:gd name="connsiteX6" fmla="*/ 0 w 2359096"/>
              <a:gd name="connsiteY6" fmla="*/ 111173 h 1542547"/>
              <a:gd name="connsiteX0" fmla="*/ 0 w 1299971"/>
              <a:gd name="connsiteY0" fmla="*/ 111173 h 1542547"/>
              <a:gd name="connsiteX1" fmla="*/ 865787 w 1299971"/>
              <a:gd name="connsiteY1" fmla="*/ 0 h 1542547"/>
              <a:gd name="connsiteX2" fmla="*/ 1275896 w 1299971"/>
              <a:gd name="connsiteY2" fmla="*/ 323777 h 1542547"/>
              <a:gd name="connsiteX3" fmla="*/ 908121 w 1299971"/>
              <a:gd name="connsiteY3" fmla="*/ 390166 h 1542547"/>
              <a:gd name="connsiteX4" fmla="*/ 1299971 w 1299971"/>
              <a:gd name="connsiteY4" fmla="*/ 1542547 h 1542547"/>
              <a:gd name="connsiteX5" fmla="*/ 54459 w 1299971"/>
              <a:gd name="connsiteY5" fmla="*/ 256217 h 1542547"/>
              <a:gd name="connsiteX6" fmla="*/ 0 w 1299971"/>
              <a:gd name="connsiteY6" fmla="*/ 111173 h 1542547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5824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4021 w 1275896"/>
              <a:gd name="connsiteY4" fmla="*/ 174122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6459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5896" h="390166">
                <a:moveTo>
                  <a:pt x="0" y="111173"/>
                </a:moveTo>
                <a:lnTo>
                  <a:pt x="865787" y="0"/>
                </a:lnTo>
                <a:lnTo>
                  <a:pt x="1275896" y="323777"/>
                </a:lnTo>
                <a:lnTo>
                  <a:pt x="908121" y="390166"/>
                </a:lnTo>
                <a:lnTo>
                  <a:pt x="680846" y="164597"/>
                </a:lnTo>
                <a:lnTo>
                  <a:pt x="54459" y="256217"/>
                </a:lnTo>
                <a:lnTo>
                  <a:pt x="0" y="1111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2"/>
          <p:cNvSpPr/>
          <p:nvPr/>
        </p:nvSpPr>
        <p:spPr>
          <a:xfrm>
            <a:off x="3805188" y="2117476"/>
            <a:ext cx="812346" cy="399505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3537234"/>
              <a:gd name="connsiteY0" fmla="*/ 0 h 1535664"/>
              <a:gd name="connsiteX1" fmla="*/ 3087784 w 3537234"/>
              <a:gd name="connsiteY1" fmla="*/ 857548 h 1535664"/>
              <a:gd name="connsiteX2" fmla="*/ 3537234 w 3537234"/>
              <a:gd name="connsiteY2" fmla="*/ 1210199 h 1535664"/>
              <a:gd name="connsiteX3" fmla="*/ 2438989 w 3537234"/>
              <a:gd name="connsiteY3" fmla="*/ 1535664 h 1535664"/>
              <a:gd name="connsiteX4" fmla="*/ 0 w 3537234"/>
              <a:gd name="connsiteY4" fmla="*/ 0 h 1535664"/>
              <a:gd name="connsiteX0" fmla="*/ 0 w 3537234"/>
              <a:gd name="connsiteY0" fmla="*/ 111173 h 1646837"/>
              <a:gd name="connsiteX1" fmla="*/ 1005487 w 3537234"/>
              <a:gd name="connsiteY1" fmla="*/ 0 h 1646837"/>
              <a:gd name="connsiteX2" fmla="*/ 3537234 w 3537234"/>
              <a:gd name="connsiteY2" fmla="*/ 1321372 h 1646837"/>
              <a:gd name="connsiteX3" fmla="*/ 2438989 w 3537234"/>
              <a:gd name="connsiteY3" fmla="*/ 1646837 h 1646837"/>
              <a:gd name="connsiteX4" fmla="*/ 0 w 3537234"/>
              <a:gd name="connsiteY4" fmla="*/ 111173 h 1646837"/>
              <a:gd name="connsiteX0" fmla="*/ 0 w 2438989"/>
              <a:gd name="connsiteY0" fmla="*/ 111173 h 1646837"/>
              <a:gd name="connsiteX1" fmla="*/ 1005487 w 2438989"/>
              <a:gd name="connsiteY1" fmla="*/ 0 h 1646837"/>
              <a:gd name="connsiteX2" fmla="*/ 1509258 w 2438989"/>
              <a:gd name="connsiteY2" fmla="*/ 388865 h 1646837"/>
              <a:gd name="connsiteX3" fmla="*/ 2438989 w 2438989"/>
              <a:gd name="connsiteY3" fmla="*/ 1646837 h 1646837"/>
              <a:gd name="connsiteX4" fmla="*/ 0 w 2438989"/>
              <a:gd name="connsiteY4" fmla="*/ 111173 h 1646837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0 w 1509258"/>
              <a:gd name="connsiteY4" fmla="*/ 111173 h 1329966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632246 w 1509258"/>
              <a:gd name="connsiteY4" fmla="*/ 638741 h 1329966"/>
              <a:gd name="connsiteX5" fmla="*/ 0 w 1509258"/>
              <a:gd name="connsiteY5" fmla="*/ 111173 h 1329966"/>
              <a:gd name="connsiteX0" fmla="*/ 0 w 1509258"/>
              <a:gd name="connsiteY0" fmla="*/ 111173 h 1670836"/>
              <a:gd name="connsiteX1" fmla="*/ 1005487 w 1509258"/>
              <a:gd name="connsiteY1" fmla="*/ 0 h 1670836"/>
              <a:gd name="connsiteX2" fmla="*/ 1509258 w 1509258"/>
              <a:gd name="connsiteY2" fmla="*/ 388865 h 1670836"/>
              <a:gd name="connsiteX3" fmla="*/ 1443108 w 1509258"/>
              <a:gd name="connsiteY3" fmla="*/ 1329966 h 1670836"/>
              <a:gd name="connsiteX4" fmla="*/ 369696 w 1509258"/>
              <a:gd name="connsiteY4" fmla="*/ 1670836 h 1670836"/>
              <a:gd name="connsiteX5" fmla="*/ 0 w 1509258"/>
              <a:gd name="connsiteY5" fmla="*/ 111173 h 1670836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0 w 1509258"/>
              <a:gd name="connsiteY5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261054 w 1509258"/>
              <a:gd name="connsiteY5" fmla="*/ 127248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43359 w 1509258"/>
              <a:gd name="connsiteY5" fmla="*/ 106425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62409 w 1509258"/>
              <a:gd name="connsiteY5" fmla="*/ 1040442 h 1634622"/>
              <a:gd name="connsiteX6" fmla="*/ 0 w 1509258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43108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28821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64488 w 1607084"/>
              <a:gd name="connsiteY0" fmla="*/ 19098 h 1542547"/>
              <a:gd name="connsiteX1" fmla="*/ 0 w 1607084"/>
              <a:gd name="connsiteY1" fmla="*/ 0 h 1542547"/>
              <a:gd name="connsiteX2" fmla="*/ 1607084 w 1607084"/>
              <a:gd name="connsiteY2" fmla="*/ 301552 h 1542547"/>
              <a:gd name="connsiteX3" fmla="*/ 1493309 w 1607084"/>
              <a:gd name="connsiteY3" fmla="*/ 1237891 h 1542547"/>
              <a:gd name="connsiteX4" fmla="*/ 434184 w 1607084"/>
              <a:gd name="connsiteY4" fmla="*/ 1542547 h 1542547"/>
              <a:gd name="connsiteX5" fmla="*/ 226897 w 1607084"/>
              <a:gd name="connsiteY5" fmla="*/ 948367 h 1542547"/>
              <a:gd name="connsiteX6" fmla="*/ 64488 w 1607084"/>
              <a:gd name="connsiteY6" fmla="*/ 19098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1092684 w 2472871"/>
              <a:gd name="connsiteY5" fmla="*/ 948367 h 1542547"/>
              <a:gd name="connsiteX6" fmla="*/ 0 w 2472871"/>
              <a:gd name="connsiteY6" fmla="*/ 111173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54459 w 2472871"/>
              <a:gd name="connsiteY5" fmla="*/ 256217 h 1542547"/>
              <a:gd name="connsiteX6" fmla="*/ 0 w 2472871"/>
              <a:gd name="connsiteY6" fmla="*/ 111173 h 1542547"/>
              <a:gd name="connsiteX0" fmla="*/ 0 w 2359096"/>
              <a:gd name="connsiteY0" fmla="*/ 111173 h 1542547"/>
              <a:gd name="connsiteX1" fmla="*/ 865787 w 2359096"/>
              <a:gd name="connsiteY1" fmla="*/ 0 h 1542547"/>
              <a:gd name="connsiteX2" fmla="*/ 1275896 w 2359096"/>
              <a:gd name="connsiteY2" fmla="*/ 323777 h 1542547"/>
              <a:gd name="connsiteX3" fmla="*/ 2359096 w 2359096"/>
              <a:gd name="connsiteY3" fmla="*/ 1237891 h 1542547"/>
              <a:gd name="connsiteX4" fmla="*/ 1299971 w 2359096"/>
              <a:gd name="connsiteY4" fmla="*/ 1542547 h 1542547"/>
              <a:gd name="connsiteX5" fmla="*/ 54459 w 2359096"/>
              <a:gd name="connsiteY5" fmla="*/ 256217 h 1542547"/>
              <a:gd name="connsiteX6" fmla="*/ 0 w 2359096"/>
              <a:gd name="connsiteY6" fmla="*/ 111173 h 1542547"/>
              <a:gd name="connsiteX0" fmla="*/ 0 w 1299971"/>
              <a:gd name="connsiteY0" fmla="*/ 111173 h 1542547"/>
              <a:gd name="connsiteX1" fmla="*/ 865787 w 1299971"/>
              <a:gd name="connsiteY1" fmla="*/ 0 h 1542547"/>
              <a:gd name="connsiteX2" fmla="*/ 1275896 w 1299971"/>
              <a:gd name="connsiteY2" fmla="*/ 323777 h 1542547"/>
              <a:gd name="connsiteX3" fmla="*/ 908121 w 1299971"/>
              <a:gd name="connsiteY3" fmla="*/ 390166 h 1542547"/>
              <a:gd name="connsiteX4" fmla="*/ 1299971 w 1299971"/>
              <a:gd name="connsiteY4" fmla="*/ 1542547 h 1542547"/>
              <a:gd name="connsiteX5" fmla="*/ 54459 w 1299971"/>
              <a:gd name="connsiteY5" fmla="*/ 256217 h 1542547"/>
              <a:gd name="connsiteX6" fmla="*/ 0 w 1299971"/>
              <a:gd name="connsiteY6" fmla="*/ 111173 h 1542547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5824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4021 w 1275896"/>
              <a:gd name="connsiteY4" fmla="*/ 174122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6459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33398 h 412391"/>
              <a:gd name="connsiteX1" fmla="*/ 840387 w 1275896"/>
              <a:gd name="connsiteY1" fmla="*/ 0 h 412391"/>
              <a:gd name="connsiteX2" fmla="*/ 1275896 w 1275896"/>
              <a:gd name="connsiteY2" fmla="*/ 346002 h 412391"/>
              <a:gd name="connsiteX3" fmla="*/ 908121 w 1275896"/>
              <a:gd name="connsiteY3" fmla="*/ 412391 h 412391"/>
              <a:gd name="connsiteX4" fmla="*/ 680846 w 1275896"/>
              <a:gd name="connsiteY4" fmla="*/ 186822 h 412391"/>
              <a:gd name="connsiteX5" fmla="*/ 54459 w 1275896"/>
              <a:gd name="connsiteY5" fmla="*/ 278442 h 412391"/>
              <a:gd name="connsiteX6" fmla="*/ 0 w 1275896"/>
              <a:gd name="connsiteY6" fmla="*/ 133398 h 412391"/>
              <a:gd name="connsiteX0" fmla="*/ 0 w 1053646"/>
              <a:gd name="connsiteY0" fmla="*/ 133398 h 412391"/>
              <a:gd name="connsiteX1" fmla="*/ 840387 w 1053646"/>
              <a:gd name="connsiteY1" fmla="*/ 0 h 412391"/>
              <a:gd name="connsiteX2" fmla="*/ 1053646 w 1053646"/>
              <a:gd name="connsiteY2" fmla="*/ 253927 h 412391"/>
              <a:gd name="connsiteX3" fmla="*/ 908121 w 1053646"/>
              <a:gd name="connsiteY3" fmla="*/ 412391 h 412391"/>
              <a:gd name="connsiteX4" fmla="*/ 680846 w 1053646"/>
              <a:gd name="connsiteY4" fmla="*/ 186822 h 412391"/>
              <a:gd name="connsiteX5" fmla="*/ 54459 w 1053646"/>
              <a:gd name="connsiteY5" fmla="*/ 278442 h 412391"/>
              <a:gd name="connsiteX6" fmla="*/ 0 w 1053646"/>
              <a:gd name="connsiteY6" fmla="*/ 133398 h 412391"/>
              <a:gd name="connsiteX0" fmla="*/ 0 w 1053646"/>
              <a:gd name="connsiteY0" fmla="*/ 133398 h 329841"/>
              <a:gd name="connsiteX1" fmla="*/ 840387 w 1053646"/>
              <a:gd name="connsiteY1" fmla="*/ 0 h 329841"/>
              <a:gd name="connsiteX2" fmla="*/ 1053646 w 1053646"/>
              <a:gd name="connsiteY2" fmla="*/ 253927 h 329841"/>
              <a:gd name="connsiteX3" fmla="*/ 708096 w 1053646"/>
              <a:gd name="connsiteY3" fmla="*/ 329841 h 329841"/>
              <a:gd name="connsiteX4" fmla="*/ 680846 w 1053646"/>
              <a:gd name="connsiteY4" fmla="*/ 186822 h 329841"/>
              <a:gd name="connsiteX5" fmla="*/ 54459 w 1053646"/>
              <a:gd name="connsiteY5" fmla="*/ 278442 h 329841"/>
              <a:gd name="connsiteX6" fmla="*/ 0 w 1053646"/>
              <a:gd name="connsiteY6" fmla="*/ 133398 h 329841"/>
              <a:gd name="connsiteX0" fmla="*/ 0 w 1053646"/>
              <a:gd name="connsiteY0" fmla="*/ 133398 h 329841"/>
              <a:gd name="connsiteX1" fmla="*/ 840387 w 1053646"/>
              <a:gd name="connsiteY1" fmla="*/ 0 h 329841"/>
              <a:gd name="connsiteX2" fmla="*/ 1053646 w 1053646"/>
              <a:gd name="connsiteY2" fmla="*/ 253927 h 329841"/>
              <a:gd name="connsiteX3" fmla="*/ 708096 w 1053646"/>
              <a:gd name="connsiteY3" fmla="*/ 329841 h 329841"/>
              <a:gd name="connsiteX4" fmla="*/ 610996 w 1053646"/>
              <a:gd name="connsiteY4" fmla="*/ 189997 h 329841"/>
              <a:gd name="connsiteX5" fmla="*/ 54459 w 1053646"/>
              <a:gd name="connsiteY5" fmla="*/ 278442 h 329841"/>
              <a:gd name="connsiteX6" fmla="*/ 0 w 1053646"/>
              <a:gd name="connsiteY6" fmla="*/ 133398 h 329841"/>
              <a:gd name="connsiteX0" fmla="*/ 0 w 1053646"/>
              <a:gd name="connsiteY0" fmla="*/ 133398 h 329841"/>
              <a:gd name="connsiteX1" fmla="*/ 840387 w 1053646"/>
              <a:gd name="connsiteY1" fmla="*/ 0 h 329841"/>
              <a:gd name="connsiteX2" fmla="*/ 1053646 w 1053646"/>
              <a:gd name="connsiteY2" fmla="*/ 253927 h 329841"/>
              <a:gd name="connsiteX3" fmla="*/ 708096 w 1053646"/>
              <a:gd name="connsiteY3" fmla="*/ 329841 h 329841"/>
              <a:gd name="connsiteX4" fmla="*/ 610996 w 1053646"/>
              <a:gd name="connsiteY4" fmla="*/ 189997 h 329841"/>
              <a:gd name="connsiteX5" fmla="*/ 289409 w 1053646"/>
              <a:gd name="connsiteY5" fmla="*/ 227642 h 329841"/>
              <a:gd name="connsiteX6" fmla="*/ 0 w 1053646"/>
              <a:gd name="connsiteY6" fmla="*/ 1333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69696 w 812346"/>
              <a:gd name="connsiteY4" fmla="*/ 189997 h 329841"/>
              <a:gd name="connsiteX5" fmla="*/ 48109 w 812346"/>
              <a:gd name="connsiteY5" fmla="*/ 22764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69696 w 812346"/>
              <a:gd name="connsiteY4" fmla="*/ 189997 h 329841"/>
              <a:gd name="connsiteX5" fmla="*/ 67159 w 812346"/>
              <a:gd name="connsiteY5" fmla="*/ 24669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82396 w 812346"/>
              <a:gd name="connsiteY4" fmla="*/ 177297 h 329841"/>
              <a:gd name="connsiteX5" fmla="*/ 67159 w 812346"/>
              <a:gd name="connsiteY5" fmla="*/ 24669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85571 w 812346"/>
              <a:gd name="connsiteY4" fmla="*/ 186822 h 329841"/>
              <a:gd name="connsiteX5" fmla="*/ 67159 w 812346"/>
              <a:gd name="connsiteY5" fmla="*/ 24669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85571 w 812346"/>
              <a:gd name="connsiteY4" fmla="*/ 186822 h 329841"/>
              <a:gd name="connsiteX5" fmla="*/ 62397 w 812346"/>
              <a:gd name="connsiteY5" fmla="*/ 239549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62397 w 812346"/>
              <a:gd name="connsiteY4" fmla="*/ 239549 h 329841"/>
              <a:gd name="connsiteX5" fmla="*/ 0 w 812346"/>
              <a:gd name="connsiteY5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0 w 812346"/>
              <a:gd name="connsiteY4" fmla="*/ 95298 h 329841"/>
              <a:gd name="connsiteX0" fmla="*/ 0 w 812346"/>
              <a:gd name="connsiteY0" fmla="*/ 95298 h 406041"/>
              <a:gd name="connsiteX1" fmla="*/ 599087 w 812346"/>
              <a:gd name="connsiteY1" fmla="*/ 0 h 406041"/>
              <a:gd name="connsiteX2" fmla="*/ 812346 w 812346"/>
              <a:gd name="connsiteY2" fmla="*/ 253927 h 406041"/>
              <a:gd name="connsiteX3" fmla="*/ 131040 w 812346"/>
              <a:gd name="connsiteY3" fmla="*/ 406041 h 406041"/>
              <a:gd name="connsiteX4" fmla="*/ 0 w 812346"/>
              <a:gd name="connsiteY4" fmla="*/ 95298 h 406041"/>
              <a:gd name="connsiteX0" fmla="*/ 0 w 812346"/>
              <a:gd name="connsiteY0" fmla="*/ 95298 h 389372"/>
              <a:gd name="connsiteX1" fmla="*/ 599087 w 812346"/>
              <a:gd name="connsiteY1" fmla="*/ 0 h 389372"/>
              <a:gd name="connsiteX2" fmla="*/ 812346 w 812346"/>
              <a:gd name="connsiteY2" fmla="*/ 253927 h 389372"/>
              <a:gd name="connsiteX3" fmla="*/ 135803 w 812346"/>
              <a:gd name="connsiteY3" fmla="*/ 389372 h 389372"/>
              <a:gd name="connsiteX4" fmla="*/ 0 w 812346"/>
              <a:gd name="connsiteY4" fmla="*/ 95298 h 389372"/>
              <a:gd name="connsiteX0" fmla="*/ 0 w 812346"/>
              <a:gd name="connsiteY0" fmla="*/ 95298 h 399505"/>
              <a:gd name="connsiteX1" fmla="*/ 599087 w 812346"/>
              <a:gd name="connsiteY1" fmla="*/ 0 h 399505"/>
              <a:gd name="connsiteX2" fmla="*/ 812346 w 812346"/>
              <a:gd name="connsiteY2" fmla="*/ 253927 h 399505"/>
              <a:gd name="connsiteX3" fmla="*/ 138162 w 812346"/>
              <a:gd name="connsiteY3" fmla="*/ 399505 h 399505"/>
              <a:gd name="connsiteX4" fmla="*/ 135803 w 812346"/>
              <a:gd name="connsiteY4" fmla="*/ 389372 h 399505"/>
              <a:gd name="connsiteX5" fmla="*/ 0 w 812346"/>
              <a:gd name="connsiteY5" fmla="*/ 95298 h 399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346" h="399505">
                <a:moveTo>
                  <a:pt x="0" y="95298"/>
                </a:moveTo>
                <a:lnTo>
                  <a:pt x="599087" y="0"/>
                </a:lnTo>
                <a:lnTo>
                  <a:pt x="812346" y="253927"/>
                </a:lnTo>
                <a:cubicBezTo>
                  <a:pt x="589206" y="299278"/>
                  <a:pt x="361302" y="354154"/>
                  <a:pt x="138162" y="399505"/>
                </a:cubicBezTo>
                <a:lnTo>
                  <a:pt x="135803" y="389372"/>
                </a:lnTo>
                <a:lnTo>
                  <a:pt x="0" y="952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"/>
          <p:cNvSpPr/>
          <p:nvPr/>
        </p:nvSpPr>
        <p:spPr>
          <a:xfrm>
            <a:off x="3805188" y="2117476"/>
            <a:ext cx="812346" cy="329841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3537234"/>
              <a:gd name="connsiteY0" fmla="*/ 0 h 1535664"/>
              <a:gd name="connsiteX1" fmla="*/ 3087784 w 3537234"/>
              <a:gd name="connsiteY1" fmla="*/ 857548 h 1535664"/>
              <a:gd name="connsiteX2" fmla="*/ 3537234 w 3537234"/>
              <a:gd name="connsiteY2" fmla="*/ 1210199 h 1535664"/>
              <a:gd name="connsiteX3" fmla="*/ 2438989 w 3537234"/>
              <a:gd name="connsiteY3" fmla="*/ 1535664 h 1535664"/>
              <a:gd name="connsiteX4" fmla="*/ 0 w 3537234"/>
              <a:gd name="connsiteY4" fmla="*/ 0 h 1535664"/>
              <a:gd name="connsiteX0" fmla="*/ 0 w 3537234"/>
              <a:gd name="connsiteY0" fmla="*/ 111173 h 1646837"/>
              <a:gd name="connsiteX1" fmla="*/ 1005487 w 3537234"/>
              <a:gd name="connsiteY1" fmla="*/ 0 h 1646837"/>
              <a:gd name="connsiteX2" fmla="*/ 3537234 w 3537234"/>
              <a:gd name="connsiteY2" fmla="*/ 1321372 h 1646837"/>
              <a:gd name="connsiteX3" fmla="*/ 2438989 w 3537234"/>
              <a:gd name="connsiteY3" fmla="*/ 1646837 h 1646837"/>
              <a:gd name="connsiteX4" fmla="*/ 0 w 3537234"/>
              <a:gd name="connsiteY4" fmla="*/ 111173 h 1646837"/>
              <a:gd name="connsiteX0" fmla="*/ 0 w 2438989"/>
              <a:gd name="connsiteY0" fmla="*/ 111173 h 1646837"/>
              <a:gd name="connsiteX1" fmla="*/ 1005487 w 2438989"/>
              <a:gd name="connsiteY1" fmla="*/ 0 h 1646837"/>
              <a:gd name="connsiteX2" fmla="*/ 1509258 w 2438989"/>
              <a:gd name="connsiteY2" fmla="*/ 388865 h 1646837"/>
              <a:gd name="connsiteX3" fmla="*/ 2438989 w 2438989"/>
              <a:gd name="connsiteY3" fmla="*/ 1646837 h 1646837"/>
              <a:gd name="connsiteX4" fmla="*/ 0 w 2438989"/>
              <a:gd name="connsiteY4" fmla="*/ 111173 h 1646837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0 w 1509258"/>
              <a:gd name="connsiteY4" fmla="*/ 111173 h 1329966"/>
              <a:gd name="connsiteX0" fmla="*/ 0 w 1509258"/>
              <a:gd name="connsiteY0" fmla="*/ 111173 h 1329966"/>
              <a:gd name="connsiteX1" fmla="*/ 1005487 w 1509258"/>
              <a:gd name="connsiteY1" fmla="*/ 0 h 1329966"/>
              <a:gd name="connsiteX2" fmla="*/ 1509258 w 1509258"/>
              <a:gd name="connsiteY2" fmla="*/ 388865 h 1329966"/>
              <a:gd name="connsiteX3" fmla="*/ 1443108 w 1509258"/>
              <a:gd name="connsiteY3" fmla="*/ 1329966 h 1329966"/>
              <a:gd name="connsiteX4" fmla="*/ 632246 w 1509258"/>
              <a:gd name="connsiteY4" fmla="*/ 638741 h 1329966"/>
              <a:gd name="connsiteX5" fmla="*/ 0 w 1509258"/>
              <a:gd name="connsiteY5" fmla="*/ 111173 h 1329966"/>
              <a:gd name="connsiteX0" fmla="*/ 0 w 1509258"/>
              <a:gd name="connsiteY0" fmla="*/ 111173 h 1670836"/>
              <a:gd name="connsiteX1" fmla="*/ 1005487 w 1509258"/>
              <a:gd name="connsiteY1" fmla="*/ 0 h 1670836"/>
              <a:gd name="connsiteX2" fmla="*/ 1509258 w 1509258"/>
              <a:gd name="connsiteY2" fmla="*/ 388865 h 1670836"/>
              <a:gd name="connsiteX3" fmla="*/ 1443108 w 1509258"/>
              <a:gd name="connsiteY3" fmla="*/ 1329966 h 1670836"/>
              <a:gd name="connsiteX4" fmla="*/ 369696 w 1509258"/>
              <a:gd name="connsiteY4" fmla="*/ 1670836 h 1670836"/>
              <a:gd name="connsiteX5" fmla="*/ 0 w 1509258"/>
              <a:gd name="connsiteY5" fmla="*/ 111173 h 1670836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0 w 1509258"/>
              <a:gd name="connsiteY5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261054 w 1509258"/>
              <a:gd name="connsiteY5" fmla="*/ 127248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43359 w 1509258"/>
              <a:gd name="connsiteY5" fmla="*/ 1064254 h 1634622"/>
              <a:gd name="connsiteX6" fmla="*/ 0 w 1509258"/>
              <a:gd name="connsiteY6" fmla="*/ 111173 h 1634622"/>
              <a:gd name="connsiteX0" fmla="*/ 0 w 1509258"/>
              <a:gd name="connsiteY0" fmla="*/ 111173 h 1634622"/>
              <a:gd name="connsiteX1" fmla="*/ 1005487 w 1509258"/>
              <a:gd name="connsiteY1" fmla="*/ 0 h 1634622"/>
              <a:gd name="connsiteX2" fmla="*/ 1509258 w 1509258"/>
              <a:gd name="connsiteY2" fmla="*/ 388865 h 1634622"/>
              <a:gd name="connsiteX3" fmla="*/ 1443108 w 1509258"/>
              <a:gd name="connsiteY3" fmla="*/ 1329966 h 1634622"/>
              <a:gd name="connsiteX4" fmla="*/ 369696 w 1509258"/>
              <a:gd name="connsiteY4" fmla="*/ 1634622 h 1634622"/>
              <a:gd name="connsiteX5" fmla="*/ 162409 w 1509258"/>
              <a:gd name="connsiteY5" fmla="*/ 1040442 h 1634622"/>
              <a:gd name="connsiteX6" fmla="*/ 0 w 1509258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43108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0 w 1542596"/>
              <a:gd name="connsiteY0" fmla="*/ 111173 h 1634622"/>
              <a:gd name="connsiteX1" fmla="*/ 1005487 w 1542596"/>
              <a:gd name="connsiteY1" fmla="*/ 0 h 1634622"/>
              <a:gd name="connsiteX2" fmla="*/ 1542596 w 1542596"/>
              <a:gd name="connsiteY2" fmla="*/ 393627 h 1634622"/>
              <a:gd name="connsiteX3" fmla="*/ 1428821 w 1542596"/>
              <a:gd name="connsiteY3" fmla="*/ 1329966 h 1634622"/>
              <a:gd name="connsiteX4" fmla="*/ 369696 w 1542596"/>
              <a:gd name="connsiteY4" fmla="*/ 1634622 h 1634622"/>
              <a:gd name="connsiteX5" fmla="*/ 162409 w 1542596"/>
              <a:gd name="connsiteY5" fmla="*/ 1040442 h 1634622"/>
              <a:gd name="connsiteX6" fmla="*/ 0 w 1542596"/>
              <a:gd name="connsiteY6" fmla="*/ 111173 h 1634622"/>
              <a:gd name="connsiteX0" fmla="*/ 64488 w 1607084"/>
              <a:gd name="connsiteY0" fmla="*/ 19098 h 1542547"/>
              <a:gd name="connsiteX1" fmla="*/ 0 w 1607084"/>
              <a:gd name="connsiteY1" fmla="*/ 0 h 1542547"/>
              <a:gd name="connsiteX2" fmla="*/ 1607084 w 1607084"/>
              <a:gd name="connsiteY2" fmla="*/ 301552 h 1542547"/>
              <a:gd name="connsiteX3" fmla="*/ 1493309 w 1607084"/>
              <a:gd name="connsiteY3" fmla="*/ 1237891 h 1542547"/>
              <a:gd name="connsiteX4" fmla="*/ 434184 w 1607084"/>
              <a:gd name="connsiteY4" fmla="*/ 1542547 h 1542547"/>
              <a:gd name="connsiteX5" fmla="*/ 226897 w 1607084"/>
              <a:gd name="connsiteY5" fmla="*/ 948367 h 1542547"/>
              <a:gd name="connsiteX6" fmla="*/ 64488 w 1607084"/>
              <a:gd name="connsiteY6" fmla="*/ 19098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1092684 w 2472871"/>
              <a:gd name="connsiteY5" fmla="*/ 948367 h 1542547"/>
              <a:gd name="connsiteX6" fmla="*/ 0 w 2472871"/>
              <a:gd name="connsiteY6" fmla="*/ 111173 h 1542547"/>
              <a:gd name="connsiteX0" fmla="*/ 0 w 2472871"/>
              <a:gd name="connsiteY0" fmla="*/ 111173 h 1542547"/>
              <a:gd name="connsiteX1" fmla="*/ 865787 w 2472871"/>
              <a:gd name="connsiteY1" fmla="*/ 0 h 1542547"/>
              <a:gd name="connsiteX2" fmla="*/ 2472871 w 2472871"/>
              <a:gd name="connsiteY2" fmla="*/ 301552 h 1542547"/>
              <a:gd name="connsiteX3" fmla="*/ 2359096 w 2472871"/>
              <a:gd name="connsiteY3" fmla="*/ 1237891 h 1542547"/>
              <a:gd name="connsiteX4" fmla="*/ 1299971 w 2472871"/>
              <a:gd name="connsiteY4" fmla="*/ 1542547 h 1542547"/>
              <a:gd name="connsiteX5" fmla="*/ 54459 w 2472871"/>
              <a:gd name="connsiteY5" fmla="*/ 256217 h 1542547"/>
              <a:gd name="connsiteX6" fmla="*/ 0 w 2472871"/>
              <a:gd name="connsiteY6" fmla="*/ 111173 h 1542547"/>
              <a:gd name="connsiteX0" fmla="*/ 0 w 2359096"/>
              <a:gd name="connsiteY0" fmla="*/ 111173 h 1542547"/>
              <a:gd name="connsiteX1" fmla="*/ 865787 w 2359096"/>
              <a:gd name="connsiteY1" fmla="*/ 0 h 1542547"/>
              <a:gd name="connsiteX2" fmla="*/ 1275896 w 2359096"/>
              <a:gd name="connsiteY2" fmla="*/ 323777 h 1542547"/>
              <a:gd name="connsiteX3" fmla="*/ 2359096 w 2359096"/>
              <a:gd name="connsiteY3" fmla="*/ 1237891 h 1542547"/>
              <a:gd name="connsiteX4" fmla="*/ 1299971 w 2359096"/>
              <a:gd name="connsiteY4" fmla="*/ 1542547 h 1542547"/>
              <a:gd name="connsiteX5" fmla="*/ 54459 w 2359096"/>
              <a:gd name="connsiteY5" fmla="*/ 256217 h 1542547"/>
              <a:gd name="connsiteX6" fmla="*/ 0 w 2359096"/>
              <a:gd name="connsiteY6" fmla="*/ 111173 h 1542547"/>
              <a:gd name="connsiteX0" fmla="*/ 0 w 1299971"/>
              <a:gd name="connsiteY0" fmla="*/ 111173 h 1542547"/>
              <a:gd name="connsiteX1" fmla="*/ 865787 w 1299971"/>
              <a:gd name="connsiteY1" fmla="*/ 0 h 1542547"/>
              <a:gd name="connsiteX2" fmla="*/ 1275896 w 1299971"/>
              <a:gd name="connsiteY2" fmla="*/ 323777 h 1542547"/>
              <a:gd name="connsiteX3" fmla="*/ 908121 w 1299971"/>
              <a:gd name="connsiteY3" fmla="*/ 390166 h 1542547"/>
              <a:gd name="connsiteX4" fmla="*/ 1299971 w 1299971"/>
              <a:gd name="connsiteY4" fmla="*/ 1542547 h 1542547"/>
              <a:gd name="connsiteX5" fmla="*/ 54459 w 1299971"/>
              <a:gd name="connsiteY5" fmla="*/ 256217 h 1542547"/>
              <a:gd name="connsiteX6" fmla="*/ 0 w 1299971"/>
              <a:gd name="connsiteY6" fmla="*/ 111173 h 1542547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5824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4021 w 1275896"/>
              <a:gd name="connsiteY4" fmla="*/ 174122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11173 h 390166"/>
              <a:gd name="connsiteX1" fmla="*/ 865787 w 1275896"/>
              <a:gd name="connsiteY1" fmla="*/ 0 h 390166"/>
              <a:gd name="connsiteX2" fmla="*/ 1275896 w 1275896"/>
              <a:gd name="connsiteY2" fmla="*/ 323777 h 390166"/>
              <a:gd name="connsiteX3" fmla="*/ 908121 w 1275896"/>
              <a:gd name="connsiteY3" fmla="*/ 390166 h 390166"/>
              <a:gd name="connsiteX4" fmla="*/ 680846 w 1275896"/>
              <a:gd name="connsiteY4" fmla="*/ 164597 h 390166"/>
              <a:gd name="connsiteX5" fmla="*/ 54459 w 1275896"/>
              <a:gd name="connsiteY5" fmla="*/ 256217 h 390166"/>
              <a:gd name="connsiteX6" fmla="*/ 0 w 1275896"/>
              <a:gd name="connsiteY6" fmla="*/ 111173 h 390166"/>
              <a:gd name="connsiteX0" fmla="*/ 0 w 1275896"/>
              <a:gd name="connsiteY0" fmla="*/ 133398 h 412391"/>
              <a:gd name="connsiteX1" fmla="*/ 840387 w 1275896"/>
              <a:gd name="connsiteY1" fmla="*/ 0 h 412391"/>
              <a:gd name="connsiteX2" fmla="*/ 1275896 w 1275896"/>
              <a:gd name="connsiteY2" fmla="*/ 346002 h 412391"/>
              <a:gd name="connsiteX3" fmla="*/ 908121 w 1275896"/>
              <a:gd name="connsiteY3" fmla="*/ 412391 h 412391"/>
              <a:gd name="connsiteX4" fmla="*/ 680846 w 1275896"/>
              <a:gd name="connsiteY4" fmla="*/ 186822 h 412391"/>
              <a:gd name="connsiteX5" fmla="*/ 54459 w 1275896"/>
              <a:gd name="connsiteY5" fmla="*/ 278442 h 412391"/>
              <a:gd name="connsiteX6" fmla="*/ 0 w 1275896"/>
              <a:gd name="connsiteY6" fmla="*/ 133398 h 412391"/>
              <a:gd name="connsiteX0" fmla="*/ 0 w 1053646"/>
              <a:gd name="connsiteY0" fmla="*/ 133398 h 412391"/>
              <a:gd name="connsiteX1" fmla="*/ 840387 w 1053646"/>
              <a:gd name="connsiteY1" fmla="*/ 0 h 412391"/>
              <a:gd name="connsiteX2" fmla="*/ 1053646 w 1053646"/>
              <a:gd name="connsiteY2" fmla="*/ 253927 h 412391"/>
              <a:gd name="connsiteX3" fmla="*/ 908121 w 1053646"/>
              <a:gd name="connsiteY3" fmla="*/ 412391 h 412391"/>
              <a:gd name="connsiteX4" fmla="*/ 680846 w 1053646"/>
              <a:gd name="connsiteY4" fmla="*/ 186822 h 412391"/>
              <a:gd name="connsiteX5" fmla="*/ 54459 w 1053646"/>
              <a:gd name="connsiteY5" fmla="*/ 278442 h 412391"/>
              <a:gd name="connsiteX6" fmla="*/ 0 w 1053646"/>
              <a:gd name="connsiteY6" fmla="*/ 133398 h 412391"/>
              <a:gd name="connsiteX0" fmla="*/ 0 w 1053646"/>
              <a:gd name="connsiteY0" fmla="*/ 133398 h 329841"/>
              <a:gd name="connsiteX1" fmla="*/ 840387 w 1053646"/>
              <a:gd name="connsiteY1" fmla="*/ 0 h 329841"/>
              <a:gd name="connsiteX2" fmla="*/ 1053646 w 1053646"/>
              <a:gd name="connsiteY2" fmla="*/ 253927 h 329841"/>
              <a:gd name="connsiteX3" fmla="*/ 708096 w 1053646"/>
              <a:gd name="connsiteY3" fmla="*/ 329841 h 329841"/>
              <a:gd name="connsiteX4" fmla="*/ 680846 w 1053646"/>
              <a:gd name="connsiteY4" fmla="*/ 186822 h 329841"/>
              <a:gd name="connsiteX5" fmla="*/ 54459 w 1053646"/>
              <a:gd name="connsiteY5" fmla="*/ 278442 h 329841"/>
              <a:gd name="connsiteX6" fmla="*/ 0 w 1053646"/>
              <a:gd name="connsiteY6" fmla="*/ 133398 h 329841"/>
              <a:gd name="connsiteX0" fmla="*/ 0 w 1053646"/>
              <a:gd name="connsiteY0" fmla="*/ 133398 h 329841"/>
              <a:gd name="connsiteX1" fmla="*/ 840387 w 1053646"/>
              <a:gd name="connsiteY1" fmla="*/ 0 h 329841"/>
              <a:gd name="connsiteX2" fmla="*/ 1053646 w 1053646"/>
              <a:gd name="connsiteY2" fmla="*/ 253927 h 329841"/>
              <a:gd name="connsiteX3" fmla="*/ 708096 w 1053646"/>
              <a:gd name="connsiteY3" fmla="*/ 329841 h 329841"/>
              <a:gd name="connsiteX4" fmla="*/ 610996 w 1053646"/>
              <a:gd name="connsiteY4" fmla="*/ 189997 h 329841"/>
              <a:gd name="connsiteX5" fmla="*/ 54459 w 1053646"/>
              <a:gd name="connsiteY5" fmla="*/ 278442 h 329841"/>
              <a:gd name="connsiteX6" fmla="*/ 0 w 1053646"/>
              <a:gd name="connsiteY6" fmla="*/ 133398 h 329841"/>
              <a:gd name="connsiteX0" fmla="*/ 0 w 1053646"/>
              <a:gd name="connsiteY0" fmla="*/ 133398 h 329841"/>
              <a:gd name="connsiteX1" fmla="*/ 840387 w 1053646"/>
              <a:gd name="connsiteY1" fmla="*/ 0 h 329841"/>
              <a:gd name="connsiteX2" fmla="*/ 1053646 w 1053646"/>
              <a:gd name="connsiteY2" fmla="*/ 253927 h 329841"/>
              <a:gd name="connsiteX3" fmla="*/ 708096 w 1053646"/>
              <a:gd name="connsiteY3" fmla="*/ 329841 h 329841"/>
              <a:gd name="connsiteX4" fmla="*/ 610996 w 1053646"/>
              <a:gd name="connsiteY4" fmla="*/ 189997 h 329841"/>
              <a:gd name="connsiteX5" fmla="*/ 289409 w 1053646"/>
              <a:gd name="connsiteY5" fmla="*/ 227642 h 329841"/>
              <a:gd name="connsiteX6" fmla="*/ 0 w 1053646"/>
              <a:gd name="connsiteY6" fmla="*/ 1333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69696 w 812346"/>
              <a:gd name="connsiteY4" fmla="*/ 189997 h 329841"/>
              <a:gd name="connsiteX5" fmla="*/ 48109 w 812346"/>
              <a:gd name="connsiteY5" fmla="*/ 22764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69696 w 812346"/>
              <a:gd name="connsiteY4" fmla="*/ 189997 h 329841"/>
              <a:gd name="connsiteX5" fmla="*/ 67159 w 812346"/>
              <a:gd name="connsiteY5" fmla="*/ 24669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82396 w 812346"/>
              <a:gd name="connsiteY4" fmla="*/ 177297 h 329841"/>
              <a:gd name="connsiteX5" fmla="*/ 67159 w 812346"/>
              <a:gd name="connsiteY5" fmla="*/ 24669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85571 w 812346"/>
              <a:gd name="connsiteY4" fmla="*/ 186822 h 329841"/>
              <a:gd name="connsiteX5" fmla="*/ 67159 w 812346"/>
              <a:gd name="connsiteY5" fmla="*/ 246692 h 329841"/>
              <a:gd name="connsiteX6" fmla="*/ 0 w 812346"/>
              <a:gd name="connsiteY6" fmla="*/ 95298 h 329841"/>
              <a:gd name="connsiteX0" fmla="*/ 0 w 812346"/>
              <a:gd name="connsiteY0" fmla="*/ 95298 h 329841"/>
              <a:gd name="connsiteX1" fmla="*/ 599087 w 812346"/>
              <a:gd name="connsiteY1" fmla="*/ 0 h 329841"/>
              <a:gd name="connsiteX2" fmla="*/ 812346 w 812346"/>
              <a:gd name="connsiteY2" fmla="*/ 253927 h 329841"/>
              <a:gd name="connsiteX3" fmla="*/ 466796 w 812346"/>
              <a:gd name="connsiteY3" fmla="*/ 329841 h 329841"/>
              <a:gd name="connsiteX4" fmla="*/ 385571 w 812346"/>
              <a:gd name="connsiteY4" fmla="*/ 186822 h 329841"/>
              <a:gd name="connsiteX5" fmla="*/ 62397 w 812346"/>
              <a:gd name="connsiteY5" fmla="*/ 239549 h 329841"/>
              <a:gd name="connsiteX6" fmla="*/ 0 w 812346"/>
              <a:gd name="connsiteY6" fmla="*/ 95298 h 329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346" h="329841">
                <a:moveTo>
                  <a:pt x="0" y="95298"/>
                </a:moveTo>
                <a:lnTo>
                  <a:pt x="599087" y="0"/>
                </a:lnTo>
                <a:lnTo>
                  <a:pt x="812346" y="253927"/>
                </a:lnTo>
                <a:lnTo>
                  <a:pt x="466796" y="329841"/>
                </a:lnTo>
                <a:lnTo>
                  <a:pt x="385571" y="186822"/>
                </a:lnTo>
                <a:lnTo>
                  <a:pt x="62397" y="239549"/>
                </a:lnTo>
                <a:lnTo>
                  <a:pt x="0" y="952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2"/>
          <p:cNvSpPr/>
          <p:nvPr/>
        </p:nvSpPr>
        <p:spPr>
          <a:xfrm>
            <a:off x="3918025" y="2592449"/>
            <a:ext cx="364378" cy="232029"/>
          </a:xfrm>
          <a:custGeom>
            <a:avLst/>
            <a:gdLst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656184 w 1656184"/>
              <a:gd name="connsiteY2" fmla="*/ 864096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656184"/>
              <a:gd name="connsiteY0" fmla="*/ 0 h 864096"/>
              <a:gd name="connsiteX1" fmla="*/ 1656184 w 1656184"/>
              <a:gd name="connsiteY1" fmla="*/ 0 h 864096"/>
              <a:gd name="connsiteX2" fmla="*/ 1098245 w 1656184"/>
              <a:gd name="connsiteY2" fmla="*/ 538631 h 864096"/>
              <a:gd name="connsiteX3" fmla="*/ 0 w 1656184"/>
              <a:gd name="connsiteY3" fmla="*/ 864096 h 864096"/>
              <a:gd name="connsiteX4" fmla="*/ 0 w 1656184"/>
              <a:gd name="connsiteY4" fmla="*/ 0 h 864096"/>
              <a:gd name="connsiteX0" fmla="*/ 0 w 1849913"/>
              <a:gd name="connsiteY0" fmla="*/ 224726 h 864096"/>
              <a:gd name="connsiteX1" fmla="*/ 1849913 w 1849913"/>
              <a:gd name="connsiteY1" fmla="*/ 0 h 864096"/>
              <a:gd name="connsiteX2" fmla="*/ 1291974 w 1849913"/>
              <a:gd name="connsiteY2" fmla="*/ 538631 h 864096"/>
              <a:gd name="connsiteX3" fmla="*/ 193729 w 1849913"/>
              <a:gd name="connsiteY3" fmla="*/ 864096 h 864096"/>
              <a:gd name="connsiteX4" fmla="*/ 0 w 1849913"/>
              <a:gd name="connsiteY4" fmla="*/ 224726 h 864096"/>
              <a:gd name="connsiteX0" fmla="*/ 0 w 1291974"/>
              <a:gd name="connsiteY0" fmla="*/ 38746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38746 h 678116"/>
              <a:gd name="connsiteX0" fmla="*/ 0 w 1183332"/>
              <a:gd name="connsiteY0" fmla="*/ 210762 h 678116"/>
              <a:gd name="connsiteX1" fmla="*/ 733882 w 1183332"/>
              <a:gd name="connsiteY1" fmla="*/ 0 h 678116"/>
              <a:gd name="connsiteX2" fmla="*/ 1183332 w 1183332"/>
              <a:gd name="connsiteY2" fmla="*/ 352651 h 678116"/>
              <a:gd name="connsiteX3" fmla="*/ 85087 w 1183332"/>
              <a:gd name="connsiteY3" fmla="*/ 678116 h 678116"/>
              <a:gd name="connsiteX4" fmla="*/ 0 w 1183332"/>
              <a:gd name="connsiteY4" fmla="*/ 210762 h 678116"/>
              <a:gd name="connsiteX0" fmla="*/ 0 w 1291974"/>
              <a:gd name="connsiteY0" fmla="*/ 29692 h 678116"/>
              <a:gd name="connsiteX1" fmla="*/ 842524 w 1291974"/>
              <a:gd name="connsiteY1" fmla="*/ 0 h 678116"/>
              <a:gd name="connsiteX2" fmla="*/ 1291974 w 1291974"/>
              <a:gd name="connsiteY2" fmla="*/ 352651 h 678116"/>
              <a:gd name="connsiteX3" fmla="*/ 193729 w 1291974"/>
              <a:gd name="connsiteY3" fmla="*/ 678116 h 678116"/>
              <a:gd name="connsiteX4" fmla="*/ 0 w 1291974"/>
              <a:gd name="connsiteY4" fmla="*/ 29692 h 678116"/>
              <a:gd name="connsiteX0" fmla="*/ 0 w 1219546"/>
              <a:gd name="connsiteY0" fmla="*/ 102120 h 678116"/>
              <a:gd name="connsiteX1" fmla="*/ 770096 w 1219546"/>
              <a:gd name="connsiteY1" fmla="*/ 0 h 678116"/>
              <a:gd name="connsiteX2" fmla="*/ 1219546 w 1219546"/>
              <a:gd name="connsiteY2" fmla="*/ 352651 h 678116"/>
              <a:gd name="connsiteX3" fmla="*/ 121301 w 1219546"/>
              <a:gd name="connsiteY3" fmla="*/ 678116 h 678116"/>
              <a:gd name="connsiteX4" fmla="*/ 0 w 1219546"/>
              <a:gd name="connsiteY4" fmla="*/ 102120 h 678116"/>
              <a:gd name="connsiteX0" fmla="*/ 0 w 1255760"/>
              <a:gd name="connsiteY0" fmla="*/ 111173 h 678116"/>
              <a:gd name="connsiteX1" fmla="*/ 806310 w 1255760"/>
              <a:gd name="connsiteY1" fmla="*/ 0 h 678116"/>
              <a:gd name="connsiteX2" fmla="*/ 1255760 w 1255760"/>
              <a:gd name="connsiteY2" fmla="*/ 352651 h 678116"/>
              <a:gd name="connsiteX3" fmla="*/ 157515 w 1255760"/>
              <a:gd name="connsiteY3" fmla="*/ 678116 h 678116"/>
              <a:gd name="connsiteX4" fmla="*/ 0 w 1255760"/>
              <a:gd name="connsiteY4" fmla="*/ 111173 h 678116"/>
              <a:gd name="connsiteX0" fmla="*/ 0 w 1255760"/>
              <a:gd name="connsiteY0" fmla="*/ 111173 h 662241"/>
              <a:gd name="connsiteX1" fmla="*/ 806310 w 1255760"/>
              <a:gd name="connsiteY1" fmla="*/ 0 h 662241"/>
              <a:gd name="connsiteX2" fmla="*/ 1255760 w 1255760"/>
              <a:gd name="connsiteY2" fmla="*/ 352651 h 662241"/>
              <a:gd name="connsiteX3" fmla="*/ 176565 w 1255760"/>
              <a:gd name="connsiteY3" fmla="*/ 662241 h 662241"/>
              <a:gd name="connsiteX4" fmla="*/ 0 w 1255760"/>
              <a:gd name="connsiteY4" fmla="*/ 111173 h 662241"/>
              <a:gd name="connsiteX0" fmla="*/ 0 w 1255760"/>
              <a:gd name="connsiteY0" fmla="*/ 111173 h 662241"/>
              <a:gd name="connsiteX1" fmla="*/ 806310 w 1255760"/>
              <a:gd name="connsiteY1" fmla="*/ 0 h 662241"/>
              <a:gd name="connsiteX2" fmla="*/ 1255760 w 1255760"/>
              <a:gd name="connsiteY2" fmla="*/ 352651 h 662241"/>
              <a:gd name="connsiteX3" fmla="*/ 189265 w 1255760"/>
              <a:gd name="connsiteY3" fmla="*/ 662241 h 662241"/>
              <a:gd name="connsiteX4" fmla="*/ 0 w 1255760"/>
              <a:gd name="connsiteY4" fmla="*/ 111173 h 662241"/>
              <a:gd name="connsiteX0" fmla="*/ 0 w 1271635"/>
              <a:gd name="connsiteY0" fmla="*/ 82598 h 662241"/>
              <a:gd name="connsiteX1" fmla="*/ 822185 w 1271635"/>
              <a:gd name="connsiteY1" fmla="*/ 0 h 662241"/>
              <a:gd name="connsiteX2" fmla="*/ 1271635 w 1271635"/>
              <a:gd name="connsiteY2" fmla="*/ 352651 h 662241"/>
              <a:gd name="connsiteX3" fmla="*/ 205140 w 1271635"/>
              <a:gd name="connsiteY3" fmla="*/ 662241 h 662241"/>
              <a:gd name="connsiteX4" fmla="*/ 0 w 1271635"/>
              <a:gd name="connsiteY4" fmla="*/ 82598 h 662241"/>
              <a:gd name="connsiteX0" fmla="*/ 0 w 1271635"/>
              <a:gd name="connsiteY0" fmla="*/ 85773 h 665416"/>
              <a:gd name="connsiteX1" fmla="*/ 850760 w 1271635"/>
              <a:gd name="connsiteY1" fmla="*/ 0 h 665416"/>
              <a:gd name="connsiteX2" fmla="*/ 1271635 w 1271635"/>
              <a:gd name="connsiteY2" fmla="*/ 355826 h 665416"/>
              <a:gd name="connsiteX3" fmla="*/ 205140 w 1271635"/>
              <a:gd name="connsiteY3" fmla="*/ 665416 h 665416"/>
              <a:gd name="connsiteX4" fmla="*/ 0 w 1271635"/>
              <a:gd name="connsiteY4" fmla="*/ 85773 h 665416"/>
              <a:gd name="connsiteX0" fmla="*/ 0 w 1271635"/>
              <a:gd name="connsiteY0" fmla="*/ 85773 h 665416"/>
              <a:gd name="connsiteX1" fmla="*/ 819010 w 1271635"/>
              <a:gd name="connsiteY1" fmla="*/ 0 h 665416"/>
              <a:gd name="connsiteX2" fmla="*/ 1271635 w 1271635"/>
              <a:gd name="connsiteY2" fmla="*/ 355826 h 665416"/>
              <a:gd name="connsiteX3" fmla="*/ 205140 w 1271635"/>
              <a:gd name="connsiteY3" fmla="*/ 665416 h 665416"/>
              <a:gd name="connsiteX4" fmla="*/ 0 w 1271635"/>
              <a:gd name="connsiteY4" fmla="*/ 85773 h 665416"/>
              <a:gd name="connsiteX0" fmla="*/ 0 w 1271635"/>
              <a:gd name="connsiteY0" fmla="*/ 85773 h 917829"/>
              <a:gd name="connsiteX1" fmla="*/ 819010 w 1271635"/>
              <a:gd name="connsiteY1" fmla="*/ 0 h 917829"/>
              <a:gd name="connsiteX2" fmla="*/ 1271635 w 1271635"/>
              <a:gd name="connsiteY2" fmla="*/ 355826 h 917829"/>
              <a:gd name="connsiteX3" fmla="*/ 178946 w 1271635"/>
              <a:gd name="connsiteY3" fmla="*/ 917829 h 917829"/>
              <a:gd name="connsiteX4" fmla="*/ 0 w 1271635"/>
              <a:gd name="connsiteY4" fmla="*/ 85773 h 917829"/>
              <a:gd name="connsiteX0" fmla="*/ 0 w 819010"/>
              <a:gd name="connsiteY0" fmla="*/ 85773 h 917829"/>
              <a:gd name="connsiteX1" fmla="*/ 819010 w 819010"/>
              <a:gd name="connsiteY1" fmla="*/ 0 h 917829"/>
              <a:gd name="connsiteX2" fmla="*/ 502491 w 819010"/>
              <a:gd name="connsiteY2" fmla="*/ 836839 h 917829"/>
              <a:gd name="connsiteX3" fmla="*/ 178946 w 819010"/>
              <a:gd name="connsiteY3" fmla="*/ 917829 h 917829"/>
              <a:gd name="connsiteX4" fmla="*/ 0 w 819010"/>
              <a:gd name="connsiteY4" fmla="*/ 85773 h 917829"/>
              <a:gd name="connsiteX0" fmla="*/ 0 w 502491"/>
              <a:gd name="connsiteY0" fmla="*/ 0 h 832056"/>
              <a:gd name="connsiteX1" fmla="*/ 428485 w 502491"/>
              <a:gd name="connsiteY1" fmla="*/ 600027 h 832056"/>
              <a:gd name="connsiteX2" fmla="*/ 502491 w 502491"/>
              <a:gd name="connsiteY2" fmla="*/ 751066 h 832056"/>
              <a:gd name="connsiteX3" fmla="*/ 178946 w 502491"/>
              <a:gd name="connsiteY3" fmla="*/ 832056 h 832056"/>
              <a:gd name="connsiteX4" fmla="*/ 0 w 502491"/>
              <a:gd name="connsiteY4" fmla="*/ 0 h 832056"/>
              <a:gd name="connsiteX0" fmla="*/ 0 w 364378"/>
              <a:gd name="connsiteY0" fmla="*/ 61960 h 232029"/>
              <a:gd name="connsiteX1" fmla="*/ 290372 w 364378"/>
              <a:gd name="connsiteY1" fmla="*/ 0 h 232029"/>
              <a:gd name="connsiteX2" fmla="*/ 364378 w 364378"/>
              <a:gd name="connsiteY2" fmla="*/ 151039 h 232029"/>
              <a:gd name="connsiteX3" fmla="*/ 40833 w 364378"/>
              <a:gd name="connsiteY3" fmla="*/ 232029 h 232029"/>
              <a:gd name="connsiteX4" fmla="*/ 0 w 364378"/>
              <a:gd name="connsiteY4" fmla="*/ 61960 h 232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78" h="232029">
                <a:moveTo>
                  <a:pt x="0" y="61960"/>
                </a:moveTo>
                <a:lnTo>
                  <a:pt x="290372" y="0"/>
                </a:lnTo>
                <a:lnTo>
                  <a:pt x="364378" y="151039"/>
                </a:lnTo>
                <a:lnTo>
                  <a:pt x="40833" y="232029"/>
                </a:lnTo>
                <a:lnTo>
                  <a:pt x="0" y="619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1"/>
          <p:cNvSpPr/>
          <p:nvPr/>
        </p:nvSpPr>
        <p:spPr>
          <a:xfrm>
            <a:off x="2519772" y="-668610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sound 1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26035" y="5452070"/>
            <a:ext cx="609600" cy="609600"/>
          </a:xfrm>
          <a:prstGeom prst="rect">
            <a:avLst/>
          </a:prstGeom>
        </p:spPr>
      </p:pic>
      <p:sp>
        <p:nvSpPr>
          <p:cNvPr id="25" name="TextBox 3"/>
          <p:cNvSpPr txBox="1"/>
          <p:nvPr/>
        </p:nvSpPr>
        <p:spPr>
          <a:xfrm>
            <a:off x="2555776" y="3361312"/>
            <a:ext cx="37785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cs typeface="+mn-ea"/>
                <a:sym typeface="+mn-lt"/>
              </a:rPr>
              <a:t>SketchUpBBS</a:t>
            </a:r>
            <a:r>
              <a:rPr lang="en-US" altLang="zh-CN" sz="2800" b="1" dirty="0" smtClean="0">
                <a:cs typeface="+mn-ea"/>
                <a:sym typeface="+mn-lt"/>
              </a:rPr>
              <a:t> </a:t>
            </a:r>
            <a:r>
              <a:rPr lang="zh-CN" altLang="en-US" sz="2800" b="1" dirty="0" smtClean="0">
                <a:solidFill>
                  <a:srgbClr val="FF2829"/>
                </a:solidFill>
                <a:cs typeface="+mn-ea"/>
                <a:sym typeface="+mn-lt"/>
              </a:rPr>
              <a:t>信息刊</a:t>
            </a:r>
            <a:endParaRPr lang="zh-CN" altLang="en-US" sz="2800" b="1" dirty="0">
              <a:solidFill>
                <a:srgbClr val="FF2829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663788" y="3363838"/>
            <a:ext cx="3816424" cy="0"/>
          </a:xfrm>
          <a:prstGeom prst="line">
            <a:avLst/>
          </a:prstGeom>
          <a:ln w="98425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"/>
          <p:cNvSpPr txBox="1"/>
          <p:nvPr/>
        </p:nvSpPr>
        <p:spPr>
          <a:xfrm>
            <a:off x="4207698" y="1851670"/>
            <a:ext cx="2133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cs typeface="+mn-ea"/>
                <a:sym typeface="+mn-lt"/>
              </a:rPr>
              <a:t>BBS</a:t>
            </a:r>
            <a:endParaRPr lang="zh-CN" altLang="en-US" sz="7200" b="1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39752" y="1919323"/>
            <a:ext cx="1800200" cy="1128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3" name="Picture 2" descr="C:\Users\asus\Desktop\ppt\sketchup-new-logo_07 副本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607" y="1443437"/>
            <a:ext cx="1868236" cy="1875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1"/>
          <p:cNvSpPr/>
          <p:nvPr/>
        </p:nvSpPr>
        <p:spPr>
          <a:xfrm>
            <a:off x="2519772" y="-668610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411760" y="1443437"/>
            <a:ext cx="4068452" cy="2441095"/>
            <a:chOff x="2411760" y="1443437"/>
            <a:chExt cx="4068452" cy="2441095"/>
          </a:xfrm>
        </p:grpSpPr>
        <p:sp>
          <p:nvSpPr>
            <p:cNvPr id="36" name="TextBox 10"/>
            <p:cNvSpPr txBox="1"/>
            <p:nvPr/>
          </p:nvSpPr>
          <p:spPr>
            <a:xfrm>
              <a:off x="4207698" y="1851670"/>
              <a:ext cx="213391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 smtClean="0">
                  <a:cs typeface="+mn-ea"/>
                  <a:sym typeface="+mn-lt"/>
                </a:rPr>
                <a:t>BBS</a:t>
              </a:r>
              <a:endParaRPr lang="zh-CN" altLang="en-US" sz="7200" b="1" dirty="0">
                <a:cs typeface="+mn-ea"/>
                <a:sym typeface="+mn-lt"/>
              </a:endParaRPr>
            </a:p>
          </p:txBody>
        </p:sp>
        <p:sp>
          <p:nvSpPr>
            <p:cNvPr id="37" name="TextBox 8"/>
            <p:cNvSpPr txBox="1"/>
            <p:nvPr/>
          </p:nvSpPr>
          <p:spPr>
            <a:xfrm>
              <a:off x="2555776" y="3361312"/>
              <a:ext cx="3778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err="1" smtClean="0">
                  <a:cs typeface="+mn-ea"/>
                  <a:sym typeface="+mn-lt"/>
                </a:rPr>
                <a:t>SketchUpBBS</a:t>
              </a:r>
              <a:r>
                <a:rPr lang="en-US" altLang="zh-CN" sz="2800" b="1" dirty="0" smtClean="0">
                  <a:cs typeface="+mn-ea"/>
                  <a:sym typeface="+mn-lt"/>
                </a:rPr>
                <a:t> </a:t>
              </a:r>
              <a:r>
                <a:rPr lang="zh-CN" altLang="en-US" sz="2800" b="1" dirty="0" smtClean="0">
                  <a:solidFill>
                    <a:srgbClr val="FF2829"/>
                  </a:solidFill>
                  <a:cs typeface="+mn-ea"/>
                  <a:sym typeface="+mn-lt"/>
                </a:rPr>
                <a:t>信息刊</a:t>
              </a:r>
              <a:endParaRPr lang="zh-CN" altLang="en-US" sz="2800" b="1" dirty="0">
                <a:solidFill>
                  <a:srgbClr val="FF2829"/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663788" y="3363838"/>
              <a:ext cx="3816424" cy="0"/>
            </a:xfrm>
            <a:prstGeom prst="line">
              <a:avLst/>
            </a:prstGeom>
            <a:ln w="98425" cmpd="thickThin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2" descr="C:\Users\asus\Desktop\ppt\sketchup-new-logo_07 副本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1443437"/>
              <a:ext cx="1868236" cy="1875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audio5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38336" y="38845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5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"/>
    </mc:Choice>
    <mc:Fallback xmlns="">
      <p:transition spd="slow" advClick="0" advTm="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3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47" dur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40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4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4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4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33333E-6 -2.96296E-6 L -0.11093 -2.96296E-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5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4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75" repeatCount="5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10" grpId="0" animBg="1"/>
      <p:bldP spid="10" grpId="1" animBg="1"/>
      <p:bldP spid="28" grpId="1" animBg="1"/>
      <p:bldP spid="28" grpId="2" animBg="1"/>
      <p:bldP spid="8" grpId="0" animBg="1"/>
      <p:bldP spid="8" grpId="1" animBg="1"/>
      <p:bldP spid="29" grpId="0" animBg="1"/>
      <p:bldP spid="11" grpId="0" animBg="1"/>
      <p:bldP spid="11" grpId="1" animBg="1"/>
      <p:bldP spid="30" grpId="0" animBg="1"/>
      <p:bldP spid="32" grpId="0" animBg="1"/>
      <p:bldP spid="9" grpId="0" animBg="1"/>
      <p:bldP spid="25" grpId="0"/>
      <p:bldP spid="27" grpId="0"/>
      <p:bldP spid="31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313205" y="1328564"/>
            <a:ext cx="8830795" cy="0"/>
          </a:xfrm>
          <a:prstGeom prst="line">
            <a:avLst/>
          </a:prstGeom>
          <a:ln w="6350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asus\Desktop\33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8832" y="0"/>
            <a:ext cx="700516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7903588" y="418396"/>
            <a:ext cx="857210" cy="857210"/>
            <a:chOff x="7903588" y="418396"/>
            <a:chExt cx="857210" cy="857210"/>
          </a:xfrm>
        </p:grpSpPr>
        <p:sp>
          <p:nvSpPr>
            <p:cNvPr id="11" name="椭圆 10"/>
            <p:cNvSpPr/>
            <p:nvPr/>
          </p:nvSpPr>
          <p:spPr>
            <a:xfrm>
              <a:off x="7903588" y="418396"/>
              <a:ext cx="857210" cy="8572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984983" y="499929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18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02615" y="940973"/>
              <a:ext cx="65915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bg1"/>
                  </a:solidFill>
                  <a:cs typeface="+mn-ea"/>
                  <a:sym typeface="+mn-lt"/>
                </a:rPr>
                <a:t>May2014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2" y="371117"/>
            <a:ext cx="2233256" cy="1050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1"/>
          <p:cNvSpPr/>
          <p:nvPr/>
        </p:nvSpPr>
        <p:spPr>
          <a:xfrm>
            <a:off x="2519772" y="-668610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49" name="椭圆 2048"/>
          <p:cNvSpPr/>
          <p:nvPr/>
        </p:nvSpPr>
        <p:spPr>
          <a:xfrm flipV="1">
            <a:off x="147042" y="3297867"/>
            <a:ext cx="1277326" cy="117726"/>
          </a:xfrm>
          <a:prstGeom prst="ellipse">
            <a:avLst/>
          </a:prstGeom>
          <a:gradFill>
            <a:gsLst>
              <a:gs pos="9000">
                <a:schemeClr val="bg1">
                  <a:lumMod val="0"/>
                  <a:lumOff val="100000"/>
                  <a:alpha val="0"/>
                </a:schemeClr>
              </a:gs>
              <a:gs pos="50000">
                <a:srgbClr val="FF2829">
                  <a:alpha val="72000"/>
                </a:srgbClr>
              </a:gs>
              <a:gs pos="91000">
                <a:schemeClr val="bg1">
                  <a:lumMod val="87000"/>
                  <a:lumOff val="13000"/>
                  <a:alpha val="50000"/>
                </a:schemeClr>
              </a:gs>
            </a:gsLst>
            <a:lin ang="54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18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8.64198E-7 L 2.5E-6 0.1555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049" grpId="0" animBg="1"/>
      <p:bldP spid="204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93106" y="985701"/>
            <a:ext cx="13807444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627" y="-2270635"/>
            <a:ext cx="8588233" cy="450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71061" y="-4122876"/>
            <a:ext cx="11809413" cy="619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1722" y="3100556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30883" y="2588220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6507" y="3411111"/>
            <a:ext cx="1374352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549309"/>
            <a:ext cx="1374352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0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00608" y="680901"/>
            <a:ext cx="609600" cy="609600"/>
          </a:xfrm>
          <a:prstGeom prst="rect">
            <a:avLst/>
          </a:prstGeom>
        </p:spPr>
      </p:pic>
      <p:sp>
        <p:nvSpPr>
          <p:cNvPr id="11" name="1"/>
          <p:cNvSpPr/>
          <p:nvPr/>
        </p:nvSpPr>
        <p:spPr>
          <a:xfrm>
            <a:off x="2123728" y="-225278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66675" y="0"/>
            <a:ext cx="9210675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2043336" y="205234"/>
            <a:ext cx="9144000" cy="5090666"/>
          </a:xfrm>
          <a:prstGeom prst="rect">
            <a:avLst/>
          </a:prstGeom>
          <a:gradFill flip="none" rotWithShape="1">
            <a:gsLst>
              <a:gs pos="0">
                <a:srgbClr val="FF2829"/>
              </a:gs>
              <a:gs pos="12000">
                <a:srgbClr val="FFC5C5"/>
              </a:gs>
              <a:gs pos="89583">
                <a:srgbClr val="FFC5C5"/>
              </a:gs>
              <a:gs pos="78750">
                <a:srgbClr val="FF2829"/>
              </a:gs>
              <a:gs pos="66667">
                <a:srgbClr val="FFC5C5"/>
              </a:gs>
              <a:gs pos="56667">
                <a:srgbClr val="FF2829"/>
              </a:gs>
              <a:gs pos="41250">
                <a:srgbClr val="FFC5C5"/>
              </a:gs>
              <a:gs pos="28000">
                <a:srgbClr val="FF282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00664" y="100463"/>
            <a:ext cx="16615238" cy="52231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6269" y="148282"/>
            <a:ext cx="9341460" cy="514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sus\Desktop\图片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322" y="1655589"/>
            <a:ext cx="877093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sus\Desktop\图片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586" y="-98439"/>
            <a:ext cx="6194807" cy="19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16406" y="1716038"/>
            <a:ext cx="13743521" cy="3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 descr="C:\Users\asus\Desktop\图片1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2012" y="105821"/>
            <a:ext cx="9394644" cy="15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8926" y="4790569"/>
            <a:ext cx="4464496" cy="11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419" y="3192299"/>
            <a:ext cx="6606213" cy="172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9916" y="1579547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 descr="C:\Users\asus\Desktop\图片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3932" y="725907"/>
            <a:ext cx="4908047" cy="106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556694" y="2373317"/>
            <a:ext cx="12865450" cy="627534"/>
            <a:chOff x="4139952" y="0"/>
            <a:chExt cx="12865450" cy="627534"/>
          </a:xfrm>
        </p:grpSpPr>
        <p:pic>
          <p:nvPicPr>
            <p:cNvPr id="25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28435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5740" y="4403735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 descr="C:\Users\asus\Desktop\图片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3772" y="3088993"/>
            <a:ext cx="4908047" cy="106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73652" y="1676971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41604" y="3167089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556694" y="606252"/>
            <a:ext cx="12865450" cy="627534"/>
            <a:chOff x="4139952" y="0"/>
            <a:chExt cx="12865450" cy="627534"/>
          </a:xfrm>
        </p:grpSpPr>
        <p:pic>
          <p:nvPicPr>
            <p:cNvPr id="32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28435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9356" y="3688723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 descr="C:\Users\asus\Desktop\图片1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7500" y="1579546"/>
            <a:ext cx="9394644" cy="15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1"/>
          <p:cNvSpPr/>
          <p:nvPr/>
        </p:nvSpPr>
        <p:spPr>
          <a:xfrm>
            <a:off x="2276128" y="-210038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27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3.7037E-6 L -1.47952 3.7037E-6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7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1.35802E-6 L -2.10347 1.35802E-6 " pathEditMode="relative" rAng="0" ptsTypes="AA">
                                      <p:cBhvr>
                                        <p:cTn id="12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174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6.17284E-7 L -2.03507 -6.17284E-7 " pathEditMode="relative" rAng="0" ptsTypes="AA">
                                      <p:cBhvr>
                                        <p:cTn id="14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75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-4.15375E-7 L -2.75902 -4.15375E-7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95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20833 -2.03348E-6 L -2.67761 -2.03348E-6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30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05556E-6 -3.80657E-6 L -2.74792 -3.80657E-6 " pathEditMode="relative" rAng="0" ptsTypes="AA">
                                      <p:cBhvr>
                                        <p:cTn id="20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9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61111E-6 -2.03348E-6 L -2.13593 -2.03348E-6 " pathEditMode="relative" rAng="0" ptsTypes="AA">
                                      <p:cBhvr>
                                        <p:cTn id="22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06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1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88889E-6 -1.7284E-6 L -1.6625 -1.7284E-6 " pathEditMode="relative" rAng="0" ptsTypes="AA">
                                      <p:cBhvr>
                                        <p:cTn id="6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25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1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1.38889E-6 1.384E-6 L -1.07518 -0.00062 " pathEditMode="relative" rAng="0" ptsTypes="AA">
                                      <p:cBhvr>
                                        <p:cTn id="6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67" y="-3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1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61111E-6 -2.70312E-6 L -0.90157 0.00031 " pathEditMode="relative" rAng="0" ptsTypes="AA">
                                      <p:cBhvr>
                                        <p:cTn id="70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6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1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94444E-6 1.9895E-6 L -1.2217 -0.00742 " pathEditMode="relative" rAng="0" ptsTypes="AA">
                                      <p:cBhvr>
                                        <p:cTn id="72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94" y="-37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1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88889E-6 -2.01112E-6 L -0.98334 0.00896 " pathEditMode="relative" rAng="0" ptsTypes="AA">
                                      <p:cBhvr>
                                        <p:cTn id="7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67" y="43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0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2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04 -0.00525 L 0.25104 -0.00525 " pathEditMode="relative" rAng="0" ptsTypes="AA">
                                      <p:cBhvr>
                                        <p:cTn id="84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4.44444E-6 -2.59259E-6 L -2.19322 -2.59259E-6 " pathEditMode="relative" rAng="0" ptsTypes="AA">
                                      <p:cBhvr>
                                        <p:cTn id="8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70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35" presetClass="path" presetSubtype="0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158 2.09877E-6 L -2.5E-6 2.09877E-6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5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1.11111E-6 -2.34568E-6 L -0.94497 -2.34568E-6 " pathEditMode="relative" rAng="0" ptsTypes="AA">
                                      <p:cBhvr>
                                        <p:cTn id="90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57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2.22222E-6 -4.93827E-7 L -1.26666 -0.00216 " pathEditMode="relative" rAng="0" ptsTypes="AA">
                                      <p:cBhvr>
                                        <p:cTn id="9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33" y="-12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22222E-6 -1.01674E-6 L -2.22795 -1.01674E-6 " pathEditMode="relative" rAng="0" ptsTypes="AA">
                                      <p:cBhvr>
                                        <p:cTn id="96" dur="28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06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3956"/>
                                  </p:stCondLst>
                                  <p:childTnLst>
                                    <p:animMotion origin="layout" path="M 3.88889E-6 -3.82716E-6 L -1.83351 -3.82716E-6 " pathEditMode="relative" rAng="0" ptsTypes="AA">
                                      <p:cBhvr>
                                        <p:cTn id="98" dur="28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84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nodeType="withEffect">
                                  <p:stCondLst>
                                    <p:cond delay="4013"/>
                                  </p:stCondLst>
                                  <p:childTnLst>
                                    <p:animMotion origin="layout" path="M 1.38889E-6 4.75511E-6 L -2.6059 4.75511E-6 " pathEditMode="relative" rAng="0" ptsTypes="AA">
                                      <p:cBhvr>
                                        <p:cTn id="100" dur="28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95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4069"/>
                                  </p:stCondLst>
                                  <p:childTnLst>
                                    <p:animMotion origin="layout" path="M 3.33333E-6 -2.68444E-6 L -2.22969 -2.68444E-6 " pathEditMode="relative" rAng="0" ptsTypes="AA">
                                      <p:cBhvr>
                                        <p:cTn id="102" dur="28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93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nodeType="withEffect">
                                  <p:stCondLst>
                                    <p:cond delay="4125"/>
                                  </p:stCondLst>
                                  <p:childTnLst>
                                    <p:animMotion origin="layout" path="M -3.33333E-6 9.87654E-7 L -2.17343 9.87654E-7 " pathEditMode="relative" rAng="0" ptsTypes="AA">
                                      <p:cBhvr>
                                        <p:cTn id="104" dur="28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681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4181"/>
                                  </p:stCondLst>
                                  <p:childTnLst>
                                    <p:animMotion origin="layout" path="M -1.11111E-6 6.75759E-7 L -2.21354 -0.02108 " pathEditMode="relative" rAng="0" ptsTypes="AA">
                                      <p:cBhvr>
                                        <p:cTn id="106" dur="28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77" y="-105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4238"/>
                                  </p:stCondLst>
                                  <p:childTnLst>
                                    <p:animMotion origin="layout" path="M 2.22222E-6 -4.20335E-6 L -2.22847 0.0744 " pathEditMode="relative" rAng="0" ptsTypes="AA">
                                      <p:cBhvr>
                                        <p:cTn id="108" dur="28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24" y="372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4294"/>
                                  </p:stCondLst>
                                  <p:childTnLst>
                                    <p:animMotion origin="layout" path="M 2.22222E-6 -3.16181E-7 L -2.55087 -0.00651 " pathEditMode="relative" rAng="0" ptsTypes="AA">
                                      <p:cBhvr>
                                        <p:cTn id="110" dur="28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552" y="-34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Motion origin="layout" path="M 3.61111E-6 2.98202E-6 L -2.41823 0.0186 " pathEditMode="relative" rAng="0" ptsTypes="AA">
                                      <p:cBhvr>
                                        <p:cTn id="112" dur="28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20" y="93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5" presetClass="path" presetSubtype="0" accel="50000" decel="50000" fill="hold" nodeType="withEffect">
                                  <p:stCondLst>
                                    <p:cond delay="4406"/>
                                  </p:stCondLst>
                                  <p:childTnLst>
                                    <p:animMotion origin="layout" path="M 4.16667E-6 -1.85185E-6 L -3.89809 -1.85185E-6 " pathEditMode="relative" rAng="0" ptsTypes="AA">
                                      <p:cBhvr>
                                        <p:cTn id="114" dur="28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3" grpId="1" animBg="1"/>
      <p:bldP spid="13" grpId="2" animBg="1"/>
      <p:bldP spid="14" grpId="0" animBg="1"/>
      <p:bldP spid="14" grpId="1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BEIJUIN" descr="C:\Users\asus\Desktop\600_416679396315911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084" y="-1"/>
            <a:ext cx="91439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871" y="152400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1"/>
          <p:cNvSpPr/>
          <p:nvPr/>
        </p:nvSpPr>
        <p:spPr>
          <a:xfrm>
            <a:off x="2428528" y="-1443930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Picture 2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400" y="155484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8620" y="157881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400" y="157262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8620" y="152785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400" y="152785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地图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871" y="152400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asus\Desktop\600_416679396315911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91439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地图" descr="E:\PPT项目\SU电子刊\图片素材\高达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784" y="139539"/>
            <a:ext cx="9865096" cy="516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046" y="1012377"/>
            <a:ext cx="2297410" cy="7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9671" y="3059201"/>
            <a:ext cx="1730925" cy="55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9158" y="3980803"/>
            <a:ext cx="1148700" cy="37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8409" y="2392935"/>
            <a:ext cx="2313141" cy="73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7896" y="2045321"/>
            <a:ext cx="1148710" cy="36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9158" y="2295301"/>
            <a:ext cx="1148700" cy="3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83" y="2594872"/>
            <a:ext cx="1148700" cy="36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2008" y="1485402"/>
            <a:ext cx="1164441" cy="37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3271" y="3415514"/>
            <a:ext cx="1148710" cy="370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3621" y="157881"/>
            <a:ext cx="2297410" cy="73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4396" y="2137578"/>
            <a:ext cx="2297410" cy="73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046" y="3890197"/>
            <a:ext cx="1730925" cy="550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8138" y="4296514"/>
            <a:ext cx="2297410" cy="73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0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3271" y="4870977"/>
            <a:ext cx="1730925" cy="545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0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3171" y="1588030"/>
            <a:ext cx="2297410" cy="73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99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247 L -0.25191 -0.00247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2.77778E-7 -4.81619E-6 L 1.0434 -4.81619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7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77778E-7 -4.81619E-6 L 1.0434 -4.81619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7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77778E-7 -4.81619E-6 L 1.0434 -4.81619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7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7 -4.81619E-6 L 1.0434 -4.81619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7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7 -4.81619E-6 L 1.0434 -4.81619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7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2.77778E-7 -4.81619E-6 L 1.0434 -4.81619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7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4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4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4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4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4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4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4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4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4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4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4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4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4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4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4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4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4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4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4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4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4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4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4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4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4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4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sus\Desktop\1173378_170643321599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6675" y="0"/>
            <a:ext cx="92106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asus\Desktop\77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55526"/>
            <a:ext cx="4468809" cy="435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PPT项目\SU电子刊\图片素材\高达\2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884" y="303436"/>
            <a:ext cx="6331992" cy="5376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7235825" y="5385039"/>
            <a:ext cx="1327666" cy="1219159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41888" y="5680063"/>
            <a:ext cx="430049" cy="1068151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342275" y="5756938"/>
            <a:ext cx="0" cy="1279308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840112" y="5658849"/>
            <a:ext cx="1173499" cy="1377397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-730508" y="5718500"/>
            <a:ext cx="851054" cy="495638"/>
          </a:xfrm>
          <a:prstGeom prst="line">
            <a:avLst/>
          </a:prstGeom>
          <a:ln w="1905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-2412776" y="4470639"/>
            <a:ext cx="1682268" cy="333359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-972616" y="-1211234"/>
            <a:ext cx="792088" cy="545533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67178" y="-1100658"/>
            <a:ext cx="959683" cy="1032850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27784" y="-1557858"/>
            <a:ext cx="936104" cy="1393304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861062" y="-1642679"/>
            <a:ext cx="145046" cy="739063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956912" y="-1498633"/>
            <a:ext cx="493224" cy="1201799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618507" y="-932188"/>
            <a:ext cx="484041" cy="514467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-2167018" y="3363838"/>
            <a:ext cx="841134" cy="72008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-1571642" y="1203598"/>
            <a:ext cx="599026" cy="101962"/>
          </a:xfrm>
          <a:prstGeom prst="line">
            <a:avLst/>
          </a:prstGeom>
          <a:ln w="1905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9144000" y="-767634"/>
            <a:ext cx="974772" cy="699826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9900592" y="303436"/>
            <a:ext cx="923748" cy="388644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9688881" y="1635646"/>
            <a:ext cx="641894" cy="120525"/>
          </a:xfrm>
          <a:prstGeom prst="line">
            <a:avLst/>
          </a:prstGeom>
          <a:ln w="1905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9631386" y="3248220"/>
            <a:ext cx="1779510" cy="0"/>
          </a:xfrm>
          <a:prstGeom prst="line">
            <a:avLst/>
          </a:prstGeom>
          <a:ln w="381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9540552" y="4227934"/>
            <a:ext cx="1945697" cy="409384"/>
          </a:xfrm>
          <a:prstGeom prst="line">
            <a:avLst/>
          </a:prstGeom>
          <a:ln w="101600">
            <a:gradFill>
              <a:gsLst>
                <a:gs pos="0">
                  <a:srgbClr val="FF2829"/>
                </a:gs>
                <a:gs pos="100000">
                  <a:srgbClr val="C00000"/>
                </a:gs>
              </a:gsLst>
              <a:lin ang="5400000" scaled="0"/>
            </a:gradFill>
          </a:ln>
          <a:effectLst>
            <a:glow rad="63500">
              <a:srgbClr val="FF2829">
                <a:alpha val="28000"/>
              </a:srgbClr>
            </a:glow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1"/>
          <p:cNvSpPr/>
          <p:nvPr/>
        </p:nvSpPr>
        <p:spPr>
          <a:xfrm>
            <a:off x="195776" y="-213166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1729107"/>
            <a:ext cx="16273899" cy="127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1856289"/>
            <a:ext cx="16273901" cy="1144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217" y="1601921"/>
            <a:ext cx="4451439" cy="13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3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343" y="1856289"/>
            <a:ext cx="1907761" cy="1144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4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899" y="1693614"/>
            <a:ext cx="16273899" cy="152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9" descr="F:\tao\ghhjgkhj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67178" y="90624"/>
            <a:ext cx="6056416" cy="522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C:\Users\asus\Desktop\20118111949341204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11774">
            <a:off x="3123801" y="1840069"/>
            <a:ext cx="1196379" cy="158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Group 18"/>
          <p:cNvGrpSpPr>
            <a:grpSpLocks noChangeAspect="1"/>
          </p:cNvGrpSpPr>
          <p:nvPr/>
        </p:nvGrpSpPr>
        <p:grpSpPr bwMode="auto">
          <a:xfrm rot="15984472" flipH="1">
            <a:off x="5061915" y="1743203"/>
            <a:ext cx="716253" cy="1512623"/>
            <a:chOff x="-60" y="-451"/>
            <a:chExt cx="4369" cy="1402"/>
          </a:xfrm>
          <a:effectLst>
            <a:glow rad="50800">
              <a:schemeClr val="accent1">
                <a:satMod val="175000"/>
                <a:alpha val="20000"/>
              </a:schemeClr>
            </a:glow>
          </a:effectLst>
        </p:grpSpPr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593" y="-451"/>
              <a:ext cx="3716" cy="1402"/>
            </a:xfrm>
            <a:custGeom>
              <a:avLst/>
              <a:gdLst>
                <a:gd name="T0" fmla="*/ 812 w 945"/>
                <a:gd name="T1" fmla="*/ 883 h 2042"/>
                <a:gd name="T2" fmla="*/ 581 w 945"/>
                <a:gd name="T3" fmla="*/ 361 h 2042"/>
                <a:gd name="T4" fmla="*/ 674 w 945"/>
                <a:gd name="T5" fmla="*/ 314 h 2042"/>
                <a:gd name="T6" fmla="*/ 763 w 945"/>
                <a:gd name="T7" fmla="*/ 407 h 2042"/>
                <a:gd name="T8" fmla="*/ 625 w 945"/>
                <a:gd name="T9" fmla="*/ 209 h 2042"/>
                <a:gd name="T10" fmla="*/ 470 w 945"/>
                <a:gd name="T11" fmla="*/ 0 h 2042"/>
                <a:gd name="T12" fmla="*/ 378 w 945"/>
                <a:gd name="T13" fmla="*/ 144 h 2042"/>
                <a:gd name="T14" fmla="*/ 252 w 945"/>
                <a:gd name="T15" fmla="*/ 286 h 2042"/>
                <a:gd name="T16" fmla="*/ 336 w 945"/>
                <a:gd name="T17" fmla="*/ 426 h 2042"/>
                <a:gd name="T18" fmla="*/ 233 w 945"/>
                <a:gd name="T19" fmla="*/ 571 h 2042"/>
                <a:gd name="T20" fmla="*/ 7 w 945"/>
                <a:gd name="T21" fmla="*/ 760 h 2042"/>
                <a:gd name="T22" fmla="*/ 203 w 945"/>
                <a:gd name="T23" fmla="*/ 867 h 2042"/>
                <a:gd name="T24" fmla="*/ 268 w 945"/>
                <a:gd name="T25" fmla="*/ 771 h 2042"/>
                <a:gd name="T26" fmla="*/ 179 w 945"/>
                <a:gd name="T27" fmla="*/ 1207 h 2042"/>
                <a:gd name="T28" fmla="*/ 0 w 945"/>
                <a:gd name="T29" fmla="*/ 1546 h 2042"/>
                <a:gd name="T30" fmla="*/ 11 w 945"/>
                <a:gd name="T31" fmla="*/ 1770 h 2042"/>
                <a:gd name="T32" fmla="*/ 46 w 945"/>
                <a:gd name="T33" fmla="*/ 1693 h 2042"/>
                <a:gd name="T34" fmla="*/ 200 w 945"/>
                <a:gd name="T35" fmla="*/ 1280 h 2042"/>
                <a:gd name="T36" fmla="*/ 238 w 945"/>
                <a:gd name="T37" fmla="*/ 1464 h 2042"/>
                <a:gd name="T38" fmla="*/ 102 w 945"/>
                <a:gd name="T39" fmla="*/ 1695 h 2042"/>
                <a:gd name="T40" fmla="*/ 270 w 945"/>
                <a:gd name="T41" fmla="*/ 1692 h 2042"/>
                <a:gd name="T42" fmla="*/ 300 w 945"/>
                <a:gd name="T43" fmla="*/ 1721 h 2042"/>
                <a:gd name="T44" fmla="*/ 291 w 945"/>
                <a:gd name="T45" fmla="*/ 1499 h 2042"/>
                <a:gd name="T46" fmla="*/ 284 w 945"/>
                <a:gd name="T47" fmla="*/ 1303 h 2042"/>
                <a:gd name="T48" fmla="*/ 312 w 945"/>
                <a:gd name="T49" fmla="*/ 1079 h 2042"/>
                <a:gd name="T50" fmla="*/ 371 w 945"/>
                <a:gd name="T51" fmla="*/ 1060 h 2042"/>
                <a:gd name="T52" fmla="*/ 385 w 945"/>
                <a:gd name="T53" fmla="*/ 1450 h 2042"/>
                <a:gd name="T54" fmla="*/ 469 w 945"/>
                <a:gd name="T55" fmla="*/ 1212 h 2042"/>
                <a:gd name="T56" fmla="*/ 546 w 945"/>
                <a:gd name="T57" fmla="*/ 1210 h 2042"/>
                <a:gd name="T58" fmla="*/ 303 w 945"/>
                <a:gd name="T59" fmla="*/ 855 h 2042"/>
                <a:gd name="T60" fmla="*/ 343 w 945"/>
                <a:gd name="T61" fmla="*/ 645 h 2042"/>
                <a:gd name="T62" fmla="*/ 469 w 945"/>
                <a:gd name="T63" fmla="*/ 594 h 2042"/>
                <a:gd name="T64" fmla="*/ 585 w 945"/>
                <a:gd name="T65" fmla="*/ 659 h 2042"/>
                <a:gd name="T66" fmla="*/ 749 w 945"/>
                <a:gd name="T67" fmla="*/ 874 h 2042"/>
                <a:gd name="T68" fmla="*/ 700 w 945"/>
                <a:gd name="T69" fmla="*/ 792 h 2042"/>
                <a:gd name="T70" fmla="*/ 592 w 945"/>
                <a:gd name="T71" fmla="*/ 615 h 2042"/>
                <a:gd name="T72" fmla="*/ 632 w 945"/>
                <a:gd name="T73" fmla="*/ 725 h 2042"/>
                <a:gd name="T74" fmla="*/ 725 w 945"/>
                <a:gd name="T75" fmla="*/ 755 h 2042"/>
                <a:gd name="T76" fmla="*/ 837 w 945"/>
                <a:gd name="T77" fmla="*/ 949 h 2042"/>
                <a:gd name="T78" fmla="*/ 938 w 945"/>
                <a:gd name="T79" fmla="*/ 1196 h 2042"/>
                <a:gd name="T80" fmla="*/ 686 w 945"/>
                <a:gd name="T81" fmla="*/ 326 h 2042"/>
                <a:gd name="T82" fmla="*/ 28 w 945"/>
                <a:gd name="T83" fmla="*/ 1837 h 2042"/>
                <a:gd name="T84" fmla="*/ 254 w 945"/>
                <a:gd name="T85" fmla="*/ 1179 h 2042"/>
                <a:gd name="T86" fmla="*/ 242 w 945"/>
                <a:gd name="T87" fmla="*/ 589 h 2042"/>
                <a:gd name="T88" fmla="*/ 266 w 945"/>
                <a:gd name="T89" fmla="*/ 755 h 2042"/>
                <a:gd name="T90" fmla="*/ 324 w 945"/>
                <a:gd name="T91" fmla="*/ 606 h 2042"/>
                <a:gd name="T92" fmla="*/ 336 w 945"/>
                <a:gd name="T93" fmla="*/ 526 h 2042"/>
                <a:gd name="T94" fmla="*/ 550 w 945"/>
                <a:gd name="T95" fmla="*/ 104 h 2042"/>
                <a:gd name="T96" fmla="*/ 385 w 945"/>
                <a:gd name="T97" fmla="*/ 475 h 2042"/>
                <a:gd name="T98" fmla="*/ 403 w 945"/>
                <a:gd name="T99" fmla="*/ 496 h 2042"/>
                <a:gd name="T100" fmla="*/ 389 w 945"/>
                <a:gd name="T101" fmla="*/ 438 h 2042"/>
                <a:gd name="T102" fmla="*/ 389 w 945"/>
                <a:gd name="T103" fmla="*/ 258 h 2042"/>
                <a:gd name="T104" fmla="*/ 459 w 945"/>
                <a:gd name="T105" fmla="*/ 123 h 2042"/>
                <a:gd name="T106" fmla="*/ 548 w 945"/>
                <a:gd name="T107" fmla="*/ 433 h 2042"/>
                <a:gd name="T108" fmla="*/ 555 w 945"/>
                <a:gd name="T109" fmla="*/ 461 h 2042"/>
                <a:gd name="T110" fmla="*/ 492 w 945"/>
                <a:gd name="T111" fmla="*/ 669 h 2042"/>
                <a:gd name="T112" fmla="*/ 469 w 945"/>
                <a:gd name="T113" fmla="*/ 676 h 2042"/>
                <a:gd name="T114" fmla="*/ 807 w 945"/>
                <a:gd name="T115" fmla="*/ 976 h 2042"/>
                <a:gd name="T116" fmla="*/ 945 w 945"/>
                <a:gd name="T117" fmla="*/ 1217 h 2042"/>
                <a:gd name="T118" fmla="*/ 420 w 945"/>
                <a:gd name="T119" fmla="*/ 1599 h 2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" h="2042">
                  <a:moveTo>
                    <a:pt x="938" y="1184"/>
                  </a:moveTo>
                  <a:cubicBezTo>
                    <a:pt x="940" y="1174"/>
                    <a:pt x="945" y="1138"/>
                    <a:pt x="942" y="1126"/>
                  </a:cubicBezTo>
                  <a:cubicBezTo>
                    <a:pt x="938" y="1109"/>
                    <a:pt x="934" y="1113"/>
                    <a:pt x="940" y="1093"/>
                  </a:cubicBezTo>
                  <a:cubicBezTo>
                    <a:pt x="932" y="1087"/>
                    <a:pt x="931" y="1076"/>
                    <a:pt x="924" y="1070"/>
                  </a:cubicBezTo>
                  <a:cubicBezTo>
                    <a:pt x="907" y="1057"/>
                    <a:pt x="891" y="1048"/>
                    <a:pt x="877" y="1032"/>
                  </a:cubicBezTo>
                  <a:cubicBezTo>
                    <a:pt x="867" y="1022"/>
                    <a:pt x="870" y="1009"/>
                    <a:pt x="851" y="1007"/>
                  </a:cubicBezTo>
                  <a:cubicBezTo>
                    <a:pt x="850" y="998"/>
                    <a:pt x="844" y="996"/>
                    <a:pt x="847" y="986"/>
                  </a:cubicBezTo>
                  <a:cubicBezTo>
                    <a:pt x="848" y="979"/>
                    <a:pt x="857" y="973"/>
                    <a:pt x="854" y="963"/>
                  </a:cubicBezTo>
                  <a:cubicBezTo>
                    <a:pt x="852" y="959"/>
                    <a:pt x="846" y="952"/>
                    <a:pt x="844" y="949"/>
                  </a:cubicBezTo>
                  <a:cubicBezTo>
                    <a:pt x="844" y="932"/>
                    <a:pt x="844" y="932"/>
                    <a:pt x="844" y="932"/>
                  </a:cubicBezTo>
                  <a:cubicBezTo>
                    <a:pt x="842" y="927"/>
                    <a:pt x="832" y="923"/>
                    <a:pt x="830" y="918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4" y="897"/>
                    <a:pt x="818" y="895"/>
                    <a:pt x="812" y="893"/>
                  </a:cubicBezTo>
                  <a:cubicBezTo>
                    <a:pt x="812" y="883"/>
                    <a:pt x="812" y="883"/>
                    <a:pt x="812" y="883"/>
                  </a:cubicBezTo>
                  <a:cubicBezTo>
                    <a:pt x="808" y="878"/>
                    <a:pt x="798" y="872"/>
                    <a:pt x="795" y="867"/>
                  </a:cubicBezTo>
                  <a:cubicBezTo>
                    <a:pt x="789" y="854"/>
                    <a:pt x="794" y="842"/>
                    <a:pt x="786" y="832"/>
                  </a:cubicBezTo>
                  <a:cubicBezTo>
                    <a:pt x="781" y="826"/>
                    <a:pt x="771" y="823"/>
                    <a:pt x="765" y="818"/>
                  </a:cubicBezTo>
                  <a:cubicBezTo>
                    <a:pt x="763" y="796"/>
                    <a:pt x="739" y="776"/>
                    <a:pt x="737" y="748"/>
                  </a:cubicBezTo>
                  <a:cubicBezTo>
                    <a:pt x="722" y="745"/>
                    <a:pt x="661" y="711"/>
                    <a:pt x="653" y="701"/>
                  </a:cubicBezTo>
                  <a:cubicBezTo>
                    <a:pt x="647" y="693"/>
                    <a:pt x="649" y="676"/>
                    <a:pt x="644" y="666"/>
                  </a:cubicBezTo>
                  <a:cubicBezTo>
                    <a:pt x="637" y="655"/>
                    <a:pt x="622" y="649"/>
                    <a:pt x="616" y="638"/>
                  </a:cubicBezTo>
                  <a:cubicBezTo>
                    <a:pt x="609" y="626"/>
                    <a:pt x="619" y="615"/>
                    <a:pt x="616" y="603"/>
                  </a:cubicBezTo>
                  <a:cubicBezTo>
                    <a:pt x="613" y="595"/>
                    <a:pt x="602" y="590"/>
                    <a:pt x="599" y="582"/>
                  </a:cubicBezTo>
                  <a:cubicBezTo>
                    <a:pt x="599" y="568"/>
                    <a:pt x="598" y="554"/>
                    <a:pt x="597" y="540"/>
                  </a:cubicBezTo>
                  <a:cubicBezTo>
                    <a:pt x="594" y="532"/>
                    <a:pt x="588" y="520"/>
                    <a:pt x="585" y="510"/>
                  </a:cubicBezTo>
                  <a:cubicBezTo>
                    <a:pt x="565" y="502"/>
                    <a:pt x="561" y="500"/>
                    <a:pt x="562" y="470"/>
                  </a:cubicBezTo>
                  <a:cubicBezTo>
                    <a:pt x="580" y="447"/>
                    <a:pt x="560" y="415"/>
                    <a:pt x="567" y="391"/>
                  </a:cubicBezTo>
                  <a:cubicBezTo>
                    <a:pt x="570" y="379"/>
                    <a:pt x="579" y="377"/>
                    <a:pt x="581" y="361"/>
                  </a:cubicBezTo>
                  <a:cubicBezTo>
                    <a:pt x="578" y="357"/>
                    <a:pt x="577" y="356"/>
                    <a:pt x="576" y="351"/>
                  </a:cubicBezTo>
                  <a:cubicBezTo>
                    <a:pt x="574" y="351"/>
                    <a:pt x="574" y="351"/>
                    <a:pt x="574" y="351"/>
                  </a:cubicBezTo>
                  <a:cubicBezTo>
                    <a:pt x="573" y="356"/>
                    <a:pt x="573" y="356"/>
                    <a:pt x="571" y="358"/>
                  </a:cubicBezTo>
                  <a:cubicBezTo>
                    <a:pt x="571" y="342"/>
                    <a:pt x="571" y="342"/>
                    <a:pt x="571" y="342"/>
                  </a:cubicBezTo>
                  <a:cubicBezTo>
                    <a:pt x="577" y="335"/>
                    <a:pt x="588" y="304"/>
                    <a:pt x="590" y="295"/>
                  </a:cubicBezTo>
                  <a:cubicBezTo>
                    <a:pt x="596" y="295"/>
                    <a:pt x="601" y="295"/>
                    <a:pt x="604" y="293"/>
                  </a:cubicBezTo>
                  <a:cubicBezTo>
                    <a:pt x="592" y="289"/>
                    <a:pt x="595" y="277"/>
                    <a:pt x="595" y="267"/>
                  </a:cubicBezTo>
                  <a:cubicBezTo>
                    <a:pt x="604" y="267"/>
                    <a:pt x="604" y="267"/>
                    <a:pt x="604" y="267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12" y="275"/>
                    <a:pt x="608" y="278"/>
                    <a:pt x="611" y="272"/>
                  </a:cubicBezTo>
                  <a:cubicBezTo>
                    <a:pt x="608" y="268"/>
                    <a:pt x="606" y="263"/>
                    <a:pt x="604" y="258"/>
                  </a:cubicBezTo>
                  <a:cubicBezTo>
                    <a:pt x="610" y="257"/>
                    <a:pt x="616" y="256"/>
                    <a:pt x="623" y="256"/>
                  </a:cubicBezTo>
                  <a:cubicBezTo>
                    <a:pt x="627" y="276"/>
                    <a:pt x="641" y="297"/>
                    <a:pt x="651" y="314"/>
                  </a:cubicBezTo>
                  <a:cubicBezTo>
                    <a:pt x="659" y="312"/>
                    <a:pt x="665" y="312"/>
                    <a:pt x="674" y="314"/>
                  </a:cubicBezTo>
                  <a:cubicBezTo>
                    <a:pt x="675" y="320"/>
                    <a:pt x="676" y="326"/>
                    <a:pt x="676" y="333"/>
                  </a:cubicBezTo>
                  <a:cubicBezTo>
                    <a:pt x="671" y="332"/>
                    <a:pt x="665" y="331"/>
                    <a:pt x="660" y="330"/>
                  </a:cubicBezTo>
                  <a:cubicBezTo>
                    <a:pt x="655" y="322"/>
                    <a:pt x="619" y="282"/>
                    <a:pt x="611" y="277"/>
                  </a:cubicBezTo>
                  <a:cubicBezTo>
                    <a:pt x="611" y="284"/>
                    <a:pt x="611" y="284"/>
                    <a:pt x="611" y="284"/>
                  </a:cubicBezTo>
                  <a:cubicBezTo>
                    <a:pt x="620" y="290"/>
                    <a:pt x="621" y="303"/>
                    <a:pt x="627" y="312"/>
                  </a:cubicBezTo>
                  <a:cubicBezTo>
                    <a:pt x="637" y="324"/>
                    <a:pt x="657" y="330"/>
                    <a:pt x="667" y="342"/>
                  </a:cubicBezTo>
                  <a:cubicBezTo>
                    <a:pt x="671" y="339"/>
                    <a:pt x="669" y="339"/>
                    <a:pt x="676" y="337"/>
                  </a:cubicBezTo>
                  <a:cubicBezTo>
                    <a:pt x="680" y="346"/>
                    <a:pt x="690" y="358"/>
                    <a:pt x="693" y="365"/>
                  </a:cubicBezTo>
                  <a:cubicBezTo>
                    <a:pt x="696" y="376"/>
                    <a:pt x="689" y="381"/>
                    <a:pt x="688" y="391"/>
                  </a:cubicBezTo>
                  <a:cubicBezTo>
                    <a:pt x="692" y="394"/>
                    <a:pt x="693" y="396"/>
                    <a:pt x="695" y="400"/>
                  </a:cubicBezTo>
                  <a:cubicBezTo>
                    <a:pt x="722" y="403"/>
                    <a:pt x="728" y="405"/>
                    <a:pt x="751" y="405"/>
                  </a:cubicBezTo>
                  <a:cubicBezTo>
                    <a:pt x="753" y="414"/>
                    <a:pt x="767" y="419"/>
                    <a:pt x="772" y="417"/>
                  </a:cubicBezTo>
                  <a:cubicBezTo>
                    <a:pt x="779" y="414"/>
                    <a:pt x="779" y="414"/>
                    <a:pt x="781" y="407"/>
                  </a:cubicBezTo>
                  <a:cubicBezTo>
                    <a:pt x="773" y="409"/>
                    <a:pt x="771" y="409"/>
                    <a:pt x="763" y="407"/>
                  </a:cubicBezTo>
                  <a:cubicBezTo>
                    <a:pt x="760" y="402"/>
                    <a:pt x="759" y="403"/>
                    <a:pt x="758" y="396"/>
                  </a:cubicBezTo>
                  <a:cubicBezTo>
                    <a:pt x="764" y="395"/>
                    <a:pt x="761" y="397"/>
                    <a:pt x="763" y="391"/>
                  </a:cubicBezTo>
                  <a:cubicBezTo>
                    <a:pt x="758" y="388"/>
                    <a:pt x="759" y="386"/>
                    <a:pt x="753" y="384"/>
                  </a:cubicBezTo>
                  <a:cubicBezTo>
                    <a:pt x="748" y="388"/>
                    <a:pt x="742" y="390"/>
                    <a:pt x="732" y="391"/>
                  </a:cubicBezTo>
                  <a:cubicBezTo>
                    <a:pt x="721" y="376"/>
                    <a:pt x="706" y="380"/>
                    <a:pt x="702" y="354"/>
                  </a:cubicBezTo>
                  <a:cubicBezTo>
                    <a:pt x="720" y="353"/>
                    <a:pt x="725" y="354"/>
                    <a:pt x="739" y="356"/>
                  </a:cubicBezTo>
                  <a:cubicBezTo>
                    <a:pt x="739" y="351"/>
                    <a:pt x="739" y="351"/>
                    <a:pt x="739" y="351"/>
                  </a:cubicBezTo>
                  <a:cubicBezTo>
                    <a:pt x="725" y="348"/>
                    <a:pt x="707" y="343"/>
                    <a:pt x="695" y="351"/>
                  </a:cubicBezTo>
                  <a:cubicBezTo>
                    <a:pt x="694" y="335"/>
                    <a:pt x="699" y="328"/>
                    <a:pt x="697" y="309"/>
                  </a:cubicBezTo>
                  <a:cubicBezTo>
                    <a:pt x="669" y="301"/>
                    <a:pt x="691" y="291"/>
                    <a:pt x="679" y="274"/>
                  </a:cubicBezTo>
                  <a:cubicBezTo>
                    <a:pt x="673" y="266"/>
                    <a:pt x="661" y="252"/>
                    <a:pt x="653" y="246"/>
                  </a:cubicBezTo>
                  <a:cubicBezTo>
                    <a:pt x="649" y="243"/>
                    <a:pt x="642" y="243"/>
                    <a:pt x="639" y="239"/>
                  </a:cubicBezTo>
                  <a:cubicBezTo>
                    <a:pt x="636" y="235"/>
                    <a:pt x="629" y="227"/>
                    <a:pt x="627" y="223"/>
                  </a:cubicBezTo>
                  <a:cubicBezTo>
                    <a:pt x="627" y="218"/>
                    <a:pt x="626" y="214"/>
                    <a:pt x="625" y="209"/>
                  </a:cubicBezTo>
                  <a:cubicBezTo>
                    <a:pt x="619" y="202"/>
                    <a:pt x="606" y="201"/>
                    <a:pt x="599" y="195"/>
                  </a:cubicBezTo>
                  <a:cubicBezTo>
                    <a:pt x="595" y="190"/>
                    <a:pt x="587" y="168"/>
                    <a:pt x="585" y="160"/>
                  </a:cubicBezTo>
                  <a:cubicBezTo>
                    <a:pt x="576" y="160"/>
                    <a:pt x="575" y="161"/>
                    <a:pt x="571" y="155"/>
                  </a:cubicBezTo>
                  <a:cubicBezTo>
                    <a:pt x="555" y="138"/>
                    <a:pt x="563" y="121"/>
                    <a:pt x="564" y="99"/>
                  </a:cubicBezTo>
                  <a:cubicBezTo>
                    <a:pt x="551" y="92"/>
                    <a:pt x="539" y="85"/>
                    <a:pt x="539" y="64"/>
                  </a:cubicBezTo>
                  <a:cubicBezTo>
                    <a:pt x="547" y="59"/>
                    <a:pt x="554" y="47"/>
                    <a:pt x="557" y="36"/>
                  </a:cubicBezTo>
                  <a:cubicBezTo>
                    <a:pt x="557" y="20"/>
                    <a:pt x="557" y="20"/>
                    <a:pt x="557" y="20"/>
                  </a:cubicBezTo>
                  <a:cubicBezTo>
                    <a:pt x="561" y="12"/>
                    <a:pt x="572" y="6"/>
                    <a:pt x="577" y="0"/>
                  </a:cubicBezTo>
                  <a:cubicBezTo>
                    <a:pt x="567" y="0"/>
                    <a:pt x="567" y="0"/>
                    <a:pt x="567" y="0"/>
                  </a:cubicBezTo>
                  <a:cubicBezTo>
                    <a:pt x="563" y="6"/>
                    <a:pt x="553" y="12"/>
                    <a:pt x="550" y="18"/>
                  </a:cubicBezTo>
                  <a:cubicBezTo>
                    <a:pt x="542" y="35"/>
                    <a:pt x="555" y="52"/>
                    <a:pt x="529" y="57"/>
                  </a:cubicBezTo>
                  <a:cubicBezTo>
                    <a:pt x="523" y="48"/>
                    <a:pt x="511" y="46"/>
                    <a:pt x="506" y="36"/>
                  </a:cubicBezTo>
                  <a:cubicBezTo>
                    <a:pt x="502" y="31"/>
                    <a:pt x="499" y="8"/>
                    <a:pt x="497" y="0"/>
                  </a:cubicBezTo>
                  <a:cubicBezTo>
                    <a:pt x="485" y="0"/>
                    <a:pt x="470" y="0"/>
                    <a:pt x="470" y="0"/>
                  </a:cubicBezTo>
                  <a:cubicBezTo>
                    <a:pt x="495" y="11"/>
                    <a:pt x="485" y="29"/>
                    <a:pt x="497" y="46"/>
                  </a:cubicBezTo>
                  <a:cubicBezTo>
                    <a:pt x="503" y="49"/>
                    <a:pt x="509" y="53"/>
                    <a:pt x="515" y="57"/>
                  </a:cubicBezTo>
                  <a:cubicBezTo>
                    <a:pt x="527" y="74"/>
                    <a:pt x="533" y="104"/>
                    <a:pt x="534" y="130"/>
                  </a:cubicBezTo>
                  <a:cubicBezTo>
                    <a:pt x="528" y="133"/>
                    <a:pt x="526" y="134"/>
                    <a:pt x="515" y="134"/>
                  </a:cubicBezTo>
                  <a:cubicBezTo>
                    <a:pt x="509" y="128"/>
                    <a:pt x="496" y="121"/>
                    <a:pt x="487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48" y="108"/>
                    <a:pt x="419" y="79"/>
                    <a:pt x="401" y="62"/>
                  </a:cubicBezTo>
                  <a:cubicBezTo>
                    <a:pt x="400" y="39"/>
                    <a:pt x="398" y="23"/>
                    <a:pt x="400" y="0"/>
                  </a:cubicBezTo>
                  <a:cubicBezTo>
                    <a:pt x="400" y="0"/>
                    <a:pt x="379" y="0"/>
                    <a:pt x="371" y="0"/>
                  </a:cubicBezTo>
                  <a:cubicBezTo>
                    <a:pt x="368" y="9"/>
                    <a:pt x="363" y="17"/>
                    <a:pt x="359" y="25"/>
                  </a:cubicBezTo>
                  <a:cubicBezTo>
                    <a:pt x="369" y="36"/>
                    <a:pt x="360" y="44"/>
                    <a:pt x="366" y="64"/>
                  </a:cubicBezTo>
                  <a:cubicBezTo>
                    <a:pt x="370" y="76"/>
                    <a:pt x="382" y="85"/>
                    <a:pt x="387" y="95"/>
                  </a:cubicBezTo>
                  <a:cubicBezTo>
                    <a:pt x="391" y="104"/>
                    <a:pt x="387" y="128"/>
                    <a:pt x="385" y="141"/>
                  </a:cubicBezTo>
                  <a:cubicBezTo>
                    <a:pt x="382" y="142"/>
                    <a:pt x="380" y="143"/>
                    <a:pt x="378" y="144"/>
                  </a:cubicBezTo>
                  <a:cubicBezTo>
                    <a:pt x="368" y="149"/>
                    <a:pt x="351" y="140"/>
                    <a:pt x="338" y="141"/>
                  </a:cubicBezTo>
                  <a:cubicBezTo>
                    <a:pt x="338" y="133"/>
                    <a:pt x="339" y="121"/>
                    <a:pt x="336" y="116"/>
                  </a:cubicBezTo>
                  <a:cubicBezTo>
                    <a:pt x="334" y="138"/>
                    <a:pt x="333" y="161"/>
                    <a:pt x="331" y="183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4" y="191"/>
                    <a:pt x="311" y="192"/>
                    <a:pt x="310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6" y="197"/>
                    <a:pt x="315" y="197"/>
                    <a:pt x="322" y="195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18" y="207"/>
                    <a:pt x="319" y="221"/>
                    <a:pt x="319" y="230"/>
                  </a:cubicBezTo>
                  <a:cubicBezTo>
                    <a:pt x="310" y="235"/>
                    <a:pt x="300" y="244"/>
                    <a:pt x="298" y="258"/>
                  </a:cubicBezTo>
                  <a:cubicBezTo>
                    <a:pt x="288" y="259"/>
                    <a:pt x="278" y="259"/>
                    <a:pt x="268" y="260"/>
                  </a:cubicBezTo>
                  <a:cubicBezTo>
                    <a:pt x="261" y="272"/>
                    <a:pt x="251" y="278"/>
                    <a:pt x="235" y="281"/>
                  </a:cubicBezTo>
                  <a:cubicBezTo>
                    <a:pt x="237" y="284"/>
                    <a:pt x="235" y="281"/>
                    <a:pt x="238" y="284"/>
                  </a:cubicBezTo>
                  <a:cubicBezTo>
                    <a:pt x="241" y="286"/>
                    <a:pt x="245" y="286"/>
                    <a:pt x="252" y="286"/>
                  </a:cubicBezTo>
                  <a:cubicBezTo>
                    <a:pt x="263" y="268"/>
                    <a:pt x="275" y="267"/>
                    <a:pt x="301" y="270"/>
                  </a:cubicBezTo>
                  <a:cubicBezTo>
                    <a:pt x="303" y="265"/>
                    <a:pt x="307" y="257"/>
                    <a:pt x="310" y="253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13" y="262"/>
                    <a:pt x="313" y="269"/>
                    <a:pt x="312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0"/>
                    <a:pt x="319" y="258"/>
                    <a:pt x="322" y="253"/>
                  </a:cubicBezTo>
                  <a:cubicBezTo>
                    <a:pt x="324" y="250"/>
                    <a:pt x="328" y="248"/>
                    <a:pt x="331" y="246"/>
                  </a:cubicBezTo>
                  <a:cubicBezTo>
                    <a:pt x="331" y="251"/>
                    <a:pt x="331" y="251"/>
                    <a:pt x="331" y="251"/>
                  </a:cubicBezTo>
                  <a:cubicBezTo>
                    <a:pt x="312" y="276"/>
                    <a:pt x="327" y="352"/>
                    <a:pt x="333" y="368"/>
                  </a:cubicBezTo>
                  <a:cubicBezTo>
                    <a:pt x="341" y="385"/>
                    <a:pt x="329" y="395"/>
                    <a:pt x="347" y="405"/>
                  </a:cubicBezTo>
                  <a:cubicBezTo>
                    <a:pt x="347" y="407"/>
                    <a:pt x="347" y="407"/>
                    <a:pt x="347" y="407"/>
                  </a:cubicBezTo>
                  <a:cubicBezTo>
                    <a:pt x="339" y="408"/>
                    <a:pt x="341" y="406"/>
                    <a:pt x="338" y="412"/>
                  </a:cubicBezTo>
                  <a:cubicBezTo>
                    <a:pt x="345" y="419"/>
                    <a:pt x="340" y="418"/>
                    <a:pt x="336" y="426"/>
                  </a:cubicBezTo>
                  <a:cubicBezTo>
                    <a:pt x="343" y="426"/>
                    <a:pt x="343" y="426"/>
                    <a:pt x="343" y="426"/>
                  </a:cubicBezTo>
                  <a:cubicBezTo>
                    <a:pt x="343" y="445"/>
                    <a:pt x="343" y="445"/>
                    <a:pt x="343" y="445"/>
                  </a:cubicBezTo>
                  <a:cubicBezTo>
                    <a:pt x="338" y="445"/>
                    <a:pt x="338" y="445"/>
                    <a:pt x="338" y="445"/>
                  </a:cubicBezTo>
                  <a:cubicBezTo>
                    <a:pt x="338" y="442"/>
                    <a:pt x="338" y="442"/>
                    <a:pt x="338" y="442"/>
                  </a:cubicBezTo>
                  <a:cubicBezTo>
                    <a:pt x="336" y="440"/>
                    <a:pt x="335" y="437"/>
                    <a:pt x="333" y="435"/>
                  </a:cubicBezTo>
                  <a:cubicBezTo>
                    <a:pt x="333" y="443"/>
                    <a:pt x="332" y="446"/>
                    <a:pt x="331" y="452"/>
                  </a:cubicBezTo>
                  <a:cubicBezTo>
                    <a:pt x="321" y="452"/>
                    <a:pt x="320" y="451"/>
                    <a:pt x="317" y="459"/>
                  </a:cubicBezTo>
                  <a:cubicBezTo>
                    <a:pt x="309" y="473"/>
                    <a:pt x="330" y="477"/>
                    <a:pt x="324" y="496"/>
                  </a:cubicBezTo>
                  <a:cubicBezTo>
                    <a:pt x="322" y="497"/>
                    <a:pt x="321" y="497"/>
                    <a:pt x="319" y="498"/>
                  </a:cubicBezTo>
                  <a:cubicBezTo>
                    <a:pt x="320" y="505"/>
                    <a:pt x="321" y="512"/>
                    <a:pt x="322" y="519"/>
                  </a:cubicBezTo>
                  <a:cubicBezTo>
                    <a:pt x="319" y="526"/>
                    <a:pt x="309" y="528"/>
                    <a:pt x="305" y="533"/>
                  </a:cubicBezTo>
                  <a:cubicBezTo>
                    <a:pt x="303" y="537"/>
                    <a:pt x="304" y="547"/>
                    <a:pt x="303" y="550"/>
                  </a:cubicBezTo>
                  <a:cubicBezTo>
                    <a:pt x="282" y="549"/>
                    <a:pt x="276" y="575"/>
                    <a:pt x="252" y="580"/>
                  </a:cubicBezTo>
                  <a:cubicBezTo>
                    <a:pt x="247" y="575"/>
                    <a:pt x="243" y="572"/>
                    <a:pt x="233" y="571"/>
                  </a:cubicBezTo>
                  <a:cubicBezTo>
                    <a:pt x="230" y="575"/>
                    <a:pt x="230" y="575"/>
                    <a:pt x="228" y="582"/>
                  </a:cubicBezTo>
                  <a:cubicBezTo>
                    <a:pt x="233" y="590"/>
                    <a:pt x="229" y="630"/>
                    <a:pt x="228" y="648"/>
                  </a:cubicBezTo>
                  <a:cubicBezTo>
                    <a:pt x="226" y="650"/>
                    <a:pt x="228" y="647"/>
                    <a:pt x="226" y="650"/>
                  </a:cubicBezTo>
                  <a:cubicBezTo>
                    <a:pt x="200" y="650"/>
                    <a:pt x="192" y="684"/>
                    <a:pt x="170" y="694"/>
                  </a:cubicBezTo>
                  <a:cubicBezTo>
                    <a:pt x="163" y="698"/>
                    <a:pt x="134" y="710"/>
                    <a:pt x="130" y="711"/>
                  </a:cubicBezTo>
                  <a:cubicBezTo>
                    <a:pt x="123" y="712"/>
                    <a:pt x="126" y="707"/>
                    <a:pt x="123" y="706"/>
                  </a:cubicBezTo>
                  <a:cubicBezTo>
                    <a:pt x="116" y="703"/>
                    <a:pt x="113" y="710"/>
                    <a:pt x="109" y="711"/>
                  </a:cubicBezTo>
                  <a:cubicBezTo>
                    <a:pt x="95" y="715"/>
                    <a:pt x="84" y="705"/>
                    <a:pt x="74" y="711"/>
                  </a:cubicBezTo>
                  <a:cubicBezTo>
                    <a:pt x="74" y="713"/>
                    <a:pt x="73" y="715"/>
                    <a:pt x="72" y="718"/>
                  </a:cubicBezTo>
                  <a:cubicBezTo>
                    <a:pt x="69" y="718"/>
                    <a:pt x="66" y="719"/>
                    <a:pt x="63" y="720"/>
                  </a:cubicBezTo>
                  <a:cubicBezTo>
                    <a:pt x="56" y="726"/>
                    <a:pt x="51" y="738"/>
                    <a:pt x="44" y="743"/>
                  </a:cubicBezTo>
                  <a:cubicBezTo>
                    <a:pt x="36" y="749"/>
                    <a:pt x="12" y="750"/>
                    <a:pt x="0" y="755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7" y="760"/>
                    <a:pt x="7" y="760"/>
                    <a:pt x="7" y="760"/>
                  </a:cubicBezTo>
                  <a:cubicBezTo>
                    <a:pt x="21" y="751"/>
                    <a:pt x="42" y="754"/>
                    <a:pt x="53" y="743"/>
                  </a:cubicBezTo>
                  <a:cubicBezTo>
                    <a:pt x="62" y="734"/>
                    <a:pt x="70" y="719"/>
                    <a:pt x="84" y="715"/>
                  </a:cubicBezTo>
                  <a:cubicBezTo>
                    <a:pt x="87" y="714"/>
                    <a:pt x="100" y="719"/>
                    <a:pt x="107" y="718"/>
                  </a:cubicBezTo>
                  <a:cubicBezTo>
                    <a:pt x="114" y="713"/>
                    <a:pt x="114" y="713"/>
                    <a:pt x="114" y="713"/>
                  </a:cubicBezTo>
                  <a:cubicBezTo>
                    <a:pt x="119" y="712"/>
                    <a:pt x="133" y="718"/>
                    <a:pt x="142" y="715"/>
                  </a:cubicBezTo>
                  <a:cubicBezTo>
                    <a:pt x="149" y="713"/>
                    <a:pt x="158" y="704"/>
                    <a:pt x="165" y="701"/>
                  </a:cubicBezTo>
                  <a:cubicBezTo>
                    <a:pt x="177" y="701"/>
                    <a:pt x="177" y="701"/>
                    <a:pt x="177" y="701"/>
                  </a:cubicBezTo>
                  <a:cubicBezTo>
                    <a:pt x="196" y="691"/>
                    <a:pt x="201" y="662"/>
                    <a:pt x="228" y="657"/>
                  </a:cubicBezTo>
                  <a:cubicBezTo>
                    <a:pt x="235" y="671"/>
                    <a:pt x="244" y="672"/>
                    <a:pt x="245" y="692"/>
                  </a:cubicBezTo>
                  <a:cubicBezTo>
                    <a:pt x="231" y="709"/>
                    <a:pt x="254" y="748"/>
                    <a:pt x="259" y="767"/>
                  </a:cubicBezTo>
                  <a:cubicBezTo>
                    <a:pt x="251" y="772"/>
                    <a:pt x="236" y="785"/>
                    <a:pt x="233" y="795"/>
                  </a:cubicBezTo>
                  <a:cubicBezTo>
                    <a:pt x="233" y="825"/>
                    <a:pt x="233" y="825"/>
                    <a:pt x="233" y="825"/>
                  </a:cubicBezTo>
                  <a:cubicBezTo>
                    <a:pt x="231" y="831"/>
                    <a:pt x="226" y="831"/>
                    <a:pt x="228" y="839"/>
                  </a:cubicBezTo>
                  <a:cubicBezTo>
                    <a:pt x="223" y="849"/>
                    <a:pt x="208" y="856"/>
                    <a:pt x="203" y="867"/>
                  </a:cubicBezTo>
                  <a:cubicBezTo>
                    <a:pt x="195" y="883"/>
                    <a:pt x="207" y="897"/>
                    <a:pt x="198" y="909"/>
                  </a:cubicBezTo>
                  <a:cubicBezTo>
                    <a:pt x="197" y="906"/>
                    <a:pt x="198" y="907"/>
                    <a:pt x="196" y="907"/>
                  </a:cubicBezTo>
                  <a:cubicBezTo>
                    <a:pt x="194" y="909"/>
                    <a:pt x="195" y="907"/>
                    <a:pt x="193" y="911"/>
                  </a:cubicBezTo>
                  <a:cubicBezTo>
                    <a:pt x="203" y="911"/>
                    <a:pt x="203" y="911"/>
                    <a:pt x="203" y="911"/>
                  </a:cubicBezTo>
                  <a:cubicBezTo>
                    <a:pt x="203" y="909"/>
                    <a:pt x="204" y="907"/>
                    <a:pt x="205" y="904"/>
                  </a:cubicBezTo>
                  <a:cubicBezTo>
                    <a:pt x="209" y="898"/>
                    <a:pt x="208" y="880"/>
                    <a:pt x="207" y="869"/>
                  </a:cubicBezTo>
                  <a:cubicBezTo>
                    <a:pt x="217" y="863"/>
                    <a:pt x="240" y="854"/>
                    <a:pt x="242" y="841"/>
                  </a:cubicBezTo>
                  <a:cubicBezTo>
                    <a:pt x="237" y="833"/>
                    <a:pt x="243" y="826"/>
                    <a:pt x="245" y="820"/>
                  </a:cubicBezTo>
                  <a:cubicBezTo>
                    <a:pt x="244" y="813"/>
                    <a:pt x="243" y="806"/>
                    <a:pt x="242" y="799"/>
                  </a:cubicBezTo>
                  <a:cubicBezTo>
                    <a:pt x="244" y="796"/>
                    <a:pt x="252" y="791"/>
                    <a:pt x="254" y="788"/>
                  </a:cubicBezTo>
                  <a:cubicBezTo>
                    <a:pt x="254" y="778"/>
                    <a:pt x="254" y="778"/>
                    <a:pt x="254" y="778"/>
                  </a:cubicBezTo>
                  <a:cubicBezTo>
                    <a:pt x="254" y="778"/>
                    <a:pt x="263" y="779"/>
                    <a:pt x="266" y="776"/>
                  </a:cubicBezTo>
                  <a:cubicBezTo>
                    <a:pt x="268" y="773"/>
                    <a:pt x="266" y="769"/>
                    <a:pt x="268" y="767"/>
                  </a:cubicBezTo>
                  <a:cubicBezTo>
                    <a:pt x="268" y="771"/>
                    <a:pt x="268" y="771"/>
                    <a:pt x="268" y="771"/>
                  </a:cubicBezTo>
                  <a:cubicBezTo>
                    <a:pt x="275" y="786"/>
                    <a:pt x="260" y="847"/>
                    <a:pt x="268" y="874"/>
                  </a:cubicBezTo>
                  <a:cubicBezTo>
                    <a:pt x="272" y="887"/>
                    <a:pt x="281" y="904"/>
                    <a:pt x="277" y="916"/>
                  </a:cubicBezTo>
                  <a:cubicBezTo>
                    <a:pt x="276" y="921"/>
                    <a:pt x="267" y="924"/>
                    <a:pt x="268" y="932"/>
                  </a:cubicBezTo>
                  <a:cubicBezTo>
                    <a:pt x="275" y="970"/>
                    <a:pt x="275" y="1001"/>
                    <a:pt x="275" y="1042"/>
                  </a:cubicBezTo>
                  <a:cubicBezTo>
                    <a:pt x="270" y="1043"/>
                    <a:pt x="271" y="1042"/>
                    <a:pt x="268" y="1044"/>
                  </a:cubicBezTo>
                  <a:cubicBezTo>
                    <a:pt x="277" y="1051"/>
                    <a:pt x="280" y="1069"/>
                    <a:pt x="273" y="1079"/>
                  </a:cubicBezTo>
                  <a:cubicBezTo>
                    <a:pt x="272" y="1074"/>
                    <a:pt x="272" y="1075"/>
                    <a:pt x="270" y="1072"/>
                  </a:cubicBezTo>
                  <a:cubicBezTo>
                    <a:pt x="270" y="1077"/>
                    <a:pt x="270" y="1077"/>
                    <a:pt x="270" y="1077"/>
                  </a:cubicBezTo>
                  <a:cubicBezTo>
                    <a:pt x="260" y="1087"/>
                    <a:pt x="272" y="1095"/>
                    <a:pt x="263" y="1109"/>
                  </a:cubicBezTo>
                  <a:cubicBezTo>
                    <a:pt x="261" y="1113"/>
                    <a:pt x="247" y="1124"/>
                    <a:pt x="245" y="1133"/>
                  </a:cubicBezTo>
                  <a:cubicBezTo>
                    <a:pt x="243" y="1139"/>
                    <a:pt x="249" y="1143"/>
                    <a:pt x="242" y="1149"/>
                  </a:cubicBezTo>
                  <a:cubicBezTo>
                    <a:pt x="240" y="1151"/>
                    <a:pt x="235" y="1149"/>
                    <a:pt x="231" y="1154"/>
                  </a:cubicBezTo>
                  <a:cubicBezTo>
                    <a:pt x="224" y="1161"/>
                    <a:pt x="223" y="1177"/>
                    <a:pt x="214" y="1182"/>
                  </a:cubicBezTo>
                  <a:cubicBezTo>
                    <a:pt x="201" y="1190"/>
                    <a:pt x="183" y="1198"/>
                    <a:pt x="179" y="1207"/>
                  </a:cubicBezTo>
                  <a:cubicBezTo>
                    <a:pt x="184" y="1207"/>
                    <a:pt x="184" y="1207"/>
                    <a:pt x="184" y="1207"/>
                  </a:cubicBezTo>
                  <a:cubicBezTo>
                    <a:pt x="187" y="1209"/>
                    <a:pt x="186" y="1209"/>
                    <a:pt x="191" y="1210"/>
                  </a:cubicBezTo>
                  <a:cubicBezTo>
                    <a:pt x="197" y="1202"/>
                    <a:pt x="205" y="1191"/>
                    <a:pt x="217" y="1189"/>
                  </a:cubicBezTo>
                  <a:cubicBezTo>
                    <a:pt x="220" y="1198"/>
                    <a:pt x="219" y="1215"/>
                    <a:pt x="219" y="1228"/>
                  </a:cubicBezTo>
                  <a:cubicBezTo>
                    <a:pt x="205" y="1234"/>
                    <a:pt x="197" y="1249"/>
                    <a:pt x="191" y="1261"/>
                  </a:cubicBezTo>
                  <a:cubicBezTo>
                    <a:pt x="190" y="1266"/>
                    <a:pt x="189" y="1270"/>
                    <a:pt x="189" y="1275"/>
                  </a:cubicBezTo>
                  <a:cubicBezTo>
                    <a:pt x="178" y="1289"/>
                    <a:pt x="152" y="1291"/>
                    <a:pt x="144" y="1308"/>
                  </a:cubicBezTo>
                  <a:cubicBezTo>
                    <a:pt x="152" y="1316"/>
                    <a:pt x="148" y="1331"/>
                    <a:pt x="147" y="1343"/>
                  </a:cubicBezTo>
                  <a:cubicBezTo>
                    <a:pt x="116" y="1365"/>
                    <a:pt x="119" y="1394"/>
                    <a:pt x="100" y="1427"/>
                  </a:cubicBezTo>
                  <a:cubicBezTo>
                    <a:pt x="98" y="1430"/>
                    <a:pt x="87" y="1439"/>
                    <a:pt x="86" y="1441"/>
                  </a:cubicBezTo>
                  <a:cubicBezTo>
                    <a:pt x="84" y="1445"/>
                    <a:pt x="82" y="1470"/>
                    <a:pt x="81" y="1476"/>
                  </a:cubicBezTo>
                  <a:cubicBezTo>
                    <a:pt x="76" y="1479"/>
                    <a:pt x="70" y="1487"/>
                    <a:pt x="65" y="1490"/>
                  </a:cubicBezTo>
                  <a:cubicBezTo>
                    <a:pt x="53" y="1496"/>
                    <a:pt x="39" y="1495"/>
                    <a:pt x="30" y="1504"/>
                  </a:cubicBezTo>
                  <a:cubicBezTo>
                    <a:pt x="14" y="1519"/>
                    <a:pt x="25" y="1534"/>
                    <a:pt x="0" y="1546"/>
                  </a:cubicBezTo>
                  <a:cubicBezTo>
                    <a:pt x="0" y="1548"/>
                    <a:pt x="0" y="1548"/>
                    <a:pt x="0" y="1548"/>
                  </a:cubicBezTo>
                  <a:cubicBezTo>
                    <a:pt x="9" y="1548"/>
                    <a:pt x="9" y="1548"/>
                    <a:pt x="9" y="1548"/>
                  </a:cubicBezTo>
                  <a:cubicBezTo>
                    <a:pt x="11" y="1546"/>
                    <a:pt x="15" y="1545"/>
                    <a:pt x="18" y="1543"/>
                  </a:cubicBezTo>
                  <a:cubicBezTo>
                    <a:pt x="18" y="1550"/>
                    <a:pt x="18" y="1550"/>
                    <a:pt x="18" y="1550"/>
                  </a:cubicBezTo>
                  <a:cubicBezTo>
                    <a:pt x="14" y="1555"/>
                    <a:pt x="13" y="1557"/>
                    <a:pt x="11" y="1564"/>
                  </a:cubicBezTo>
                  <a:cubicBezTo>
                    <a:pt x="16" y="1564"/>
                    <a:pt x="16" y="1564"/>
                    <a:pt x="16" y="1564"/>
                  </a:cubicBezTo>
                  <a:cubicBezTo>
                    <a:pt x="20" y="1561"/>
                    <a:pt x="18" y="1562"/>
                    <a:pt x="21" y="1562"/>
                  </a:cubicBezTo>
                  <a:cubicBezTo>
                    <a:pt x="32" y="1576"/>
                    <a:pt x="33" y="1606"/>
                    <a:pt x="23" y="1620"/>
                  </a:cubicBezTo>
                  <a:cubicBezTo>
                    <a:pt x="25" y="1627"/>
                    <a:pt x="29" y="1630"/>
                    <a:pt x="30" y="1639"/>
                  </a:cubicBezTo>
                  <a:cubicBezTo>
                    <a:pt x="37" y="1639"/>
                    <a:pt x="37" y="1639"/>
                    <a:pt x="37" y="1639"/>
                  </a:cubicBezTo>
                  <a:cubicBezTo>
                    <a:pt x="38" y="1651"/>
                    <a:pt x="47" y="1658"/>
                    <a:pt x="46" y="1669"/>
                  </a:cubicBezTo>
                  <a:cubicBezTo>
                    <a:pt x="45" y="1683"/>
                    <a:pt x="32" y="1688"/>
                    <a:pt x="28" y="1697"/>
                  </a:cubicBezTo>
                  <a:cubicBezTo>
                    <a:pt x="25" y="1703"/>
                    <a:pt x="29" y="1722"/>
                    <a:pt x="25" y="1732"/>
                  </a:cubicBezTo>
                  <a:cubicBezTo>
                    <a:pt x="20" y="1749"/>
                    <a:pt x="12" y="1748"/>
                    <a:pt x="11" y="1770"/>
                  </a:cubicBezTo>
                  <a:cubicBezTo>
                    <a:pt x="19" y="1772"/>
                    <a:pt x="15" y="1769"/>
                    <a:pt x="18" y="1774"/>
                  </a:cubicBezTo>
                  <a:cubicBezTo>
                    <a:pt x="16" y="1772"/>
                    <a:pt x="18" y="1775"/>
                    <a:pt x="16" y="1772"/>
                  </a:cubicBezTo>
                  <a:cubicBezTo>
                    <a:pt x="9" y="1772"/>
                    <a:pt x="15" y="1774"/>
                    <a:pt x="9" y="1770"/>
                  </a:cubicBezTo>
                  <a:cubicBezTo>
                    <a:pt x="11" y="1784"/>
                    <a:pt x="18" y="1788"/>
                    <a:pt x="21" y="1800"/>
                  </a:cubicBezTo>
                  <a:cubicBezTo>
                    <a:pt x="23" y="1809"/>
                    <a:pt x="17" y="1819"/>
                    <a:pt x="16" y="1826"/>
                  </a:cubicBezTo>
                  <a:cubicBezTo>
                    <a:pt x="12" y="1845"/>
                    <a:pt x="19" y="1871"/>
                    <a:pt x="16" y="1882"/>
                  </a:cubicBezTo>
                  <a:cubicBezTo>
                    <a:pt x="14" y="1890"/>
                    <a:pt x="8" y="1892"/>
                    <a:pt x="7" y="1910"/>
                  </a:cubicBezTo>
                  <a:cubicBezTo>
                    <a:pt x="11" y="1910"/>
                    <a:pt x="11" y="1910"/>
                    <a:pt x="11" y="1910"/>
                  </a:cubicBezTo>
                  <a:cubicBezTo>
                    <a:pt x="12" y="1895"/>
                    <a:pt x="17" y="1896"/>
                    <a:pt x="21" y="1889"/>
                  </a:cubicBezTo>
                  <a:cubicBezTo>
                    <a:pt x="21" y="1854"/>
                    <a:pt x="21" y="1854"/>
                    <a:pt x="21" y="1854"/>
                  </a:cubicBezTo>
                  <a:cubicBezTo>
                    <a:pt x="22" y="1849"/>
                    <a:pt x="31" y="1845"/>
                    <a:pt x="32" y="1840"/>
                  </a:cubicBezTo>
                  <a:cubicBezTo>
                    <a:pt x="40" y="1817"/>
                    <a:pt x="28" y="1793"/>
                    <a:pt x="23" y="1779"/>
                  </a:cubicBezTo>
                  <a:cubicBezTo>
                    <a:pt x="19" y="1768"/>
                    <a:pt x="34" y="1714"/>
                    <a:pt x="37" y="1700"/>
                  </a:cubicBezTo>
                  <a:cubicBezTo>
                    <a:pt x="41" y="1698"/>
                    <a:pt x="44" y="1694"/>
                    <a:pt x="46" y="1693"/>
                  </a:cubicBezTo>
                  <a:cubicBezTo>
                    <a:pt x="52" y="1691"/>
                    <a:pt x="53" y="1702"/>
                    <a:pt x="60" y="1690"/>
                  </a:cubicBezTo>
                  <a:cubicBezTo>
                    <a:pt x="49" y="1690"/>
                    <a:pt x="49" y="1690"/>
                    <a:pt x="49" y="1690"/>
                  </a:cubicBezTo>
                  <a:cubicBezTo>
                    <a:pt x="50" y="1680"/>
                    <a:pt x="54" y="1652"/>
                    <a:pt x="49" y="1641"/>
                  </a:cubicBezTo>
                  <a:cubicBezTo>
                    <a:pt x="46" y="1637"/>
                    <a:pt x="36" y="1631"/>
                    <a:pt x="35" y="1625"/>
                  </a:cubicBezTo>
                  <a:cubicBezTo>
                    <a:pt x="36" y="1611"/>
                    <a:pt x="38" y="1597"/>
                    <a:pt x="39" y="1583"/>
                  </a:cubicBezTo>
                  <a:cubicBezTo>
                    <a:pt x="31" y="1551"/>
                    <a:pt x="27" y="1546"/>
                    <a:pt x="35" y="1513"/>
                  </a:cubicBezTo>
                  <a:cubicBezTo>
                    <a:pt x="48" y="1505"/>
                    <a:pt x="76" y="1495"/>
                    <a:pt x="86" y="1485"/>
                  </a:cubicBezTo>
                  <a:cubicBezTo>
                    <a:pt x="97" y="1475"/>
                    <a:pt x="90" y="1455"/>
                    <a:pt x="98" y="1441"/>
                  </a:cubicBezTo>
                  <a:cubicBezTo>
                    <a:pt x="100" y="1437"/>
                    <a:pt x="112" y="1427"/>
                    <a:pt x="114" y="1424"/>
                  </a:cubicBezTo>
                  <a:cubicBezTo>
                    <a:pt x="123" y="1412"/>
                    <a:pt x="124" y="1374"/>
                    <a:pt x="135" y="1361"/>
                  </a:cubicBezTo>
                  <a:cubicBezTo>
                    <a:pt x="138" y="1361"/>
                    <a:pt x="141" y="1360"/>
                    <a:pt x="144" y="1359"/>
                  </a:cubicBezTo>
                  <a:cubicBezTo>
                    <a:pt x="162" y="1344"/>
                    <a:pt x="159" y="1327"/>
                    <a:pt x="158" y="1303"/>
                  </a:cubicBezTo>
                  <a:cubicBezTo>
                    <a:pt x="168" y="1303"/>
                    <a:pt x="168" y="1303"/>
                    <a:pt x="168" y="1303"/>
                  </a:cubicBezTo>
                  <a:cubicBezTo>
                    <a:pt x="176" y="1293"/>
                    <a:pt x="193" y="1290"/>
                    <a:pt x="200" y="1280"/>
                  </a:cubicBezTo>
                  <a:cubicBezTo>
                    <a:pt x="213" y="1263"/>
                    <a:pt x="203" y="1250"/>
                    <a:pt x="228" y="1242"/>
                  </a:cubicBezTo>
                  <a:cubicBezTo>
                    <a:pt x="228" y="1245"/>
                    <a:pt x="228" y="1245"/>
                    <a:pt x="228" y="1245"/>
                  </a:cubicBezTo>
                  <a:cubicBezTo>
                    <a:pt x="231" y="1245"/>
                    <a:pt x="231" y="1245"/>
                    <a:pt x="231" y="1245"/>
                  </a:cubicBezTo>
                  <a:cubicBezTo>
                    <a:pt x="223" y="1266"/>
                    <a:pt x="231" y="1290"/>
                    <a:pt x="228" y="1308"/>
                  </a:cubicBezTo>
                  <a:cubicBezTo>
                    <a:pt x="241" y="1310"/>
                    <a:pt x="253" y="1334"/>
                    <a:pt x="254" y="1340"/>
                  </a:cubicBezTo>
                  <a:cubicBezTo>
                    <a:pt x="253" y="1342"/>
                    <a:pt x="254" y="1351"/>
                    <a:pt x="254" y="1359"/>
                  </a:cubicBezTo>
                  <a:cubicBezTo>
                    <a:pt x="261" y="1359"/>
                    <a:pt x="261" y="1359"/>
                    <a:pt x="261" y="1359"/>
                  </a:cubicBezTo>
                  <a:cubicBezTo>
                    <a:pt x="261" y="1364"/>
                    <a:pt x="261" y="1364"/>
                    <a:pt x="261" y="1364"/>
                  </a:cubicBezTo>
                  <a:cubicBezTo>
                    <a:pt x="267" y="1373"/>
                    <a:pt x="263" y="1384"/>
                    <a:pt x="256" y="1392"/>
                  </a:cubicBezTo>
                  <a:cubicBezTo>
                    <a:pt x="256" y="1389"/>
                    <a:pt x="256" y="1389"/>
                    <a:pt x="256" y="1389"/>
                  </a:cubicBezTo>
                  <a:cubicBezTo>
                    <a:pt x="255" y="1387"/>
                    <a:pt x="253" y="1380"/>
                    <a:pt x="252" y="1378"/>
                  </a:cubicBezTo>
                  <a:cubicBezTo>
                    <a:pt x="251" y="1390"/>
                    <a:pt x="250" y="1403"/>
                    <a:pt x="249" y="1415"/>
                  </a:cubicBezTo>
                  <a:cubicBezTo>
                    <a:pt x="246" y="1421"/>
                    <a:pt x="235" y="1425"/>
                    <a:pt x="233" y="1434"/>
                  </a:cubicBezTo>
                  <a:cubicBezTo>
                    <a:pt x="231" y="1445"/>
                    <a:pt x="240" y="1453"/>
                    <a:pt x="238" y="1464"/>
                  </a:cubicBezTo>
                  <a:cubicBezTo>
                    <a:pt x="237" y="1466"/>
                    <a:pt x="231" y="1471"/>
                    <a:pt x="231" y="1471"/>
                  </a:cubicBezTo>
                  <a:cubicBezTo>
                    <a:pt x="227" y="1481"/>
                    <a:pt x="238" y="1481"/>
                    <a:pt x="235" y="1490"/>
                  </a:cubicBezTo>
                  <a:cubicBezTo>
                    <a:pt x="229" y="1507"/>
                    <a:pt x="228" y="1524"/>
                    <a:pt x="226" y="1541"/>
                  </a:cubicBezTo>
                  <a:cubicBezTo>
                    <a:pt x="203" y="1550"/>
                    <a:pt x="206" y="1553"/>
                    <a:pt x="198" y="1569"/>
                  </a:cubicBezTo>
                  <a:cubicBezTo>
                    <a:pt x="197" y="1565"/>
                    <a:pt x="198" y="1567"/>
                    <a:pt x="196" y="1564"/>
                  </a:cubicBezTo>
                  <a:cubicBezTo>
                    <a:pt x="194" y="1589"/>
                    <a:pt x="178" y="1634"/>
                    <a:pt x="156" y="1639"/>
                  </a:cubicBezTo>
                  <a:cubicBezTo>
                    <a:pt x="156" y="1646"/>
                    <a:pt x="156" y="1646"/>
                    <a:pt x="156" y="1646"/>
                  </a:cubicBezTo>
                  <a:cubicBezTo>
                    <a:pt x="151" y="1650"/>
                    <a:pt x="148" y="1662"/>
                    <a:pt x="142" y="1665"/>
                  </a:cubicBezTo>
                  <a:cubicBezTo>
                    <a:pt x="135" y="1666"/>
                    <a:pt x="128" y="1666"/>
                    <a:pt x="121" y="1667"/>
                  </a:cubicBezTo>
                  <a:cubicBezTo>
                    <a:pt x="113" y="1671"/>
                    <a:pt x="115" y="1678"/>
                    <a:pt x="105" y="1681"/>
                  </a:cubicBezTo>
                  <a:cubicBezTo>
                    <a:pt x="104" y="1686"/>
                    <a:pt x="104" y="1686"/>
                    <a:pt x="102" y="1688"/>
                  </a:cubicBezTo>
                  <a:cubicBezTo>
                    <a:pt x="100" y="1690"/>
                    <a:pt x="96" y="1691"/>
                    <a:pt x="93" y="1693"/>
                  </a:cubicBezTo>
                  <a:cubicBezTo>
                    <a:pt x="93" y="1695"/>
                    <a:pt x="93" y="1695"/>
                    <a:pt x="93" y="1695"/>
                  </a:cubicBezTo>
                  <a:cubicBezTo>
                    <a:pt x="102" y="1695"/>
                    <a:pt x="102" y="1695"/>
                    <a:pt x="102" y="1695"/>
                  </a:cubicBezTo>
                  <a:cubicBezTo>
                    <a:pt x="119" y="1670"/>
                    <a:pt x="133" y="1681"/>
                    <a:pt x="151" y="1667"/>
                  </a:cubicBezTo>
                  <a:cubicBezTo>
                    <a:pt x="154" y="1660"/>
                    <a:pt x="158" y="1653"/>
                    <a:pt x="161" y="1646"/>
                  </a:cubicBezTo>
                  <a:cubicBezTo>
                    <a:pt x="170" y="1633"/>
                    <a:pt x="190" y="1623"/>
                    <a:pt x="198" y="1609"/>
                  </a:cubicBezTo>
                  <a:cubicBezTo>
                    <a:pt x="206" y="1596"/>
                    <a:pt x="199" y="1568"/>
                    <a:pt x="210" y="1562"/>
                  </a:cubicBezTo>
                  <a:cubicBezTo>
                    <a:pt x="212" y="1559"/>
                    <a:pt x="215" y="1554"/>
                    <a:pt x="217" y="1557"/>
                  </a:cubicBezTo>
                  <a:cubicBezTo>
                    <a:pt x="220" y="1556"/>
                    <a:pt x="222" y="1556"/>
                    <a:pt x="228" y="1555"/>
                  </a:cubicBezTo>
                  <a:cubicBezTo>
                    <a:pt x="229" y="1557"/>
                    <a:pt x="230" y="1560"/>
                    <a:pt x="231" y="1562"/>
                  </a:cubicBezTo>
                  <a:cubicBezTo>
                    <a:pt x="231" y="1562"/>
                    <a:pt x="235" y="1573"/>
                    <a:pt x="235" y="1583"/>
                  </a:cubicBezTo>
                  <a:cubicBezTo>
                    <a:pt x="243" y="1585"/>
                    <a:pt x="239" y="1582"/>
                    <a:pt x="242" y="1588"/>
                  </a:cubicBezTo>
                  <a:cubicBezTo>
                    <a:pt x="239" y="1592"/>
                    <a:pt x="237" y="1595"/>
                    <a:pt x="235" y="1602"/>
                  </a:cubicBezTo>
                  <a:cubicBezTo>
                    <a:pt x="242" y="1602"/>
                    <a:pt x="242" y="1602"/>
                    <a:pt x="242" y="1602"/>
                  </a:cubicBezTo>
                  <a:cubicBezTo>
                    <a:pt x="241" y="1618"/>
                    <a:pt x="244" y="1620"/>
                    <a:pt x="245" y="1637"/>
                  </a:cubicBezTo>
                  <a:cubicBezTo>
                    <a:pt x="238" y="1640"/>
                    <a:pt x="257" y="1645"/>
                    <a:pt x="255" y="1655"/>
                  </a:cubicBezTo>
                  <a:cubicBezTo>
                    <a:pt x="264" y="1669"/>
                    <a:pt x="267" y="1681"/>
                    <a:pt x="270" y="1692"/>
                  </a:cubicBezTo>
                  <a:cubicBezTo>
                    <a:pt x="272" y="1690"/>
                    <a:pt x="287" y="1770"/>
                    <a:pt x="289" y="1768"/>
                  </a:cubicBezTo>
                  <a:cubicBezTo>
                    <a:pt x="289" y="1769"/>
                    <a:pt x="284" y="1814"/>
                    <a:pt x="284" y="1814"/>
                  </a:cubicBezTo>
                  <a:cubicBezTo>
                    <a:pt x="288" y="1858"/>
                    <a:pt x="288" y="1858"/>
                    <a:pt x="288" y="1858"/>
                  </a:cubicBezTo>
                  <a:cubicBezTo>
                    <a:pt x="261" y="1923"/>
                    <a:pt x="261" y="1923"/>
                    <a:pt x="261" y="1923"/>
                  </a:cubicBezTo>
                  <a:cubicBezTo>
                    <a:pt x="259" y="1950"/>
                    <a:pt x="259" y="1950"/>
                    <a:pt x="259" y="1950"/>
                  </a:cubicBezTo>
                  <a:cubicBezTo>
                    <a:pt x="233" y="2042"/>
                    <a:pt x="233" y="2042"/>
                    <a:pt x="233" y="2042"/>
                  </a:cubicBezTo>
                  <a:cubicBezTo>
                    <a:pt x="257" y="1977"/>
                    <a:pt x="257" y="1977"/>
                    <a:pt x="257" y="1977"/>
                  </a:cubicBezTo>
                  <a:cubicBezTo>
                    <a:pt x="269" y="1943"/>
                    <a:pt x="269" y="1943"/>
                    <a:pt x="269" y="1943"/>
                  </a:cubicBezTo>
                  <a:cubicBezTo>
                    <a:pt x="268" y="1927"/>
                    <a:pt x="268" y="1927"/>
                    <a:pt x="268" y="1927"/>
                  </a:cubicBezTo>
                  <a:cubicBezTo>
                    <a:pt x="286" y="1883"/>
                    <a:pt x="286" y="1883"/>
                    <a:pt x="286" y="1883"/>
                  </a:cubicBezTo>
                  <a:cubicBezTo>
                    <a:pt x="307" y="1853"/>
                    <a:pt x="307" y="1853"/>
                    <a:pt x="307" y="1853"/>
                  </a:cubicBezTo>
                  <a:cubicBezTo>
                    <a:pt x="307" y="1853"/>
                    <a:pt x="301" y="1804"/>
                    <a:pt x="302" y="1803"/>
                  </a:cubicBezTo>
                  <a:cubicBezTo>
                    <a:pt x="298" y="1802"/>
                    <a:pt x="308" y="1726"/>
                    <a:pt x="308" y="1726"/>
                  </a:cubicBezTo>
                  <a:cubicBezTo>
                    <a:pt x="300" y="1721"/>
                    <a:pt x="300" y="1721"/>
                    <a:pt x="300" y="1721"/>
                  </a:cubicBezTo>
                  <a:cubicBezTo>
                    <a:pt x="300" y="1721"/>
                    <a:pt x="299" y="1676"/>
                    <a:pt x="296" y="1677"/>
                  </a:cubicBezTo>
                  <a:cubicBezTo>
                    <a:pt x="296" y="1675"/>
                    <a:pt x="292" y="1665"/>
                    <a:pt x="292" y="1663"/>
                  </a:cubicBezTo>
                  <a:cubicBezTo>
                    <a:pt x="282" y="1661"/>
                    <a:pt x="300" y="1651"/>
                    <a:pt x="289" y="1648"/>
                  </a:cubicBezTo>
                  <a:cubicBezTo>
                    <a:pt x="288" y="1639"/>
                    <a:pt x="287" y="1630"/>
                    <a:pt x="287" y="1620"/>
                  </a:cubicBezTo>
                  <a:cubicBezTo>
                    <a:pt x="293" y="1620"/>
                    <a:pt x="290" y="1622"/>
                    <a:pt x="291" y="1616"/>
                  </a:cubicBezTo>
                  <a:cubicBezTo>
                    <a:pt x="286" y="1617"/>
                    <a:pt x="288" y="1616"/>
                    <a:pt x="280" y="1616"/>
                  </a:cubicBezTo>
                  <a:cubicBezTo>
                    <a:pt x="283" y="1594"/>
                    <a:pt x="280" y="1601"/>
                    <a:pt x="273" y="1583"/>
                  </a:cubicBezTo>
                  <a:cubicBezTo>
                    <a:pt x="280" y="1583"/>
                    <a:pt x="280" y="1583"/>
                    <a:pt x="280" y="1583"/>
                  </a:cubicBezTo>
                  <a:cubicBezTo>
                    <a:pt x="277" y="1572"/>
                    <a:pt x="276" y="1579"/>
                    <a:pt x="273" y="1574"/>
                  </a:cubicBezTo>
                  <a:cubicBezTo>
                    <a:pt x="270" y="1570"/>
                    <a:pt x="276" y="1563"/>
                    <a:pt x="275" y="1562"/>
                  </a:cubicBezTo>
                  <a:cubicBezTo>
                    <a:pt x="273" y="1561"/>
                    <a:pt x="270" y="1561"/>
                    <a:pt x="268" y="1560"/>
                  </a:cubicBezTo>
                  <a:cubicBezTo>
                    <a:pt x="266" y="1556"/>
                    <a:pt x="262" y="1546"/>
                    <a:pt x="261" y="1543"/>
                  </a:cubicBezTo>
                  <a:cubicBezTo>
                    <a:pt x="252" y="1520"/>
                    <a:pt x="267" y="1483"/>
                    <a:pt x="287" y="1485"/>
                  </a:cubicBezTo>
                  <a:cubicBezTo>
                    <a:pt x="288" y="1490"/>
                    <a:pt x="290" y="1494"/>
                    <a:pt x="291" y="1499"/>
                  </a:cubicBezTo>
                  <a:cubicBezTo>
                    <a:pt x="296" y="1499"/>
                    <a:pt x="296" y="1499"/>
                    <a:pt x="296" y="1499"/>
                  </a:cubicBezTo>
                  <a:cubicBezTo>
                    <a:pt x="296" y="1497"/>
                    <a:pt x="296" y="1497"/>
                    <a:pt x="296" y="1497"/>
                  </a:cubicBezTo>
                  <a:cubicBezTo>
                    <a:pt x="293" y="1493"/>
                    <a:pt x="295" y="1485"/>
                    <a:pt x="291" y="1480"/>
                  </a:cubicBezTo>
                  <a:cubicBezTo>
                    <a:pt x="289" y="1477"/>
                    <a:pt x="280" y="1477"/>
                    <a:pt x="277" y="1473"/>
                  </a:cubicBezTo>
                  <a:cubicBezTo>
                    <a:pt x="276" y="1471"/>
                    <a:pt x="272" y="1456"/>
                    <a:pt x="268" y="1450"/>
                  </a:cubicBezTo>
                  <a:cubicBezTo>
                    <a:pt x="272" y="1445"/>
                    <a:pt x="269" y="1440"/>
                    <a:pt x="273" y="1434"/>
                  </a:cubicBezTo>
                  <a:cubicBezTo>
                    <a:pt x="275" y="1429"/>
                    <a:pt x="286" y="1421"/>
                    <a:pt x="289" y="1417"/>
                  </a:cubicBezTo>
                  <a:cubicBezTo>
                    <a:pt x="285" y="1403"/>
                    <a:pt x="298" y="1396"/>
                    <a:pt x="301" y="1382"/>
                  </a:cubicBezTo>
                  <a:cubicBezTo>
                    <a:pt x="302" y="1378"/>
                    <a:pt x="296" y="1362"/>
                    <a:pt x="296" y="1359"/>
                  </a:cubicBezTo>
                  <a:cubicBezTo>
                    <a:pt x="297" y="1355"/>
                    <a:pt x="298" y="1351"/>
                    <a:pt x="298" y="1347"/>
                  </a:cubicBezTo>
                  <a:cubicBezTo>
                    <a:pt x="298" y="1347"/>
                    <a:pt x="293" y="1340"/>
                    <a:pt x="294" y="1338"/>
                  </a:cubicBezTo>
                  <a:cubicBezTo>
                    <a:pt x="294" y="1338"/>
                    <a:pt x="299" y="1333"/>
                    <a:pt x="298" y="1331"/>
                  </a:cubicBezTo>
                  <a:cubicBezTo>
                    <a:pt x="297" y="1328"/>
                    <a:pt x="288" y="1325"/>
                    <a:pt x="287" y="1322"/>
                  </a:cubicBezTo>
                  <a:cubicBezTo>
                    <a:pt x="286" y="1316"/>
                    <a:pt x="285" y="1309"/>
                    <a:pt x="284" y="1303"/>
                  </a:cubicBezTo>
                  <a:cubicBezTo>
                    <a:pt x="272" y="1274"/>
                    <a:pt x="274" y="1252"/>
                    <a:pt x="285" y="1233"/>
                  </a:cubicBezTo>
                  <a:cubicBezTo>
                    <a:pt x="284" y="1233"/>
                    <a:pt x="284" y="1233"/>
                    <a:pt x="284" y="1233"/>
                  </a:cubicBezTo>
                  <a:cubicBezTo>
                    <a:pt x="285" y="1233"/>
                    <a:pt x="285" y="1232"/>
                    <a:pt x="286" y="1232"/>
                  </a:cubicBezTo>
                  <a:cubicBezTo>
                    <a:pt x="290" y="1226"/>
                    <a:pt x="295" y="1220"/>
                    <a:pt x="301" y="1214"/>
                  </a:cubicBezTo>
                  <a:cubicBezTo>
                    <a:pt x="299" y="1204"/>
                    <a:pt x="289" y="1151"/>
                    <a:pt x="289" y="1151"/>
                  </a:cubicBezTo>
                  <a:cubicBezTo>
                    <a:pt x="289" y="1147"/>
                    <a:pt x="289" y="1147"/>
                    <a:pt x="289" y="1147"/>
                  </a:cubicBezTo>
                  <a:cubicBezTo>
                    <a:pt x="291" y="1147"/>
                    <a:pt x="291" y="1147"/>
                    <a:pt x="291" y="1147"/>
                  </a:cubicBezTo>
                  <a:cubicBezTo>
                    <a:pt x="293" y="1154"/>
                    <a:pt x="290" y="1150"/>
                    <a:pt x="296" y="1154"/>
                  </a:cubicBezTo>
                  <a:cubicBezTo>
                    <a:pt x="292" y="1130"/>
                    <a:pt x="294" y="1119"/>
                    <a:pt x="303" y="1100"/>
                  </a:cubicBezTo>
                  <a:cubicBezTo>
                    <a:pt x="305" y="1102"/>
                    <a:pt x="308" y="1103"/>
                    <a:pt x="310" y="1105"/>
                  </a:cubicBezTo>
                  <a:cubicBezTo>
                    <a:pt x="310" y="1098"/>
                    <a:pt x="310" y="1098"/>
                    <a:pt x="310" y="1098"/>
                  </a:cubicBezTo>
                  <a:cubicBezTo>
                    <a:pt x="307" y="1092"/>
                    <a:pt x="308" y="1081"/>
                    <a:pt x="308" y="1072"/>
                  </a:cubicBezTo>
                  <a:cubicBezTo>
                    <a:pt x="310" y="1072"/>
                    <a:pt x="310" y="1072"/>
                    <a:pt x="310" y="1072"/>
                  </a:cubicBezTo>
                  <a:cubicBezTo>
                    <a:pt x="311" y="1077"/>
                    <a:pt x="311" y="1077"/>
                    <a:pt x="312" y="1079"/>
                  </a:cubicBezTo>
                  <a:cubicBezTo>
                    <a:pt x="313" y="1067"/>
                    <a:pt x="314" y="1054"/>
                    <a:pt x="315" y="1042"/>
                  </a:cubicBezTo>
                  <a:cubicBezTo>
                    <a:pt x="307" y="1040"/>
                    <a:pt x="311" y="1043"/>
                    <a:pt x="308" y="1037"/>
                  </a:cubicBezTo>
                  <a:cubicBezTo>
                    <a:pt x="314" y="1027"/>
                    <a:pt x="301" y="1010"/>
                    <a:pt x="305" y="1000"/>
                  </a:cubicBezTo>
                  <a:cubicBezTo>
                    <a:pt x="305" y="995"/>
                    <a:pt x="305" y="995"/>
                    <a:pt x="305" y="995"/>
                  </a:cubicBezTo>
                  <a:cubicBezTo>
                    <a:pt x="315" y="995"/>
                    <a:pt x="315" y="995"/>
                    <a:pt x="315" y="995"/>
                  </a:cubicBezTo>
                  <a:cubicBezTo>
                    <a:pt x="315" y="986"/>
                    <a:pt x="315" y="986"/>
                    <a:pt x="315" y="986"/>
                  </a:cubicBezTo>
                  <a:cubicBezTo>
                    <a:pt x="308" y="986"/>
                    <a:pt x="308" y="986"/>
                    <a:pt x="308" y="986"/>
                  </a:cubicBezTo>
                  <a:cubicBezTo>
                    <a:pt x="308" y="963"/>
                    <a:pt x="314" y="952"/>
                    <a:pt x="310" y="930"/>
                  </a:cubicBezTo>
                  <a:cubicBezTo>
                    <a:pt x="316" y="926"/>
                    <a:pt x="315" y="924"/>
                    <a:pt x="324" y="923"/>
                  </a:cubicBezTo>
                  <a:cubicBezTo>
                    <a:pt x="330" y="929"/>
                    <a:pt x="337" y="936"/>
                    <a:pt x="343" y="942"/>
                  </a:cubicBezTo>
                  <a:cubicBezTo>
                    <a:pt x="341" y="955"/>
                    <a:pt x="337" y="983"/>
                    <a:pt x="343" y="988"/>
                  </a:cubicBezTo>
                  <a:cubicBezTo>
                    <a:pt x="350" y="1000"/>
                    <a:pt x="362" y="1011"/>
                    <a:pt x="368" y="1023"/>
                  </a:cubicBezTo>
                  <a:cubicBezTo>
                    <a:pt x="368" y="1032"/>
                    <a:pt x="367" y="1042"/>
                    <a:pt x="366" y="1051"/>
                  </a:cubicBezTo>
                  <a:cubicBezTo>
                    <a:pt x="366" y="1052"/>
                    <a:pt x="369" y="1058"/>
                    <a:pt x="371" y="1060"/>
                  </a:cubicBezTo>
                  <a:cubicBezTo>
                    <a:pt x="375" y="1060"/>
                    <a:pt x="375" y="1060"/>
                    <a:pt x="375" y="1060"/>
                  </a:cubicBezTo>
                  <a:cubicBezTo>
                    <a:pt x="376" y="1068"/>
                    <a:pt x="377" y="1076"/>
                    <a:pt x="378" y="1084"/>
                  </a:cubicBezTo>
                  <a:cubicBezTo>
                    <a:pt x="382" y="1093"/>
                    <a:pt x="400" y="1106"/>
                    <a:pt x="406" y="1116"/>
                  </a:cubicBezTo>
                  <a:cubicBezTo>
                    <a:pt x="409" y="1122"/>
                    <a:pt x="404" y="1135"/>
                    <a:pt x="403" y="1137"/>
                  </a:cubicBezTo>
                  <a:cubicBezTo>
                    <a:pt x="404" y="1139"/>
                    <a:pt x="410" y="1142"/>
                    <a:pt x="410" y="1144"/>
                  </a:cubicBezTo>
                  <a:cubicBezTo>
                    <a:pt x="410" y="1147"/>
                    <a:pt x="410" y="1147"/>
                    <a:pt x="410" y="1147"/>
                  </a:cubicBezTo>
                  <a:cubicBezTo>
                    <a:pt x="408" y="1147"/>
                    <a:pt x="408" y="1147"/>
                    <a:pt x="408" y="1147"/>
                  </a:cubicBezTo>
                  <a:cubicBezTo>
                    <a:pt x="404" y="1166"/>
                    <a:pt x="392" y="1183"/>
                    <a:pt x="387" y="1203"/>
                  </a:cubicBezTo>
                  <a:cubicBezTo>
                    <a:pt x="385" y="1210"/>
                    <a:pt x="381" y="1233"/>
                    <a:pt x="385" y="1247"/>
                  </a:cubicBezTo>
                  <a:cubicBezTo>
                    <a:pt x="386" y="1253"/>
                    <a:pt x="393" y="1260"/>
                    <a:pt x="392" y="1268"/>
                  </a:cubicBezTo>
                  <a:cubicBezTo>
                    <a:pt x="387" y="1295"/>
                    <a:pt x="378" y="1333"/>
                    <a:pt x="389" y="1359"/>
                  </a:cubicBezTo>
                  <a:cubicBezTo>
                    <a:pt x="392" y="1365"/>
                    <a:pt x="385" y="1370"/>
                    <a:pt x="385" y="1373"/>
                  </a:cubicBezTo>
                  <a:cubicBezTo>
                    <a:pt x="383" y="1381"/>
                    <a:pt x="388" y="1391"/>
                    <a:pt x="389" y="1396"/>
                  </a:cubicBezTo>
                  <a:cubicBezTo>
                    <a:pt x="395" y="1420"/>
                    <a:pt x="371" y="1432"/>
                    <a:pt x="385" y="1450"/>
                  </a:cubicBezTo>
                  <a:cubicBezTo>
                    <a:pt x="385" y="1452"/>
                    <a:pt x="385" y="1452"/>
                    <a:pt x="385" y="1452"/>
                  </a:cubicBezTo>
                  <a:cubicBezTo>
                    <a:pt x="392" y="1452"/>
                    <a:pt x="392" y="1452"/>
                    <a:pt x="392" y="1452"/>
                  </a:cubicBezTo>
                  <a:cubicBezTo>
                    <a:pt x="394" y="1467"/>
                    <a:pt x="395" y="1485"/>
                    <a:pt x="399" y="1504"/>
                  </a:cubicBezTo>
                  <a:cubicBezTo>
                    <a:pt x="401" y="1501"/>
                    <a:pt x="400" y="1503"/>
                    <a:pt x="401" y="1499"/>
                  </a:cubicBezTo>
                  <a:cubicBezTo>
                    <a:pt x="406" y="1490"/>
                    <a:pt x="404" y="1463"/>
                    <a:pt x="399" y="1452"/>
                  </a:cubicBezTo>
                  <a:cubicBezTo>
                    <a:pt x="395" y="1446"/>
                    <a:pt x="385" y="1446"/>
                    <a:pt x="387" y="1434"/>
                  </a:cubicBezTo>
                  <a:cubicBezTo>
                    <a:pt x="388" y="1428"/>
                    <a:pt x="395" y="1420"/>
                    <a:pt x="396" y="1415"/>
                  </a:cubicBezTo>
                  <a:cubicBezTo>
                    <a:pt x="401" y="1401"/>
                    <a:pt x="390" y="1393"/>
                    <a:pt x="392" y="1382"/>
                  </a:cubicBezTo>
                  <a:cubicBezTo>
                    <a:pt x="392" y="1379"/>
                    <a:pt x="397" y="1371"/>
                    <a:pt x="396" y="1366"/>
                  </a:cubicBezTo>
                  <a:cubicBezTo>
                    <a:pt x="396" y="1354"/>
                    <a:pt x="385" y="1323"/>
                    <a:pt x="389" y="1308"/>
                  </a:cubicBezTo>
                  <a:cubicBezTo>
                    <a:pt x="394" y="1291"/>
                    <a:pt x="401" y="1279"/>
                    <a:pt x="394" y="1256"/>
                  </a:cubicBezTo>
                  <a:cubicBezTo>
                    <a:pt x="385" y="1224"/>
                    <a:pt x="402" y="1156"/>
                    <a:pt x="429" y="1154"/>
                  </a:cubicBezTo>
                  <a:cubicBezTo>
                    <a:pt x="434" y="1159"/>
                    <a:pt x="440" y="1159"/>
                    <a:pt x="443" y="1161"/>
                  </a:cubicBezTo>
                  <a:cubicBezTo>
                    <a:pt x="455" y="1175"/>
                    <a:pt x="454" y="1201"/>
                    <a:pt x="469" y="1212"/>
                  </a:cubicBezTo>
                  <a:cubicBezTo>
                    <a:pt x="475" y="1216"/>
                    <a:pt x="481" y="1214"/>
                    <a:pt x="490" y="1217"/>
                  </a:cubicBezTo>
                  <a:cubicBezTo>
                    <a:pt x="495" y="1219"/>
                    <a:pt x="499" y="1227"/>
                    <a:pt x="504" y="1228"/>
                  </a:cubicBezTo>
                  <a:cubicBezTo>
                    <a:pt x="510" y="1230"/>
                    <a:pt x="522" y="1224"/>
                    <a:pt x="532" y="1224"/>
                  </a:cubicBezTo>
                  <a:cubicBezTo>
                    <a:pt x="541" y="1241"/>
                    <a:pt x="551" y="1264"/>
                    <a:pt x="557" y="1282"/>
                  </a:cubicBezTo>
                  <a:cubicBezTo>
                    <a:pt x="561" y="1291"/>
                    <a:pt x="557" y="1306"/>
                    <a:pt x="560" y="1312"/>
                  </a:cubicBezTo>
                  <a:cubicBezTo>
                    <a:pt x="562" y="1312"/>
                    <a:pt x="562" y="1312"/>
                    <a:pt x="562" y="1312"/>
                  </a:cubicBezTo>
                  <a:cubicBezTo>
                    <a:pt x="562" y="1280"/>
                    <a:pt x="562" y="1280"/>
                    <a:pt x="562" y="1280"/>
                  </a:cubicBezTo>
                  <a:cubicBezTo>
                    <a:pt x="559" y="1275"/>
                    <a:pt x="560" y="1267"/>
                    <a:pt x="557" y="1261"/>
                  </a:cubicBezTo>
                  <a:cubicBezTo>
                    <a:pt x="551" y="1249"/>
                    <a:pt x="541" y="1240"/>
                    <a:pt x="539" y="1221"/>
                  </a:cubicBezTo>
                  <a:cubicBezTo>
                    <a:pt x="551" y="1223"/>
                    <a:pt x="576" y="1228"/>
                    <a:pt x="590" y="1235"/>
                  </a:cubicBezTo>
                  <a:cubicBezTo>
                    <a:pt x="590" y="1228"/>
                    <a:pt x="590" y="1228"/>
                    <a:pt x="590" y="1228"/>
                  </a:cubicBezTo>
                  <a:cubicBezTo>
                    <a:pt x="581" y="1227"/>
                    <a:pt x="580" y="1221"/>
                    <a:pt x="574" y="1219"/>
                  </a:cubicBezTo>
                  <a:cubicBezTo>
                    <a:pt x="567" y="1220"/>
                    <a:pt x="560" y="1221"/>
                    <a:pt x="553" y="1221"/>
                  </a:cubicBezTo>
                  <a:cubicBezTo>
                    <a:pt x="551" y="1220"/>
                    <a:pt x="547" y="1211"/>
                    <a:pt x="546" y="1210"/>
                  </a:cubicBezTo>
                  <a:cubicBezTo>
                    <a:pt x="541" y="1208"/>
                    <a:pt x="512" y="1217"/>
                    <a:pt x="501" y="1217"/>
                  </a:cubicBezTo>
                  <a:cubicBezTo>
                    <a:pt x="501" y="1210"/>
                    <a:pt x="501" y="1210"/>
                    <a:pt x="501" y="1210"/>
                  </a:cubicBezTo>
                  <a:cubicBezTo>
                    <a:pt x="490" y="1209"/>
                    <a:pt x="473" y="1206"/>
                    <a:pt x="471" y="1203"/>
                  </a:cubicBezTo>
                  <a:cubicBezTo>
                    <a:pt x="465" y="1193"/>
                    <a:pt x="457" y="1166"/>
                    <a:pt x="455" y="1154"/>
                  </a:cubicBezTo>
                  <a:cubicBezTo>
                    <a:pt x="438" y="1151"/>
                    <a:pt x="427" y="1142"/>
                    <a:pt x="415" y="1135"/>
                  </a:cubicBezTo>
                  <a:cubicBezTo>
                    <a:pt x="416" y="1099"/>
                    <a:pt x="395" y="1100"/>
                    <a:pt x="387" y="1077"/>
                  </a:cubicBezTo>
                  <a:cubicBezTo>
                    <a:pt x="381" y="1059"/>
                    <a:pt x="382" y="1031"/>
                    <a:pt x="375" y="1014"/>
                  </a:cubicBezTo>
                  <a:cubicBezTo>
                    <a:pt x="370" y="1000"/>
                    <a:pt x="356" y="990"/>
                    <a:pt x="352" y="976"/>
                  </a:cubicBezTo>
                  <a:cubicBezTo>
                    <a:pt x="349" y="965"/>
                    <a:pt x="357" y="952"/>
                    <a:pt x="354" y="944"/>
                  </a:cubicBezTo>
                  <a:cubicBezTo>
                    <a:pt x="354" y="942"/>
                    <a:pt x="340" y="917"/>
                    <a:pt x="338" y="916"/>
                  </a:cubicBezTo>
                  <a:cubicBezTo>
                    <a:pt x="335" y="913"/>
                    <a:pt x="330" y="914"/>
                    <a:pt x="329" y="911"/>
                  </a:cubicBezTo>
                  <a:cubicBezTo>
                    <a:pt x="328" y="905"/>
                    <a:pt x="327" y="899"/>
                    <a:pt x="326" y="893"/>
                  </a:cubicBezTo>
                  <a:cubicBezTo>
                    <a:pt x="324" y="888"/>
                    <a:pt x="317" y="883"/>
                    <a:pt x="315" y="879"/>
                  </a:cubicBezTo>
                  <a:cubicBezTo>
                    <a:pt x="311" y="870"/>
                    <a:pt x="319" y="859"/>
                    <a:pt x="303" y="855"/>
                  </a:cubicBezTo>
                  <a:cubicBezTo>
                    <a:pt x="301" y="845"/>
                    <a:pt x="297" y="845"/>
                    <a:pt x="294" y="839"/>
                  </a:cubicBezTo>
                  <a:cubicBezTo>
                    <a:pt x="296" y="824"/>
                    <a:pt x="300" y="812"/>
                    <a:pt x="301" y="792"/>
                  </a:cubicBezTo>
                  <a:cubicBezTo>
                    <a:pt x="308" y="788"/>
                    <a:pt x="309" y="792"/>
                    <a:pt x="310" y="781"/>
                  </a:cubicBezTo>
                  <a:cubicBezTo>
                    <a:pt x="306" y="779"/>
                    <a:pt x="308" y="780"/>
                    <a:pt x="305" y="778"/>
                  </a:cubicBezTo>
                  <a:cubicBezTo>
                    <a:pt x="315" y="771"/>
                    <a:pt x="322" y="766"/>
                    <a:pt x="322" y="748"/>
                  </a:cubicBezTo>
                  <a:cubicBezTo>
                    <a:pt x="320" y="745"/>
                    <a:pt x="321" y="729"/>
                    <a:pt x="324" y="725"/>
                  </a:cubicBezTo>
                  <a:cubicBezTo>
                    <a:pt x="324" y="731"/>
                    <a:pt x="325" y="732"/>
                    <a:pt x="326" y="736"/>
                  </a:cubicBezTo>
                  <a:cubicBezTo>
                    <a:pt x="329" y="736"/>
                    <a:pt x="329" y="736"/>
                    <a:pt x="329" y="736"/>
                  </a:cubicBezTo>
                  <a:cubicBezTo>
                    <a:pt x="330" y="707"/>
                    <a:pt x="348" y="703"/>
                    <a:pt x="361" y="687"/>
                  </a:cubicBezTo>
                  <a:cubicBezTo>
                    <a:pt x="353" y="686"/>
                    <a:pt x="355" y="688"/>
                    <a:pt x="352" y="683"/>
                  </a:cubicBezTo>
                  <a:cubicBezTo>
                    <a:pt x="345" y="673"/>
                    <a:pt x="354" y="661"/>
                    <a:pt x="347" y="650"/>
                  </a:cubicBezTo>
                  <a:cubicBezTo>
                    <a:pt x="346" y="655"/>
                    <a:pt x="347" y="654"/>
                    <a:pt x="345" y="657"/>
                  </a:cubicBezTo>
                  <a:cubicBezTo>
                    <a:pt x="345" y="655"/>
                    <a:pt x="345" y="655"/>
                    <a:pt x="345" y="655"/>
                  </a:cubicBezTo>
                  <a:cubicBezTo>
                    <a:pt x="343" y="652"/>
                    <a:pt x="343" y="651"/>
                    <a:pt x="343" y="645"/>
                  </a:cubicBezTo>
                  <a:cubicBezTo>
                    <a:pt x="350" y="638"/>
                    <a:pt x="346" y="636"/>
                    <a:pt x="343" y="629"/>
                  </a:cubicBezTo>
                  <a:cubicBezTo>
                    <a:pt x="345" y="625"/>
                    <a:pt x="353" y="618"/>
                    <a:pt x="354" y="615"/>
                  </a:cubicBezTo>
                  <a:cubicBezTo>
                    <a:pt x="355" y="602"/>
                    <a:pt x="356" y="588"/>
                    <a:pt x="357" y="575"/>
                  </a:cubicBezTo>
                  <a:cubicBezTo>
                    <a:pt x="360" y="565"/>
                    <a:pt x="372" y="557"/>
                    <a:pt x="375" y="547"/>
                  </a:cubicBezTo>
                  <a:cubicBezTo>
                    <a:pt x="382" y="530"/>
                    <a:pt x="371" y="518"/>
                    <a:pt x="389" y="510"/>
                  </a:cubicBezTo>
                  <a:cubicBezTo>
                    <a:pt x="389" y="512"/>
                    <a:pt x="389" y="512"/>
                    <a:pt x="389" y="512"/>
                  </a:cubicBezTo>
                  <a:cubicBezTo>
                    <a:pt x="395" y="516"/>
                    <a:pt x="393" y="520"/>
                    <a:pt x="399" y="524"/>
                  </a:cubicBezTo>
                  <a:cubicBezTo>
                    <a:pt x="407" y="530"/>
                    <a:pt x="421" y="523"/>
                    <a:pt x="424" y="531"/>
                  </a:cubicBezTo>
                  <a:cubicBezTo>
                    <a:pt x="426" y="534"/>
                    <a:pt x="437" y="582"/>
                    <a:pt x="436" y="585"/>
                  </a:cubicBezTo>
                  <a:cubicBezTo>
                    <a:pt x="433" y="593"/>
                    <a:pt x="426" y="598"/>
                    <a:pt x="424" y="610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27" y="608"/>
                    <a:pt x="427" y="608"/>
                    <a:pt x="427" y="608"/>
                  </a:cubicBezTo>
                  <a:cubicBezTo>
                    <a:pt x="435" y="599"/>
                    <a:pt x="437" y="584"/>
                    <a:pt x="445" y="575"/>
                  </a:cubicBezTo>
                  <a:cubicBezTo>
                    <a:pt x="451" y="581"/>
                    <a:pt x="461" y="591"/>
                    <a:pt x="469" y="594"/>
                  </a:cubicBezTo>
                  <a:cubicBezTo>
                    <a:pt x="473" y="590"/>
                    <a:pt x="476" y="589"/>
                    <a:pt x="485" y="589"/>
                  </a:cubicBezTo>
                  <a:cubicBezTo>
                    <a:pt x="491" y="599"/>
                    <a:pt x="499" y="604"/>
                    <a:pt x="504" y="608"/>
                  </a:cubicBezTo>
                  <a:cubicBezTo>
                    <a:pt x="511" y="615"/>
                    <a:pt x="510" y="628"/>
                    <a:pt x="511" y="636"/>
                  </a:cubicBezTo>
                  <a:cubicBezTo>
                    <a:pt x="526" y="625"/>
                    <a:pt x="534" y="634"/>
                    <a:pt x="553" y="636"/>
                  </a:cubicBezTo>
                  <a:cubicBezTo>
                    <a:pt x="555" y="642"/>
                    <a:pt x="560" y="653"/>
                    <a:pt x="564" y="659"/>
                  </a:cubicBezTo>
                  <a:cubicBezTo>
                    <a:pt x="564" y="655"/>
                    <a:pt x="564" y="655"/>
                    <a:pt x="564" y="655"/>
                  </a:cubicBezTo>
                  <a:cubicBezTo>
                    <a:pt x="566" y="652"/>
                    <a:pt x="566" y="649"/>
                    <a:pt x="567" y="643"/>
                  </a:cubicBezTo>
                  <a:cubicBezTo>
                    <a:pt x="560" y="638"/>
                    <a:pt x="556" y="632"/>
                    <a:pt x="550" y="627"/>
                  </a:cubicBezTo>
                  <a:cubicBezTo>
                    <a:pt x="550" y="622"/>
                    <a:pt x="550" y="622"/>
                    <a:pt x="550" y="622"/>
                  </a:cubicBezTo>
                  <a:cubicBezTo>
                    <a:pt x="558" y="617"/>
                    <a:pt x="560" y="614"/>
                    <a:pt x="571" y="613"/>
                  </a:cubicBezTo>
                  <a:cubicBezTo>
                    <a:pt x="574" y="616"/>
                    <a:pt x="576" y="617"/>
                    <a:pt x="581" y="620"/>
                  </a:cubicBezTo>
                  <a:cubicBezTo>
                    <a:pt x="582" y="627"/>
                    <a:pt x="587" y="631"/>
                    <a:pt x="585" y="638"/>
                  </a:cubicBezTo>
                  <a:cubicBezTo>
                    <a:pt x="584" y="645"/>
                    <a:pt x="579" y="648"/>
                    <a:pt x="578" y="659"/>
                  </a:cubicBezTo>
                  <a:cubicBezTo>
                    <a:pt x="585" y="659"/>
                    <a:pt x="585" y="659"/>
                    <a:pt x="585" y="659"/>
                  </a:cubicBezTo>
                  <a:cubicBezTo>
                    <a:pt x="585" y="671"/>
                    <a:pt x="582" y="679"/>
                    <a:pt x="578" y="687"/>
                  </a:cubicBezTo>
                  <a:cubicBezTo>
                    <a:pt x="572" y="681"/>
                    <a:pt x="568" y="674"/>
                    <a:pt x="564" y="666"/>
                  </a:cubicBezTo>
                  <a:cubicBezTo>
                    <a:pt x="562" y="666"/>
                    <a:pt x="562" y="666"/>
                    <a:pt x="562" y="666"/>
                  </a:cubicBezTo>
                  <a:cubicBezTo>
                    <a:pt x="562" y="678"/>
                    <a:pt x="562" y="678"/>
                    <a:pt x="562" y="678"/>
                  </a:cubicBezTo>
                  <a:cubicBezTo>
                    <a:pt x="571" y="688"/>
                    <a:pt x="588" y="720"/>
                    <a:pt x="599" y="725"/>
                  </a:cubicBezTo>
                  <a:cubicBezTo>
                    <a:pt x="602" y="726"/>
                    <a:pt x="603" y="726"/>
                    <a:pt x="609" y="727"/>
                  </a:cubicBezTo>
                  <a:cubicBezTo>
                    <a:pt x="611" y="741"/>
                    <a:pt x="620" y="751"/>
                    <a:pt x="630" y="757"/>
                  </a:cubicBezTo>
                  <a:cubicBezTo>
                    <a:pt x="632" y="757"/>
                    <a:pt x="634" y="752"/>
                    <a:pt x="639" y="755"/>
                  </a:cubicBezTo>
                  <a:cubicBezTo>
                    <a:pt x="647" y="759"/>
                    <a:pt x="648" y="773"/>
                    <a:pt x="655" y="778"/>
                  </a:cubicBezTo>
                  <a:cubicBezTo>
                    <a:pt x="660" y="781"/>
                    <a:pt x="669" y="777"/>
                    <a:pt x="674" y="781"/>
                  </a:cubicBezTo>
                  <a:cubicBezTo>
                    <a:pt x="678" y="784"/>
                    <a:pt x="678" y="794"/>
                    <a:pt x="683" y="797"/>
                  </a:cubicBezTo>
                  <a:cubicBezTo>
                    <a:pt x="688" y="799"/>
                    <a:pt x="694" y="797"/>
                    <a:pt x="697" y="799"/>
                  </a:cubicBezTo>
                  <a:cubicBezTo>
                    <a:pt x="694" y="806"/>
                    <a:pt x="697" y="818"/>
                    <a:pt x="697" y="830"/>
                  </a:cubicBezTo>
                  <a:cubicBezTo>
                    <a:pt x="711" y="836"/>
                    <a:pt x="741" y="861"/>
                    <a:pt x="749" y="874"/>
                  </a:cubicBezTo>
                  <a:cubicBezTo>
                    <a:pt x="749" y="888"/>
                    <a:pt x="749" y="888"/>
                    <a:pt x="749" y="888"/>
                  </a:cubicBezTo>
                  <a:cubicBezTo>
                    <a:pt x="752" y="899"/>
                    <a:pt x="762" y="904"/>
                    <a:pt x="765" y="914"/>
                  </a:cubicBezTo>
                  <a:cubicBezTo>
                    <a:pt x="769" y="924"/>
                    <a:pt x="763" y="935"/>
                    <a:pt x="772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37"/>
                    <a:pt x="788" y="937"/>
                    <a:pt x="788" y="937"/>
                  </a:cubicBezTo>
                  <a:cubicBezTo>
                    <a:pt x="786" y="934"/>
                    <a:pt x="787" y="936"/>
                    <a:pt x="786" y="932"/>
                  </a:cubicBezTo>
                  <a:cubicBezTo>
                    <a:pt x="778" y="931"/>
                    <a:pt x="780" y="933"/>
                    <a:pt x="777" y="928"/>
                  </a:cubicBezTo>
                  <a:cubicBezTo>
                    <a:pt x="772" y="919"/>
                    <a:pt x="775" y="906"/>
                    <a:pt x="770" y="897"/>
                  </a:cubicBezTo>
                  <a:cubicBezTo>
                    <a:pt x="766" y="895"/>
                    <a:pt x="762" y="893"/>
                    <a:pt x="758" y="890"/>
                  </a:cubicBezTo>
                  <a:cubicBezTo>
                    <a:pt x="752" y="880"/>
                    <a:pt x="757" y="871"/>
                    <a:pt x="746" y="862"/>
                  </a:cubicBezTo>
                  <a:cubicBezTo>
                    <a:pt x="743" y="861"/>
                    <a:pt x="746" y="862"/>
                    <a:pt x="739" y="862"/>
                  </a:cubicBezTo>
                  <a:cubicBezTo>
                    <a:pt x="739" y="856"/>
                    <a:pt x="739" y="851"/>
                    <a:pt x="737" y="848"/>
                  </a:cubicBezTo>
                  <a:cubicBezTo>
                    <a:pt x="728" y="839"/>
                    <a:pt x="720" y="837"/>
                    <a:pt x="707" y="832"/>
                  </a:cubicBezTo>
                  <a:cubicBezTo>
                    <a:pt x="703" y="822"/>
                    <a:pt x="707" y="802"/>
                    <a:pt x="700" y="792"/>
                  </a:cubicBezTo>
                  <a:cubicBezTo>
                    <a:pt x="696" y="790"/>
                    <a:pt x="687" y="790"/>
                    <a:pt x="683" y="788"/>
                  </a:cubicBezTo>
                  <a:cubicBezTo>
                    <a:pt x="680" y="784"/>
                    <a:pt x="679" y="776"/>
                    <a:pt x="674" y="774"/>
                  </a:cubicBezTo>
                  <a:cubicBezTo>
                    <a:pt x="670" y="771"/>
                    <a:pt x="664" y="775"/>
                    <a:pt x="662" y="776"/>
                  </a:cubicBezTo>
                  <a:cubicBezTo>
                    <a:pt x="654" y="768"/>
                    <a:pt x="651" y="759"/>
                    <a:pt x="646" y="748"/>
                  </a:cubicBezTo>
                  <a:cubicBezTo>
                    <a:pt x="632" y="749"/>
                    <a:pt x="627" y="748"/>
                    <a:pt x="625" y="736"/>
                  </a:cubicBezTo>
                  <a:cubicBezTo>
                    <a:pt x="629" y="734"/>
                    <a:pt x="630" y="733"/>
                    <a:pt x="632" y="729"/>
                  </a:cubicBezTo>
                  <a:cubicBezTo>
                    <a:pt x="627" y="729"/>
                    <a:pt x="627" y="729"/>
                    <a:pt x="627" y="729"/>
                  </a:cubicBezTo>
                  <a:cubicBezTo>
                    <a:pt x="625" y="727"/>
                    <a:pt x="623" y="727"/>
                    <a:pt x="618" y="727"/>
                  </a:cubicBezTo>
                  <a:cubicBezTo>
                    <a:pt x="617" y="722"/>
                    <a:pt x="617" y="722"/>
                    <a:pt x="616" y="720"/>
                  </a:cubicBezTo>
                  <a:cubicBezTo>
                    <a:pt x="609" y="714"/>
                    <a:pt x="609" y="720"/>
                    <a:pt x="602" y="715"/>
                  </a:cubicBezTo>
                  <a:cubicBezTo>
                    <a:pt x="595" y="711"/>
                    <a:pt x="591" y="700"/>
                    <a:pt x="585" y="694"/>
                  </a:cubicBezTo>
                  <a:cubicBezTo>
                    <a:pt x="586" y="687"/>
                    <a:pt x="594" y="673"/>
                    <a:pt x="590" y="659"/>
                  </a:cubicBezTo>
                  <a:cubicBezTo>
                    <a:pt x="589" y="656"/>
                    <a:pt x="584" y="657"/>
                    <a:pt x="585" y="650"/>
                  </a:cubicBezTo>
                  <a:cubicBezTo>
                    <a:pt x="587" y="635"/>
                    <a:pt x="593" y="631"/>
                    <a:pt x="592" y="615"/>
                  </a:cubicBezTo>
                  <a:cubicBezTo>
                    <a:pt x="586" y="611"/>
                    <a:pt x="577" y="606"/>
                    <a:pt x="571" y="601"/>
                  </a:cubicBezTo>
                  <a:cubicBezTo>
                    <a:pt x="560" y="607"/>
                    <a:pt x="534" y="625"/>
                    <a:pt x="527" y="613"/>
                  </a:cubicBezTo>
                  <a:cubicBezTo>
                    <a:pt x="534" y="608"/>
                    <a:pt x="538" y="604"/>
                    <a:pt x="543" y="599"/>
                  </a:cubicBezTo>
                  <a:cubicBezTo>
                    <a:pt x="540" y="584"/>
                    <a:pt x="538" y="555"/>
                    <a:pt x="546" y="550"/>
                  </a:cubicBezTo>
                  <a:cubicBezTo>
                    <a:pt x="549" y="553"/>
                    <a:pt x="547" y="552"/>
                    <a:pt x="553" y="554"/>
                  </a:cubicBezTo>
                  <a:cubicBezTo>
                    <a:pt x="553" y="543"/>
                    <a:pt x="553" y="543"/>
                    <a:pt x="553" y="543"/>
                  </a:cubicBezTo>
                  <a:cubicBezTo>
                    <a:pt x="559" y="534"/>
                    <a:pt x="556" y="525"/>
                    <a:pt x="555" y="515"/>
                  </a:cubicBezTo>
                  <a:cubicBezTo>
                    <a:pt x="564" y="515"/>
                    <a:pt x="570" y="516"/>
                    <a:pt x="576" y="517"/>
                  </a:cubicBezTo>
                  <a:cubicBezTo>
                    <a:pt x="584" y="538"/>
                    <a:pt x="588" y="557"/>
                    <a:pt x="588" y="587"/>
                  </a:cubicBezTo>
                  <a:cubicBezTo>
                    <a:pt x="613" y="605"/>
                    <a:pt x="595" y="606"/>
                    <a:pt x="604" y="636"/>
                  </a:cubicBezTo>
                  <a:cubicBezTo>
                    <a:pt x="609" y="652"/>
                    <a:pt x="628" y="657"/>
                    <a:pt x="634" y="671"/>
                  </a:cubicBezTo>
                  <a:cubicBezTo>
                    <a:pt x="639" y="680"/>
                    <a:pt x="630" y="686"/>
                    <a:pt x="634" y="699"/>
                  </a:cubicBezTo>
                  <a:cubicBezTo>
                    <a:pt x="637" y="707"/>
                    <a:pt x="641" y="710"/>
                    <a:pt x="641" y="725"/>
                  </a:cubicBezTo>
                  <a:cubicBezTo>
                    <a:pt x="635" y="724"/>
                    <a:pt x="636" y="722"/>
                    <a:pt x="632" y="725"/>
                  </a:cubicBezTo>
                  <a:cubicBezTo>
                    <a:pt x="634" y="727"/>
                    <a:pt x="633" y="725"/>
                    <a:pt x="634" y="729"/>
                  </a:cubicBezTo>
                  <a:cubicBezTo>
                    <a:pt x="641" y="731"/>
                    <a:pt x="640" y="732"/>
                    <a:pt x="648" y="734"/>
                  </a:cubicBezTo>
                  <a:cubicBezTo>
                    <a:pt x="648" y="727"/>
                    <a:pt x="645" y="727"/>
                    <a:pt x="655" y="725"/>
                  </a:cubicBezTo>
                  <a:cubicBezTo>
                    <a:pt x="657" y="717"/>
                    <a:pt x="654" y="721"/>
                    <a:pt x="660" y="718"/>
                  </a:cubicBezTo>
                  <a:cubicBezTo>
                    <a:pt x="668" y="724"/>
                    <a:pt x="679" y="731"/>
                    <a:pt x="690" y="734"/>
                  </a:cubicBezTo>
                  <a:cubicBezTo>
                    <a:pt x="690" y="739"/>
                    <a:pt x="690" y="739"/>
                    <a:pt x="690" y="739"/>
                  </a:cubicBezTo>
                  <a:cubicBezTo>
                    <a:pt x="679" y="739"/>
                    <a:pt x="679" y="739"/>
                    <a:pt x="679" y="739"/>
                  </a:cubicBezTo>
                  <a:cubicBezTo>
                    <a:pt x="675" y="736"/>
                    <a:pt x="669" y="733"/>
                    <a:pt x="665" y="732"/>
                  </a:cubicBezTo>
                  <a:cubicBezTo>
                    <a:pt x="665" y="741"/>
                    <a:pt x="665" y="741"/>
                    <a:pt x="665" y="741"/>
                  </a:cubicBezTo>
                  <a:cubicBezTo>
                    <a:pt x="667" y="741"/>
                    <a:pt x="667" y="741"/>
                    <a:pt x="667" y="741"/>
                  </a:cubicBezTo>
                  <a:cubicBezTo>
                    <a:pt x="667" y="743"/>
                    <a:pt x="667" y="743"/>
                    <a:pt x="667" y="743"/>
                  </a:cubicBezTo>
                  <a:cubicBezTo>
                    <a:pt x="675" y="744"/>
                    <a:pt x="692" y="749"/>
                    <a:pt x="693" y="748"/>
                  </a:cubicBezTo>
                  <a:cubicBezTo>
                    <a:pt x="700" y="744"/>
                    <a:pt x="695" y="743"/>
                    <a:pt x="702" y="741"/>
                  </a:cubicBezTo>
                  <a:cubicBezTo>
                    <a:pt x="708" y="747"/>
                    <a:pt x="719" y="748"/>
                    <a:pt x="725" y="755"/>
                  </a:cubicBezTo>
                  <a:cubicBezTo>
                    <a:pt x="741" y="763"/>
                    <a:pt x="738" y="790"/>
                    <a:pt x="746" y="806"/>
                  </a:cubicBezTo>
                  <a:cubicBezTo>
                    <a:pt x="755" y="823"/>
                    <a:pt x="773" y="836"/>
                    <a:pt x="784" y="851"/>
                  </a:cubicBezTo>
                  <a:cubicBezTo>
                    <a:pt x="789" y="858"/>
                    <a:pt x="783" y="865"/>
                    <a:pt x="786" y="872"/>
                  </a:cubicBezTo>
                  <a:cubicBezTo>
                    <a:pt x="791" y="875"/>
                    <a:pt x="795" y="878"/>
                    <a:pt x="800" y="881"/>
                  </a:cubicBezTo>
                  <a:cubicBezTo>
                    <a:pt x="802" y="887"/>
                    <a:pt x="805" y="893"/>
                    <a:pt x="807" y="900"/>
                  </a:cubicBezTo>
                  <a:cubicBezTo>
                    <a:pt x="810" y="903"/>
                    <a:pt x="819" y="904"/>
                    <a:pt x="821" y="909"/>
                  </a:cubicBezTo>
                  <a:cubicBezTo>
                    <a:pt x="820" y="914"/>
                    <a:pt x="819" y="918"/>
                    <a:pt x="819" y="923"/>
                  </a:cubicBezTo>
                  <a:cubicBezTo>
                    <a:pt x="823" y="933"/>
                    <a:pt x="833" y="927"/>
                    <a:pt x="835" y="944"/>
                  </a:cubicBezTo>
                  <a:cubicBezTo>
                    <a:pt x="833" y="944"/>
                    <a:pt x="833" y="944"/>
                    <a:pt x="833" y="944"/>
                  </a:cubicBezTo>
                  <a:cubicBezTo>
                    <a:pt x="829" y="942"/>
                    <a:pt x="825" y="943"/>
                    <a:pt x="816" y="944"/>
                  </a:cubicBezTo>
                  <a:cubicBezTo>
                    <a:pt x="813" y="948"/>
                    <a:pt x="812" y="948"/>
                    <a:pt x="809" y="953"/>
                  </a:cubicBezTo>
                  <a:cubicBezTo>
                    <a:pt x="812" y="953"/>
                    <a:pt x="812" y="953"/>
                    <a:pt x="812" y="953"/>
                  </a:cubicBezTo>
                  <a:cubicBezTo>
                    <a:pt x="813" y="957"/>
                    <a:pt x="812" y="955"/>
                    <a:pt x="814" y="958"/>
                  </a:cubicBezTo>
                  <a:cubicBezTo>
                    <a:pt x="820" y="953"/>
                    <a:pt x="827" y="949"/>
                    <a:pt x="837" y="949"/>
                  </a:cubicBezTo>
                  <a:cubicBezTo>
                    <a:pt x="842" y="958"/>
                    <a:pt x="846" y="962"/>
                    <a:pt x="847" y="976"/>
                  </a:cubicBezTo>
                  <a:cubicBezTo>
                    <a:pt x="841" y="982"/>
                    <a:pt x="838" y="989"/>
                    <a:pt x="837" y="1000"/>
                  </a:cubicBezTo>
                  <a:cubicBezTo>
                    <a:pt x="852" y="1008"/>
                    <a:pt x="866" y="1030"/>
                    <a:pt x="875" y="1044"/>
                  </a:cubicBezTo>
                  <a:cubicBezTo>
                    <a:pt x="881" y="1044"/>
                    <a:pt x="878" y="1042"/>
                    <a:pt x="882" y="1044"/>
                  </a:cubicBezTo>
                  <a:cubicBezTo>
                    <a:pt x="885" y="1048"/>
                    <a:pt x="885" y="1056"/>
                    <a:pt x="889" y="1060"/>
                  </a:cubicBezTo>
                  <a:cubicBezTo>
                    <a:pt x="894" y="1066"/>
                    <a:pt x="906" y="1067"/>
                    <a:pt x="912" y="1072"/>
                  </a:cubicBezTo>
                  <a:cubicBezTo>
                    <a:pt x="916" y="1075"/>
                    <a:pt x="931" y="1095"/>
                    <a:pt x="931" y="1100"/>
                  </a:cubicBezTo>
                  <a:cubicBezTo>
                    <a:pt x="931" y="1103"/>
                    <a:pt x="923" y="1108"/>
                    <a:pt x="926" y="1116"/>
                  </a:cubicBezTo>
                  <a:cubicBezTo>
                    <a:pt x="926" y="1118"/>
                    <a:pt x="932" y="1122"/>
                    <a:pt x="933" y="1123"/>
                  </a:cubicBezTo>
                  <a:cubicBezTo>
                    <a:pt x="938" y="1134"/>
                    <a:pt x="932" y="1142"/>
                    <a:pt x="931" y="1149"/>
                  </a:cubicBezTo>
                  <a:cubicBezTo>
                    <a:pt x="929" y="1161"/>
                    <a:pt x="939" y="1173"/>
                    <a:pt x="933" y="1189"/>
                  </a:cubicBezTo>
                  <a:cubicBezTo>
                    <a:pt x="929" y="1197"/>
                    <a:pt x="918" y="1206"/>
                    <a:pt x="914" y="1214"/>
                  </a:cubicBezTo>
                  <a:cubicBezTo>
                    <a:pt x="919" y="1214"/>
                    <a:pt x="919" y="1214"/>
                    <a:pt x="919" y="1214"/>
                  </a:cubicBezTo>
                  <a:cubicBezTo>
                    <a:pt x="924" y="1208"/>
                    <a:pt x="930" y="1199"/>
                    <a:pt x="938" y="1196"/>
                  </a:cubicBezTo>
                  <a:cubicBezTo>
                    <a:pt x="939" y="1201"/>
                    <a:pt x="940" y="1207"/>
                    <a:pt x="942" y="1210"/>
                  </a:cubicBezTo>
                  <a:cubicBezTo>
                    <a:pt x="942" y="1199"/>
                    <a:pt x="936" y="1192"/>
                    <a:pt x="938" y="1184"/>
                  </a:cubicBezTo>
                  <a:close/>
                  <a:moveTo>
                    <a:pt x="704" y="379"/>
                  </a:moveTo>
                  <a:cubicBezTo>
                    <a:pt x="707" y="384"/>
                    <a:pt x="709" y="385"/>
                    <a:pt x="711" y="391"/>
                  </a:cubicBezTo>
                  <a:cubicBezTo>
                    <a:pt x="709" y="391"/>
                    <a:pt x="709" y="391"/>
                    <a:pt x="709" y="391"/>
                  </a:cubicBezTo>
                  <a:cubicBezTo>
                    <a:pt x="706" y="393"/>
                    <a:pt x="707" y="392"/>
                    <a:pt x="702" y="393"/>
                  </a:cubicBezTo>
                  <a:cubicBezTo>
                    <a:pt x="699" y="388"/>
                    <a:pt x="699" y="389"/>
                    <a:pt x="697" y="382"/>
                  </a:cubicBezTo>
                  <a:cubicBezTo>
                    <a:pt x="700" y="381"/>
                    <a:pt x="702" y="380"/>
                    <a:pt x="704" y="379"/>
                  </a:cubicBezTo>
                  <a:close/>
                  <a:moveTo>
                    <a:pt x="688" y="316"/>
                  </a:moveTo>
                  <a:cubicBezTo>
                    <a:pt x="689" y="320"/>
                    <a:pt x="690" y="320"/>
                    <a:pt x="690" y="326"/>
                  </a:cubicBezTo>
                  <a:cubicBezTo>
                    <a:pt x="688" y="326"/>
                    <a:pt x="688" y="326"/>
                    <a:pt x="688" y="326"/>
                  </a:cubicBezTo>
                  <a:cubicBezTo>
                    <a:pt x="688" y="328"/>
                    <a:pt x="688" y="328"/>
                    <a:pt x="688" y="328"/>
                  </a:cubicBezTo>
                  <a:cubicBezTo>
                    <a:pt x="686" y="328"/>
                    <a:pt x="686" y="328"/>
                    <a:pt x="686" y="328"/>
                  </a:cubicBezTo>
                  <a:cubicBezTo>
                    <a:pt x="686" y="326"/>
                    <a:pt x="686" y="326"/>
                    <a:pt x="686" y="326"/>
                  </a:cubicBezTo>
                  <a:cubicBezTo>
                    <a:pt x="684" y="323"/>
                    <a:pt x="684" y="323"/>
                    <a:pt x="683" y="319"/>
                  </a:cubicBezTo>
                  <a:cubicBezTo>
                    <a:pt x="685" y="318"/>
                    <a:pt x="686" y="317"/>
                    <a:pt x="688" y="316"/>
                  </a:cubicBezTo>
                  <a:close/>
                  <a:moveTo>
                    <a:pt x="592" y="207"/>
                  </a:moveTo>
                  <a:cubicBezTo>
                    <a:pt x="601" y="207"/>
                    <a:pt x="606" y="211"/>
                    <a:pt x="609" y="209"/>
                  </a:cubicBezTo>
                  <a:cubicBezTo>
                    <a:pt x="616" y="215"/>
                    <a:pt x="625" y="226"/>
                    <a:pt x="630" y="235"/>
                  </a:cubicBezTo>
                  <a:cubicBezTo>
                    <a:pt x="630" y="238"/>
                    <a:pt x="631" y="242"/>
                    <a:pt x="632" y="246"/>
                  </a:cubicBezTo>
                  <a:cubicBezTo>
                    <a:pt x="641" y="260"/>
                    <a:pt x="673" y="259"/>
                    <a:pt x="674" y="293"/>
                  </a:cubicBezTo>
                  <a:cubicBezTo>
                    <a:pt x="666" y="296"/>
                    <a:pt x="663" y="301"/>
                    <a:pt x="655" y="305"/>
                  </a:cubicBezTo>
                  <a:cubicBezTo>
                    <a:pt x="649" y="283"/>
                    <a:pt x="634" y="266"/>
                    <a:pt x="625" y="246"/>
                  </a:cubicBezTo>
                  <a:cubicBezTo>
                    <a:pt x="617" y="247"/>
                    <a:pt x="608" y="247"/>
                    <a:pt x="604" y="244"/>
                  </a:cubicBezTo>
                  <a:cubicBezTo>
                    <a:pt x="594" y="234"/>
                    <a:pt x="591" y="222"/>
                    <a:pt x="592" y="207"/>
                  </a:cubicBezTo>
                  <a:close/>
                  <a:moveTo>
                    <a:pt x="30" y="1823"/>
                  </a:moveTo>
                  <a:cubicBezTo>
                    <a:pt x="28" y="1825"/>
                    <a:pt x="27" y="1826"/>
                    <a:pt x="25" y="1828"/>
                  </a:cubicBezTo>
                  <a:cubicBezTo>
                    <a:pt x="29" y="1832"/>
                    <a:pt x="30" y="1833"/>
                    <a:pt x="28" y="1837"/>
                  </a:cubicBezTo>
                  <a:cubicBezTo>
                    <a:pt x="27" y="1840"/>
                    <a:pt x="26" y="1842"/>
                    <a:pt x="25" y="1844"/>
                  </a:cubicBezTo>
                  <a:cubicBezTo>
                    <a:pt x="21" y="1844"/>
                    <a:pt x="21" y="1844"/>
                    <a:pt x="21" y="1844"/>
                  </a:cubicBezTo>
                  <a:cubicBezTo>
                    <a:pt x="21" y="1828"/>
                    <a:pt x="21" y="1828"/>
                    <a:pt x="21" y="1828"/>
                  </a:cubicBezTo>
                  <a:cubicBezTo>
                    <a:pt x="25" y="1826"/>
                    <a:pt x="25" y="1825"/>
                    <a:pt x="30" y="1823"/>
                  </a:cubicBezTo>
                  <a:close/>
                  <a:moveTo>
                    <a:pt x="254" y="1205"/>
                  </a:moveTo>
                  <a:cubicBezTo>
                    <a:pt x="235" y="1205"/>
                    <a:pt x="235" y="1205"/>
                    <a:pt x="235" y="1205"/>
                  </a:cubicBezTo>
                  <a:cubicBezTo>
                    <a:pt x="235" y="1210"/>
                    <a:pt x="235" y="1210"/>
                    <a:pt x="235" y="1210"/>
                  </a:cubicBezTo>
                  <a:cubicBezTo>
                    <a:pt x="247" y="1210"/>
                    <a:pt x="247" y="1210"/>
                    <a:pt x="247" y="1210"/>
                  </a:cubicBezTo>
                  <a:cubicBezTo>
                    <a:pt x="247" y="1216"/>
                    <a:pt x="246" y="1218"/>
                    <a:pt x="245" y="1221"/>
                  </a:cubicBezTo>
                  <a:cubicBezTo>
                    <a:pt x="242" y="1219"/>
                    <a:pt x="244" y="1222"/>
                    <a:pt x="242" y="1219"/>
                  </a:cubicBezTo>
                  <a:cubicBezTo>
                    <a:pt x="233" y="1212"/>
                    <a:pt x="228" y="1210"/>
                    <a:pt x="228" y="1191"/>
                  </a:cubicBezTo>
                  <a:cubicBezTo>
                    <a:pt x="234" y="1188"/>
                    <a:pt x="231" y="1190"/>
                    <a:pt x="231" y="1179"/>
                  </a:cubicBezTo>
                  <a:cubicBezTo>
                    <a:pt x="237" y="1177"/>
                    <a:pt x="237" y="1175"/>
                    <a:pt x="247" y="1175"/>
                  </a:cubicBezTo>
                  <a:cubicBezTo>
                    <a:pt x="249" y="1176"/>
                    <a:pt x="252" y="1178"/>
                    <a:pt x="254" y="1179"/>
                  </a:cubicBezTo>
                  <a:cubicBezTo>
                    <a:pt x="249" y="1179"/>
                    <a:pt x="249" y="1179"/>
                    <a:pt x="249" y="1179"/>
                  </a:cubicBezTo>
                  <a:cubicBezTo>
                    <a:pt x="246" y="1182"/>
                    <a:pt x="243" y="1183"/>
                    <a:pt x="238" y="1184"/>
                  </a:cubicBezTo>
                  <a:cubicBezTo>
                    <a:pt x="238" y="1186"/>
                    <a:pt x="238" y="1186"/>
                    <a:pt x="238" y="1186"/>
                  </a:cubicBezTo>
                  <a:cubicBezTo>
                    <a:pt x="249" y="1186"/>
                    <a:pt x="255" y="1188"/>
                    <a:pt x="259" y="1196"/>
                  </a:cubicBezTo>
                  <a:cubicBezTo>
                    <a:pt x="254" y="1199"/>
                    <a:pt x="255" y="1198"/>
                    <a:pt x="254" y="1205"/>
                  </a:cubicBezTo>
                  <a:close/>
                  <a:moveTo>
                    <a:pt x="242" y="589"/>
                  </a:moveTo>
                  <a:cubicBezTo>
                    <a:pt x="281" y="595"/>
                    <a:pt x="265" y="572"/>
                    <a:pt x="298" y="564"/>
                  </a:cubicBezTo>
                  <a:cubicBezTo>
                    <a:pt x="301" y="568"/>
                    <a:pt x="302" y="568"/>
                    <a:pt x="303" y="575"/>
                  </a:cubicBezTo>
                  <a:cubicBezTo>
                    <a:pt x="299" y="579"/>
                    <a:pt x="298" y="584"/>
                    <a:pt x="294" y="587"/>
                  </a:cubicBezTo>
                  <a:cubicBezTo>
                    <a:pt x="280" y="598"/>
                    <a:pt x="266" y="590"/>
                    <a:pt x="263" y="613"/>
                  </a:cubicBezTo>
                  <a:cubicBezTo>
                    <a:pt x="266" y="616"/>
                    <a:pt x="265" y="614"/>
                    <a:pt x="263" y="617"/>
                  </a:cubicBezTo>
                  <a:cubicBezTo>
                    <a:pt x="260" y="627"/>
                    <a:pt x="251" y="636"/>
                    <a:pt x="240" y="638"/>
                  </a:cubicBezTo>
                  <a:cubicBezTo>
                    <a:pt x="240" y="634"/>
                    <a:pt x="240" y="634"/>
                    <a:pt x="240" y="634"/>
                  </a:cubicBezTo>
                  <a:cubicBezTo>
                    <a:pt x="238" y="627"/>
                    <a:pt x="238" y="601"/>
                    <a:pt x="242" y="589"/>
                  </a:cubicBezTo>
                  <a:close/>
                  <a:moveTo>
                    <a:pt x="273" y="769"/>
                  </a:moveTo>
                  <a:cubicBezTo>
                    <a:pt x="273" y="762"/>
                    <a:pt x="273" y="762"/>
                    <a:pt x="273" y="762"/>
                  </a:cubicBezTo>
                  <a:cubicBezTo>
                    <a:pt x="275" y="762"/>
                    <a:pt x="275" y="762"/>
                    <a:pt x="275" y="762"/>
                  </a:cubicBezTo>
                  <a:cubicBezTo>
                    <a:pt x="274" y="767"/>
                    <a:pt x="274" y="766"/>
                    <a:pt x="273" y="769"/>
                  </a:cubicBezTo>
                  <a:close/>
                  <a:moveTo>
                    <a:pt x="310" y="680"/>
                  </a:moveTo>
                  <a:cubicBezTo>
                    <a:pt x="307" y="674"/>
                    <a:pt x="311" y="679"/>
                    <a:pt x="305" y="676"/>
                  </a:cubicBezTo>
                  <a:cubicBezTo>
                    <a:pt x="305" y="680"/>
                    <a:pt x="305" y="680"/>
                    <a:pt x="305" y="680"/>
                  </a:cubicBezTo>
                  <a:cubicBezTo>
                    <a:pt x="304" y="683"/>
                    <a:pt x="304" y="682"/>
                    <a:pt x="303" y="687"/>
                  </a:cubicBezTo>
                  <a:cubicBezTo>
                    <a:pt x="296" y="687"/>
                    <a:pt x="296" y="687"/>
                    <a:pt x="296" y="687"/>
                  </a:cubicBezTo>
                  <a:cubicBezTo>
                    <a:pt x="295" y="693"/>
                    <a:pt x="294" y="700"/>
                    <a:pt x="294" y="706"/>
                  </a:cubicBezTo>
                  <a:cubicBezTo>
                    <a:pt x="287" y="706"/>
                    <a:pt x="287" y="706"/>
                    <a:pt x="287" y="706"/>
                  </a:cubicBezTo>
                  <a:cubicBezTo>
                    <a:pt x="288" y="720"/>
                    <a:pt x="290" y="742"/>
                    <a:pt x="282" y="753"/>
                  </a:cubicBezTo>
                  <a:cubicBezTo>
                    <a:pt x="279" y="754"/>
                    <a:pt x="278" y="754"/>
                    <a:pt x="273" y="755"/>
                  </a:cubicBezTo>
                  <a:cubicBezTo>
                    <a:pt x="269" y="753"/>
                    <a:pt x="272" y="755"/>
                    <a:pt x="266" y="755"/>
                  </a:cubicBezTo>
                  <a:cubicBezTo>
                    <a:pt x="264" y="738"/>
                    <a:pt x="253" y="728"/>
                    <a:pt x="249" y="715"/>
                  </a:cubicBezTo>
                  <a:cubicBezTo>
                    <a:pt x="247" y="707"/>
                    <a:pt x="253" y="707"/>
                    <a:pt x="254" y="704"/>
                  </a:cubicBezTo>
                  <a:cubicBezTo>
                    <a:pt x="257" y="696"/>
                    <a:pt x="253" y="674"/>
                    <a:pt x="252" y="669"/>
                  </a:cubicBezTo>
                  <a:cubicBezTo>
                    <a:pt x="250" y="670"/>
                    <a:pt x="249" y="671"/>
                    <a:pt x="247" y="673"/>
                  </a:cubicBezTo>
                  <a:cubicBezTo>
                    <a:pt x="246" y="662"/>
                    <a:pt x="244" y="663"/>
                    <a:pt x="242" y="652"/>
                  </a:cubicBezTo>
                  <a:cubicBezTo>
                    <a:pt x="253" y="644"/>
                    <a:pt x="259" y="635"/>
                    <a:pt x="273" y="629"/>
                  </a:cubicBezTo>
                  <a:cubicBezTo>
                    <a:pt x="272" y="621"/>
                    <a:pt x="272" y="612"/>
                    <a:pt x="275" y="608"/>
                  </a:cubicBezTo>
                  <a:cubicBezTo>
                    <a:pt x="287" y="598"/>
                    <a:pt x="306" y="601"/>
                    <a:pt x="310" y="582"/>
                  </a:cubicBezTo>
                  <a:cubicBezTo>
                    <a:pt x="316" y="583"/>
                    <a:pt x="318" y="583"/>
                    <a:pt x="322" y="585"/>
                  </a:cubicBezTo>
                  <a:cubicBezTo>
                    <a:pt x="311" y="609"/>
                    <a:pt x="314" y="637"/>
                    <a:pt x="305" y="662"/>
                  </a:cubicBezTo>
                  <a:cubicBezTo>
                    <a:pt x="312" y="662"/>
                    <a:pt x="312" y="662"/>
                    <a:pt x="312" y="662"/>
                  </a:cubicBezTo>
                  <a:cubicBezTo>
                    <a:pt x="313" y="668"/>
                    <a:pt x="314" y="674"/>
                    <a:pt x="315" y="680"/>
                  </a:cubicBezTo>
                  <a:lnTo>
                    <a:pt x="310" y="680"/>
                  </a:lnTo>
                  <a:close/>
                  <a:moveTo>
                    <a:pt x="324" y="606"/>
                  </a:moveTo>
                  <a:cubicBezTo>
                    <a:pt x="321" y="603"/>
                    <a:pt x="324" y="606"/>
                    <a:pt x="322" y="603"/>
                  </a:cubicBezTo>
                  <a:cubicBezTo>
                    <a:pt x="319" y="603"/>
                    <a:pt x="319" y="603"/>
                    <a:pt x="319" y="603"/>
                  </a:cubicBezTo>
                  <a:cubicBezTo>
                    <a:pt x="322" y="601"/>
                    <a:pt x="320" y="602"/>
                    <a:pt x="324" y="601"/>
                  </a:cubicBezTo>
                  <a:lnTo>
                    <a:pt x="324" y="606"/>
                  </a:lnTo>
                  <a:close/>
                  <a:moveTo>
                    <a:pt x="336" y="543"/>
                  </a:moveTo>
                  <a:cubicBezTo>
                    <a:pt x="330" y="542"/>
                    <a:pt x="330" y="541"/>
                    <a:pt x="326" y="540"/>
                  </a:cubicBezTo>
                  <a:cubicBezTo>
                    <a:pt x="326" y="548"/>
                    <a:pt x="325" y="552"/>
                    <a:pt x="322" y="557"/>
                  </a:cubicBezTo>
                  <a:cubicBezTo>
                    <a:pt x="322" y="552"/>
                    <a:pt x="322" y="552"/>
                    <a:pt x="322" y="552"/>
                  </a:cubicBezTo>
                  <a:cubicBezTo>
                    <a:pt x="319" y="549"/>
                    <a:pt x="319" y="544"/>
                    <a:pt x="319" y="538"/>
                  </a:cubicBezTo>
                  <a:cubicBezTo>
                    <a:pt x="336" y="538"/>
                    <a:pt x="336" y="538"/>
                    <a:pt x="336" y="538"/>
                  </a:cubicBezTo>
                  <a:lnTo>
                    <a:pt x="336" y="543"/>
                  </a:lnTo>
                  <a:close/>
                  <a:moveTo>
                    <a:pt x="329" y="531"/>
                  </a:moveTo>
                  <a:cubicBezTo>
                    <a:pt x="329" y="526"/>
                    <a:pt x="329" y="526"/>
                    <a:pt x="329" y="526"/>
                  </a:cubicBezTo>
                  <a:cubicBezTo>
                    <a:pt x="336" y="526"/>
                    <a:pt x="336" y="526"/>
                    <a:pt x="336" y="526"/>
                  </a:cubicBezTo>
                  <a:cubicBezTo>
                    <a:pt x="333" y="530"/>
                    <a:pt x="334" y="529"/>
                    <a:pt x="329" y="531"/>
                  </a:cubicBezTo>
                  <a:close/>
                  <a:moveTo>
                    <a:pt x="569" y="372"/>
                  </a:moveTo>
                  <a:cubicBezTo>
                    <a:pt x="569" y="366"/>
                    <a:pt x="569" y="364"/>
                    <a:pt x="571" y="361"/>
                  </a:cubicBezTo>
                  <a:cubicBezTo>
                    <a:pt x="571" y="366"/>
                    <a:pt x="571" y="369"/>
                    <a:pt x="569" y="372"/>
                  </a:cubicBezTo>
                  <a:close/>
                  <a:moveTo>
                    <a:pt x="578" y="176"/>
                  </a:moveTo>
                  <a:cubicBezTo>
                    <a:pt x="579" y="182"/>
                    <a:pt x="579" y="182"/>
                    <a:pt x="581" y="186"/>
                  </a:cubicBezTo>
                  <a:cubicBezTo>
                    <a:pt x="576" y="186"/>
                    <a:pt x="576" y="186"/>
                    <a:pt x="576" y="186"/>
                  </a:cubicBezTo>
                  <a:cubicBezTo>
                    <a:pt x="574" y="181"/>
                    <a:pt x="573" y="182"/>
                    <a:pt x="571" y="176"/>
                  </a:cubicBezTo>
                  <a:lnTo>
                    <a:pt x="578" y="176"/>
                  </a:lnTo>
                  <a:close/>
                  <a:moveTo>
                    <a:pt x="550" y="104"/>
                  </a:moveTo>
                  <a:cubicBezTo>
                    <a:pt x="555" y="104"/>
                    <a:pt x="555" y="104"/>
                    <a:pt x="555" y="104"/>
                  </a:cubicBezTo>
                  <a:cubicBezTo>
                    <a:pt x="554" y="106"/>
                    <a:pt x="553" y="109"/>
                    <a:pt x="553" y="111"/>
                  </a:cubicBezTo>
                  <a:cubicBezTo>
                    <a:pt x="550" y="111"/>
                    <a:pt x="550" y="111"/>
                    <a:pt x="550" y="111"/>
                  </a:cubicBezTo>
                  <a:lnTo>
                    <a:pt x="550" y="104"/>
                  </a:lnTo>
                  <a:close/>
                  <a:moveTo>
                    <a:pt x="340" y="218"/>
                  </a:moveTo>
                  <a:cubicBezTo>
                    <a:pt x="334" y="213"/>
                    <a:pt x="331" y="217"/>
                    <a:pt x="326" y="211"/>
                  </a:cubicBezTo>
                  <a:cubicBezTo>
                    <a:pt x="325" y="209"/>
                    <a:pt x="324" y="211"/>
                    <a:pt x="324" y="207"/>
                  </a:cubicBezTo>
                  <a:cubicBezTo>
                    <a:pt x="324" y="198"/>
                    <a:pt x="333" y="195"/>
                    <a:pt x="336" y="190"/>
                  </a:cubicBezTo>
                  <a:cubicBezTo>
                    <a:pt x="342" y="178"/>
                    <a:pt x="337" y="161"/>
                    <a:pt x="343" y="153"/>
                  </a:cubicBezTo>
                  <a:cubicBezTo>
                    <a:pt x="345" y="149"/>
                    <a:pt x="348" y="149"/>
                    <a:pt x="354" y="148"/>
                  </a:cubicBezTo>
                  <a:cubicBezTo>
                    <a:pt x="360" y="153"/>
                    <a:pt x="381" y="159"/>
                    <a:pt x="387" y="155"/>
                  </a:cubicBezTo>
                  <a:cubicBezTo>
                    <a:pt x="395" y="145"/>
                    <a:pt x="396" y="131"/>
                    <a:pt x="403" y="120"/>
                  </a:cubicBezTo>
                  <a:cubicBezTo>
                    <a:pt x="404" y="132"/>
                    <a:pt x="390" y="176"/>
                    <a:pt x="387" y="179"/>
                  </a:cubicBezTo>
                  <a:cubicBezTo>
                    <a:pt x="385" y="181"/>
                    <a:pt x="380" y="178"/>
                    <a:pt x="378" y="181"/>
                  </a:cubicBezTo>
                  <a:cubicBezTo>
                    <a:pt x="373" y="188"/>
                    <a:pt x="376" y="199"/>
                    <a:pt x="368" y="204"/>
                  </a:cubicBezTo>
                  <a:cubicBezTo>
                    <a:pt x="360" y="203"/>
                    <a:pt x="354" y="214"/>
                    <a:pt x="340" y="218"/>
                  </a:cubicBezTo>
                  <a:close/>
                  <a:moveTo>
                    <a:pt x="387" y="475"/>
                  </a:moveTo>
                  <a:cubicBezTo>
                    <a:pt x="385" y="475"/>
                    <a:pt x="385" y="475"/>
                    <a:pt x="385" y="475"/>
                  </a:cubicBezTo>
                  <a:cubicBezTo>
                    <a:pt x="385" y="470"/>
                    <a:pt x="385" y="470"/>
                    <a:pt x="385" y="470"/>
                  </a:cubicBezTo>
                  <a:cubicBezTo>
                    <a:pt x="387" y="470"/>
                    <a:pt x="387" y="470"/>
                    <a:pt x="387" y="470"/>
                  </a:cubicBezTo>
                  <a:lnTo>
                    <a:pt x="387" y="475"/>
                  </a:lnTo>
                  <a:close/>
                  <a:moveTo>
                    <a:pt x="382" y="407"/>
                  </a:moveTo>
                  <a:cubicBezTo>
                    <a:pt x="383" y="402"/>
                    <a:pt x="383" y="401"/>
                    <a:pt x="385" y="398"/>
                  </a:cubicBezTo>
                  <a:cubicBezTo>
                    <a:pt x="384" y="403"/>
                    <a:pt x="384" y="404"/>
                    <a:pt x="382" y="407"/>
                  </a:cubicBezTo>
                  <a:close/>
                  <a:moveTo>
                    <a:pt x="417" y="501"/>
                  </a:moveTo>
                  <a:cubicBezTo>
                    <a:pt x="410" y="504"/>
                    <a:pt x="418" y="506"/>
                    <a:pt x="415" y="512"/>
                  </a:cubicBezTo>
                  <a:cubicBezTo>
                    <a:pt x="412" y="518"/>
                    <a:pt x="416" y="514"/>
                    <a:pt x="410" y="517"/>
                  </a:cubicBezTo>
                  <a:cubicBezTo>
                    <a:pt x="410" y="515"/>
                    <a:pt x="410" y="515"/>
                    <a:pt x="410" y="515"/>
                  </a:cubicBezTo>
                  <a:cubicBezTo>
                    <a:pt x="404" y="510"/>
                    <a:pt x="404" y="510"/>
                    <a:pt x="403" y="501"/>
                  </a:cubicBezTo>
                  <a:cubicBezTo>
                    <a:pt x="401" y="501"/>
                    <a:pt x="401" y="501"/>
                    <a:pt x="401" y="501"/>
                  </a:cubicBezTo>
                  <a:cubicBezTo>
                    <a:pt x="399" y="498"/>
                    <a:pt x="403" y="498"/>
                    <a:pt x="403" y="498"/>
                  </a:cubicBezTo>
                  <a:cubicBezTo>
                    <a:pt x="403" y="496"/>
                    <a:pt x="403" y="496"/>
                    <a:pt x="403" y="496"/>
                  </a:cubicBezTo>
                  <a:cubicBezTo>
                    <a:pt x="406" y="496"/>
                    <a:pt x="406" y="496"/>
                    <a:pt x="406" y="496"/>
                  </a:cubicBezTo>
                  <a:cubicBezTo>
                    <a:pt x="409" y="498"/>
                    <a:pt x="411" y="498"/>
                    <a:pt x="417" y="498"/>
                  </a:cubicBezTo>
                  <a:lnTo>
                    <a:pt x="417" y="501"/>
                  </a:lnTo>
                  <a:close/>
                  <a:moveTo>
                    <a:pt x="534" y="599"/>
                  </a:moveTo>
                  <a:cubicBezTo>
                    <a:pt x="526" y="602"/>
                    <a:pt x="520" y="607"/>
                    <a:pt x="513" y="613"/>
                  </a:cubicBezTo>
                  <a:cubicBezTo>
                    <a:pt x="511" y="595"/>
                    <a:pt x="495" y="588"/>
                    <a:pt x="487" y="575"/>
                  </a:cubicBezTo>
                  <a:cubicBezTo>
                    <a:pt x="476" y="577"/>
                    <a:pt x="472" y="580"/>
                    <a:pt x="459" y="578"/>
                  </a:cubicBezTo>
                  <a:cubicBezTo>
                    <a:pt x="461" y="573"/>
                    <a:pt x="463" y="576"/>
                    <a:pt x="459" y="573"/>
                  </a:cubicBezTo>
                  <a:cubicBezTo>
                    <a:pt x="456" y="565"/>
                    <a:pt x="447" y="557"/>
                    <a:pt x="441" y="552"/>
                  </a:cubicBezTo>
                  <a:cubicBezTo>
                    <a:pt x="442" y="539"/>
                    <a:pt x="446" y="533"/>
                    <a:pt x="443" y="519"/>
                  </a:cubicBezTo>
                  <a:cubicBezTo>
                    <a:pt x="437" y="516"/>
                    <a:pt x="428" y="513"/>
                    <a:pt x="422" y="510"/>
                  </a:cubicBezTo>
                  <a:cubicBezTo>
                    <a:pt x="420" y="487"/>
                    <a:pt x="411" y="492"/>
                    <a:pt x="406" y="482"/>
                  </a:cubicBezTo>
                  <a:cubicBezTo>
                    <a:pt x="405" y="475"/>
                    <a:pt x="404" y="468"/>
                    <a:pt x="403" y="461"/>
                  </a:cubicBezTo>
                  <a:cubicBezTo>
                    <a:pt x="401" y="453"/>
                    <a:pt x="392" y="445"/>
                    <a:pt x="389" y="438"/>
                  </a:cubicBezTo>
                  <a:cubicBezTo>
                    <a:pt x="389" y="421"/>
                    <a:pt x="388" y="405"/>
                    <a:pt x="387" y="389"/>
                  </a:cubicBezTo>
                  <a:cubicBezTo>
                    <a:pt x="382" y="389"/>
                    <a:pt x="382" y="389"/>
                    <a:pt x="382" y="389"/>
                  </a:cubicBezTo>
                  <a:cubicBezTo>
                    <a:pt x="383" y="381"/>
                    <a:pt x="384" y="373"/>
                    <a:pt x="385" y="365"/>
                  </a:cubicBezTo>
                  <a:cubicBezTo>
                    <a:pt x="384" y="364"/>
                    <a:pt x="376" y="363"/>
                    <a:pt x="375" y="361"/>
                  </a:cubicBezTo>
                  <a:cubicBezTo>
                    <a:pt x="376" y="355"/>
                    <a:pt x="377" y="350"/>
                    <a:pt x="378" y="344"/>
                  </a:cubicBezTo>
                  <a:cubicBezTo>
                    <a:pt x="375" y="332"/>
                    <a:pt x="369" y="324"/>
                    <a:pt x="366" y="312"/>
                  </a:cubicBezTo>
                  <a:cubicBezTo>
                    <a:pt x="364" y="302"/>
                    <a:pt x="370" y="296"/>
                    <a:pt x="368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93"/>
                    <a:pt x="365" y="293"/>
                    <a:pt x="364" y="295"/>
                  </a:cubicBezTo>
                  <a:cubicBezTo>
                    <a:pt x="364" y="286"/>
                    <a:pt x="364" y="286"/>
                    <a:pt x="364" y="286"/>
                  </a:cubicBezTo>
                  <a:cubicBezTo>
                    <a:pt x="371" y="281"/>
                    <a:pt x="370" y="274"/>
                    <a:pt x="373" y="265"/>
                  </a:cubicBezTo>
                  <a:cubicBezTo>
                    <a:pt x="380" y="265"/>
                    <a:pt x="380" y="265"/>
                    <a:pt x="380" y="265"/>
                  </a:cubicBezTo>
                  <a:cubicBezTo>
                    <a:pt x="380" y="258"/>
                    <a:pt x="380" y="258"/>
                    <a:pt x="380" y="258"/>
                  </a:cubicBezTo>
                  <a:cubicBezTo>
                    <a:pt x="389" y="258"/>
                    <a:pt x="389" y="258"/>
                    <a:pt x="389" y="258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401" y="240"/>
                    <a:pt x="403" y="226"/>
                    <a:pt x="415" y="221"/>
                  </a:cubicBezTo>
                  <a:cubicBezTo>
                    <a:pt x="416" y="225"/>
                    <a:pt x="415" y="223"/>
                    <a:pt x="417" y="225"/>
                  </a:cubicBezTo>
                  <a:cubicBezTo>
                    <a:pt x="417" y="217"/>
                    <a:pt x="427" y="197"/>
                    <a:pt x="438" y="195"/>
                  </a:cubicBezTo>
                  <a:cubicBezTo>
                    <a:pt x="439" y="187"/>
                    <a:pt x="439" y="184"/>
                    <a:pt x="441" y="179"/>
                  </a:cubicBezTo>
                  <a:cubicBezTo>
                    <a:pt x="447" y="174"/>
                    <a:pt x="447" y="172"/>
                    <a:pt x="459" y="172"/>
                  </a:cubicBezTo>
                  <a:cubicBezTo>
                    <a:pt x="463" y="174"/>
                    <a:pt x="503" y="166"/>
                    <a:pt x="506" y="165"/>
                  </a:cubicBezTo>
                  <a:cubicBezTo>
                    <a:pt x="514" y="176"/>
                    <a:pt x="512" y="190"/>
                    <a:pt x="527" y="195"/>
                  </a:cubicBezTo>
                  <a:cubicBezTo>
                    <a:pt x="529" y="197"/>
                    <a:pt x="527" y="195"/>
                    <a:pt x="529" y="197"/>
                  </a:cubicBezTo>
                  <a:cubicBezTo>
                    <a:pt x="529" y="190"/>
                    <a:pt x="529" y="190"/>
                    <a:pt x="529" y="190"/>
                  </a:cubicBezTo>
                  <a:cubicBezTo>
                    <a:pt x="518" y="183"/>
                    <a:pt x="511" y="164"/>
                    <a:pt x="504" y="153"/>
                  </a:cubicBezTo>
                  <a:cubicBezTo>
                    <a:pt x="493" y="160"/>
                    <a:pt x="474" y="163"/>
                    <a:pt x="459" y="160"/>
                  </a:cubicBezTo>
                  <a:cubicBezTo>
                    <a:pt x="457" y="147"/>
                    <a:pt x="456" y="134"/>
                    <a:pt x="450" y="123"/>
                  </a:cubicBezTo>
                  <a:cubicBezTo>
                    <a:pt x="459" y="123"/>
                    <a:pt x="459" y="123"/>
                    <a:pt x="459" y="123"/>
                  </a:cubicBezTo>
                  <a:cubicBezTo>
                    <a:pt x="469" y="131"/>
                    <a:pt x="484" y="126"/>
                    <a:pt x="497" y="132"/>
                  </a:cubicBezTo>
                  <a:cubicBezTo>
                    <a:pt x="500" y="133"/>
                    <a:pt x="503" y="140"/>
                    <a:pt x="506" y="141"/>
                  </a:cubicBezTo>
                  <a:cubicBezTo>
                    <a:pt x="514" y="145"/>
                    <a:pt x="525" y="142"/>
                    <a:pt x="532" y="146"/>
                  </a:cubicBezTo>
                  <a:cubicBezTo>
                    <a:pt x="542" y="157"/>
                    <a:pt x="546" y="171"/>
                    <a:pt x="557" y="181"/>
                  </a:cubicBezTo>
                  <a:cubicBezTo>
                    <a:pt x="557" y="193"/>
                    <a:pt x="557" y="193"/>
                    <a:pt x="557" y="193"/>
                  </a:cubicBezTo>
                  <a:cubicBezTo>
                    <a:pt x="550" y="192"/>
                    <a:pt x="542" y="191"/>
                    <a:pt x="534" y="190"/>
                  </a:cubicBezTo>
                  <a:cubicBezTo>
                    <a:pt x="534" y="195"/>
                    <a:pt x="534" y="195"/>
                    <a:pt x="534" y="195"/>
                  </a:cubicBezTo>
                  <a:cubicBezTo>
                    <a:pt x="543" y="195"/>
                    <a:pt x="558" y="196"/>
                    <a:pt x="564" y="200"/>
                  </a:cubicBezTo>
                  <a:cubicBezTo>
                    <a:pt x="568" y="206"/>
                    <a:pt x="563" y="219"/>
                    <a:pt x="567" y="228"/>
                  </a:cubicBezTo>
                  <a:cubicBezTo>
                    <a:pt x="587" y="283"/>
                    <a:pt x="581" y="286"/>
                    <a:pt x="557" y="333"/>
                  </a:cubicBezTo>
                  <a:cubicBezTo>
                    <a:pt x="557" y="351"/>
                    <a:pt x="556" y="370"/>
                    <a:pt x="555" y="389"/>
                  </a:cubicBezTo>
                  <a:cubicBezTo>
                    <a:pt x="555" y="389"/>
                    <a:pt x="549" y="392"/>
                    <a:pt x="548" y="393"/>
                  </a:cubicBezTo>
                  <a:cubicBezTo>
                    <a:pt x="548" y="396"/>
                    <a:pt x="548" y="396"/>
                    <a:pt x="548" y="396"/>
                  </a:cubicBezTo>
                  <a:cubicBezTo>
                    <a:pt x="545" y="408"/>
                    <a:pt x="553" y="418"/>
                    <a:pt x="548" y="433"/>
                  </a:cubicBezTo>
                  <a:cubicBezTo>
                    <a:pt x="547" y="437"/>
                    <a:pt x="540" y="442"/>
                    <a:pt x="541" y="449"/>
                  </a:cubicBezTo>
                  <a:cubicBezTo>
                    <a:pt x="542" y="460"/>
                    <a:pt x="550" y="471"/>
                    <a:pt x="546" y="482"/>
                  </a:cubicBezTo>
                  <a:cubicBezTo>
                    <a:pt x="536" y="510"/>
                    <a:pt x="534" y="553"/>
                    <a:pt x="534" y="599"/>
                  </a:cubicBezTo>
                  <a:close/>
                  <a:moveTo>
                    <a:pt x="548" y="531"/>
                  </a:moveTo>
                  <a:cubicBezTo>
                    <a:pt x="546" y="531"/>
                    <a:pt x="546" y="531"/>
                    <a:pt x="546" y="531"/>
                  </a:cubicBezTo>
                  <a:cubicBezTo>
                    <a:pt x="546" y="526"/>
                    <a:pt x="546" y="526"/>
                    <a:pt x="546" y="526"/>
                  </a:cubicBezTo>
                  <a:cubicBezTo>
                    <a:pt x="548" y="526"/>
                    <a:pt x="548" y="526"/>
                    <a:pt x="548" y="526"/>
                  </a:cubicBezTo>
                  <a:lnTo>
                    <a:pt x="548" y="531"/>
                  </a:lnTo>
                  <a:close/>
                  <a:moveTo>
                    <a:pt x="555" y="461"/>
                  </a:moveTo>
                  <a:cubicBezTo>
                    <a:pt x="550" y="461"/>
                    <a:pt x="550" y="461"/>
                    <a:pt x="550" y="461"/>
                  </a:cubicBezTo>
                  <a:cubicBezTo>
                    <a:pt x="550" y="456"/>
                    <a:pt x="550" y="456"/>
                    <a:pt x="550" y="456"/>
                  </a:cubicBezTo>
                  <a:cubicBezTo>
                    <a:pt x="543" y="445"/>
                    <a:pt x="554" y="431"/>
                    <a:pt x="555" y="417"/>
                  </a:cubicBezTo>
                  <a:cubicBezTo>
                    <a:pt x="560" y="417"/>
                    <a:pt x="560" y="417"/>
                    <a:pt x="560" y="417"/>
                  </a:cubicBezTo>
                  <a:cubicBezTo>
                    <a:pt x="561" y="434"/>
                    <a:pt x="559" y="444"/>
                    <a:pt x="555" y="461"/>
                  </a:cubicBezTo>
                  <a:close/>
                  <a:moveTo>
                    <a:pt x="591" y="1236"/>
                  </a:moveTo>
                  <a:cubicBezTo>
                    <a:pt x="590" y="1235"/>
                    <a:pt x="590" y="1235"/>
                    <a:pt x="590" y="1235"/>
                  </a:cubicBezTo>
                  <a:cubicBezTo>
                    <a:pt x="590" y="1235"/>
                    <a:pt x="590" y="1235"/>
                    <a:pt x="590" y="1235"/>
                  </a:cubicBezTo>
                  <a:cubicBezTo>
                    <a:pt x="590" y="1236"/>
                    <a:pt x="590" y="1236"/>
                    <a:pt x="591" y="1236"/>
                  </a:cubicBezTo>
                  <a:close/>
                  <a:moveTo>
                    <a:pt x="602" y="1254"/>
                  </a:moveTo>
                  <a:cubicBezTo>
                    <a:pt x="603" y="1256"/>
                    <a:pt x="626" y="1264"/>
                    <a:pt x="630" y="1266"/>
                  </a:cubicBezTo>
                  <a:cubicBezTo>
                    <a:pt x="630" y="1256"/>
                    <a:pt x="630" y="1256"/>
                    <a:pt x="630" y="1256"/>
                  </a:cubicBezTo>
                  <a:cubicBezTo>
                    <a:pt x="628" y="1254"/>
                    <a:pt x="629" y="1256"/>
                    <a:pt x="627" y="1252"/>
                  </a:cubicBezTo>
                  <a:cubicBezTo>
                    <a:pt x="601" y="1252"/>
                    <a:pt x="612" y="1246"/>
                    <a:pt x="599" y="1238"/>
                  </a:cubicBezTo>
                  <a:cubicBezTo>
                    <a:pt x="597" y="1236"/>
                    <a:pt x="595" y="1236"/>
                    <a:pt x="591" y="1236"/>
                  </a:cubicBezTo>
                  <a:cubicBezTo>
                    <a:pt x="593" y="1237"/>
                    <a:pt x="596" y="1239"/>
                    <a:pt x="597" y="1240"/>
                  </a:cubicBezTo>
                  <a:cubicBezTo>
                    <a:pt x="600" y="1244"/>
                    <a:pt x="598" y="1251"/>
                    <a:pt x="602" y="1254"/>
                  </a:cubicBezTo>
                  <a:close/>
                  <a:moveTo>
                    <a:pt x="487" y="669"/>
                  </a:moveTo>
                  <a:cubicBezTo>
                    <a:pt x="492" y="669"/>
                    <a:pt x="492" y="669"/>
                    <a:pt x="492" y="669"/>
                  </a:cubicBezTo>
                  <a:cubicBezTo>
                    <a:pt x="492" y="664"/>
                    <a:pt x="492" y="664"/>
                    <a:pt x="492" y="664"/>
                  </a:cubicBezTo>
                  <a:cubicBezTo>
                    <a:pt x="495" y="660"/>
                    <a:pt x="494" y="657"/>
                    <a:pt x="497" y="652"/>
                  </a:cubicBezTo>
                  <a:cubicBezTo>
                    <a:pt x="500" y="648"/>
                    <a:pt x="507" y="645"/>
                    <a:pt x="511" y="641"/>
                  </a:cubicBezTo>
                  <a:cubicBezTo>
                    <a:pt x="506" y="641"/>
                    <a:pt x="501" y="642"/>
                    <a:pt x="497" y="643"/>
                  </a:cubicBezTo>
                  <a:cubicBezTo>
                    <a:pt x="495" y="654"/>
                    <a:pt x="490" y="657"/>
                    <a:pt x="487" y="669"/>
                  </a:cubicBezTo>
                  <a:close/>
                  <a:moveTo>
                    <a:pt x="469" y="676"/>
                  </a:moveTo>
                  <a:cubicBezTo>
                    <a:pt x="473" y="680"/>
                    <a:pt x="471" y="680"/>
                    <a:pt x="476" y="678"/>
                  </a:cubicBezTo>
                  <a:cubicBezTo>
                    <a:pt x="483" y="675"/>
                    <a:pt x="482" y="676"/>
                    <a:pt x="485" y="669"/>
                  </a:cubicBezTo>
                  <a:cubicBezTo>
                    <a:pt x="483" y="666"/>
                    <a:pt x="484" y="666"/>
                    <a:pt x="483" y="662"/>
                  </a:cubicBezTo>
                  <a:cubicBezTo>
                    <a:pt x="479" y="660"/>
                    <a:pt x="480" y="661"/>
                    <a:pt x="478" y="659"/>
                  </a:cubicBezTo>
                  <a:cubicBezTo>
                    <a:pt x="476" y="661"/>
                    <a:pt x="475" y="664"/>
                    <a:pt x="473" y="666"/>
                  </a:cubicBezTo>
                  <a:cubicBezTo>
                    <a:pt x="461" y="674"/>
                    <a:pt x="448" y="672"/>
                    <a:pt x="443" y="687"/>
                  </a:cubicBezTo>
                  <a:cubicBezTo>
                    <a:pt x="445" y="689"/>
                    <a:pt x="446" y="692"/>
                    <a:pt x="448" y="694"/>
                  </a:cubicBezTo>
                  <a:cubicBezTo>
                    <a:pt x="449" y="682"/>
                    <a:pt x="456" y="676"/>
                    <a:pt x="469" y="676"/>
                  </a:cubicBezTo>
                  <a:close/>
                  <a:moveTo>
                    <a:pt x="448" y="741"/>
                  </a:moveTo>
                  <a:cubicBezTo>
                    <a:pt x="455" y="732"/>
                    <a:pt x="447" y="712"/>
                    <a:pt x="445" y="697"/>
                  </a:cubicBezTo>
                  <a:cubicBezTo>
                    <a:pt x="440" y="706"/>
                    <a:pt x="445" y="731"/>
                    <a:pt x="445" y="743"/>
                  </a:cubicBezTo>
                  <a:cubicBezTo>
                    <a:pt x="448" y="743"/>
                    <a:pt x="448" y="743"/>
                    <a:pt x="448" y="743"/>
                  </a:cubicBezTo>
                  <a:lnTo>
                    <a:pt x="448" y="741"/>
                  </a:lnTo>
                  <a:close/>
                  <a:moveTo>
                    <a:pt x="441" y="746"/>
                  </a:moveTo>
                  <a:cubicBezTo>
                    <a:pt x="445" y="744"/>
                    <a:pt x="443" y="745"/>
                    <a:pt x="445" y="743"/>
                  </a:cubicBezTo>
                  <a:cubicBezTo>
                    <a:pt x="441" y="743"/>
                    <a:pt x="441" y="743"/>
                    <a:pt x="441" y="743"/>
                  </a:cubicBezTo>
                  <a:lnTo>
                    <a:pt x="441" y="746"/>
                  </a:lnTo>
                  <a:close/>
                  <a:moveTo>
                    <a:pt x="809" y="993"/>
                  </a:moveTo>
                  <a:cubicBezTo>
                    <a:pt x="809" y="991"/>
                    <a:pt x="809" y="991"/>
                    <a:pt x="809" y="991"/>
                  </a:cubicBezTo>
                  <a:cubicBezTo>
                    <a:pt x="813" y="988"/>
                    <a:pt x="816" y="986"/>
                    <a:pt x="819" y="981"/>
                  </a:cubicBezTo>
                  <a:cubicBezTo>
                    <a:pt x="817" y="980"/>
                    <a:pt x="816" y="980"/>
                    <a:pt x="814" y="979"/>
                  </a:cubicBezTo>
                  <a:cubicBezTo>
                    <a:pt x="811" y="977"/>
                    <a:pt x="811" y="980"/>
                    <a:pt x="807" y="976"/>
                  </a:cubicBezTo>
                  <a:cubicBezTo>
                    <a:pt x="801" y="967"/>
                    <a:pt x="801" y="945"/>
                    <a:pt x="800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42"/>
                    <a:pt x="788" y="942"/>
                    <a:pt x="788" y="942"/>
                  </a:cubicBezTo>
                  <a:cubicBezTo>
                    <a:pt x="797" y="947"/>
                    <a:pt x="800" y="980"/>
                    <a:pt x="809" y="993"/>
                  </a:cubicBezTo>
                  <a:close/>
                  <a:moveTo>
                    <a:pt x="254" y="1116"/>
                  </a:moveTo>
                  <a:cubicBezTo>
                    <a:pt x="256" y="1116"/>
                    <a:pt x="256" y="1116"/>
                    <a:pt x="256" y="1116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4" y="1114"/>
                    <a:pt x="256" y="1112"/>
                    <a:pt x="254" y="1116"/>
                  </a:cubicBezTo>
                  <a:close/>
                  <a:moveTo>
                    <a:pt x="175" y="1210"/>
                  </a:moveTo>
                  <a:cubicBezTo>
                    <a:pt x="179" y="1208"/>
                    <a:pt x="177" y="1209"/>
                    <a:pt x="179" y="1207"/>
                  </a:cubicBezTo>
                  <a:cubicBezTo>
                    <a:pt x="175" y="1207"/>
                    <a:pt x="175" y="1207"/>
                    <a:pt x="175" y="1207"/>
                  </a:cubicBezTo>
                  <a:lnTo>
                    <a:pt x="175" y="1210"/>
                  </a:lnTo>
                  <a:close/>
                  <a:moveTo>
                    <a:pt x="942" y="1217"/>
                  </a:moveTo>
                  <a:cubicBezTo>
                    <a:pt x="945" y="1217"/>
                    <a:pt x="945" y="1217"/>
                    <a:pt x="945" y="1217"/>
                  </a:cubicBezTo>
                  <a:cubicBezTo>
                    <a:pt x="945" y="1210"/>
                    <a:pt x="945" y="1210"/>
                    <a:pt x="945" y="1210"/>
                  </a:cubicBezTo>
                  <a:cubicBezTo>
                    <a:pt x="943" y="1212"/>
                    <a:pt x="943" y="1212"/>
                    <a:pt x="942" y="1217"/>
                  </a:cubicBezTo>
                  <a:close/>
                  <a:moveTo>
                    <a:pt x="287" y="1233"/>
                  </a:moveTo>
                  <a:cubicBezTo>
                    <a:pt x="287" y="1235"/>
                    <a:pt x="288" y="1238"/>
                    <a:pt x="289" y="1240"/>
                  </a:cubicBezTo>
                  <a:cubicBezTo>
                    <a:pt x="291" y="1240"/>
                    <a:pt x="291" y="1240"/>
                    <a:pt x="291" y="1240"/>
                  </a:cubicBezTo>
                  <a:cubicBezTo>
                    <a:pt x="291" y="1228"/>
                    <a:pt x="291" y="1228"/>
                    <a:pt x="291" y="1228"/>
                  </a:cubicBezTo>
                  <a:cubicBezTo>
                    <a:pt x="289" y="1230"/>
                    <a:pt x="287" y="1231"/>
                    <a:pt x="286" y="1232"/>
                  </a:cubicBezTo>
                  <a:cubicBezTo>
                    <a:pt x="286" y="1232"/>
                    <a:pt x="285" y="1233"/>
                    <a:pt x="285" y="1233"/>
                  </a:cubicBezTo>
                  <a:lnTo>
                    <a:pt x="287" y="1233"/>
                  </a:lnTo>
                  <a:close/>
                  <a:moveTo>
                    <a:pt x="396" y="1508"/>
                  </a:moveTo>
                  <a:cubicBezTo>
                    <a:pt x="389" y="1508"/>
                    <a:pt x="389" y="1508"/>
                    <a:pt x="389" y="1508"/>
                  </a:cubicBezTo>
                  <a:cubicBezTo>
                    <a:pt x="389" y="1521"/>
                    <a:pt x="385" y="1544"/>
                    <a:pt x="387" y="1548"/>
                  </a:cubicBezTo>
                  <a:cubicBezTo>
                    <a:pt x="396" y="1570"/>
                    <a:pt x="411" y="1574"/>
                    <a:pt x="417" y="1604"/>
                  </a:cubicBezTo>
                  <a:cubicBezTo>
                    <a:pt x="419" y="1602"/>
                    <a:pt x="418" y="1603"/>
                    <a:pt x="420" y="1599"/>
                  </a:cubicBezTo>
                  <a:cubicBezTo>
                    <a:pt x="422" y="1596"/>
                    <a:pt x="422" y="1588"/>
                    <a:pt x="422" y="1581"/>
                  </a:cubicBezTo>
                  <a:cubicBezTo>
                    <a:pt x="396" y="1568"/>
                    <a:pt x="395" y="1544"/>
                    <a:pt x="396" y="1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-60" y="-259"/>
              <a:ext cx="1644" cy="516"/>
            </a:xfrm>
            <a:custGeom>
              <a:avLst/>
              <a:gdLst>
                <a:gd name="T0" fmla="*/ 14 w 418"/>
                <a:gd name="T1" fmla="*/ 730 h 751"/>
                <a:gd name="T2" fmla="*/ 52 w 418"/>
                <a:gd name="T3" fmla="*/ 705 h 751"/>
                <a:gd name="T4" fmla="*/ 68 w 418"/>
                <a:gd name="T5" fmla="*/ 700 h 751"/>
                <a:gd name="T6" fmla="*/ 89 w 418"/>
                <a:gd name="T7" fmla="*/ 677 h 751"/>
                <a:gd name="T8" fmla="*/ 96 w 418"/>
                <a:gd name="T9" fmla="*/ 663 h 751"/>
                <a:gd name="T10" fmla="*/ 110 w 418"/>
                <a:gd name="T11" fmla="*/ 663 h 751"/>
                <a:gd name="T12" fmla="*/ 122 w 418"/>
                <a:gd name="T13" fmla="*/ 649 h 751"/>
                <a:gd name="T14" fmla="*/ 143 w 418"/>
                <a:gd name="T15" fmla="*/ 646 h 751"/>
                <a:gd name="T16" fmla="*/ 173 w 418"/>
                <a:gd name="T17" fmla="*/ 583 h 751"/>
                <a:gd name="T18" fmla="*/ 199 w 418"/>
                <a:gd name="T19" fmla="*/ 553 h 751"/>
                <a:gd name="T20" fmla="*/ 201 w 418"/>
                <a:gd name="T21" fmla="*/ 513 h 751"/>
                <a:gd name="T22" fmla="*/ 217 w 418"/>
                <a:gd name="T23" fmla="*/ 495 h 751"/>
                <a:gd name="T24" fmla="*/ 210 w 418"/>
                <a:gd name="T25" fmla="*/ 460 h 751"/>
                <a:gd name="T26" fmla="*/ 222 w 418"/>
                <a:gd name="T27" fmla="*/ 411 h 751"/>
                <a:gd name="T28" fmla="*/ 264 w 418"/>
                <a:gd name="T29" fmla="*/ 336 h 751"/>
                <a:gd name="T30" fmla="*/ 250 w 418"/>
                <a:gd name="T31" fmla="*/ 294 h 751"/>
                <a:gd name="T32" fmla="*/ 252 w 418"/>
                <a:gd name="T33" fmla="*/ 201 h 751"/>
                <a:gd name="T34" fmla="*/ 294 w 418"/>
                <a:gd name="T35" fmla="*/ 159 h 751"/>
                <a:gd name="T36" fmla="*/ 299 w 418"/>
                <a:gd name="T37" fmla="*/ 138 h 751"/>
                <a:gd name="T38" fmla="*/ 315 w 418"/>
                <a:gd name="T39" fmla="*/ 110 h 751"/>
                <a:gd name="T40" fmla="*/ 318 w 418"/>
                <a:gd name="T41" fmla="*/ 93 h 751"/>
                <a:gd name="T42" fmla="*/ 378 w 418"/>
                <a:gd name="T43" fmla="*/ 54 h 751"/>
                <a:gd name="T44" fmla="*/ 388 w 418"/>
                <a:gd name="T45" fmla="*/ 16 h 751"/>
                <a:gd name="T46" fmla="*/ 418 w 418"/>
                <a:gd name="T47" fmla="*/ 0 h 751"/>
                <a:gd name="T48" fmla="*/ 395 w 418"/>
                <a:gd name="T49" fmla="*/ 16 h 751"/>
                <a:gd name="T50" fmla="*/ 385 w 418"/>
                <a:gd name="T51" fmla="*/ 61 h 751"/>
                <a:gd name="T52" fmla="*/ 322 w 418"/>
                <a:gd name="T53" fmla="*/ 98 h 751"/>
                <a:gd name="T54" fmla="*/ 299 w 418"/>
                <a:gd name="T55" fmla="*/ 168 h 751"/>
                <a:gd name="T56" fmla="*/ 262 w 418"/>
                <a:gd name="T57" fmla="*/ 196 h 751"/>
                <a:gd name="T58" fmla="*/ 257 w 418"/>
                <a:gd name="T59" fmla="*/ 289 h 751"/>
                <a:gd name="T60" fmla="*/ 269 w 418"/>
                <a:gd name="T61" fmla="*/ 343 h 751"/>
                <a:gd name="T62" fmla="*/ 269 w 418"/>
                <a:gd name="T63" fmla="*/ 359 h 751"/>
                <a:gd name="T64" fmla="*/ 231 w 418"/>
                <a:gd name="T65" fmla="*/ 406 h 751"/>
                <a:gd name="T66" fmla="*/ 220 w 418"/>
                <a:gd name="T67" fmla="*/ 469 h 751"/>
                <a:gd name="T68" fmla="*/ 229 w 418"/>
                <a:gd name="T69" fmla="*/ 492 h 751"/>
                <a:gd name="T70" fmla="*/ 208 w 418"/>
                <a:gd name="T71" fmla="*/ 518 h 751"/>
                <a:gd name="T72" fmla="*/ 208 w 418"/>
                <a:gd name="T73" fmla="*/ 551 h 751"/>
                <a:gd name="T74" fmla="*/ 175 w 418"/>
                <a:gd name="T75" fmla="*/ 593 h 751"/>
                <a:gd name="T76" fmla="*/ 173 w 418"/>
                <a:gd name="T77" fmla="*/ 618 h 751"/>
                <a:gd name="T78" fmla="*/ 154 w 418"/>
                <a:gd name="T79" fmla="*/ 651 h 751"/>
                <a:gd name="T80" fmla="*/ 138 w 418"/>
                <a:gd name="T81" fmla="*/ 658 h 751"/>
                <a:gd name="T82" fmla="*/ 126 w 418"/>
                <a:gd name="T83" fmla="*/ 656 h 751"/>
                <a:gd name="T84" fmla="*/ 112 w 418"/>
                <a:gd name="T85" fmla="*/ 670 h 751"/>
                <a:gd name="T86" fmla="*/ 98 w 418"/>
                <a:gd name="T87" fmla="*/ 672 h 751"/>
                <a:gd name="T88" fmla="*/ 75 w 418"/>
                <a:gd name="T89" fmla="*/ 705 h 751"/>
                <a:gd name="T90" fmla="*/ 61 w 418"/>
                <a:gd name="T91" fmla="*/ 707 h 751"/>
                <a:gd name="T92" fmla="*/ 49 w 418"/>
                <a:gd name="T93" fmla="*/ 730 h 751"/>
                <a:gd name="T94" fmla="*/ 0 w 418"/>
                <a:gd name="T95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8" h="751">
                  <a:moveTo>
                    <a:pt x="14" y="730"/>
                  </a:moveTo>
                  <a:cubicBezTo>
                    <a:pt x="52" y="730"/>
                    <a:pt x="37" y="722"/>
                    <a:pt x="52" y="705"/>
                  </a:cubicBezTo>
                  <a:cubicBezTo>
                    <a:pt x="56" y="700"/>
                    <a:pt x="62" y="703"/>
                    <a:pt x="68" y="700"/>
                  </a:cubicBezTo>
                  <a:cubicBezTo>
                    <a:pt x="69" y="699"/>
                    <a:pt x="88" y="678"/>
                    <a:pt x="89" y="677"/>
                  </a:cubicBezTo>
                  <a:cubicBezTo>
                    <a:pt x="92" y="672"/>
                    <a:pt x="91" y="665"/>
                    <a:pt x="96" y="663"/>
                  </a:cubicBezTo>
                  <a:cubicBezTo>
                    <a:pt x="101" y="663"/>
                    <a:pt x="105" y="663"/>
                    <a:pt x="110" y="663"/>
                  </a:cubicBezTo>
                  <a:cubicBezTo>
                    <a:pt x="114" y="658"/>
                    <a:pt x="118" y="653"/>
                    <a:pt x="122" y="649"/>
                  </a:cubicBezTo>
                  <a:cubicBezTo>
                    <a:pt x="128" y="646"/>
                    <a:pt x="138" y="649"/>
                    <a:pt x="143" y="646"/>
                  </a:cubicBezTo>
                  <a:cubicBezTo>
                    <a:pt x="169" y="637"/>
                    <a:pt x="159" y="604"/>
                    <a:pt x="173" y="583"/>
                  </a:cubicBezTo>
                  <a:cubicBezTo>
                    <a:pt x="180" y="573"/>
                    <a:pt x="194" y="567"/>
                    <a:pt x="199" y="553"/>
                  </a:cubicBezTo>
                  <a:cubicBezTo>
                    <a:pt x="203" y="539"/>
                    <a:pt x="198" y="523"/>
                    <a:pt x="201" y="513"/>
                  </a:cubicBezTo>
                  <a:cubicBezTo>
                    <a:pt x="203" y="506"/>
                    <a:pt x="215" y="502"/>
                    <a:pt x="217" y="495"/>
                  </a:cubicBezTo>
                  <a:cubicBezTo>
                    <a:pt x="223" y="478"/>
                    <a:pt x="207" y="474"/>
                    <a:pt x="210" y="460"/>
                  </a:cubicBezTo>
                  <a:cubicBezTo>
                    <a:pt x="214" y="446"/>
                    <a:pt x="216" y="430"/>
                    <a:pt x="222" y="411"/>
                  </a:cubicBezTo>
                  <a:cubicBezTo>
                    <a:pt x="231" y="383"/>
                    <a:pt x="255" y="367"/>
                    <a:pt x="264" y="336"/>
                  </a:cubicBezTo>
                  <a:cubicBezTo>
                    <a:pt x="269" y="317"/>
                    <a:pt x="254" y="304"/>
                    <a:pt x="250" y="294"/>
                  </a:cubicBezTo>
                  <a:cubicBezTo>
                    <a:pt x="243" y="275"/>
                    <a:pt x="245" y="212"/>
                    <a:pt x="252" y="201"/>
                  </a:cubicBezTo>
                  <a:cubicBezTo>
                    <a:pt x="255" y="167"/>
                    <a:pt x="281" y="178"/>
                    <a:pt x="294" y="159"/>
                  </a:cubicBezTo>
                  <a:cubicBezTo>
                    <a:pt x="296" y="152"/>
                    <a:pt x="297" y="145"/>
                    <a:pt x="299" y="138"/>
                  </a:cubicBezTo>
                  <a:cubicBezTo>
                    <a:pt x="303" y="129"/>
                    <a:pt x="312" y="120"/>
                    <a:pt x="315" y="110"/>
                  </a:cubicBezTo>
                  <a:cubicBezTo>
                    <a:pt x="317" y="103"/>
                    <a:pt x="315" y="97"/>
                    <a:pt x="318" y="93"/>
                  </a:cubicBezTo>
                  <a:cubicBezTo>
                    <a:pt x="333" y="75"/>
                    <a:pt x="360" y="70"/>
                    <a:pt x="378" y="54"/>
                  </a:cubicBezTo>
                  <a:cubicBezTo>
                    <a:pt x="385" y="45"/>
                    <a:pt x="382" y="26"/>
                    <a:pt x="388" y="16"/>
                  </a:cubicBezTo>
                  <a:cubicBezTo>
                    <a:pt x="392" y="5"/>
                    <a:pt x="406" y="4"/>
                    <a:pt x="418" y="0"/>
                  </a:cubicBezTo>
                  <a:cubicBezTo>
                    <a:pt x="415" y="11"/>
                    <a:pt x="404" y="13"/>
                    <a:pt x="395" y="16"/>
                  </a:cubicBezTo>
                  <a:cubicBezTo>
                    <a:pt x="391" y="26"/>
                    <a:pt x="392" y="52"/>
                    <a:pt x="385" y="61"/>
                  </a:cubicBezTo>
                  <a:cubicBezTo>
                    <a:pt x="383" y="64"/>
                    <a:pt x="327" y="97"/>
                    <a:pt x="322" y="98"/>
                  </a:cubicBezTo>
                  <a:cubicBezTo>
                    <a:pt x="321" y="113"/>
                    <a:pt x="309" y="156"/>
                    <a:pt x="299" y="168"/>
                  </a:cubicBezTo>
                  <a:cubicBezTo>
                    <a:pt x="288" y="182"/>
                    <a:pt x="268" y="177"/>
                    <a:pt x="262" y="196"/>
                  </a:cubicBezTo>
                  <a:cubicBezTo>
                    <a:pt x="255" y="206"/>
                    <a:pt x="251" y="273"/>
                    <a:pt x="257" y="289"/>
                  </a:cubicBezTo>
                  <a:cubicBezTo>
                    <a:pt x="264" y="310"/>
                    <a:pt x="277" y="316"/>
                    <a:pt x="269" y="343"/>
                  </a:cubicBezTo>
                  <a:cubicBezTo>
                    <a:pt x="269" y="348"/>
                    <a:pt x="269" y="354"/>
                    <a:pt x="269" y="359"/>
                  </a:cubicBezTo>
                  <a:cubicBezTo>
                    <a:pt x="263" y="373"/>
                    <a:pt x="237" y="394"/>
                    <a:pt x="231" y="406"/>
                  </a:cubicBezTo>
                  <a:cubicBezTo>
                    <a:pt x="229" y="410"/>
                    <a:pt x="219" y="467"/>
                    <a:pt x="220" y="469"/>
                  </a:cubicBezTo>
                  <a:cubicBezTo>
                    <a:pt x="221" y="475"/>
                    <a:pt x="227" y="485"/>
                    <a:pt x="229" y="492"/>
                  </a:cubicBezTo>
                  <a:cubicBezTo>
                    <a:pt x="224" y="499"/>
                    <a:pt x="210" y="510"/>
                    <a:pt x="208" y="518"/>
                  </a:cubicBezTo>
                  <a:cubicBezTo>
                    <a:pt x="206" y="524"/>
                    <a:pt x="212" y="540"/>
                    <a:pt x="208" y="551"/>
                  </a:cubicBezTo>
                  <a:cubicBezTo>
                    <a:pt x="201" y="570"/>
                    <a:pt x="183" y="579"/>
                    <a:pt x="175" y="593"/>
                  </a:cubicBezTo>
                  <a:cubicBezTo>
                    <a:pt x="174" y="601"/>
                    <a:pt x="174" y="610"/>
                    <a:pt x="173" y="618"/>
                  </a:cubicBezTo>
                  <a:cubicBezTo>
                    <a:pt x="168" y="630"/>
                    <a:pt x="159" y="640"/>
                    <a:pt x="154" y="651"/>
                  </a:cubicBezTo>
                  <a:cubicBezTo>
                    <a:pt x="148" y="653"/>
                    <a:pt x="143" y="657"/>
                    <a:pt x="138" y="658"/>
                  </a:cubicBezTo>
                  <a:cubicBezTo>
                    <a:pt x="134" y="657"/>
                    <a:pt x="130" y="656"/>
                    <a:pt x="126" y="656"/>
                  </a:cubicBezTo>
                  <a:cubicBezTo>
                    <a:pt x="121" y="658"/>
                    <a:pt x="118" y="667"/>
                    <a:pt x="112" y="670"/>
                  </a:cubicBezTo>
                  <a:cubicBezTo>
                    <a:pt x="108" y="670"/>
                    <a:pt x="103" y="671"/>
                    <a:pt x="98" y="672"/>
                  </a:cubicBezTo>
                  <a:cubicBezTo>
                    <a:pt x="88" y="679"/>
                    <a:pt x="85" y="698"/>
                    <a:pt x="75" y="705"/>
                  </a:cubicBezTo>
                  <a:cubicBezTo>
                    <a:pt x="70" y="705"/>
                    <a:pt x="66" y="706"/>
                    <a:pt x="61" y="707"/>
                  </a:cubicBezTo>
                  <a:cubicBezTo>
                    <a:pt x="55" y="712"/>
                    <a:pt x="55" y="725"/>
                    <a:pt x="49" y="730"/>
                  </a:cubicBezTo>
                  <a:cubicBezTo>
                    <a:pt x="42" y="738"/>
                    <a:pt x="13" y="741"/>
                    <a:pt x="0" y="7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18"/>
          <p:cNvGrpSpPr>
            <a:grpSpLocks noChangeAspect="1"/>
          </p:cNvGrpSpPr>
          <p:nvPr/>
        </p:nvGrpSpPr>
        <p:grpSpPr bwMode="auto">
          <a:xfrm rot="20536884">
            <a:off x="4474214" y="2533154"/>
            <a:ext cx="609481" cy="1638360"/>
            <a:chOff x="-60" y="-451"/>
            <a:chExt cx="4369" cy="1402"/>
          </a:xfrm>
          <a:effectLst>
            <a:glow rad="50800">
              <a:schemeClr val="accent1">
                <a:satMod val="175000"/>
                <a:alpha val="20000"/>
              </a:schemeClr>
            </a:glow>
          </a:effectLst>
        </p:grpSpPr>
        <p:sp>
          <p:nvSpPr>
            <p:cNvPr id="50" name="Freeform 19"/>
            <p:cNvSpPr>
              <a:spLocks noEditPoints="1"/>
            </p:cNvSpPr>
            <p:nvPr/>
          </p:nvSpPr>
          <p:spPr bwMode="auto">
            <a:xfrm>
              <a:off x="593" y="-451"/>
              <a:ext cx="3716" cy="1402"/>
            </a:xfrm>
            <a:custGeom>
              <a:avLst/>
              <a:gdLst>
                <a:gd name="T0" fmla="*/ 812 w 945"/>
                <a:gd name="T1" fmla="*/ 883 h 2042"/>
                <a:gd name="T2" fmla="*/ 581 w 945"/>
                <a:gd name="T3" fmla="*/ 361 h 2042"/>
                <a:gd name="T4" fmla="*/ 674 w 945"/>
                <a:gd name="T5" fmla="*/ 314 h 2042"/>
                <a:gd name="T6" fmla="*/ 763 w 945"/>
                <a:gd name="T7" fmla="*/ 407 h 2042"/>
                <a:gd name="T8" fmla="*/ 625 w 945"/>
                <a:gd name="T9" fmla="*/ 209 h 2042"/>
                <a:gd name="T10" fmla="*/ 470 w 945"/>
                <a:gd name="T11" fmla="*/ 0 h 2042"/>
                <a:gd name="T12" fmla="*/ 378 w 945"/>
                <a:gd name="T13" fmla="*/ 144 h 2042"/>
                <a:gd name="T14" fmla="*/ 252 w 945"/>
                <a:gd name="T15" fmla="*/ 286 h 2042"/>
                <a:gd name="T16" fmla="*/ 336 w 945"/>
                <a:gd name="T17" fmla="*/ 426 h 2042"/>
                <a:gd name="T18" fmla="*/ 233 w 945"/>
                <a:gd name="T19" fmla="*/ 571 h 2042"/>
                <a:gd name="T20" fmla="*/ 7 w 945"/>
                <a:gd name="T21" fmla="*/ 760 h 2042"/>
                <a:gd name="T22" fmla="*/ 203 w 945"/>
                <a:gd name="T23" fmla="*/ 867 h 2042"/>
                <a:gd name="T24" fmla="*/ 268 w 945"/>
                <a:gd name="T25" fmla="*/ 771 h 2042"/>
                <a:gd name="T26" fmla="*/ 179 w 945"/>
                <a:gd name="T27" fmla="*/ 1207 h 2042"/>
                <a:gd name="T28" fmla="*/ 0 w 945"/>
                <a:gd name="T29" fmla="*/ 1546 h 2042"/>
                <a:gd name="T30" fmla="*/ 11 w 945"/>
                <a:gd name="T31" fmla="*/ 1770 h 2042"/>
                <a:gd name="T32" fmla="*/ 46 w 945"/>
                <a:gd name="T33" fmla="*/ 1693 h 2042"/>
                <a:gd name="T34" fmla="*/ 200 w 945"/>
                <a:gd name="T35" fmla="*/ 1280 h 2042"/>
                <a:gd name="T36" fmla="*/ 238 w 945"/>
                <a:gd name="T37" fmla="*/ 1464 h 2042"/>
                <a:gd name="T38" fmla="*/ 102 w 945"/>
                <a:gd name="T39" fmla="*/ 1695 h 2042"/>
                <a:gd name="T40" fmla="*/ 270 w 945"/>
                <a:gd name="T41" fmla="*/ 1692 h 2042"/>
                <a:gd name="T42" fmla="*/ 300 w 945"/>
                <a:gd name="T43" fmla="*/ 1721 h 2042"/>
                <a:gd name="T44" fmla="*/ 291 w 945"/>
                <a:gd name="T45" fmla="*/ 1499 h 2042"/>
                <a:gd name="T46" fmla="*/ 284 w 945"/>
                <a:gd name="T47" fmla="*/ 1303 h 2042"/>
                <a:gd name="T48" fmla="*/ 312 w 945"/>
                <a:gd name="T49" fmla="*/ 1079 h 2042"/>
                <a:gd name="T50" fmla="*/ 371 w 945"/>
                <a:gd name="T51" fmla="*/ 1060 h 2042"/>
                <a:gd name="T52" fmla="*/ 385 w 945"/>
                <a:gd name="T53" fmla="*/ 1450 h 2042"/>
                <a:gd name="T54" fmla="*/ 469 w 945"/>
                <a:gd name="T55" fmla="*/ 1212 h 2042"/>
                <a:gd name="T56" fmla="*/ 546 w 945"/>
                <a:gd name="T57" fmla="*/ 1210 h 2042"/>
                <a:gd name="T58" fmla="*/ 303 w 945"/>
                <a:gd name="T59" fmla="*/ 855 h 2042"/>
                <a:gd name="T60" fmla="*/ 343 w 945"/>
                <a:gd name="T61" fmla="*/ 645 h 2042"/>
                <a:gd name="T62" fmla="*/ 469 w 945"/>
                <a:gd name="T63" fmla="*/ 594 h 2042"/>
                <a:gd name="T64" fmla="*/ 585 w 945"/>
                <a:gd name="T65" fmla="*/ 659 h 2042"/>
                <a:gd name="T66" fmla="*/ 749 w 945"/>
                <a:gd name="T67" fmla="*/ 874 h 2042"/>
                <a:gd name="T68" fmla="*/ 700 w 945"/>
                <a:gd name="T69" fmla="*/ 792 h 2042"/>
                <a:gd name="T70" fmla="*/ 592 w 945"/>
                <a:gd name="T71" fmla="*/ 615 h 2042"/>
                <a:gd name="T72" fmla="*/ 632 w 945"/>
                <a:gd name="T73" fmla="*/ 725 h 2042"/>
                <a:gd name="T74" fmla="*/ 725 w 945"/>
                <a:gd name="T75" fmla="*/ 755 h 2042"/>
                <a:gd name="T76" fmla="*/ 837 w 945"/>
                <a:gd name="T77" fmla="*/ 949 h 2042"/>
                <a:gd name="T78" fmla="*/ 938 w 945"/>
                <a:gd name="T79" fmla="*/ 1196 h 2042"/>
                <a:gd name="T80" fmla="*/ 686 w 945"/>
                <a:gd name="T81" fmla="*/ 326 h 2042"/>
                <a:gd name="T82" fmla="*/ 28 w 945"/>
                <a:gd name="T83" fmla="*/ 1837 h 2042"/>
                <a:gd name="T84" fmla="*/ 254 w 945"/>
                <a:gd name="T85" fmla="*/ 1179 h 2042"/>
                <a:gd name="T86" fmla="*/ 242 w 945"/>
                <a:gd name="T87" fmla="*/ 589 h 2042"/>
                <a:gd name="T88" fmla="*/ 266 w 945"/>
                <a:gd name="T89" fmla="*/ 755 h 2042"/>
                <a:gd name="T90" fmla="*/ 324 w 945"/>
                <a:gd name="T91" fmla="*/ 606 h 2042"/>
                <a:gd name="T92" fmla="*/ 336 w 945"/>
                <a:gd name="T93" fmla="*/ 526 h 2042"/>
                <a:gd name="T94" fmla="*/ 550 w 945"/>
                <a:gd name="T95" fmla="*/ 104 h 2042"/>
                <a:gd name="T96" fmla="*/ 385 w 945"/>
                <a:gd name="T97" fmla="*/ 475 h 2042"/>
                <a:gd name="T98" fmla="*/ 403 w 945"/>
                <a:gd name="T99" fmla="*/ 496 h 2042"/>
                <a:gd name="T100" fmla="*/ 389 w 945"/>
                <a:gd name="T101" fmla="*/ 438 h 2042"/>
                <a:gd name="T102" fmla="*/ 389 w 945"/>
                <a:gd name="T103" fmla="*/ 258 h 2042"/>
                <a:gd name="T104" fmla="*/ 459 w 945"/>
                <a:gd name="T105" fmla="*/ 123 h 2042"/>
                <a:gd name="T106" fmla="*/ 548 w 945"/>
                <a:gd name="T107" fmla="*/ 433 h 2042"/>
                <a:gd name="T108" fmla="*/ 555 w 945"/>
                <a:gd name="T109" fmla="*/ 461 h 2042"/>
                <a:gd name="T110" fmla="*/ 492 w 945"/>
                <a:gd name="T111" fmla="*/ 669 h 2042"/>
                <a:gd name="T112" fmla="*/ 469 w 945"/>
                <a:gd name="T113" fmla="*/ 676 h 2042"/>
                <a:gd name="T114" fmla="*/ 807 w 945"/>
                <a:gd name="T115" fmla="*/ 976 h 2042"/>
                <a:gd name="T116" fmla="*/ 945 w 945"/>
                <a:gd name="T117" fmla="*/ 1217 h 2042"/>
                <a:gd name="T118" fmla="*/ 420 w 945"/>
                <a:gd name="T119" fmla="*/ 1599 h 2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" h="2042">
                  <a:moveTo>
                    <a:pt x="938" y="1184"/>
                  </a:moveTo>
                  <a:cubicBezTo>
                    <a:pt x="940" y="1174"/>
                    <a:pt x="945" y="1138"/>
                    <a:pt x="942" y="1126"/>
                  </a:cubicBezTo>
                  <a:cubicBezTo>
                    <a:pt x="938" y="1109"/>
                    <a:pt x="934" y="1113"/>
                    <a:pt x="940" y="1093"/>
                  </a:cubicBezTo>
                  <a:cubicBezTo>
                    <a:pt x="932" y="1087"/>
                    <a:pt x="931" y="1076"/>
                    <a:pt x="924" y="1070"/>
                  </a:cubicBezTo>
                  <a:cubicBezTo>
                    <a:pt x="907" y="1057"/>
                    <a:pt x="891" y="1048"/>
                    <a:pt x="877" y="1032"/>
                  </a:cubicBezTo>
                  <a:cubicBezTo>
                    <a:pt x="867" y="1022"/>
                    <a:pt x="870" y="1009"/>
                    <a:pt x="851" y="1007"/>
                  </a:cubicBezTo>
                  <a:cubicBezTo>
                    <a:pt x="850" y="998"/>
                    <a:pt x="844" y="996"/>
                    <a:pt x="847" y="986"/>
                  </a:cubicBezTo>
                  <a:cubicBezTo>
                    <a:pt x="848" y="979"/>
                    <a:pt x="857" y="973"/>
                    <a:pt x="854" y="963"/>
                  </a:cubicBezTo>
                  <a:cubicBezTo>
                    <a:pt x="852" y="959"/>
                    <a:pt x="846" y="952"/>
                    <a:pt x="844" y="949"/>
                  </a:cubicBezTo>
                  <a:cubicBezTo>
                    <a:pt x="844" y="932"/>
                    <a:pt x="844" y="932"/>
                    <a:pt x="844" y="932"/>
                  </a:cubicBezTo>
                  <a:cubicBezTo>
                    <a:pt x="842" y="927"/>
                    <a:pt x="832" y="923"/>
                    <a:pt x="830" y="918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4" y="897"/>
                    <a:pt x="818" y="895"/>
                    <a:pt x="812" y="893"/>
                  </a:cubicBezTo>
                  <a:cubicBezTo>
                    <a:pt x="812" y="883"/>
                    <a:pt x="812" y="883"/>
                    <a:pt x="812" y="883"/>
                  </a:cubicBezTo>
                  <a:cubicBezTo>
                    <a:pt x="808" y="878"/>
                    <a:pt x="798" y="872"/>
                    <a:pt x="795" y="867"/>
                  </a:cubicBezTo>
                  <a:cubicBezTo>
                    <a:pt x="789" y="854"/>
                    <a:pt x="794" y="842"/>
                    <a:pt x="786" y="832"/>
                  </a:cubicBezTo>
                  <a:cubicBezTo>
                    <a:pt x="781" y="826"/>
                    <a:pt x="771" y="823"/>
                    <a:pt x="765" y="818"/>
                  </a:cubicBezTo>
                  <a:cubicBezTo>
                    <a:pt x="763" y="796"/>
                    <a:pt x="739" y="776"/>
                    <a:pt x="737" y="748"/>
                  </a:cubicBezTo>
                  <a:cubicBezTo>
                    <a:pt x="722" y="745"/>
                    <a:pt x="661" y="711"/>
                    <a:pt x="653" y="701"/>
                  </a:cubicBezTo>
                  <a:cubicBezTo>
                    <a:pt x="647" y="693"/>
                    <a:pt x="649" y="676"/>
                    <a:pt x="644" y="666"/>
                  </a:cubicBezTo>
                  <a:cubicBezTo>
                    <a:pt x="637" y="655"/>
                    <a:pt x="622" y="649"/>
                    <a:pt x="616" y="638"/>
                  </a:cubicBezTo>
                  <a:cubicBezTo>
                    <a:pt x="609" y="626"/>
                    <a:pt x="619" y="615"/>
                    <a:pt x="616" y="603"/>
                  </a:cubicBezTo>
                  <a:cubicBezTo>
                    <a:pt x="613" y="595"/>
                    <a:pt x="602" y="590"/>
                    <a:pt x="599" y="582"/>
                  </a:cubicBezTo>
                  <a:cubicBezTo>
                    <a:pt x="599" y="568"/>
                    <a:pt x="598" y="554"/>
                    <a:pt x="597" y="540"/>
                  </a:cubicBezTo>
                  <a:cubicBezTo>
                    <a:pt x="594" y="532"/>
                    <a:pt x="588" y="520"/>
                    <a:pt x="585" y="510"/>
                  </a:cubicBezTo>
                  <a:cubicBezTo>
                    <a:pt x="565" y="502"/>
                    <a:pt x="561" y="500"/>
                    <a:pt x="562" y="470"/>
                  </a:cubicBezTo>
                  <a:cubicBezTo>
                    <a:pt x="580" y="447"/>
                    <a:pt x="560" y="415"/>
                    <a:pt x="567" y="391"/>
                  </a:cubicBezTo>
                  <a:cubicBezTo>
                    <a:pt x="570" y="379"/>
                    <a:pt x="579" y="377"/>
                    <a:pt x="581" y="361"/>
                  </a:cubicBezTo>
                  <a:cubicBezTo>
                    <a:pt x="578" y="357"/>
                    <a:pt x="577" y="356"/>
                    <a:pt x="576" y="351"/>
                  </a:cubicBezTo>
                  <a:cubicBezTo>
                    <a:pt x="574" y="351"/>
                    <a:pt x="574" y="351"/>
                    <a:pt x="574" y="351"/>
                  </a:cubicBezTo>
                  <a:cubicBezTo>
                    <a:pt x="573" y="356"/>
                    <a:pt x="573" y="356"/>
                    <a:pt x="571" y="358"/>
                  </a:cubicBezTo>
                  <a:cubicBezTo>
                    <a:pt x="571" y="342"/>
                    <a:pt x="571" y="342"/>
                    <a:pt x="571" y="342"/>
                  </a:cubicBezTo>
                  <a:cubicBezTo>
                    <a:pt x="577" y="335"/>
                    <a:pt x="588" y="304"/>
                    <a:pt x="590" y="295"/>
                  </a:cubicBezTo>
                  <a:cubicBezTo>
                    <a:pt x="596" y="295"/>
                    <a:pt x="601" y="295"/>
                    <a:pt x="604" y="293"/>
                  </a:cubicBezTo>
                  <a:cubicBezTo>
                    <a:pt x="592" y="289"/>
                    <a:pt x="595" y="277"/>
                    <a:pt x="595" y="267"/>
                  </a:cubicBezTo>
                  <a:cubicBezTo>
                    <a:pt x="604" y="267"/>
                    <a:pt x="604" y="267"/>
                    <a:pt x="604" y="267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12" y="275"/>
                    <a:pt x="608" y="278"/>
                    <a:pt x="611" y="272"/>
                  </a:cubicBezTo>
                  <a:cubicBezTo>
                    <a:pt x="608" y="268"/>
                    <a:pt x="606" y="263"/>
                    <a:pt x="604" y="258"/>
                  </a:cubicBezTo>
                  <a:cubicBezTo>
                    <a:pt x="610" y="257"/>
                    <a:pt x="616" y="256"/>
                    <a:pt x="623" y="256"/>
                  </a:cubicBezTo>
                  <a:cubicBezTo>
                    <a:pt x="627" y="276"/>
                    <a:pt x="641" y="297"/>
                    <a:pt x="651" y="314"/>
                  </a:cubicBezTo>
                  <a:cubicBezTo>
                    <a:pt x="659" y="312"/>
                    <a:pt x="665" y="312"/>
                    <a:pt x="674" y="314"/>
                  </a:cubicBezTo>
                  <a:cubicBezTo>
                    <a:pt x="675" y="320"/>
                    <a:pt x="676" y="326"/>
                    <a:pt x="676" y="333"/>
                  </a:cubicBezTo>
                  <a:cubicBezTo>
                    <a:pt x="671" y="332"/>
                    <a:pt x="665" y="331"/>
                    <a:pt x="660" y="330"/>
                  </a:cubicBezTo>
                  <a:cubicBezTo>
                    <a:pt x="655" y="322"/>
                    <a:pt x="619" y="282"/>
                    <a:pt x="611" y="277"/>
                  </a:cubicBezTo>
                  <a:cubicBezTo>
                    <a:pt x="611" y="284"/>
                    <a:pt x="611" y="284"/>
                    <a:pt x="611" y="284"/>
                  </a:cubicBezTo>
                  <a:cubicBezTo>
                    <a:pt x="620" y="290"/>
                    <a:pt x="621" y="303"/>
                    <a:pt x="627" y="312"/>
                  </a:cubicBezTo>
                  <a:cubicBezTo>
                    <a:pt x="637" y="324"/>
                    <a:pt x="657" y="330"/>
                    <a:pt x="667" y="342"/>
                  </a:cubicBezTo>
                  <a:cubicBezTo>
                    <a:pt x="671" y="339"/>
                    <a:pt x="669" y="339"/>
                    <a:pt x="676" y="337"/>
                  </a:cubicBezTo>
                  <a:cubicBezTo>
                    <a:pt x="680" y="346"/>
                    <a:pt x="690" y="358"/>
                    <a:pt x="693" y="365"/>
                  </a:cubicBezTo>
                  <a:cubicBezTo>
                    <a:pt x="696" y="376"/>
                    <a:pt x="689" y="381"/>
                    <a:pt x="688" y="391"/>
                  </a:cubicBezTo>
                  <a:cubicBezTo>
                    <a:pt x="692" y="394"/>
                    <a:pt x="693" y="396"/>
                    <a:pt x="695" y="400"/>
                  </a:cubicBezTo>
                  <a:cubicBezTo>
                    <a:pt x="722" y="403"/>
                    <a:pt x="728" y="405"/>
                    <a:pt x="751" y="405"/>
                  </a:cubicBezTo>
                  <a:cubicBezTo>
                    <a:pt x="753" y="414"/>
                    <a:pt x="767" y="419"/>
                    <a:pt x="772" y="417"/>
                  </a:cubicBezTo>
                  <a:cubicBezTo>
                    <a:pt x="779" y="414"/>
                    <a:pt x="779" y="414"/>
                    <a:pt x="781" y="407"/>
                  </a:cubicBezTo>
                  <a:cubicBezTo>
                    <a:pt x="773" y="409"/>
                    <a:pt x="771" y="409"/>
                    <a:pt x="763" y="407"/>
                  </a:cubicBezTo>
                  <a:cubicBezTo>
                    <a:pt x="760" y="402"/>
                    <a:pt x="759" y="403"/>
                    <a:pt x="758" y="396"/>
                  </a:cubicBezTo>
                  <a:cubicBezTo>
                    <a:pt x="764" y="395"/>
                    <a:pt x="761" y="397"/>
                    <a:pt x="763" y="391"/>
                  </a:cubicBezTo>
                  <a:cubicBezTo>
                    <a:pt x="758" y="388"/>
                    <a:pt x="759" y="386"/>
                    <a:pt x="753" y="384"/>
                  </a:cubicBezTo>
                  <a:cubicBezTo>
                    <a:pt x="748" y="388"/>
                    <a:pt x="742" y="390"/>
                    <a:pt x="732" y="391"/>
                  </a:cubicBezTo>
                  <a:cubicBezTo>
                    <a:pt x="721" y="376"/>
                    <a:pt x="706" y="380"/>
                    <a:pt x="702" y="354"/>
                  </a:cubicBezTo>
                  <a:cubicBezTo>
                    <a:pt x="720" y="353"/>
                    <a:pt x="725" y="354"/>
                    <a:pt x="739" y="356"/>
                  </a:cubicBezTo>
                  <a:cubicBezTo>
                    <a:pt x="739" y="351"/>
                    <a:pt x="739" y="351"/>
                    <a:pt x="739" y="351"/>
                  </a:cubicBezTo>
                  <a:cubicBezTo>
                    <a:pt x="725" y="348"/>
                    <a:pt x="707" y="343"/>
                    <a:pt x="695" y="351"/>
                  </a:cubicBezTo>
                  <a:cubicBezTo>
                    <a:pt x="694" y="335"/>
                    <a:pt x="699" y="328"/>
                    <a:pt x="697" y="309"/>
                  </a:cubicBezTo>
                  <a:cubicBezTo>
                    <a:pt x="669" y="301"/>
                    <a:pt x="691" y="291"/>
                    <a:pt x="679" y="274"/>
                  </a:cubicBezTo>
                  <a:cubicBezTo>
                    <a:pt x="673" y="266"/>
                    <a:pt x="661" y="252"/>
                    <a:pt x="653" y="246"/>
                  </a:cubicBezTo>
                  <a:cubicBezTo>
                    <a:pt x="649" y="243"/>
                    <a:pt x="642" y="243"/>
                    <a:pt x="639" y="239"/>
                  </a:cubicBezTo>
                  <a:cubicBezTo>
                    <a:pt x="636" y="235"/>
                    <a:pt x="629" y="227"/>
                    <a:pt x="627" y="223"/>
                  </a:cubicBezTo>
                  <a:cubicBezTo>
                    <a:pt x="627" y="218"/>
                    <a:pt x="626" y="214"/>
                    <a:pt x="625" y="209"/>
                  </a:cubicBezTo>
                  <a:cubicBezTo>
                    <a:pt x="619" y="202"/>
                    <a:pt x="606" y="201"/>
                    <a:pt x="599" y="195"/>
                  </a:cubicBezTo>
                  <a:cubicBezTo>
                    <a:pt x="595" y="190"/>
                    <a:pt x="587" y="168"/>
                    <a:pt x="585" y="160"/>
                  </a:cubicBezTo>
                  <a:cubicBezTo>
                    <a:pt x="576" y="160"/>
                    <a:pt x="575" y="161"/>
                    <a:pt x="571" y="155"/>
                  </a:cubicBezTo>
                  <a:cubicBezTo>
                    <a:pt x="555" y="138"/>
                    <a:pt x="563" y="121"/>
                    <a:pt x="564" y="99"/>
                  </a:cubicBezTo>
                  <a:cubicBezTo>
                    <a:pt x="551" y="92"/>
                    <a:pt x="539" y="85"/>
                    <a:pt x="539" y="64"/>
                  </a:cubicBezTo>
                  <a:cubicBezTo>
                    <a:pt x="547" y="59"/>
                    <a:pt x="554" y="47"/>
                    <a:pt x="557" y="36"/>
                  </a:cubicBezTo>
                  <a:cubicBezTo>
                    <a:pt x="557" y="20"/>
                    <a:pt x="557" y="20"/>
                    <a:pt x="557" y="20"/>
                  </a:cubicBezTo>
                  <a:cubicBezTo>
                    <a:pt x="561" y="12"/>
                    <a:pt x="572" y="6"/>
                    <a:pt x="577" y="0"/>
                  </a:cubicBezTo>
                  <a:cubicBezTo>
                    <a:pt x="567" y="0"/>
                    <a:pt x="567" y="0"/>
                    <a:pt x="567" y="0"/>
                  </a:cubicBezTo>
                  <a:cubicBezTo>
                    <a:pt x="563" y="6"/>
                    <a:pt x="553" y="12"/>
                    <a:pt x="550" y="18"/>
                  </a:cubicBezTo>
                  <a:cubicBezTo>
                    <a:pt x="542" y="35"/>
                    <a:pt x="555" y="52"/>
                    <a:pt x="529" y="57"/>
                  </a:cubicBezTo>
                  <a:cubicBezTo>
                    <a:pt x="523" y="48"/>
                    <a:pt x="511" y="46"/>
                    <a:pt x="506" y="36"/>
                  </a:cubicBezTo>
                  <a:cubicBezTo>
                    <a:pt x="502" y="31"/>
                    <a:pt x="499" y="8"/>
                    <a:pt x="497" y="0"/>
                  </a:cubicBezTo>
                  <a:cubicBezTo>
                    <a:pt x="485" y="0"/>
                    <a:pt x="470" y="0"/>
                    <a:pt x="470" y="0"/>
                  </a:cubicBezTo>
                  <a:cubicBezTo>
                    <a:pt x="495" y="11"/>
                    <a:pt x="485" y="29"/>
                    <a:pt x="497" y="46"/>
                  </a:cubicBezTo>
                  <a:cubicBezTo>
                    <a:pt x="503" y="49"/>
                    <a:pt x="509" y="53"/>
                    <a:pt x="515" y="57"/>
                  </a:cubicBezTo>
                  <a:cubicBezTo>
                    <a:pt x="527" y="74"/>
                    <a:pt x="533" y="104"/>
                    <a:pt x="534" y="130"/>
                  </a:cubicBezTo>
                  <a:cubicBezTo>
                    <a:pt x="528" y="133"/>
                    <a:pt x="526" y="134"/>
                    <a:pt x="515" y="134"/>
                  </a:cubicBezTo>
                  <a:cubicBezTo>
                    <a:pt x="509" y="128"/>
                    <a:pt x="496" y="121"/>
                    <a:pt x="487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48" y="108"/>
                    <a:pt x="419" y="79"/>
                    <a:pt x="401" y="62"/>
                  </a:cubicBezTo>
                  <a:cubicBezTo>
                    <a:pt x="400" y="39"/>
                    <a:pt x="398" y="23"/>
                    <a:pt x="400" y="0"/>
                  </a:cubicBezTo>
                  <a:cubicBezTo>
                    <a:pt x="400" y="0"/>
                    <a:pt x="379" y="0"/>
                    <a:pt x="371" y="0"/>
                  </a:cubicBezTo>
                  <a:cubicBezTo>
                    <a:pt x="368" y="9"/>
                    <a:pt x="363" y="17"/>
                    <a:pt x="359" y="25"/>
                  </a:cubicBezTo>
                  <a:cubicBezTo>
                    <a:pt x="369" y="36"/>
                    <a:pt x="360" y="44"/>
                    <a:pt x="366" y="64"/>
                  </a:cubicBezTo>
                  <a:cubicBezTo>
                    <a:pt x="370" y="76"/>
                    <a:pt x="382" y="85"/>
                    <a:pt x="387" y="95"/>
                  </a:cubicBezTo>
                  <a:cubicBezTo>
                    <a:pt x="391" y="104"/>
                    <a:pt x="387" y="128"/>
                    <a:pt x="385" y="141"/>
                  </a:cubicBezTo>
                  <a:cubicBezTo>
                    <a:pt x="382" y="142"/>
                    <a:pt x="380" y="143"/>
                    <a:pt x="378" y="144"/>
                  </a:cubicBezTo>
                  <a:cubicBezTo>
                    <a:pt x="368" y="149"/>
                    <a:pt x="351" y="140"/>
                    <a:pt x="338" y="141"/>
                  </a:cubicBezTo>
                  <a:cubicBezTo>
                    <a:pt x="338" y="133"/>
                    <a:pt x="339" y="121"/>
                    <a:pt x="336" y="116"/>
                  </a:cubicBezTo>
                  <a:cubicBezTo>
                    <a:pt x="334" y="138"/>
                    <a:pt x="333" y="161"/>
                    <a:pt x="331" y="183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4" y="191"/>
                    <a:pt x="311" y="192"/>
                    <a:pt x="310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6" y="197"/>
                    <a:pt x="315" y="197"/>
                    <a:pt x="322" y="195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18" y="207"/>
                    <a:pt x="319" y="221"/>
                    <a:pt x="319" y="230"/>
                  </a:cubicBezTo>
                  <a:cubicBezTo>
                    <a:pt x="310" y="235"/>
                    <a:pt x="300" y="244"/>
                    <a:pt x="298" y="258"/>
                  </a:cubicBezTo>
                  <a:cubicBezTo>
                    <a:pt x="288" y="259"/>
                    <a:pt x="278" y="259"/>
                    <a:pt x="268" y="260"/>
                  </a:cubicBezTo>
                  <a:cubicBezTo>
                    <a:pt x="261" y="272"/>
                    <a:pt x="251" y="278"/>
                    <a:pt x="235" y="281"/>
                  </a:cubicBezTo>
                  <a:cubicBezTo>
                    <a:pt x="237" y="284"/>
                    <a:pt x="235" y="281"/>
                    <a:pt x="238" y="284"/>
                  </a:cubicBezTo>
                  <a:cubicBezTo>
                    <a:pt x="241" y="286"/>
                    <a:pt x="245" y="286"/>
                    <a:pt x="252" y="286"/>
                  </a:cubicBezTo>
                  <a:cubicBezTo>
                    <a:pt x="263" y="268"/>
                    <a:pt x="275" y="267"/>
                    <a:pt x="301" y="270"/>
                  </a:cubicBezTo>
                  <a:cubicBezTo>
                    <a:pt x="303" y="265"/>
                    <a:pt x="307" y="257"/>
                    <a:pt x="310" y="253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13" y="262"/>
                    <a:pt x="313" y="269"/>
                    <a:pt x="312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0"/>
                    <a:pt x="319" y="258"/>
                    <a:pt x="322" y="253"/>
                  </a:cubicBezTo>
                  <a:cubicBezTo>
                    <a:pt x="324" y="250"/>
                    <a:pt x="328" y="248"/>
                    <a:pt x="331" y="246"/>
                  </a:cubicBezTo>
                  <a:cubicBezTo>
                    <a:pt x="331" y="251"/>
                    <a:pt x="331" y="251"/>
                    <a:pt x="331" y="251"/>
                  </a:cubicBezTo>
                  <a:cubicBezTo>
                    <a:pt x="312" y="276"/>
                    <a:pt x="327" y="352"/>
                    <a:pt x="333" y="368"/>
                  </a:cubicBezTo>
                  <a:cubicBezTo>
                    <a:pt x="341" y="385"/>
                    <a:pt x="329" y="395"/>
                    <a:pt x="347" y="405"/>
                  </a:cubicBezTo>
                  <a:cubicBezTo>
                    <a:pt x="347" y="407"/>
                    <a:pt x="347" y="407"/>
                    <a:pt x="347" y="407"/>
                  </a:cubicBezTo>
                  <a:cubicBezTo>
                    <a:pt x="339" y="408"/>
                    <a:pt x="341" y="406"/>
                    <a:pt x="338" y="412"/>
                  </a:cubicBezTo>
                  <a:cubicBezTo>
                    <a:pt x="345" y="419"/>
                    <a:pt x="340" y="418"/>
                    <a:pt x="336" y="426"/>
                  </a:cubicBezTo>
                  <a:cubicBezTo>
                    <a:pt x="343" y="426"/>
                    <a:pt x="343" y="426"/>
                    <a:pt x="343" y="426"/>
                  </a:cubicBezTo>
                  <a:cubicBezTo>
                    <a:pt x="343" y="445"/>
                    <a:pt x="343" y="445"/>
                    <a:pt x="343" y="445"/>
                  </a:cubicBezTo>
                  <a:cubicBezTo>
                    <a:pt x="338" y="445"/>
                    <a:pt x="338" y="445"/>
                    <a:pt x="338" y="445"/>
                  </a:cubicBezTo>
                  <a:cubicBezTo>
                    <a:pt x="338" y="442"/>
                    <a:pt x="338" y="442"/>
                    <a:pt x="338" y="442"/>
                  </a:cubicBezTo>
                  <a:cubicBezTo>
                    <a:pt x="336" y="440"/>
                    <a:pt x="335" y="437"/>
                    <a:pt x="333" y="435"/>
                  </a:cubicBezTo>
                  <a:cubicBezTo>
                    <a:pt x="333" y="443"/>
                    <a:pt x="332" y="446"/>
                    <a:pt x="331" y="452"/>
                  </a:cubicBezTo>
                  <a:cubicBezTo>
                    <a:pt x="321" y="452"/>
                    <a:pt x="320" y="451"/>
                    <a:pt x="317" y="459"/>
                  </a:cubicBezTo>
                  <a:cubicBezTo>
                    <a:pt x="309" y="473"/>
                    <a:pt x="330" y="477"/>
                    <a:pt x="324" y="496"/>
                  </a:cubicBezTo>
                  <a:cubicBezTo>
                    <a:pt x="322" y="497"/>
                    <a:pt x="321" y="497"/>
                    <a:pt x="319" y="498"/>
                  </a:cubicBezTo>
                  <a:cubicBezTo>
                    <a:pt x="320" y="505"/>
                    <a:pt x="321" y="512"/>
                    <a:pt x="322" y="519"/>
                  </a:cubicBezTo>
                  <a:cubicBezTo>
                    <a:pt x="319" y="526"/>
                    <a:pt x="309" y="528"/>
                    <a:pt x="305" y="533"/>
                  </a:cubicBezTo>
                  <a:cubicBezTo>
                    <a:pt x="303" y="537"/>
                    <a:pt x="304" y="547"/>
                    <a:pt x="303" y="550"/>
                  </a:cubicBezTo>
                  <a:cubicBezTo>
                    <a:pt x="282" y="549"/>
                    <a:pt x="276" y="575"/>
                    <a:pt x="252" y="580"/>
                  </a:cubicBezTo>
                  <a:cubicBezTo>
                    <a:pt x="247" y="575"/>
                    <a:pt x="243" y="572"/>
                    <a:pt x="233" y="571"/>
                  </a:cubicBezTo>
                  <a:cubicBezTo>
                    <a:pt x="230" y="575"/>
                    <a:pt x="230" y="575"/>
                    <a:pt x="228" y="582"/>
                  </a:cubicBezTo>
                  <a:cubicBezTo>
                    <a:pt x="233" y="590"/>
                    <a:pt x="229" y="630"/>
                    <a:pt x="228" y="648"/>
                  </a:cubicBezTo>
                  <a:cubicBezTo>
                    <a:pt x="226" y="650"/>
                    <a:pt x="228" y="647"/>
                    <a:pt x="226" y="650"/>
                  </a:cubicBezTo>
                  <a:cubicBezTo>
                    <a:pt x="200" y="650"/>
                    <a:pt x="192" y="684"/>
                    <a:pt x="170" y="694"/>
                  </a:cubicBezTo>
                  <a:cubicBezTo>
                    <a:pt x="163" y="698"/>
                    <a:pt x="134" y="710"/>
                    <a:pt x="130" y="711"/>
                  </a:cubicBezTo>
                  <a:cubicBezTo>
                    <a:pt x="123" y="712"/>
                    <a:pt x="126" y="707"/>
                    <a:pt x="123" y="706"/>
                  </a:cubicBezTo>
                  <a:cubicBezTo>
                    <a:pt x="116" y="703"/>
                    <a:pt x="113" y="710"/>
                    <a:pt x="109" y="711"/>
                  </a:cubicBezTo>
                  <a:cubicBezTo>
                    <a:pt x="95" y="715"/>
                    <a:pt x="84" y="705"/>
                    <a:pt x="74" y="711"/>
                  </a:cubicBezTo>
                  <a:cubicBezTo>
                    <a:pt x="74" y="713"/>
                    <a:pt x="73" y="715"/>
                    <a:pt x="72" y="718"/>
                  </a:cubicBezTo>
                  <a:cubicBezTo>
                    <a:pt x="69" y="718"/>
                    <a:pt x="66" y="719"/>
                    <a:pt x="63" y="720"/>
                  </a:cubicBezTo>
                  <a:cubicBezTo>
                    <a:pt x="56" y="726"/>
                    <a:pt x="51" y="738"/>
                    <a:pt x="44" y="743"/>
                  </a:cubicBezTo>
                  <a:cubicBezTo>
                    <a:pt x="36" y="749"/>
                    <a:pt x="12" y="750"/>
                    <a:pt x="0" y="755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7" y="760"/>
                    <a:pt x="7" y="760"/>
                    <a:pt x="7" y="760"/>
                  </a:cubicBezTo>
                  <a:cubicBezTo>
                    <a:pt x="21" y="751"/>
                    <a:pt x="42" y="754"/>
                    <a:pt x="53" y="743"/>
                  </a:cubicBezTo>
                  <a:cubicBezTo>
                    <a:pt x="62" y="734"/>
                    <a:pt x="70" y="719"/>
                    <a:pt x="84" y="715"/>
                  </a:cubicBezTo>
                  <a:cubicBezTo>
                    <a:pt x="87" y="714"/>
                    <a:pt x="100" y="719"/>
                    <a:pt x="107" y="718"/>
                  </a:cubicBezTo>
                  <a:cubicBezTo>
                    <a:pt x="114" y="713"/>
                    <a:pt x="114" y="713"/>
                    <a:pt x="114" y="713"/>
                  </a:cubicBezTo>
                  <a:cubicBezTo>
                    <a:pt x="119" y="712"/>
                    <a:pt x="133" y="718"/>
                    <a:pt x="142" y="715"/>
                  </a:cubicBezTo>
                  <a:cubicBezTo>
                    <a:pt x="149" y="713"/>
                    <a:pt x="158" y="704"/>
                    <a:pt x="165" y="701"/>
                  </a:cubicBezTo>
                  <a:cubicBezTo>
                    <a:pt x="177" y="701"/>
                    <a:pt x="177" y="701"/>
                    <a:pt x="177" y="701"/>
                  </a:cubicBezTo>
                  <a:cubicBezTo>
                    <a:pt x="196" y="691"/>
                    <a:pt x="201" y="662"/>
                    <a:pt x="228" y="657"/>
                  </a:cubicBezTo>
                  <a:cubicBezTo>
                    <a:pt x="235" y="671"/>
                    <a:pt x="244" y="672"/>
                    <a:pt x="245" y="692"/>
                  </a:cubicBezTo>
                  <a:cubicBezTo>
                    <a:pt x="231" y="709"/>
                    <a:pt x="254" y="748"/>
                    <a:pt x="259" y="767"/>
                  </a:cubicBezTo>
                  <a:cubicBezTo>
                    <a:pt x="251" y="772"/>
                    <a:pt x="236" y="785"/>
                    <a:pt x="233" y="795"/>
                  </a:cubicBezTo>
                  <a:cubicBezTo>
                    <a:pt x="233" y="825"/>
                    <a:pt x="233" y="825"/>
                    <a:pt x="233" y="825"/>
                  </a:cubicBezTo>
                  <a:cubicBezTo>
                    <a:pt x="231" y="831"/>
                    <a:pt x="226" y="831"/>
                    <a:pt x="228" y="839"/>
                  </a:cubicBezTo>
                  <a:cubicBezTo>
                    <a:pt x="223" y="849"/>
                    <a:pt x="208" y="856"/>
                    <a:pt x="203" y="867"/>
                  </a:cubicBezTo>
                  <a:cubicBezTo>
                    <a:pt x="195" y="883"/>
                    <a:pt x="207" y="897"/>
                    <a:pt x="198" y="909"/>
                  </a:cubicBezTo>
                  <a:cubicBezTo>
                    <a:pt x="197" y="906"/>
                    <a:pt x="198" y="907"/>
                    <a:pt x="196" y="907"/>
                  </a:cubicBezTo>
                  <a:cubicBezTo>
                    <a:pt x="194" y="909"/>
                    <a:pt x="195" y="907"/>
                    <a:pt x="193" y="911"/>
                  </a:cubicBezTo>
                  <a:cubicBezTo>
                    <a:pt x="203" y="911"/>
                    <a:pt x="203" y="911"/>
                    <a:pt x="203" y="911"/>
                  </a:cubicBezTo>
                  <a:cubicBezTo>
                    <a:pt x="203" y="909"/>
                    <a:pt x="204" y="907"/>
                    <a:pt x="205" y="904"/>
                  </a:cubicBezTo>
                  <a:cubicBezTo>
                    <a:pt x="209" y="898"/>
                    <a:pt x="208" y="880"/>
                    <a:pt x="207" y="869"/>
                  </a:cubicBezTo>
                  <a:cubicBezTo>
                    <a:pt x="217" y="863"/>
                    <a:pt x="240" y="854"/>
                    <a:pt x="242" y="841"/>
                  </a:cubicBezTo>
                  <a:cubicBezTo>
                    <a:pt x="237" y="833"/>
                    <a:pt x="243" y="826"/>
                    <a:pt x="245" y="820"/>
                  </a:cubicBezTo>
                  <a:cubicBezTo>
                    <a:pt x="244" y="813"/>
                    <a:pt x="243" y="806"/>
                    <a:pt x="242" y="799"/>
                  </a:cubicBezTo>
                  <a:cubicBezTo>
                    <a:pt x="244" y="796"/>
                    <a:pt x="252" y="791"/>
                    <a:pt x="254" y="788"/>
                  </a:cubicBezTo>
                  <a:cubicBezTo>
                    <a:pt x="254" y="778"/>
                    <a:pt x="254" y="778"/>
                    <a:pt x="254" y="778"/>
                  </a:cubicBezTo>
                  <a:cubicBezTo>
                    <a:pt x="254" y="778"/>
                    <a:pt x="263" y="779"/>
                    <a:pt x="266" y="776"/>
                  </a:cubicBezTo>
                  <a:cubicBezTo>
                    <a:pt x="268" y="773"/>
                    <a:pt x="266" y="769"/>
                    <a:pt x="268" y="767"/>
                  </a:cubicBezTo>
                  <a:cubicBezTo>
                    <a:pt x="268" y="771"/>
                    <a:pt x="268" y="771"/>
                    <a:pt x="268" y="771"/>
                  </a:cubicBezTo>
                  <a:cubicBezTo>
                    <a:pt x="275" y="786"/>
                    <a:pt x="260" y="847"/>
                    <a:pt x="268" y="874"/>
                  </a:cubicBezTo>
                  <a:cubicBezTo>
                    <a:pt x="272" y="887"/>
                    <a:pt x="281" y="904"/>
                    <a:pt x="277" y="916"/>
                  </a:cubicBezTo>
                  <a:cubicBezTo>
                    <a:pt x="276" y="921"/>
                    <a:pt x="267" y="924"/>
                    <a:pt x="268" y="932"/>
                  </a:cubicBezTo>
                  <a:cubicBezTo>
                    <a:pt x="275" y="970"/>
                    <a:pt x="275" y="1001"/>
                    <a:pt x="275" y="1042"/>
                  </a:cubicBezTo>
                  <a:cubicBezTo>
                    <a:pt x="270" y="1043"/>
                    <a:pt x="271" y="1042"/>
                    <a:pt x="268" y="1044"/>
                  </a:cubicBezTo>
                  <a:cubicBezTo>
                    <a:pt x="277" y="1051"/>
                    <a:pt x="280" y="1069"/>
                    <a:pt x="273" y="1079"/>
                  </a:cubicBezTo>
                  <a:cubicBezTo>
                    <a:pt x="272" y="1074"/>
                    <a:pt x="272" y="1075"/>
                    <a:pt x="270" y="1072"/>
                  </a:cubicBezTo>
                  <a:cubicBezTo>
                    <a:pt x="270" y="1077"/>
                    <a:pt x="270" y="1077"/>
                    <a:pt x="270" y="1077"/>
                  </a:cubicBezTo>
                  <a:cubicBezTo>
                    <a:pt x="260" y="1087"/>
                    <a:pt x="272" y="1095"/>
                    <a:pt x="263" y="1109"/>
                  </a:cubicBezTo>
                  <a:cubicBezTo>
                    <a:pt x="261" y="1113"/>
                    <a:pt x="247" y="1124"/>
                    <a:pt x="245" y="1133"/>
                  </a:cubicBezTo>
                  <a:cubicBezTo>
                    <a:pt x="243" y="1139"/>
                    <a:pt x="249" y="1143"/>
                    <a:pt x="242" y="1149"/>
                  </a:cubicBezTo>
                  <a:cubicBezTo>
                    <a:pt x="240" y="1151"/>
                    <a:pt x="235" y="1149"/>
                    <a:pt x="231" y="1154"/>
                  </a:cubicBezTo>
                  <a:cubicBezTo>
                    <a:pt x="224" y="1161"/>
                    <a:pt x="223" y="1177"/>
                    <a:pt x="214" y="1182"/>
                  </a:cubicBezTo>
                  <a:cubicBezTo>
                    <a:pt x="201" y="1190"/>
                    <a:pt x="183" y="1198"/>
                    <a:pt x="179" y="1207"/>
                  </a:cubicBezTo>
                  <a:cubicBezTo>
                    <a:pt x="184" y="1207"/>
                    <a:pt x="184" y="1207"/>
                    <a:pt x="184" y="1207"/>
                  </a:cubicBezTo>
                  <a:cubicBezTo>
                    <a:pt x="187" y="1209"/>
                    <a:pt x="186" y="1209"/>
                    <a:pt x="191" y="1210"/>
                  </a:cubicBezTo>
                  <a:cubicBezTo>
                    <a:pt x="197" y="1202"/>
                    <a:pt x="205" y="1191"/>
                    <a:pt x="217" y="1189"/>
                  </a:cubicBezTo>
                  <a:cubicBezTo>
                    <a:pt x="220" y="1198"/>
                    <a:pt x="219" y="1215"/>
                    <a:pt x="219" y="1228"/>
                  </a:cubicBezTo>
                  <a:cubicBezTo>
                    <a:pt x="205" y="1234"/>
                    <a:pt x="197" y="1249"/>
                    <a:pt x="191" y="1261"/>
                  </a:cubicBezTo>
                  <a:cubicBezTo>
                    <a:pt x="190" y="1266"/>
                    <a:pt x="189" y="1270"/>
                    <a:pt x="189" y="1275"/>
                  </a:cubicBezTo>
                  <a:cubicBezTo>
                    <a:pt x="178" y="1289"/>
                    <a:pt x="152" y="1291"/>
                    <a:pt x="144" y="1308"/>
                  </a:cubicBezTo>
                  <a:cubicBezTo>
                    <a:pt x="152" y="1316"/>
                    <a:pt x="148" y="1331"/>
                    <a:pt x="147" y="1343"/>
                  </a:cubicBezTo>
                  <a:cubicBezTo>
                    <a:pt x="116" y="1365"/>
                    <a:pt x="119" y="1394"/>
                    <a:pt x="100" y="1427"/>
                  </a:cubicBezTo>
                  <a:cubicBezTo>
                    <a:pt x="98" y="1430"/>
                    <a:pt x="87" y="1439"/>
                    <a:pt x="86" y="1441"/>
                  </a:cubicBezTo>
                  <a:cubicBezTo>
                    <a:pt x="84" y="1445"/>
                    <a:pt x="82" y="1470"/>
                    <a:pt x="81" y="1476"/>
                  </a:cubicBezTo>
                  <a:cubicBezTo>
                    <a:pt x="76" y="1479"/>
                    <a:pt x="70" y="1487"/>
                    <a:pt x="65" y="1490"/>
                  </a:cubicBezTo>
                  <a:cubicBezTo>
                    <a:pt x="53" y="1496"/>
                    <a:pt x="39" y="1495"/>
                    <a:pt x="30" y="1504"/>
                  </a:cubicBezTo>
                  <a:cubicBezTo>
                    <a:pt x="14" y="1519"/>
                    <a:pt x="25" y="1534"/>
                    <a:pt x="0" y="1546"/>
                  </a:cubicBezTo>
                  <a:cubicBezTo>
                    <a:pt x="0" y="1548"/>
                    <a:pt x="0" y="1548"/>
                    <a:pt x="0" y="1548"/>
                  </a:cubicBezTo>
                  <a:cubicBezTo>
                    <a:pt x="9" y="1548"/>
                    <a:pt x="9" y="1548"/>
                    <a:pt x="9" y="1548"/>
                  </a:cubicBezTo>
                  <a:cubicBezTo>
                    <a:pt x="11" y="1546"/>
                    <a:pt x="15" y="1545"/>
                    <a:pt x="18" y="1543"/>
                  </a:cubicBezTo>
                  <a:cubicBezTo>
                    <a:pt x="18" y="1550"/>
                    <a:pt x="18" y="1550"/>
                    <a:pt x="18" y="1550"/>
                  </a:cubicBezTo>
                  <a:cubicBezTo>
                    <a:pt x="14" y="1555"/>
                    <a:pt x="13" y="1557"/>
                    <a:pt x="11" y="1564"/>
                  </a:cubicBezTo>
                  <a:cubicBezTo>
                    <a:pt x="16" y="1564"/>
                    <a:pt x="16" y="1564"/>
                    <a:pt x="16" y="1564"/>
                  </a:cubicBezTo>
                  <a:cubicBezTo>
                    <a:pt x="20" y="1561"/>
                    <a:pt x="18" y="1562"/>
                    <a:pt x="21" y="1562"/>
                  </a:cubicBezTo>
                  <a:cubicBezTo>
                    <a:pt x="32" y="1576"/>
                    <a:pt x="33" y="1606"/>
                    <a:pt x="23" y="1620"/>
                  </a:cubicBezTo>
                  <a:cubicBezTo>
                    <a:pt x="25" y="1627"/>
                    <a:pt x="29" y="1630"/>
                    <a:pt x="30" y="1639"/>
                  </a:cubicBezTo>
                  <a:cubicBezTo>
                    <a:pt x="37" y="1639"/>
                    <a:pt x="37" y="1639"/>
                    <a:pt x="37" y="1639"/>
                  </a:cubicBezTo>
                  <a:cubicBezTo>
                    <a:pt x="38" y="1651"/>
                    <a:pt x="47" y="1658"/>
                    <a:pt x="46" y="1669"/>
                  </a:cubicBezTo>
                  <a:cubicBezTo>
                    <a:pt x="45" y="1683"/>
                    <a:pt x="32" y="1688"/>
                    <a:pt x="28" y="1697"/>
                  </a:cubicBezTo>
                  <a:cubicBezTo>
                    <a:pt x="25" y="1703"/>
                    <a:pt x="29" y="1722"/>
                    <a:pt x="25" y="1732"/>
                  </a:cubicBezTo>
                  <a:cubicBezTo>
                    <a:pt x="20" y="1749"/>
                    <a:pt x="12" y="1748"/>
                    <a:pt x="11" y="1770"/>
                  </a:cubicBezTo>
                  <a:cubicBezTo>
                    <a:pt x="19" y="1772"/>
                    <a:pt x="15" y="1769"/>
                    <a:pt x="18" y="1774"/>
                  </a:cubicBezTo>
                  <a:cubicBezTo>
                    <a:pt x="16" y="1772"/>
                    <a:pt x="18" y="1775"/>
                    <a:pt x="16" y="1772"/>
                  </a:cubicBezTo>
                  <a:cubicBezTo>
                    <a:pt x="9" y="1772"/>
                    <a:pt x="15" y="1774"/>
                    <a:pt x="9" y="1770"/>
                  </a:cubicBezTo>
                  <a:cubicBezTo>
                    <a:pt x="11" y="1784"/>
                    <a:pt x="18" y="1788"/>
                    <a:pt x="21" y="1800"/>
                  </a:cubicBezTo>
                  <a:cubicBezTo>
                    <a:pt x="23" y="1809"/>
                    <a:pt x="17" y="1819"/>
                    <a:pt x="16" y="1826"/>
                  </a:cubicBezTo>
                  <a:cubicBezTo>
                    <a:pt x="12" y="1845"/>
                    <a:pt x="19" y="1871"/>
                    <a:pt x="16" y="1882"/>
                  </a:cubicBezTo>
                  <a:cubicBezTo>
                    <a:pt x="14" y="1890"/>
                    <a:pt x="8" y="1892"/>
                    <a:pt x="7" y="1910"/>
                  </a:cubicBezTo>
                  <a:cubicBezTo>
                    <a:pt x="11" y="1910"/>
                    <a:pt x="11" y="1910"/>
                    <a:pt x="11" y="1910"/>
                  </a:cubicBezTo>
                  <a:cubicBezTo>
                    <a:pt x="12" y="1895"/>
                    <a:pt x="17" y="1896"/>
                    <a:pt x="21" y="1889"/>
                  </a:cubicBezTo>
                  <a:cubicBezTo>
                    <a:pt x="21" y="1854"/>
                    <a:pt x="21" y="1854"/>
                    <a:pt x="21" y="1854"/>
                  </a:cubicBezTo>
                  <a:cubicBezTo>
                    <a:pt x="22" y="1849"/>
                    <a:pt x="31" y="1845"/>
                    <a:pt x="32" y="1840"/>
                  </a:cubicBezTo>
                  <a:cubicBezTo>
                    <a:pt x="40" y="1817"/>
                    <a:pt x="28" y="1793"/>
                    <a:pt x="23" y="1779"/>
                  </a:cubicBezTo>
                  <a:cubicBezTo>
                    <a:pt x="19" y="1768"/>
                    <a:pt x="34" y="1714"/>
                    <a:pt x="37" y="1700"/>
                  </a:cubicBezTo>
                  <a:cubicBezTo>
                    <a:pt x="41" y="1698"/>
                    <a:pt x="44" y="1694"/>
                    <a:pt x="46" y="1693"/>
                  </a:cubicBezTo>
                  <a:cubicBezTo>
                    <a:pt x="52" y="1691"/>
                    <a:pt x="53" y="1702"/>
                    <a:pt x="60" y="1690"/>
                  </a:cubicBezTo>
                  <a:cubicBezTo>
                    <a:pt x="49" y="1690"/>
                    <a:pt x="49" y="1690"/>
                    <a:pt x="49" y="1690"/>
                  </a:cubicBezTo>
                  <a:cubicBezTo>
                    <a:pt x="50" y="1680"/>
                    <a:pt x="54" y="1652"/>
                    <a:pt x="49" y="1641"/>
                  </a:cubicBezTo>
                  <a:cubicBezTo>
                    <a:pt x="46" y="1637"/>
                    <a:pt x="36" y="1631"/>
                    <a:pt x="35" y="1625"/>
                  </a:cubicBezTo>
                  <a:cubicBezTo>
                    <a:pt x="36" y="1611"/>
                    <a:pt x="38" y="1597"/>
                    <a:pt x="39" y="1583"/>
                  </a:cubicBezTo>
                  <a:cubicBezTo>
                    <a:pt x="31" y="1551"/>
                    <a:pt x="27" y="1546"/>
                    <a:pt x="35" y="1513"/>
                  </a:cubicBezTo>
                  <a:cubicBezTo>
                    <a:pt x="48" y="1505"/>
                    <a:pt x="76" y="1495"/>
                    <a:pt x="86" y="1485"/>
                  </a:cubicBezTo>
                  <a:cubicBezTo>
                    <a:pt x="97" y="1475"/>
                    <a:pt x="90" y="1455"/>
                    <a:pt x="98" y="1441"/>
                  </a:cubicBezTo>
                  <a:cubicBezTo>
                    <a:pt x="100" y="1437"/>
                    <a:pt x="112" y="1427"/>
                    <a:pt x="114" y="1424"/>
                  </a:cubicBezTo>
                  <a:cubicBezTo>
                    <a:pt x="123" y="1412"/>
                    <a:pt x="124" y="1374"/>
                    <a:pt x="135" y="1361"/>
                  </a:cubicBezTo>
                  <a:cubicBezTo>
                    <a:pt x="138" y="1361"/>
                    <a:pt x="141" y="1360"/>
                    <a:pt x="144" y="1359"/>
                  </a:cubicBezTo>
                  <a:cubicBezTo>
                    <a:pt x="162" y="1344"/>
                    <a:pt x="159" y="1327"/>
                    <a:pt x="158" y="1303"/>
                  </a:cubicBezTo>
                  <a:cubicBezTo>
                    <a:pt x="168" y="1303"/>
                    <a:pt x="168" y="1303"/>
                    <a:pt x="168" y="1303"/>
                  </a:cubicBezTo>
                  <a:cubicBezTo>
                    <a:pt x="176" y="1293"/>
                    <a:pt x="193" y="1290"/>
                    <a:pt x="200" y="1280"/>
                  </a:cubicBezTo>
                  <a:cubicBezTo>
                    <a:pt x="213" y="1263"/>
                    <a:pt x="203" y="1250"/>
                    <a:pt x="228" y="1242"/>
                  </a:cubicBezTo>
                  <a:cubicBezTo>
                    <a:pt x="228" y="1245"/>
                    <a:pt x="228" y="1245"/>
                    <a:pt x="228" y="1245"/>
                  </a:cubicBezTo>
                  <a:cubicBezTo>
                    <a:pt x="231" y="1245"/>
                    <a:pt x="231" y="1245"/>
                    <a:pt x="231" y="1245"/>
                  </a:cubicBezTo>
                  <a:cubicBezTo>
                    <a:pt x="223" y="1266"/>
                    <a:pt x="231" y="1290"/>
                    <a:pt x="228" y="1308"/>
                  </a:cubicBezTo>
                  <a:cubicBezTo>
                    <a:pt x="241" y="1310"/>
                    <a:pt x="253" y="1334"/>
                    <a:pt x="254" y="1340"/>
                  </a:cubicBezTo>
                  <a:cubicBezTo>
                    <a:pt x="253" y="1342"/>
                    <a:pt x="254" y="1351"/>
                    <a:pt x="254" y="1359"/>
                  </a:cubicBezTo>
                  <a:cubicBezTo>
                    <a:pt x="261" y="1359"/>
                    <a:pt x="261" y="1359"/>
                    <a:pt x="261" y="1359"/>
                  </a:cubicBezTo>
                  <a:cubicBezTo>
                    <a:pt x="261" y="1364"/>
                    <a:pt x="261" y="1364"/>
                    <a:pt x="261" y="1364"/>
                  </a:cubicBezTo>
                  <a:cubicBezTo>
                    <a:pt x="267" y="1373"/>
                    <a:pt x="263" y="1384"/>
                    <a:pt x="256" y="1392"/>
                  </a:cubicBezTo>
                  <a:cubicBezTo>
                    <a:pt x="256" y="1389"/>
                    <a:pt x="256" y="1389"/>
                    <a:pt x="256" y="1389"/>
                  </a:cubicBezTo>
                  <a:cubicBezTo>
                    <a:pt x="255" y="1387"/>
                    <a:pt x="253" y="1380"/>
                    <a:pt x="252" y="1378"/>
                  </a:cubicBezTo>
                  <a:cubicBezTo>
                    <a:pt x="251" y="1390"/>
                    <a:pt x="250" y="1403"/>
                    <a:pt x="249" y="1415"/>
                  </a:cubicBezTo>
                  <a:cubicBezTo>
                    <a:pt x="246" y="1421"/>
                    <a:pt x="235" y="1425"/>
                    <a:pt x="233" y="1434"/>
                  </a:cubicBezTo>
                  <a:cubicBezTo>
                    <a:pt x="231" y="1445"/>
                    <a:pt x="240" y="1453"/>
                    <a:pt x="238" y="1464"/>
                  </a:cubicBezTo>
                  <a:cubicBezTo>
                    <a:pt x="237" y="1466"/>
                    <a:pt x="231" y="1471"/>
                    <a:pt x="231" y="1471"/>
                  </a:cubicBezTo>
                  <a:cubicBezTo>
                    <a:pt x="227" y="1481"/>
                    <a:pt x="238" y="1481"/>
                    <a:pt x="235" y="1490"/>
                  </a:cubicBezTo>
                  <a:cubicBezTo>
                    <a:pt x="229" y="1507"/>
                    <a:pt x="228" y="1524"/>
                    <a:pt x="226" y="1541"/>
                  </a:cubicBezTo>
                  <a:cubicBezTo>
                    <a:pt x="203" y="1550"/>
                    <a:pt x="206" y="1553"/>
                    <a:pt x="198" y="1569"/>
                  </a:cubicBezTo>
                  <a:cubicBezTo>
                    <a:pt x="197" y="1565"/>
                    <a:pt x="198" y="1567"/>
                    <a:pt x="196" y="1564"/>
                  </a:cubicBezTo>
                  <a:cubicBezTo>
                    <a:pt x="194" y="1589"/>
                    <a:pt x="178" y="1634"/>
                    <a:pt x="156" y="1639"/>
                  </a:cubicBezTo>
                  <a:cubicBezTo>
                    <a:pt x="156" y="1646"/>
                    <a:pt x="156" y="1646"/>
                    <a:pt x="156" y="1646"/>
                  </a:cubicBezTo>
                  <a:cubicBezTo>
                    <a:pt x="151" y="1650"/>
                    <a:pt x="148" y="1662"/>
                    <a:pt x="142" y="1665"/>
                  </a:cubicBezTo>
                  <a:cubicBezTo>
                    <a:pt x="135" y="1666"/>
                    <a:pt x="128" y="1666"/>
                    <a:pt x="121" y="1667"/>
                  </a:cubicBezTo>
                  <a:cubicBezTo>
                    <a:pt x="113" y="1671"/>
                    <a:pt x="115" y="1678"/>
                    <a:pt x="105" y="1681"/>
                  </a:cubicBezTo>
                  <a:cubicBezTo>
                    <a:pt x="104" y="1686"/>
                    <a:pt x="104" y="1686"/>
                    <a:pt x="102" y="1688"/>
                  </a:cubicBezTo>
                  <a:cubicBezTo>
                    <a:pt x="100" y="1690"/>
                    <a:pt x="96" y="1691"/>
                    <a:pt x="93" y="1693"/>
                  </a:cubicBezTo>
                  <a:cubicBezTo>
                    <a:pt x="93" y="1695"/>
                    <a:pt x="93" y="1695"/>
                    <a:pt x="93" y="1695"/>
                  </a:cubicBezTo>
                  <a:cubicBezTo>
                    <a:pt x="102" y="1695"/>
                    <a:pt x="102" y="1695"/>
                    <a:pt x="102" y="1695"/>
                  </a:cubicBezTo>
                  <a:cubicBezTo>
                    <a:pt x="119" y="1670"/>
                    <a:pt x="133" y="1681"/>
                    <a:pt x="151" y="1667"/>
                  </a:cubicBezTo>
                  <a:cubicBezTo>
                    <a:pt x="154" y="1660"/>
                    <a:pt x="158" y="1653"/>
                    <a:pt x="161" y="1646"/>
                  </a:cubicBezTo>
                  <a:cubicBezTo>
                    <a:pt x="170" y="1633"/>
                    <a:pt x="190" y="1623"/>
                    <a:pt x="198" y="1609"/>
                  </a:cubicBezTo>
                  <a:cubicBezTo>
                    <a:pt x="206" y="1596"/>
                    <a:pt x="199" y="1568"/>
                    <a:pt x="210" y="1562"/>
                  </a:cubicBezTo>
                  <a:cubicBezTo>
                    <a:pt x="212" y="1559"/>
                    <a:pt x="215" y="1554"/>
                    <a:pt x="217" y="1557"/>
                  </a:cubicBezTo>
                  <a:cubicBezTo>
                    <a:pt x="220" y="1556"/>
                    <a:pt x="222" y="1556"/>
                    <a:pt x="228" y="1555"/>
                  </a:cubicBezTo>
                  <a:cubicBezTo>
                    <a:pt x="229" y="1557"/>
                    <a:pt x="230" y="1560"/>
                    <a:pt x="231" y="1562"/>
                  </a:cubicBezTo>
                  <a:cubicBezTo>
                    <a:pt x="231" y="1562"/>
                    <a:pt x="235" y="1573"/>
                    <a:pt x="235" y="1583"/>
                  </a:cubicBezTo>
                  <a:cubicBezTo>
                    <a:pt x="243" y="1585"/>
                    <a:pt x="239" y="1582"/>
                    <a:pt x="242" y="1588"/>
                  </a:cubicBezTo>
                  <a:cubicBezTo>
                    <a:pt x="239" y="1592"/>
                    <a:pt x="237" y="1595"/>
                    <a:pt x="235" y="1602"/>
                  </a:cubicBezTo>
                  <a:cubicBezTo>
                    <a:pt x="242" y="1602"/>
                    <a:pt x="242" y="1602"/>
                    <a:pt x="242" y="1602"/>
                  </a:cubicBezTo>
                  <a:cubicBezTo>
                    <a:pt x="241" y="1618"/>
                    <a:pt x="244" y="1620"/>
                    <a:pt x="245" y="1637"/>
                  </a:cubicBezTo>
                  <a:cubicBezTo>
                    <a:pt x="238" y="1640"/>
                    <a:pt x="257" y="1645"/>
                    <a:pt x="255" y="1655"/>
                  </a:cubicBezTo>
                  <a:cubicBezTo>
                    <a:pt x="264" y="1669"/>
                    <a:pt x="267" y="1681"/>
                    <a:pt x="270" y="1692"/>
                  </a:cubicBezTo>
                  <a:cubicBezTo>
                    <a:pt x="272" y="1690"/>
                    <a:pt x="287" y="1770"/>
                    <a:pt x="289" y="1768"/>
                  </a:cubicBezTo>
                  <a:cubicBezTo>
                    <a:pt x="289" y="1769"/>
                    <a:pt x="284" y="1814"/>
                    <a:pt x="284" y="1814"/>
                  </a:cubicBezTo>
                  <a:cubicBezTo>
                    <a:pt x="288" y="1858"/>
                    <a:pt x="288" y="1858"/>
                    <a:pt x="288" y="1858"/>
                  </a:cubicBezTo>
                  <a:cubicBezTo>
                    <a:pt x="261" y="1923"/>
                    <a:pt x="261" y="1923"/>
                    <a:pt x="261" y="1923"/>
                  </a:cubicBezTo>
                  <a:cubicBezTo>
                    <a:pt x="259" y="1950"/>
                    <a:pt x="259" y="1950"/>
                    <a:pt x="259" y="1950"/>
                  </a:cubicBezTo>
                  <a:cubicBezTo>
                    <a:pt x="233" y="2042"/>
                    <a:pt x="233" y="2042"/>
                    <a:pt x="233" y="2042"/>
                  </a:cubicBezTo>
                  <a:cubicBezTo>
                    <a:pt x="257" y="1977"/>
                    <a:pt x="257" y="1977"/>
                    <a:pt x="257" y="1977"/>
                  </a:cubicBezTo>
                  <a:cubicBezTo>
                    <a:pt x="269" y="1943"/>
                    <a:pt x="269" y="1943"/>
                    <a:pt x="269" y="1943"/>
                  </a:cubicBezTo>
                  <a:cubicBezTo>
                    <a:pt x="268" y="1927"/>
                    <a:pt x="268" y="1927"/>
                    <a:pt x="268" y="1927"/>
                  </a:cubicBezTo>
                  <a:cubicBezTo>
                    <a:pt x="286" y="1883"/>
                    <a:pt x="286" y="1883"/>
                    <a:pt x="286" y="1883"/>
                  </a:cubicBezTo>
                  <a:cubicBezTo>
                    <a:pt x="307" y="1853"/>
                    <a:pt x="307" y="1853"/>
                    <a:pt x="307" y="1853"/>
                  </a:cubicBezTo>
                  <a:cubicBezTo>
                    <a:pt x="307" y="1853"/>
                    <a:pt x="301" y="1804"/>
                    <a:pt x="302" y="1803"/>
                  </a:cubicBezTo>
                  <a:cubicBezTo>
                    <a:pt x="298" y="1802"/>
                    <a:pt x="308" y="1726"/>
                    <a:pt x="308" y="1726"/>
                  </a:cubicBezTo>
                  <a:cubicBezTo>
                    <a:pt x="300" y="1721"/>
                    <a:pt x="300" y="1721"/>
                    <a:pt x="300" y="1721"/>
                  </a:cubicBezTo>
                  <a:cubicBezTo>
                    <a:pt x="300" y="1721"/>
                    <a:pt x="299" y="1676"/>
                    <a:pt x="296" y="1677"/>
                  </a:cubicBezTo>
                  <a:cubicBezTo>
                    <a:pt x="296" y="1675"/>
                    <a:pt x="292" y="1665"/>
                    <a:pt x="292" y="1663"/>
                  </a:cubicBezTo>
                  <a:cubicBezTo>
                    <a:pt x="282" y="1661"/>
                    <a:pt x="300" y="1651"/>
                    <a:pt x="289" y="1648"/>
                  </a:cubicBezTo>
                  <a:cubicBezTo>
                    <a:pt x="288" y="1639"/>
                    <a:pt x="287" y="1630"/>
                    <a:pt x="287" y="1620"/>
                  </a:cubicBezTo>
                  <a:cubicBezTo>
                    <a:pt x="293" y="1620"/>
                    <a:pt x="290" y="1622"/>
                    <a:pt x="291" y="1616"/>
                  </a:cubicBezTo>
                  <a:cubicBezTo>
                    <a:pt x="286" y="1617"/>
                    <a:pt x="288" y="1616"/>
                    <a:pt x="280" y="1616"/>
                  </a:cubicBezTo>
                  <a:cubicBezTo>
                    <a:pt x="283" y="1594"/>
                    <a:pt x="280" y="1601"/>
                    <a:pt x="273" y="1583"/>
                  </a:cubicBezTo>
                  <a:cubicBezTo>
                    <a:pt x="280" y="1583"/>
                    <a:pt x="280" y="1583"/>
                    <a:pt x="280" y="1583"/>
                  </a:cubicBezTo>
                  <a:cubicBezTo>
                    <a:pt x="277" y="1572"/>
                    <a:pt x="276" y="1579"/>
                    <a:pt x="273" y="1574"/>
                  </a:cubicBezTo>
                  <a:cubicBezTo>
                    <a:pt x="270" y="1570"/>
                    <a:pt x="276" y="1563"/>
                    <a:pt x="275" y="1562"/>
                  </a:cubicBezTo>
                  <a:cubicBezTo>
                    <a:pt x="273" y="1561"/>
                    <a:pt x="270" y="1561"/>
                    <a:pt x="268" y="1560"/>
                  </a:cubicBezTo>
                  <a:cubicBezTo>
                    <a:pt x="266" y="1556"/>
                    <a:pt x="262" y="1546"/>
                    <a:pt x="261" y="1543"/>
                  </a:cubicBezTo>
                  <a:cubicBezTo>
                    <a:pt x="252" y="1520"/>
                    <a:pt x="267" y="1483"/>
                    <a:pt x="287" y="1485"/>
                  </a:cubicBezTo>
                  <a:cubicBezTo>
                    <a:pt x="288" y="1490"/>
                    <a:pt x="290" y="1494"/>
                    <a:pt x="291" y="1499"/>
                  </a:cubicBezTo>
                  <a:cubicBezTo>
                    <a:pt x="296" y="1499"/>
                    <a:pt x="296" y="1499"/>
                    <a:pt x="296" y="1499"/>
                  </a:cubicBezTo>
                  <a:cubicBezTo>
                    <a:pt x="296" y="1497"/>
                    <a:pt x="296" y="1497"/>
                    <a:pt x="296" y="1497"/>
                  </a:cubicBezTo>
                  <a:cubicBezTo>
                    <a:pt x="293" y="1493"/>
                    <a:pt x="295" y="1485"/>
                    <a:pt x="291" y="1480"/>
                  </a:cubicBezTo>
                  <a:cubicBezTo>
                    <a:pt x="289" y="1477"/>
                    <a:pt x="280" y="1477"/>
                    <a:pt x="277" y="1473"/>
                  </a:cubicBezTo>
                  <a:cubicBezTo>
                    <a:pt x="276" y="1471"/>
                    <a:pt x="272" y="1456"/>
                    <a:pt x="268" y="1450"/>
                  </a:cubicBezTo>
                  <a:cubicBezTo>
                    <a:pt x="272" y="1445"/>
                    <a:pt x="269" y="1440"/>
                    <a:pt x="273" y="1434"/>
                  </a:cubicBezTo>
                  <a:cubicBezTo>
                    <a:pt x="275" y="1429"/>
                    <a:pt x="286" y="1421"/>
                    <a:pt x="289" y="1417"/>
                  </a:cubicBezTo>
                  <a:cubicBezTo>
                    <a:pt x="285" y="1403"/>
                    <a:pt x="298" y="1396"/>
                    <a:pt x="301" y="1382"/>
                  </a:cubicBezTo>
                  <a:cubicBezTo>
                    <a:pt x="302" y="1378"/>
                    <a:pt x="296" y="1362"/>
                    <a:pt x="296" y="1359"/>
                  </a:cubicBezTo>
                  <a:cubicBezTo>
                    <a:pt x="297" y="1355"/>
                    <a:pt x="298" y="1351"/>
                    <a:pt x="298" y="1347"/>
                  </a:cubicBezTo>
                  <a:cubicBezTo>
                    <a:pt x="298" y="1347"/>
                    <a:pt x="293" y="1340"/>
                    <a:pt x="294" y="1338"/>
                  </a:cubicBezTo>
                  <a:cubicBezTo>
                    <a:pt x="294" y="1338"/>
                    <a:pt x="299" y="1333"/>
                    <a:pt x="298" y="1331"/>
                  </a:cubicBezTo>
                  <a:cubicBezTo>
                    <a:pt x="297" y="1328"/>
                    <a:pt x="288" y="1325"/>
                    <a:pt x="287" y="1322"/>
                  </a:cubicBezTo>
                  <a:cubicBezTo>
                    <a:pt x="286" y="1316"/>
                    <a:pt x="285" y="1309"/>
                    <a:pt x="284" y="1303"/>
                  </a:cubicBezTo>
                  <a:cubicBezTo>
                    <a:pt x="272" y="1274"/>
                    <a:pt x="274" y="1252"/>
                    <a:pt x="285" y="1233"/>
                  </a:cubicBezTo>
                  <a:cubicBezTo>
                    <a:pt x="284" y="1233"/>
                    <a:pt x="284" y="1233"/>
                    <a:pt x="284" y="1233"/>
                  </a:cubicBezTo>
                  <a:cubicBezTo>
                    <a:pt x="285" y="1233"/>
                    <a:pt x="285" y="1232"/>
                    <a:pt x="286" y="1232"/>
                  </a:cubicBezTo>
                  <a:cubicBezTo>
                    <a:pt x="290" y="1226"/>
                    <a:pt x="295" y="1220"/>
                    <a:pt x="301" y="1214"/>
                  </a:cubicBezTo>
                  <a:cubicBezTo>
                    <a:pt x="299" y="1204"/>
                    <a:pt x="289" y="1151"/>
                    <a:pt x="289" y="1151"/>
                  </a:cubicBezTo>
                  <a:cubicBezTo>
                    <a:pt x="289" y="1147"/>
                    <a:pt x="289" y="1147"/>
                    <a:pt x="289" y="1147"/>
                  </a:cubicBezTo>
                  <a:cubicBezTo>
                    <a:pt x="291" y="1147"/>
                    <a:pt x="291" y="1147"/>
                    <a:pt x="291" y="1147"/>
                  </a:cubicBezTo>
                  <a:cubicBezTo>
                    <a:pt x="293" y="1154"/>
                    <a:pt x="290" y="1150"/>
                    <a:pt x="296" y="1154"/>
                  </a:cubicBezTo>
                  <a:cubicBezTo>
                    <a:pt x="292" y="1130"/>
                    <a:pt x="294" y="1119"/>
                    <a:pt x="303" y="1100"/>
                  </a:cubicBezTo>
                  <a:cubicBezTo>
                    <a:pt x="305" y="1102"/>
                    <a:pt x="308" y="1103"/>
                    <a:pt x="310" y="1105"/>
                  </a:cubicBezTo>
                  <a:cubicBezTo>
                    <a:pt x="310" y="1098"/>
                    <a:pt x="310" y="1098"/>
                    <a:pt x="310" y="1098"/>
                  </a:cubicBezTo>
                  <a:cubicBezTo>
                    <a:pt x="307" y="1092"/>
                    <a:pt x="308" y="1081"/>
                    <a:pt x="308" y="1072"/>
                  </a:cubicBezTo>
                  <a:cubicBezTo>
                    <a:pt x="310" y="1072"/>
                    <a:pt x="310" y="1072"/>
                    <a:pt x="310" y="1072"/>
                  </a:cubicBezTo>
                  <a:cubicBezTo>
                    <a:pt x="311" y="1077"/>
                    <a:pt x="311" y="1077"/>
                    <a:pt x="312" y="1079"/>
                  </a:cubicBezTo>
                  <a:cubicBezTo>
                    <a:pt x="313" y="1067"/>
                    <a:pt x="314" y="1054"/>
                    <a:pt x="315" y="1042"/>
                  </a:cubicBezTo>
                  <a:cubicBezTo>
                    <a:pt x="307" y="1040"/>
                    <a:pt x="311" y="1043"/>
                    <a:pt x="308" y="1037"/>
                  </a:cubicBezTo>
                  <a:cubicBezTo>
                    <a:pt x="314" y="1027"/>
                    <a:pt x="301" y="1010"/>
                    <a:pt x="305" y="1000"/>
                  </a:cubicBezTo>
                  <a:cubicBezTo>
                    <a:pt x="305" y="995"/>
                    <a:pt x="305" y="995"/>
                    <a:pt x="305" y="995"/>
                  </a:cubicBezTo>
                  <a:cubicBezTo>
                    <a:pt x="315" y="995"/>
                    <a:pt x="315" y="995"/>
                    <a:pt x="315" y="995"/>
                  </a:cubicBezTo>
                  <a:cubicBezTo>
                    <a:pt x="315" y="986"/>
                    <a:pt x="315" y="986"/>
                    <a:pt x="315" y="986"/>
                  </a:cubicBezTo>
                  <a:cubicBezTo>
                    <a:pt x="308" y="986"/>
                    <a:pt x="308" y="986"/>
                    <a:pt x="308" y="986"/>
                  </a:cubicBezTo>
                  <a:cubicBezTo>
                    <a:pt x="308" y="963"/>
                    <a:pt x="314" y="952"/>
                    <a:pt x="310" y="930"/>
                  </a:cubicBezTo>
                  <a:cubicBezTo>
                    <a:pt x="316" y="926"/>
                    <a:pt x="315" y="924"/>
                    <a:pt x="324" y="923"/>
                  </a:cubicBezTo>
                  <a:cubicBezTo>
                    <a:pt x="330" y="929"/>
                    <a:pt x="337" y="936"/>
                    <a:pt x="343" y="942"/>
                  </a:cubicBezTo>
                  <a:cubicBezTo>
                    <a:pt x="341" y="955"/>
                    <a:pt x="337" y="983"/>
                    <a:pt x="343" y="988"/>
                  </a:cubicBezTo>
                  <a:cubicBezTo>
                    <a:pt x="350" y="1000"/>
                    <a:pt x="362" y="1011"/>
                    <a:pt x="368" y="1023"/>
                  </a:cubicBezTo>
                  <a:cubicBezTo>
                    <a:pt x="368" y="1032"/>
                    <a:pt x="367" y="1042"/>
                    <a:pt x="366" y="1051"/>
                  </a:cubicBezTo>
                  <a:cubicBezTo>
                    <a:pt x="366" y="1052"/>
                    <a:pt x="369" y="1058"/>
                    <a:pt x="371" y="1060"/>
                  </a:cubicBezTo>
                  <a:cubicBezTo>
                    <a:pt x="375" y="1060"/>
                    <a:pt x="375" y="1060"/>
                    <a:pt x="375" y="1060"/>
                  </a:cubicBezTo>
                  <a:cubicBezTo>
                    <a:pt x="376" y="1068"/>
                    <a:pt x="377" y="1076"/>
                    <a:pt x="378" y="1084"/>
                  </a:cubicBezTo>
                  <a:cubicBezTo>
                    <a:pt x="382" y="1093"/>
                    <a:pt x="400" y="1106"/>
                    <a:pt x="406" y="1116"/>
                  </a:cubicBezTo>
                  <a:cubicBezTo>
                    <a:pt x="409" y="1122"/>
                    <a:pt x="404" y="1135"/>
                    <a:pt x="403" y="1137"/>
                  </a:cubicBezTo>
                  <a:cubicBezTo>
                    <a:pt x="404" y="1139"/>
                    <a:pt x="410" y="1142"/>
                    <a:pt x="410" y="1144"/>
                  </a:cubicBezTo>
                  <a:cubicBezTo>
                    <a:pt x="410" y="1147"/>
                    <a:pt x="410" y="1147"/>
                    <a:pt x="410" y="1147"/>
                  </a:cubicBezTo>
                  <a:cubicBezTo>
                    <a:pt x="408" y="1147"/>
                    <a:pt x="408" y="1147"/>
                    <a:pt x="408" y="1147"/>
                  </a:cubicBezTo>
                  <a:cubicBezTo>
                    <a:pt x="404" y="1166"/>
                    <a:pt x="392" y="1183"/>
                    <a:pt x="387" y="1203"/>
                  </a:cubicBezTo>
                  <a:cubicBezTo>
                    <a:pt x="385" y="1210"/>
                    <a:pt x="381" y="1233"/>
                    <a:pt x="385" y="1247"/>
                  </a:cubicBezTo>
                  <a:cubicBezTo>
                    <a:pt x="386" y="1253"/>
                    <a:pt x="393" y="1260"/>
                    <a:pt x="392" y="1268"/>
                  </a:cubicBezTo>
                  <a:cubicBezTo>
                    <a:pt x="387" y="1295"/>
                    <a:pt x="378" y="1333"/>
                    <a:pt x="389" y="1359"/>
                  </a:cubicBezTo>
                  <a:cubicBezTo>
                    <a:pt x="392" y="1365"/>
                    <a:pt x="385" y="1370"/>
                    <a:pt x="385" y="1373"/>
                  </a:cubicBezTo>
                  <a:cubicBezTo>
                    <a:pt x="383" y="1381"/>
                    <a:pt x="388" y="1391"/>
                    <a:pt x="389" y="1396"/>
                  </a:cubicBezTo>
                  <a:cubicBezTo>
                    <a:pt x="395" y="1420"/>
                    <a:pt x="371" y="1432"/>
                    <a:pt x="385" y="1450"/>
                  </a:cubicBezTo>
                  <a:cubicBezTo>
                    <a:pt x="385" y="1452"/>
                    <a:pt x="385" y="1452"/>
                    <a:pt x="385" y="1452"/>
                  </a:cubicBezTo>
                  <a:cubicBezTo>
                    <a:pt x="392" y="1452"/>
                    <a:pt x="392" y="1452"/>
                    <a:pt x="392" y="1452"/>
                  </a:cubicBezTo>
                  <a:cubicBezTo>
                    <a:pt x="394" y="1467"/>
                    <a:pt x="395" y="1485"/>
                    <a:pt x="399" y="1504"/>
                  </a:cubicBezTo>
                  <a:cubicBezTo>
                    <a:pt x="401" y="1501"/>
                    <a:pt x="400" y="1503"/>
                    <a:pt x="401" y="1499"/>
                  </a:cubicBezTo>
                  <a:cubicBezTo>
                    <a:pt x="406" y="1490"/>
                    <a:pt x="404" y="1463"/>
                    <a:pt x="399" y="1452"/>
                  </a:cubicBezTo>
                  <a:cubicBezTo>
                    <a:pt x="395" y="1446"/>
                    <a:pt x="385" y="1446"/>
                    <a:pt x="387" y="1434"/>
                  </a:cubicBezTo>
                  <a:cubicBezTo>
                    <a:pt x="388" y="1428"/>
                    <a:pt x="395" y="1420"/>
                    <a:pt x="396" y="1415"/>
                  </a:cubicBezTo>
                  <a:cubicBezTo>
                    <a:pt x="401" y="1401"/>
                    <a:pt x="390" y="1393"/>
                    <a:pt x="392" y="1382"/>
                  </a:cubicBezTo>
                  <a:cubicBezTo>
                    <a:pt x="392" y="1379"/>
                    <a:pt x="397" y="1371"/>
                    <a:pt x="396" y="1366"/>
                  </a:cubicBezTo>
                  <a:cubicBezTo>
                    <a:pt x="396" y="1354"/>
                    <a:pt x="385" y="1323"/>
                    <a:pt x="389" y="1308"/>
                  </a:cubicBezTo>
                  <a:cubicBezTo>
                    <a:pt x="394" y="1291"/>
                    <a:pt x="401" y="1279"/>
                    <a:pt x="394" y="1256"/>
                  </a:cubicBezTo>
                  <a:cubicBezTo>
                    <a:pt x="385" y="1224"/>
                    <a:pt x="402" y="1156"/>
                    <a:pt x="429" y="1154"/>
                  </a:cubicBezTo>
                  <a:cubicBezTo>
                    <a:pt x="434" y="1159"/>
                    <a:pt x="440" y="1159"/>
                    <a:pt x="443" y="1161"/>
                  </a:cubicBezTo>
                  <a:cubicBezTo>
                    <a:pt x="455" y="1175"/>
                    <a:pt x="454" y="1201"/>
                    <a:pt x="469" y="1212"/>
                  </a:cubicBezTo>
                  <a:cubicBezTo>
                    <a:pt x="475" y="1216"/>
                    <a:pt x="481" y="1214"/>
                    <a:pt x="490" y="1217"/>
                  </a:cubicBezTo>
                  <a:cubicBezTo>
                    <a:pt x="495" y="1219"/>
                    <a:pt x="499" y="1227"/>
                    <a:pt x="504" y="1228"/>
                  </a:cubicBezTo>
                  <a:cubicBezTo>
                    <a:pt x="510" y="1230"/>
                    <a:pt x="522" y="1224"/>
                    <a:pt x="532" y="1224"/>
                  </a:cubicBezTo>
                  <a:cubicBezTo>
                    <a:pt x="541" y="1241"/>
                    <a:pt x="551" y="1264"/>
                    <a:pt x="557" y="1282"/>
                  </a:cubicBezTo>
                  <a:cubicBezTo>
                    <a:pt x="561" y="1291"/>
                    <a:pt x="557" y="1306"/>
                    <a:pt x="560" y="1312"/>
                  </a:cubicBezTo>
                  <a:cubicBezTo>
                    <a:pt x="562" y="1312"/>
                    <a:pt x="562" y="1312"/>
                    <a:pt x="562" y="1312"/>
                  </a:cubicBezTo>
                  <a:cubicBezTo>
                    <a:pt x="562" y="1280"/>
                    <a:pt x="562" y="1280"/>
                    <a:pt x="562" y="1280"/>
                  </a:cubicBezTo>
                  <a:cubicBezTo>
                    <a:pt x="559" y="1275"/>
                    <a:pt x="560" y="1267"/>
                    <a:pt x="557" y="1261"/>
                  </a:cubicBezTo>
                  <a:cubicBezTo>
                    <a:pt x="551" y="1249"/>
                    <a:pt x="541" y="1240"/>
                    <a:pt x="539" y="1221"/>
                  </a:cubicBezTo>
                  <a:cubicBezTo>
                    <a:pt x="551" y="1223"/>
                    <a:pt x="576" y="1228"/>
                    <a:pt x="590" y="1235"/>
                  </a:cubicBezTo>
                  <a:cubicBezTo>
                    <a:pt x="590" y="1228"/>
                    <a:pt x="590" y="1228"/>
                    <a:pt x="590" y="1228"/>
                  </a:cubicBezTo>
                  <a:cubicBezTo>
                    <a:pt x="581" y="1227"/>
                    <a:pt x="580" y="1221"/>
                    <a:pt x="574" y="1219"/>
                  </a:cubicBezTo>
                  <a:cubicBezTo>
                    <a:pt x="567" y="1220"/>
                    <a:pt x="560" y="1221"/>
                    <a:pt x="553" y="1221"/>
                  </a:cubicBezTo>
                  <a:cubicBezTo>
                    <a:pt x="551" y="1220"/>
                    <a:pt x="547" y="1211"/>
                    <a:pt x="546" y="1210"/>
                  </a:cubicBezTo>
                  <a:cubicBezTo>
                    <a:pt x="541" y="1208"/>
                    <a:pt x="512" y="1217"/>
                    <a:pt x="501" y="1217"/>
                  </a:cubicBezTo>
                  <a:cubicBezTo>
                    <a:pt x="501" y="1210"/>
                    <a:pt x="501" y="1210"/>
                    <a:pt x="501" y="1210"/>
                  </a:cubicBezTo>
                  <a:cubicBezTo>
                    <a:pt x="490" y="1209"/>
                    <a:pt x="473" y="1206"/>
                    <a:pt x="471" y="1203"/>
                  </a:cubicBezTo>
                  <a:cubicBezTo>
                    <a:pt x="465" y="1193"/>
                    <a:pt x="457" y="1166"/>
                    <a:pt x="455" y="1154"/>
                  </a:cubicBezTo>
                  <a:cubicBezTo>
                    <a:pt x="438" y="1151"/>
                    <a:pt x="427" y="1142"/>
                    <a:pt x="415" y="1135"/>
                  </a:cubicBezTo>
                  <a:cubicBezTo>
                    <a:pt x="416" y="1099"/>
                    <a:pt x="395" y="1100"/>
                    <a:pt x="387" y="1077"/>
                  </a:cubicBezTo>
                  <a:cubicBezTo>
                    <a:pt x="381" y="1059"/>
                    <a:pt x="382" y="1031"/>
                    <a:pt x="375" y="1014"/>
                  </a:cubicBezTo>
                  <a:cubicBezTo>
                    <a:pt x="370" y="1000"/>
                    <a:pt x="356" y="990"/>
                    <a:pt x="352" y="976"/>
                  </a:cubicBezTo>
                  <a:cubicBezTo>
                    <a:pt x="349" y="965"/>
                    <a:pt x="357" y="952"/>
                    <a:pt x="354" y="944"/>
                  </a:cubicBezTo>
                  <a:cubicBezTo>
                    <a:pt x="354" y="942"/>
                    <a:pt x="340" y="917"/>
                    <a:pt x="338" y="916"/>
                  </a:cubicBezTo>
                  <a:cubicBezTo>
                    <a:pt x="335" y="913"/>
                    <a:pt x="330" y="914"/>
                    <a:pt x="329" y="911"/>
                  </a:cubicBezTo>
                  <a:cubicBezTo>
                    <a:pt x="328" y="905"/>
                    <a:pt x="327" y="899"/>
                    <a:pt x="326" y="893"/>
                  </a:cubicBezTo>
                  <a:cubicBezTo>
                    <a:pt x="324" y="888"/>
                    <a:pt x="317" y="883"/>
                    <a:pt x="315" y="879"/>
                  </a:cubicBezTo>
                  <a:cubicBezTo>
                    <a:pt x="311" y="870"/>
                    <a:pt x="319" y="859"/>
                    <a:pt x="303" y="855"/>
                  </a:cubicBezTo>
                  <a:cubicBezTo>
                    <a:pt x="301" y="845"/>
                    <a:pt x="297" y="845"/>
                    <a:pt x="294" y="839"/>
                  </a:cubicBezTo>
                  <a:cubicBezTo>
                    <a:pt x="296" y="824"/>
                    <a:pt x="300" y="812"/>
                    <a:pt x="301" y="792"/>
                  </a:cubicBezTo>
                  <a:cubicBezTo>
                    <a:pt x="308" y="788"/>
                    <a:pt x="309" y="792"/>
                    <a:pt x="310" y="781"/>
                  </a:cubicBezTo>
                  <a:cubicBezTo>
                    <a:pt x="306" y="779"/>
                    <a:pt x="308" y="780"/>
                    <a:pt x="305" y="778"/>
                  </a:cubicBezTo>
                  <a:cubicBezTo>
                    <a:pt x="315" y="771"/>
                    <a:pt x="322" y="766"/>
                    <a:pt x="322" y="748"/>
                  </a:cubicBezTo>
                  <a:cubicBezTo>
                    <a:pt x="320" y="745"/>
                    <a:pt x="321" y="729"/>
                    <a:pt x="324" y="725"/>
                  </a:cubicBezTo>
                  <a:cubicBezTo>
                    <a:pt x="324" y="731"/>
                    <a:pt x="325" y="732"/>
                    <a:pt x="326" y="736"/>
                  </a:cubicBezTo>
                  <a:cubicBezTo>
                    <a:pt x="329" y="736"/>
                    <a:pt x="329" y="736"/>
                    <a:pt x="329" y="736"/>
                  </a:cubicBezTo>
                  <a:cubicBezTo>
                    <a:pt x="330" y="707"/>
                    <a:pt x="348" y="703"/>
                    <a:pt x="361" y="687"/>
                  </a:cubicBezTo>
                  <a:cubicBezTo>
                    <a:pt x="353" y="686"/>
                    <a:pt x="355" y="688"/>
                    <a:pt x="352" y="683"/>
                  </a:cubicBezTo>
                  <a:cubicBezTo>
                    <a:pt x="345" y="673"/>
                    <a:pt x="354" y="661"/>
                    <a:pt x="347" y="650"/>
                  </a:cubicBezTo>
                  <a:cubicBezTo>
                    <a:pt x="346" y="655"/>
                    <a:pt x="347" y="654"/>
                    <a:pt x="345" y="657"/>
                  </a:cubicBezTo>
                  <a:cubicBezTo>
                    <a:pt x="345" y="655"/>
                    <a:pt x="345" y="655"/>
                    <a:pt x="345" y="655"/>
                  </a:cubicBezTo>
                  <a:cubicBezTo>
                    <a:pt x="343" y="652"/>
                    <a:pt x="343" y="651"/>
                    <a:pt x="343" y="645"/>
                  </a:cubicBezTo>
                  <a:cubicBezTo>
                    <a:pt x="350" y="638"/>
                    <a:pt x="346" y="636"/>
                    <a:pt x="343" y="629"/>
                  </a:cubicBezTo>
                  <a:cubicBezTo>
                    <a:pt x="345" y="625"/>
                    <a:pt x="353" y="618"/>
                    <a:pt x="354" y="615"/>
                  </a:cubicBezTo>
                  <a:cubicBezTo>
                    <a:pt x="355" y="602"/>
                    <a:pt x="356" y="588"/>
                    <a:pt x="357" y="575"/>
                  </a:cubicBezTo>
                  <a:cubicBezTo>
                    <a:pt x="360" y="565"/>
                    <a:pt x="372" y="557"/>
                    <a:pt x="375" y="547"/>
                  </a:cubicBezTo>
                  <a:cubicBezTo>
                    <a:pt x="382" y="530"/>
                    <a:pt x="371" y="518"/>
                    <a:pt x="389" y="510"/>
                  </a:cubicBezTo>
                  <a:cubicBezTo>
                    <a:pt x="389" y="512"/>
                    <a:pt x="389" y="512"/>
                    <a:pt x="389" y="512"/>
                  </a:cubicBezTo>
                  <a:cubicBezTo>
                    <a:pt x="395" y="516"/>
                    <a:pt x="393" y="520"/>
                    <a:pt x="399" y="524"/>
                  </a:cubicBezTo>
                  <a:cubicBezTo>
                    <a:pt x="407" y="530"/>
                    <a:pt x="421" y="523"/>
                    <a:pt x="424" y="531"/>
                  </a:cubicBezTo>
                  <a:cubicBezTo>
                    <a:pt x="426" y="534"/>
                    <a:pt x="437" y="582"/>
                    <a:pt x="436" y="585"/>
                  </a:cubicBezTo>
                  <a:cubicBezTo>
                    <a:pt x="433" y="593"/>
                    <a:pt x="426" y="598"/>
                    <a:pt x="424" y="610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27" y="608"/>
                    <a:pt x="427" y="608"/>
                    <a:pt x="427" y="608"/>
                  </a:cubicBezTo>
                  <a:cubicBezTo>
                    <a:pt x="435" y="599"/>
                    <a:pt x="437" y="584"/>
                    <a:pt x="445" y="575"/>
                  </a:cubicBezTo>
                  <a:cubicBezTo>
                    <a:pt x="451" y="581"/>
                    <a:pt x="461" y="591"/>
                    <a:pt x="469" y="594"/>
                  </a:cubicBezTo>
                  <a:cubicBezTo>
                    <a:pt x="473" y="590"/>
                    <a:pt x="476" y="589"/>
                    <a:pt x="485" y="589"/>
                  </a:cubicBezTo>
                  <a:cubicBezTo>
                    <a:pt x="491" y="599"/>
                    <a:pt x="499" y="604"/>
                    <a:pt x="504" y="608"/>
                  </a:cubicBezTo>
                  <a:cubicBezTo>
                    <a:pt x="511" y="615"/>
                    <a:pt x="510" y="628"/>
                    <a:pt x="511" y="636"/>
                  </a:cubicBezTo>
                  <a:cubicBezTo>
                    <a:pt x="526" y="625"/>
                    <a:pt x="534" y="634"/>
                    <a:pt x="553" y="636"/>
                  </a:cubicBezTo>
                  <a:cubicBezTo>
                    <a:pt x="555" y="642"/>
                    <a:pt x="560" y="653"/>
                    <a:pt x="564" y="659"/>
                  </a:cubicBezTo>
                  <a:cubicBezTo>
                    <a:pt x="564" y="655"/>
                    <a:pt x="564" y="655"/>
                    <a:pt x="564" y="655"/>
                  </a:cubicBezTo>
                  <a:cubicBezTo>
                    <a:pt x="566" y="652"/>
                    <a:pt x="566" y="649"/>
                    <a:pt x="567" y="643"/>
                  </a:cubicBezTo>
                  <a:cubicBezTo>
                    <a:pt x="560" y="638"/>
                    <a:pt x="556" y="632"/>
                    <a:pt x="550" y="627"/>
                  </a:cubicBezTo>
                  <a:cubicBezTo>
                    <a:pt x="550" y="622"/>
                    <a:pt x="550" y="622"/>
                    <a:pt x="550" y="622"/>
                  </a:cubicBezTo>
                  <a:cubicBezTo>
                    <a:pt x="558" y="617"/>
                    <a:pt x="560" y="614"/>
                    <a:pt x="571" y="613"/>
                  </a:cubicBezTo>
                  <a:cubicBezTo>
                    <a:pt x="574" y="616"/>
                    <a:pt x="576" y="617"/>
                    <a:pt x="581" y="620"/>
                  </a:cubicBezTo>
                  <a:cubicBezTo>
                    <a:pt x="582" y="627"/>
                    <a:pt x="587" y="631"/>
                    <a:pt x="585" y="638"/>
                  </a:cubicBezTo>
                  <a:cubicBezTo>
                    <a:pt x="584" y="645"/>
                    <a:pt x="579" y="648"/>
                    <a:pt x="578" y="659"/>
                  </a:cubicBezTo>
                  <a:cubicBezTo>
                    <a:pt x="585" y="659"/>
                    <a:pt x="585" y="659"/>
                    <a:pt x="585" y="659"/>
                  </a:cubicBezTo>
                  <a:cubicBezTo>
                    <a:pt x="585" y="671"/>
                    <a:pt x="582" y="679"/>
                    <a:pt x="578" y="687"/>
                  </a:cubicBezTo>
                  <a:cubicBezTo>
                    <a:pt x="572" y="681"/>
                    <a:pt x="568" y="674"/>
                    <a:pt x="564" y="666"/>
                  </a:cubicBezTo>
                  <a:cubicBezTo>
                    <a:pt x="562" y="666"/>
                    <a:pt x="562" y="666"/>
                    <a:pt x="562" y="666"/>
                  </a:cubicBezTo>
                  <a:cubicBezTo>
                    <a:pt x="562" y="678"/>
                    <a:pt x="562" y="678"/>
                    <a:pt x="562" y="678"/>
                  </a:cubicBezTo>
                  <a:cubicBezTo>
                    <a:pt x="571" y="688"/>
                    <a:pt x="588" y="720"/>
                    <a:pt x="599" y="725"/>
                  </a:cubicBezTo>
                  <a:cubicBezTo>
                    <a:pt x="602" y="726"/>
                    <a:pt x="603" y="726"/>
                    <a:pt x="609" y="727"/>
                  </a:cubicBezTo>
                  <a:cubicBezTo>
                    <a:pt x="611" y="741"/>
                    <a:pt x="620" y="751"/>
                    <a:pt x="630" y="757"/>
                  </a:cubicBezTo>
                  <a:cubicBezTo>
                    <a:pt x="632" y="757"/>
                    <a:pt x="634" y="752"/>
                    <a:pt x="639" y="755"/>
                  </a:cubicBezTo>
                  <a:cubicBezTo>
                    <a:pt x="647" y="759"/>
                    <a:pt x="648" y="773"/>
                    <a:pt x="655" y="778"/>
                  </a:cubicBezTo>
                  <a:cubicBezTo>
                    <a:pt x="660" y="781"/>
                    <a:pt x="669" y="777"/>
                    <a:pt x="674" y="781"/>
                  </a:cubicBezTo>
                  <a:cubicBezTo>
                    <a:pt x="678" y="784"/>
                    <a:pt x="678" y="794"/>
                    <a:pt x="683" y="797"/>
                  </a:cubicBezTo>
                  <a:cubicBezTo>
                    <a:pt x="688" y="799"/>
                    <a:pt x="694" y="797"/>
                    <a:pt x="697" y="799"/>
                  </a:cubicBezTo>
                  <a:cubicBezTo>
                    <a:pt x="694" y="806"/>
                    <a:pt x="697" y="818"/>
                    <a:pt x="697" y="830"/>
                  </a:cubicBezTo>
                  <a:cubicBezTo>
                    <a:pt x="711" y="836"/>
                    <a:pt x="741" y="861"/>
                    <a:pt x="749" y="874"/>
                  </a:cubicBezTo>
                  <a:cubicBezTo>
                    <a:pt x="749" y="888"/>
                    <a:pt x="749" y="888"/>
                    <a:pt x="749" y="888"/>
                  </a:cubicBezTo>
                  <a:cubicBezTo>
                    <a:pt x="752" y="899"/>
                    <a:pt x="762" y="904"/>
                    <a:pt x="765" y="914"/>
                  </a:cubicBezTo>
                  <a:cubicBezTo>
                    <a:pt x="769" y="924"/>
                    <a:pt x="763" y="935"/>
                    <a:pt x="772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37"/>
                    <a:pt x="788" y="937"/>
                    <a:pt x="788" y="937"/>
                  </a:cubicBezTo>
                  <a:cubicBezTo>
                    <a:pt x="786" y="934"/>
                    <a:pt x="787" y="936"/>
                    <a:pt x="786" y="932"/>
                  </a:cubicBezTo>
                  <a:cubicBezTo>
                    <a:pt x="778" y="931"/>
                    <a:pt x="780" y="933"/>
                    <a:pt x="777" y="928"/>
                  </a:cubicBezTo>
                  <a:cubicBezTo>
                    <a:pt x="772" y="919"/>
                    <a:pt x="775" y="906"/>
                    <a:pt x="770" y="897"/>
                  </a:cubicBezTo>
                  <a:cubicBezTo>
                    <a:pt x="766" y="895"/>
                    <a:pt x="762" y="893"/>
                    <a:pt x="758" y="890"/>
                  </a:cubicBezTo>
                  <a:cubicBezTo>
                    <a:pt x="752" y="880"/>
                    <a:pt x="757" y="871"/>
                    <a:pt x="746" y="862"/>
                  </a:cubicBezTo>
                  <a:cubicBezTo>
                    <a:pt x="743" y="861"/>
                    <a:pt x="746" y="862"/>
                    <a:pt x="739" y="862"/>
                  </a:cubicBezTo>
                  <a:cubicBezTo>
                    <a:pt x="739" y="856"/>
                    <a:pt x="739" y="851"/>
                    <a:pt x="737" y="848"/>
                  </a:cubicBezTo>
                  <a:cubicBezTo>
                    <a:pt x="728" y="839"/>
                    <a:pt x="720" y="837"/>
                    <a:pt x="707" y="832"/>
                  </a:cubicBezTo>
                  <a:cubicBezTo>
                    <a:pt x="703" y="822"/>
                    <a:pt x="707" y="802"/>
                    <a:pt x="700" y="792"/>
                  </a:cubicBezTo>
                  <a:cubicBezTo>
                    <a:pt x="696" y="790"/>
                    <a:pt x="687" y="790"/>
                    <a:pt x="683" y="788"/>
                  </a:cubicBezTo>
                  <a:cubicBezTo>
                    <a:pt x="680" y="784"/>
                    <a:pt x="679" y="776"/>
                    <a:pt x="674" y="774"/>
                  </a:cubicBezTo>
                  <a:cubicBezTo>
                    <a:pt x="670" y="771"/>
                    <a:pt x="664" y="775"/>
                    <a:pt x="662" y="776"/>
                  </a:cubicBezTo>
                  <a:cubicBezTo>
                    <a:pt x="654" y="768"/>
                    <a:pt x="651" y="759"/>
                    <a:pt x="646" y="748"/>
                  </a:cubicBezTo>
                  <a:cubicBezTo>
                    <a:pt x="632" y="749"/>
                    <a:pt x="627" y="748"/>
                    <a:pt x="625" y="736"/>
                  </a:cubicBezTo>
                  <a:cubicBezTo>
                    <a:pt x="629" y="734"/>
                    <a:pt x="630" y="733"/>
                    <a:pt x="632" y="729"/>
                  </a:cubicBezTo>
                  <a:cubicBezTo>
                    <a:pt x="627" y="729"/>
                    <a:pt x="627" y="729"/>
                    <a:pt x="627" y="729"/>
                  </a:cubicBezTo>
                  <a:cubicBezTo>
                    <a:pt x="625" y="727"/>
                    <a:pt x="623" y="727"/>
                    <a:pt x="618" y="727"/>
                  </a:cubicBezTo>
                  <a:cubicBezTo>
                    <a:pt x="617" y="722"/>
                    <a:pt x="617" y="722"/>
                    <a:pt x="616" y="720"/>
                  </a:cubicBezTo>
                  <a:cubicBezTo>
                    <a:pt x="609" y="714"/>
                    <a:pt x="609" y="720"/>
                    <a:pt x="602" y="715"/>
                  </a:cubicBezTo>
                  <a:cubicBezTo>
                    <a:pt x="595" y="711"/>
                    <a:pt x="591" y="700"/>
                    <a:pt x="585" y="694"/>
                  </a:cubicBezTo>
                  <a:cubicBezTo>
                    <a:pt x="586" y="687"/>
                    <a:pt x="594" y="673"/>
                    <a:pt x="590" y="659"/>
                  </a:cubicBezTo>
                  <a:cubicBezTo>
                    <a:pt x="589" y="656"/>
                    <a:pt x="584" y="657"/>
                    <a:pt x="585" y="650"/>
                  </a:cubicBezTo>
                  <a:cubicBezTo>
                    <a:pt x="587" y="635"/>
                    <a:pt x="593" y="631"/>
                    <a:pt x="592" y="615"/>
                  </a:cubicBezTo>
                  <a:cubicBezTo>
                    <a:pt x="586" y="611"/>
                    <a:pt x="577" y="606"/>
                    <a:pt x="571" y="601"/>
                  </a:cubicBezTo>
                  <a:cubicBezTo>
                    <a:pt x="560" y="607"/>
                    <a:pt x="534" y="625"/>
                    <a:pt x="527" y="613"/>
                  </a:cubicBezTo>
                  <a:cubicBezTo>
                    <a:pt x="534" y="608"/>
                    <a:pt x="538" y="604"/>
                    <a:pt x="543" y="599"/>
                  </a:cubicBezTo>
                  <a:cubicBezTo>
                    <a:pt x="540" y="584"/>
                    <a:pt x="538" y="555"/>
                    <a:pt x="546" y="550"/>
                  </a:cubicBezTo>
                  <a:cubicBezTo>
                    <a:pt x="549" y="553"/>
                    <a:pt x="547" y="552"/>
                    <a:pt x="553" y="554"/>
                  </a:cubicBezTo>
                  <a:cubicBezTo>
                    <a:pt x="553" y="543"/>
                    <a:pt x="553" y="543"/>
                    <a:pt x="553" y="543"/>
                  </a:cubicBezTo>
                  <a:cubicBezTo>
                    <a:pt x="559" y="534"/>
                    <a:pt x="556" y="525"/>
                    <a:pt x="555" y="515"/>
                  </a:cubicBezTo>
                  <a:cubicBezTo>
                    <a:pt x="564" y="515"/>
                    <a:pt x="570" y="516"/>
                    <a:pt x="576" y="517"/>
                  </a:cubicBezTo>
                  <a:cubicBezTo>
                    <a:pt x="584" y="538"/>
                    <a:pt x="588" y="557"/>
                    <a:pt x="588" y="587"/>
                  </a:cubicBezTo>
                  <a:cubicBezTo>
                    <a:pt x="613" y="605"/>
                    <a:pt x="595" y="606"/>
                    <a:pt x="604" y="636"/>
                  </a:cubicBezTo>
                  <a:cubicBezTo>
                    <a:pt x="609" y="652"/>
                    <a:pt x="628" y="657"/>
                    <a:pt x="634" y="671"/>
                  </a:cubicBezTo>
                  <a:cubicBezTo>
                    <a:pt x="639" y="680"/>
                    <a:pt x="630" y="686"/>
                    <a:pt x="634" y="699"/>
                  </a:cubicBezTo>
                  <a:cubicBezTo>
                    <a:pt x="637" y="707"/>
                    <a:pt x="641" y="710"/>
                    <a:pt x="641" y="725"/>
                  </a:cubicBezTo>
                  <a:cubicBezTo>
                    <a:pt x="635" y="724"/>
                    <a:pt x="636" y="722"/>
                    <a:pt x="632" y="725"/>
                  </a:cubicBezTo>
                  <a:cubicBezTo>
                    <a:pt x="634" y="727"/>
                    <a:pt x="633" y="725"/>
                    <a:pt x="634" y="729"/>
                  </a:cubicBezTo>
                  <a:cubicBezTo>
                    <a:pt x="641" y="731"/>
                    <a:pt x="640" y="732"/>
                    <a:pt x="648" y="734"/>
                  </a:cubicBezTo>
                  <a:cubicBezTo>
                    <a:pt x="648" y="727"/>
                    <a:pt x="645" y="727"/>
                    <a:pt x="655" y="725"/>
                  </a:cubicBezTo>
                  <a:cubicBezTo>
                    <a:pt x="657" y="717"/>
                    <a:pt x="654" y="721"/>
                    <a:pt x="660" y="718"/>
                  </a:cubicBezTo>
                  <a:cubicBezTo>
                    <a:pt x="668" y="724"/>
                    <a:pt x="679" y="731"/>
                    <a:pt x="690" y="734"/>
                  </a:cubicBezTo>
                  <a:cubicBezTo>
                    <a:pt x="690" y="739"/>
                    <a:pt x="690" y="739"/>
                    <a:pt x="690" y="739"/>
                  </a:cubicBezTo>
                  <a:cubicBezTo>
                    <a:pt x="679" y="739"/>
                    <a:pt x="679" y="739"/>
                    <a:pt x="679" y="739"/>
                  </a:cubicBezTo>
                  <a:cubicBezTo>
                    <a:pt x="675" y="736"/>
                    <a:pt x="669" y="733"/>
                    <a:pt x="665" y="732"/>
                  </a:cubicBezTo>
                  <a:cubicBezTo>
                    <a:pt x="665" y="741"/>
                    <a:pt x="665" y="741"/>
                    <a:pt x="665" y="741"/>
                  </a:cubicBezTo>
                  <a:cubicBezTo>
                    <a:pt x="667" y="741"/>
                    <a:pt x="667" y="741"/>
                    <a:pt x="667" y="741"/>
                  </a:cubicBezTo>
                  <a:cubicBezTo>
                    <a:pt x="667" y="743"/>
                    <a:pt x="667" y="743"/>
                    <a:pt x="667" y="743"/>
                  </a:cubicBezTo>
                  <a:cubicBezTo>
                    <a:pt x="675" y="744"/>
                    <a:pt x="692" y="749"/>
                    <a:pt x="693" y="748"/>
                  </a:cubicBezTo>
                  <a:cubicBezTo>
                    <a:pt x="700" y="744"/>
                    <a:pt x="695" y="743"/>
                    <a:pt x="702" y="741"/>
                  </a:cubicBezTo>
                  <a:cubicBezTo>
                    <a:pt x="708" y="747"/>
                    <a:pt x="719" y="748"/>
                    <a:pt x="725" y="755"/>
                  </a:cubicBezTo>
                  <a:cubicBezTo>
                    <a:pt x="741" y="763"/>
                    <a:pt x="738" y="790"/>
                    <a:pt x="746" y="806"/>
                  </a:cubicBezTo>
                  <a:cubicBezTo>
                    <a:pt x="755" y="823"/>
                    <a:pt x="773" y="836"/>
                    <a:pt x="784" y="851"/>
                  </a:cubicBezTo>
                  <a:cubicBezTo>
                    <a:pt x="789" y="858"/>
                    <a:pt x="783" y="865"/>
                    <a:pt x="786" y="872"/>
                  </a:cubicBezTo>
                  <a:cubicBezTo>
                    <a:pt x="791" y="875"/>
                    <a:pt x="795" y="878"/>
                    <a:pt x="800" y="881"/>
                  </a:cubicBezTo>
                  <a:cubicBezTo>
                    <a:pt x="802" y="887"/>
                    <a:pt x="805" y="893"/>
                    <a:pt x="807" y="900"/>
                  </a:cubicBezTo>
                  <a:cubicBezTo>
                    <a:pt x="810" y="903"/>
                    <a:pt x="819" y="904"/>
                    <a:pt x="821" y="909"/>
                  </a:cubicBezTo>
                  <a:cubicBezTo>
                    <a:pt x="820" y="914"/>
                    <a:pt x="819" y="918"/>
                    <a:pt x="819" y="923"/>
                  </a:cubicBezTo>
                  <a:cubicBezTo>
                    <a:pt x="823" y="933"/>
                    <a:pt x="833" y="927"/>
                    <a:pt x="835" y="944"/>
                  </a:cubicBezTo>
                  <a:cubicBezTo>
                    <a:pt x="833" y="944"/>
                    <a:pt x="833" y="944"/>
                    <a:pt x="833" y="944"/>
                  </a:cubicBezTo>
                  <a:cubicBezTo>
                    <a:pt x="829" y="942"/>
                    <a:pt x="825" y="943"/>
                    <a:pt x="816" y="944"/>
                  </a:cubicBezTo>
                  <a:cubicBezTo>
                    <a:pt x="813" y="948"/>
                    <a:pt x="812" y="948"/>
                    <a:pt x="809" y="953"/>
                  </a:cubicBezTo>
                  <a:cubicBezTo>
                    <a:pt x="812" y="953"/>
                    <a:pt x="812" y="953"/>
                    <a:pt x="812" y="953"/>
                  </a:cubicBezTo>
                  <a:cubicBezTo>
                    <a:pt x="813" y="957"/>
                    <a:pt x="812" y="955"/>
                    <a:pt x="814" y="958"/>
                  </a:cubicBezTo>
                  <a:cubicBezTo>
                    <a:pt x="820" y="953"/>
                    <a:pt x="827" y="949"/>
                    <a:pt x="837" y="949"/>
                  </a:cubicBezTo>
                  <a:cubicBezTo>
                    <a:pt x="842" y="958"/>
                    <a:pt x="846" y="962"/>
                    <a:pt x="847" y="976"/>
                  </a:cubicBezTo>
                  <a:cubicBezTo>
                    <a:pt x="841" y="982"/>
                    <a:pt x="838" y="989"/>
                    <a:pt x="837" y="1000"/>
                  </a:cubicBezTo>
                  <a:cubicBezTo>
                    <a:pt x="852" y="1008"/>
                    <a:pt x="866" y="1030"/>
                    <a:pt x="875" y="1044"/>
                  </a:cubicBezTo>
                  <a:cubicBezTo>
                    <a:pt x="881" y="1044"/>
                    <a:pt x="878" y="1042"/>
                    <a:pt x="882" y="1044"/>
                  </a:cubicBezTo>
                  <a:cubicBezTo>
                    <a:pt x="885" y="1048"/>
                    <a:pt x="885" y="1056"/>
                    <a:pt x="889" y="1060"/>
                  </a:cubicBezTo>
                  <a:cubicBezTo>
                    <a:pt x="894" y="1066"/>
                    <a:pt x="906" y="1067"/>
                    <a:pt x="912" y="1072"/>
                  </a:cubicBezTo>
                  <a:cubicBezTo>
                    <a:pt x="916" y="1075"/>
                    <a:pt x="931" y="1095"/>
                    <a:pt x="931" y="1100"/>
                  </a:cubicBezTo>
                  <a:cubicBezTo>
                    <a:pt x="931" y="1103"/>
                    <a:pt x="923" y="1108"/>
                    <a:pt x="926" y="1116"/>
                  </a:cubicBezTo>
                  <a:cubicBezTo>
                    <a:pt x="926" y="1118"/>
                    <a:pt x="932" y="1122"/>
                    <a:pt x="933" y="1123"/>
                  </a:cubicBezTo>
                  <a:cubicBezTo>
                    <a:pt x="938" y="1134"/>
                    <a:pt x="932" y="1142"/>
                    <a:pt x="931" y="1149"/>
                  </a:cubicBezTo>
                  <a:cubicBezTo>
                    <a:pt x="929" y="1161"/>
                    <a:pt x="939" y="1173"/>
                    <a:pt x="933" y="1189"/>
                  </a:cubicBezTo>
                  <a:cubicBezTo>
                    <a:pt x="929" y="1197"/>
                    <a:pt x="918" y="1206"/>
                    <a:pt x="914" y="1214"/>
                  </a:cubicBezTo>
                  <a:cubicBezTo>
                    <a:pt x="919" y="1214"/>
                    <a:pt x="919" y="1214"/>
                    <a:pt x="919" y="1214"/>
                  </a:cubicBezTo>
                  <a:cubicBezTo>
                    <a:pt x="924" y="1208"/>
                    <a:pt x="930" y="1199"/>
                    <a:pt x="938" y="1196"/>
                  </a:cubicBezTo>
                  <a:cubicBezTo>
                    <a:pt x="939" y="1201"/>
                    <a:pt x="940" y="1207"/>
                    <a:pt x="942" y="1210"/>
                  </a:cubicBezTo>
                  <a:cubicBezTo>
                    <a:pt x="942" y="1199"/>
                    <a:pt x="936" y="1192"/>
                    <a:pt x="938" y="1184"/>
                  </a:cubicBezTo>
                  <a:close/>
                  <a:moveTo>
                    <a:pt x="704" y="379"/>
                  </a:moveTo>
                  <a:cubicBezTo>
                    <a:pt x="707" y="384"/>
                    <a:pt x="709" y="385"/>
                    <a:pt x="711" y="391"/>
                  </a:cubicBezTo>
                  <a:cubicBezTo>
                    <a:pt x="709" y="391"/>
                    <a:pt x="709" y="391"/>
                    <a:pt x="709" y="391"/>
                  </a:cubicBezTo>
                  <a:cubicBezTo>
                    <a:pt x="706" y="393"/>
                    <a:pt x="707" y="392"/>
                    <a:pt x="702" y="393"/>
                  </a:cubicBezTo>
                  <a:cubicBezTo>
                    <a:pt x="699" y="388"/>
                    <a:pt x="699" y="389"/>
                    <a:pt x="697" y="382"/>
                  </a:cubicBezTo>
                  <a:cubicBezTo>
                    <a:pt x="700" y="381"/>
                    <a:pt x="702" y="380"/>
                    <a:pt x="704" y="379"/>
                  </a:cubicBezTo>
                  <a:close/>
                  <a:moveTo>
                    <a:pt x="688" y="316"/>
                  </a:moveTo>
                  <a:cubicBezTo>
                    <a:pt x="689" y="320"/>
                    <a:pt x="690" y="320"/>
                    <a:pt x="690" y="326"/>
                  </a:cubicBezTo>
                  <a:cubicBezTo>
                    <a:pt x="688" y="326"/>
                    <a:pt x="688" y="326"/>
                    <a:pt x="688" y="326"/>
                  </a:cubicBezTo>
                  <a:cubicBezTo>
                    <a:pt x="688" y="328"/>
                    <a:pt x="688" y="328"/>
                    <a:pt x="688" y="328"/>
                  </a:cubicBezTo>
                  <a:cubicBezTo>
                    <a:pt x="686" y="328"/>
                    <a:pt x="686" y="328"/>
                    <a:pt x="686" y="328"/>
                  </a:cubicBezTo>
                  <a:cubicBezTo>
                    <a:pt x="686" y="326"/>
                    <a:pt x="686" y="326"/>
                    <a:pt x="686" y="326"/>
                  </a:cubicBezTo>
                  <a:cubicBezTo>
                    <a:pt x="684" y="323"/>
                    <a:pt x="684" y="323"/>
                    <a:pt x="683" y="319"/>
                  </a:cubicBezTo>
                  <a:cubicBezTo>
                    <a:pt x="685" y="318"/>
                    <a:pt x="686" y="317"/>
                    <a:pt x="688" y="316"/>
                  </a:cubicBezTo>
                  <a:close/>
                  <a:moveTo>
                    <a:pt x="592" y="207"/>
                  </a:moveTo>
                  <a:cubicBezTo>
                    <a:pt x="601" y="207"/>
                    <a:pt x="606" y="211"/>
                    <a:pt x="609" y="209"/>
                  </a:cubicBezTo>
                  <a:cubicBezTo>
                    <a:pt x="616" y="215"/>
                    <a:pt x="625" y="226"/>
                    <a:pt x="630" y="235"/>
                  </a:cubicBezTo>
                  <a:cubicBezTo>
                    <a:pt x="630" y="238"/>
                    <a:pt x="631" y="242"/>
                    <a:pt x="632" y="246"/>
                  </a:cubicBezTo>
                  <a:cubicBezTo>
                    <a:pt x="641" y="260"/>
                    <a:pt x="673" y="259"/>
                    <a:pt x="674" y="293"/>
                  </a:cubicBezTo>
                  <a:cubicBezTo>
                    <a:pt x="666" y="296"/>
                    <a:pt x="663" y="301"/>
                    <a:pt x="655" y="305"/>
                  </a:cubicBezTo>
                  <a:cubicBezTo>
                    <a:pt x="649" y="283"/>
                    <a:pt x="634" y="266"/>
                    <a:pt x="625" y="246"/>
                  </a:cubicBezTo>
                  <a:cubicBezTo>
                    <a:pt x="617" y="247"/>
                    <a:pt x="608" y="247"/>
                    <a:pt x="604" y="244"/>
                  </a:cubicBezTo>
                  <a:cubicBezTo>
                    <a:pt x="594" y="234"/>
                    <a:pt x="591" y="222"/>
                    <a:pt x="592" y="207"/>
                  </a:cubicBezTo>
                  <a:close/>
                  <a:moveTo>
                    <a:pt x="30" y="1823"/>
                  </a:moveTo>
                  <a:cubicBezTo>
                    <a:pt x="28" y="1825"/>
                    <a:pt x="27" y="1826"/>
                    <a:pt x="25" y="1828"/>
                  </a:cubicBezTo>
                  <a:cubicBezTo>
                    <a:pt x="29" y="1832"/>
                    <a:pt x="30" y="1833"/>
                    <a:pt x="28" y="1837"/>
                  </a:cubicBezTo>
                  <a:cubicBezTo>
                    <a:pt x="27" y="1840"/>
                    <a:pt x="26" y="1842"/>
                    <a:pt x="25" y="1844"/>
                  </a:cubicBezTo>
                  <a:cubicBezTo>
                    <a:pt x="21" y="1844"/>
                    <a:pt x="21" y="1844"/>
                    <a:pt x="21" y="1844"/>
                  </a:cubicBezTo>
                  <a:cubicBezTo>
                    <a:pt x="21" y="1828"/>
                    <a:pt x="21" y="1828"/>
                    <a:pt x="21" y="1828"/>
                  </a:cubicBezTo>
                  <a:cubicBezTo>
                    <a:pt x="25" y="1826"/>
                    <a:pt x="25" y="1825"/>
                    <a:pt x="30" y="1823"/>
                  </a:cubicBezTo>
                  <a:close/>
                  <a:moveTo>
                    <a:pt x="254" y="1205"/>
                  </a:moveTo>
                  <a:cubicBezTo>
                    <a:pt x="235" y="1205"/>
                    <a:pt x="235" y="1205"/>
                    <a:pt x="235" y="1205"/>
                  </a:cubicBezTo>
                  <a:cubicBezTo>
                    <a:pt x="235" y="1210"/>
                    <a:pt x="235" y="1210"/>
                    <a:pt x="235" y="1210"/>
                  </a:cubicBezTo>
                  <a:cubicBezTo>
                    <a:pt x="247" y="1210"/>
                    <a:pt x="247" y="1210"/>
                    <a:pt x="247" y="1210"/>
                  </a:cubicBezTo>
                  <a:cubicBezTo>
                    <a:pt x="247" y="1216"/>
                    <a:pt x="246" y="1218"/>
                    <a:pt x="245" y="1221"/>
                  </a:cubicBezTo>
                  <a:cubicBezTo>
                    <a:pt x="242" y="1219"/>
                    <a:pt x="244" y="1222"/>
                    <a:pt x="242" y="1219"/>
                  </a:cubicBezTo>
                  <a:cubicBezTo>
                    <a:pt x="233" y="1212"/>
                    <a:pt x="228" y="1210"/>
                    <a:pt x="228" y="1191"/>
                  </a:cubicBezTo>
                  <a:cubicBezTo>
                    <a:pt x="234" y="1188"/>
                    <a:pt x="231" y="1190"/>
                    <a:pt x="231" y="1179"/>
                  </a:cubicBezTo>
                  <a:cubicBezTo>
                    <a:pt x="237" y="1177"/>
                    <a:pt x="237" y="1175"/>
                    <a:pt x="247" y="1175"/>
                  </a:cubicBezTo>
                  <a:cubicBezTo>
                    <a:pt x="249" y="1176"/>
                    <a:pt x="252" y="1178"/>
                    <a:pt x="254" y="1179"/>
                  </a:cubicBezTo>
                  <a:cubicBezTo>
                    <a:pt x="249" y="1179"/>
                    <a:pt x="249" y="1179"/>
                    <a:pt x="249" y="1179"/>
                  </a:cubicBezTo>
                  <a:cubicBezTo>
                    <a:pt x="246" y="1182"/>
                    <a:pt x="243" y="1183"/>
                    <a:pt x="238" y="1184"/>
                  </a:cubicBezTo>
                  <a:cubicBezTo>
                    <a:pt x="238" y="1186"/>
                    <a:pt x="238" y="1186"/>
                    <a:pt x="238" y="1186"/>
                  </a:cubicBezTo>
                  <a:cubicBezTo>
                    <a:pt x="249" y="1186"/>
                    <a:pt x="255" y="1188"/>
                    <a:pt x="259" y="1196"/>
                  </a:cubicBezTo>
                  <a:cubicBezTo>
                    <a:pt x="254" y="1199"/>
                    <a:pt x="255" y="1198"/>
                    <a:pt x="254" y="1205"/>
                  </a:cubicBezTo>
                  <a:close/>
                  <a:moveTo>
                    <a:pt x="242" y="589"/>
                  </a:moveTo>
                  <a:cubicBezTo>
                    <a:pt x="281" y="595"/>
                    <a:pt x="265" y="572"/>
                    <a:pt x="298" y="564"/>
                  </a:cubicBezTo>
                  <a:cubicBezTo>
                    <a:pt x="301" y="568"/>
                    <a:pt x="302" y="568"/>
                    <a:pt x="303" y="575"/>
                  </a:cubicBezTo>
                  <a:cubicBezTo>
                    <a:pt x="299" y="579"/>
                    <a:pt x="298" y="584"/>
                    <a:pt x="294" y="587"/>
                  </a:cubicBezTo>
                  <a:cubicBezTo>
                    <a:pt x="280" y="598"/>
                    <a:pt x="266" y="590"/>
                    <a:pt x="263" y="613"/>
                  </a:cubicBezTo>
                  <a:cubicBezTo>
                    <a:pt x="266" y="616"/>
                    <a:pt x="265" y="614"/>
                    <a:pt x="263" y="617"/>
                  </a:cubicBezTo>
                  <a:cubicBezTo>
                    <a:pt x="260" y="627"/>
                    <a:pt x="251" y="636"/>
                    <a:pt x="240" y="638"/>
                  </a:cubicBezTo>
                  <a:cubicBezTo>
                    <a:pt x="240" y="634"/>
                    <a:pt x="240" y="634"/>
                    <a:pt x="240" y="634"/>
                  </a:cubicBezTo>
                  <a:cubicBezTo>
                    <a:pt x="238" y="627"/>
                    <a:pt x="238" y="601"/>
                    <a:pt x="242" y="589"/>
                  </a:cubicBezTo>
                  <a:close/>
                  <a:moveTo>
                    <a:pt x="273" y="769"/>
                  </a:moveTo>
                  <a:cubicBezTo>
                    <a:pt x="273" y="762"/>
                    <a:pt x="273" y="762"/>
                    <a:pt x="273" y="762"/>
                  </a:cubicBezTo>
                  <a:cubicBezTo>
                    <a:pt x="275" y="762"/>
                    <a:pt x="275" y="762"/>
                    <a:pt x="275" y="762"/>
                  </a:cubicBezTo>
                  <a:cubicBezTo>
                    <a:pt x="274" y="767"/>
                    <a:pt x="274" y="766"/>
                    <a:pt x="273" y="769"/>
                  </a:cubicBezTo>
                  <a:close/>
                  <a:moveTo>
                    <a:pt x="310" y="680"/>
                  </a:moveTo>
                  <a:cubicBezTo>
                    <a:pt x="307" y="674"/>
                    <a:pt x="311" y="679"/>
                    <a:pt x="305" y="676"/>
                  </a:cubicBezTo>
                  <a:cubicBezTo>
                    <a:pt x="305" y="680"/>
                    <a:pt x="305" y="680"/>
                    <a:pt x="305" y="680"/>
                  </a:cubicBezTo>
                  <a:cubicBezTo>
                    <a:pt x="304" y="683"/>
                    <a:pt x="304" y="682"/>
                    <a:pt x="303" y="687"/>
                  </a:cubicBezTo>
                  <a:cubicBezTo>
                    <a:pt x="296" y="687"/>
                    <a:pt x="296" y="687"/>
                    <a:pt x="296" y="687"/>
                  </a:cubicBezTo>
                  <a:cubicBezTo>
                    <a:pt x="295" y="693"/>
                    <a:pt x="294" y="700"/>
                    <a:pt x="294" y="706"/>
                  </a:cubicBezTo>
                  <a:cubicBezTo>
                    <a:pt x="287" y="706"/>
                    <a:pt x="287" y="706"/>
                    <a:pt x="287" y="706"/>
                  </a:cubicBezTo>
                  <a:cubicBezTo>
                    <a:pt x="288" y="720"/>
                    <a:pt x="290" y="742"/>
                    <a:pt x="282" y="753"/>
                  </a:cubicBezTo>
                  <a:cubicBezTo>
                    <a:pt x="279" y="754"/>
                    <a:pt x="278" y="754"/>
                    <a:pt x="273" y="755"/>
                  </a:cubicBezTo>
                  <a:cubicBezTo>
                    <a:pt x="269" y="753"/>
                    <a:pt x="272" y="755"/>
                    <a:pt x="266" y="755"/>
                  </a:cubicBezTo>
                  <a:cubicBezTo>
                    <a:pt x="264" y="738"/>
                    <a:pt x="253" y="728"/>
                    <a:pt x="249" y="715"/>
                  </a:cubicBezTo>
                  <a:cubicBezTo>
                    <a:pt x="247" y="707"/>
                    <a:pt x="253" y="707"/>
                    <a:pt x="254" y="704"/>
                  </a:cubicBezTo>
                  <a:cubicBezTo>
                    <a:pt x="257" y="696"/>
                    <a:pt x="253" y="674"/>
                    <a:pt x="252" y="669"/>
                  </a:cubicBezTo>
                  <a:cubicBezTo>
                    <a:pt x="250" y="670"/>
                    <a:pt x="249" y="671"/>
                    <a:pt x="247" y="673"/>
                  </a:cubicBezTo>
                  <a:cubicBezTo>
                    <a:pt x="246" y="662"/>
                    <a:pt x="244" y="663"/>
                    <a:pt x="242" y="652"/>
                  </a:cubicBezTo>
                  <a:cubicBezTo>
                    <a:pt x="253" y="644"/>
                    <a:pt x="259" y="635"/>
                    <a:pt x="273" y="629"/>
                  </a:cubicBezTo>
                  <a:cubicBezTo>
                    <a:pt x="272" y="621"/>
                    <a:pt x="272" y="612"/>
                    <a:pt x="275" y="608"/>
                  </a:cubicBezTo>
                  <a:cubicBezTo>
                    <a:pt x="287" y="598"/>
                    <a:pt x="306" y="601"/>
                    <a:pt x="310" y="582"/>
                  </a:cubicBezTo>
                  <a:cubicBezTo>
                    <a:pt x="316" y="583"/>
                    <a:pt x="318" y="583"/>
                    <a:pt x="322" y="585"/>
                  </a:cubicBezTo>
                  <a:cubicBezTo>
                    <a:pt x="311" y="609"/>
                    <a:pt x="314" y="637"/>
                    <a:pt x="305" y="662"/>
                  </a:cubicBezTo>
                  <a:cubicBezTo>
                    <a:pt x="312" y="662"/>
                    <a:pt x="312" y="662"/>
                    <a:pt x="312" y="662"/>
                  </a:cubicBezTo>
                  <a:cubicBezTo>
                    <a:pt x="313" y="668"/>
                    <a:pt x="314" y="674"/>
                    <a:pt x="315" y="680"/>
                  </a:cubicBezTo>
                  <a:lnTo>
                    <a:pt x="310" y="680"/>
                  </a:lnTo>
                  <a:close/>
                  <a:moveTo>
                    <a:pt x="324" y="606"/>
                  </a:moveTo>
                  <a:cubicBezTo>
                    <a:pt x="321" y="603"/>
                    <a:pt x="324" y="606"/>
                    <a:pt x="322" y="603"/>
                  </a:cubicBezTo>
                  <a:cubicBezTo>
                    <a:pt x="319" y="603"/>
                    <a:pt x="319" y="603"/>
                    <a:pt x="319" y="603"/>
                  </a:cubicBezTo>
                  <a:cubicBezTo>
                    <a:pt x="322" y="601"/>
                    <a:pt x="320" y="602"/>
                    <a:pt x="324" y="601"/>
                  </a:cubicBezTo>
                  <a:lnTo>
                    <a:pt x="324" y="606"/>
                  </a:lnTo>
                  <a:close/>
                  <a:moveTo>
                    <a:pt x="336" y="543"/>
                  </a:moveTo>
                  <a:cubicBezTo>
                    <a:pt x="330" y="542"/>
                    <a:pt x="330" y="541"/>
                    <a:pt x="326" y="540"/>
                  </a:cubicBezTo>
                  <a:cubicBezTo>
                    <a:pt x="326" y="548"/>
                    <a:pt x="325" y="552"/>
                    <a:pt x="322" y="557"/>
                  </a:cubicBezTo>
                  <a:cubicBezTo>
                    <a:pt x="322" y="552"/>
                    <a:pt x="322" y="552"/>
                    <a:pt x="322" y="552"/>
                  </a:cubicBezTo>
                  <a:cubicBezTo>
                    <a:pt x="319" y="549"/>
                    <a:pt x="319" y="544"/>
                    <a:pt x="319" y="538"/>
                  </a:cubicBezTo>
                  <a:cubicBezTo>
                    <a:pt x="336" y="538"/>
                    <a:pt x="336" y="538"/>
                    <a:pt x="336" y="538"/>
                  </a:cubicBezTo>
                  <a:lnTo>
                    <a:pt x="336" y="543"/>
                  </a:lnTo>
                  <a:close/>
                  <a:moveTo>
                    <a:pt x="329" y="531"/>
                  </a:moveTo>
                  <a:cubicBezTo>
                    <a:pt x="329" y="526"/>
                    <a:pt x="329" y="526"/>
                    <a:pt x="329" y="526"/>
                  </a:cubicBezTo>
                  <a:cubicBezTo>
                    <a:pt x="336" y="526"/>
                    <a:pt x="336" y="526"/>
                    <a:pt x="336" y="526"/>
                  </a:cubicBezTo>
                  <a:cubicBezTo>
                    <a:pt x="333" y="530"/>
                    <a:pt x="334" y="529"/>
                    <a:pt x="329" y="531"/>
                  </a:cubicBezTo>
                  <a:close/>
                  <a:moveTo>
                    <a:pt x="569" y="372"/>
                  </a:moveTo>
                  <a:cubicBezTo>
                    <a:pt x="569" y="366"/>
                    <a:pt x="569" y="364"/>
                    <a:pt x="571" y="361"/>
                  </a:cubicBezTo>
                  <a:cubicBezTo>
                    <a:pt x="571" y="366"/>
                    <a:pt x="571" y="369"/>
                    <a:pt x="569" y="372"/>
                  </a:cubicBezTo>
                  <a:close/>
                  <a:moveTo>
                    <a:pt x="578" y="176"/>
                  </a:moveTo>
                  <a:cubicBezTo>
                    <a:pt x="579" y="182"/>
                    <a:pt x="579" y="182"/>
                    <a:pt x="581" y="186"/>
                  </a:cubicBezTo>
                  <a:cubicBezTo>
                    <a:pt x="576" y="186"/>
                    <a:pt x="576" y="186"/>
                    <a:pt x="576" y="186"/>
                  </a:cubicBezTo>
                  <a:cubicBezTo>
                    <a:pt x="574" y="181"/>
                    <a:pt x="573" y="182"/>
                    <a:pt x="571" y="176"/>
                  </a:cubicBezTo>
                  <a:lnTo>
                    <a:pt x="578" y="176"/>
                  </a:lnTo>
                  <a:close/>
                  <a:moveTo>
                    <a:pt x="550" y="104"/>
                  </a:moveTo>
                  <a:cubicBezTo>
                    <a:pt x="555" y="104"/>
                    <a:pt x="555" y="104"/>
                    <a:pt x="555" y="104"/>
                  </a:cubicBezTo>
                  <a:cubicBezTo>
                    <a:pt x="554" y="106"/>
                    <a:pt x="553" y="109"/>
                    <a:pt x="553" y="111"/>
                  </a:cubicBezTo>
                  <a:cubicBezTo>
                    <a:pt x="550" y="111"/>
                    <a:pt x="550" y="111"/>
                    <a:pt x="550" y="111"/>
                  </a:cubicBezTo>
                  <a:lnTo>
                    <a:pt x="550" y="104"/>
                  </a:lnTo>
                  <a:close/>
                  <a:moveTo>
                    <a:pt x="340" y="218"/>
                  </a:moveTo>
                  <a:cubicBezTo>
                    <a:pt x="334" y="213"/>
                    <a:pt x="331" y="217"/>
                    <a:pt x="326" y="211"/>
                  </a:cubicBezTo>
                  <a:cubicBezTo>
                    <a:pt x="325" y="209"/>
                    <a:pt x="324" y="211"/>
                    <a:pt x="324" y="207"/>
                  </a:cubicBezTo>
                  <a:cubicBezTo>
                    <a:pt x="324" y="198"/>
                    <a:pt x="333" y="195"/>
                    <a:pt x="336" y="190"/>
                  </a:cubicBezTo>
                  <a:cubicBezTo>
                    <a:pt x="342" y="178"/>
                    <a:pt x="337" y="161"/>
                    <a:pt x="343" y="153"/>
                  </a:cubicBezTo>
                  <a:cubicBezTo>
                    <a:pt x="345" y="149"/>
                    <a:pt x="348" y="149"/>
                    <a:pt x="354" y="148"/>
                  </a:cubicBezTo>
                  <a:cubicBezTo>
                    <a:pt x="360" y="153"/>
                    <a:pt x="381" y="159"/>
                    <a:pt x="387" y="155"/>
                  </a:cubicBezTo>
                  <a:cubicBezTo>
                    <a:pt x="395" y="145"/>
                    <a:pt x="396" y="131"/>
                    <a:pt x="403" y="120"/>
                  </a:cubicBezTo>
                  <a:cubicBezTo>
                    <a:pt x="404" y="132"/>
                    <a:pt x="390" y="176"/>
                    <a:pt x="387" y="179"/>
                  </a:cubicBezTo>
                  <a:cubicBezTo>
                    <a:pt x="385" y="181"/>
                    <a:pt x="380" y="178"/>
                    <a:pt x="378" y="181"/>
                  </a:cubicBezTo>
                  <a:cubicBezTo>
                    <a:pt x="373" y="188"/>
                    <a:pt x="376" y="199"/>
                    <a:pt x="368" y="204"/>
                  </a:cubicBezTo>
                  <a:cubicBezTo>
                    <a:pt x="360" y="203"/>
                    <a:pt x="354" y="214"/>
                    <a:pt x="340" y="218"/>
                  </a:cubicBezTo>
                  <a:close/>
                  <a:moveTo>
                    <a:pt x="387" y="475"/>
                  </a:moveTo>
                  <a:cubicBezTo>
                    <a:pt x="385" y="475"/>
                    <a:pt x="385" y="475"/>
                    <a:pt x="385" y="475"/>
                  </a:cubicBezTo>
                  <a:cubicBezTo>
                    <a:pt x="385" y="470"/>
                    <a:pt x="385" y="470"/>
                    <a:pt x="385" y="470"/>
                  </a:cubicBezTo>
                  <a:cubicBezTo>
                    <a:pt x="387" y="470"/>
                    <a:pt x="387" y="470"/>
                    <a:pt x="387" y="470"/>
                  </a:cubicBezTo>
                  <a:lnTo>
                    <a:pt x="387" y="475"/>
                  </a:lnTo>
                  <a:close/>
                  <a:moveTo>
                    <a:pt x="382" y="407"/>
                  </a:moveTo>
                  <a:cubicBezTo>
                    <a:pt x="383" y="402"/>
                    <a:pt x="383" y="401"/>
                    <a:pt x="385" y="398"/>
                  </a:cubicBezTo>
                  <a:cubicBezTo>
                    <a:pt x="384" y="403"/>
                    <a:pt x="384" y="404"/>
                    <a:pt x="382" y="407"/>
                  </a:cubicBezTo>
                  <a:close/>
                  <a:moveTo>
                    <a:pt x="417" y="501"/>
                  </a:moveTo>
                  <a:cubicBezTo>
                    <a:pt x="410" y="504"/>
                    <a:pt x="418" y="506"/>
                    <a:pt x="415" y="512"/>
                  </a:cubicBezTo>
                  <a:cubicBezTo>
                    <a:pt x="412" y="518"/>
                    <a:pt x="416" y="514"/>
                    <a:pt x="410" y="517"/>
                  </a:cubicBezTo>
                  <a:cubicBezTo>
                    <a:pt x="410" y="515"/>
                    <a:pt x="410" y="515"/>
                    <a:pt x="410" y="515"/>
                  </a:cubicBezTo>
                  <a:cubicBezTo>
                    <a:pt x="404" y="510"/>
                    <a:pt x="404" y="510"/>
                    <a:pt x="403" y="501"/>
                  </a:cubicBezTo>
                  <a:cubicBezTo>
                    <a:pt x="401" y="501"/>
                    <a:pt x="401" y="501"/>
                    <a:pt x="401" y="501"/>
                  </a:cubicBezTo>
                  <a:cubicBezTo>
                    <a:pt x="399" y="498"/>
                    <a:pt x="403" y="498"/>
                    <a:pt x="403" y="498"/>
                  </a:cubicBezTo>
                  <a:cubicBezTo>
                    <a:pt x="403" y="496"/>
                    <a:pt x="403" y="496"/>
                    <a:pt x="403" y="496"/>
                  </a:cubicBezTo>
                  <a:cubicBezTo>
                    <a:pt x="406" y="496"/>
                    <a:pt x="406" y="496"/>
                    <a:pt x="406" y="496"/>
                  </a:cubicBezTo>
                  <a:cubicBezTo>
                    <a:pt x="409" y="498"/>
                    <a:pt x="411" y="498"/>
                    <a:pt x="417" y="498"/>
                  </a:cubicBezTo>
                  <a:lnTo>
                    <a:pt x="417" y="501"/>
                  </a:lnTo>
                  <a:close/>
                  <a:moveTo>
                    <a:pt x="534" y="599"/>
                  </a:moveTo>
                  <a:cubicBezTo>
                    <a:pt x="526" y="602"/>
                    <a:pt x="520" y="607"/>
                    <a:pt x="513" y="613"/>
                  </a:cubicBezTo>
                  <a:cubicBezTo>
                    <a:pt x="511" y="595"/>
                    <a:pt x="495" y="588"/>
                    <a:pt x="487" y="575"/>
                  </a:cubicBezTo>
                  <a:cubicBezTo>
                    <a:pt x="476" y="577"/>
                    <a:pt x="472" y="580"/>
                    <a:pt x="459" y="578"/>
                  </a:cubicBezTo>
                  <a:cubicBezTo>
                    <a:pt x="461" y="573"/>
                    <a:pt x="463" y="576"/>
                    <a:pt x="459" y="573"/>
                  </a:cubicBezTo>
                  <a:cubicBezTo>
                    <a:pt x="456" y="565"/>
                    <a:pt x="447" y="557"/>
                    <a:pt x="441" y="552"/>
                  </a:cubicBezTo>
                  <a:cubicBezTo>
                    <a:pt x="442" y="539"/>
                    <a:pt x="446" y="533"/>
                    <a:pt x="443" y="519"/>
                  </a:cubicBezTo>
                  <a:cubicBezTo>
                    <a:pt x="437" y="516"/>
                    <a:pt x="428" y="513"/>
                    <a:pt x="422" y="510"/>
                  </a:cubicBezTo>
                  <a:cubicBezTo>
                    <a:pt x="420" y="487"/>
                    <a:pt x="411" y="492"/>
                    <a:pt x="406" y="482"/>
                  </a:cubicBezTo>
                  <a:cubicBezTo>
                    <a:pt x="405" y="475"/>
                    <a:pt x="404" y="468"/>
                    <a:pt x="403" y="461"/>
                  </a:cubicBezTo>
                  <a:cubicBezTo>
                    <a:pt x="401" y="453"/>
                    <a:pt x="392" y="445"/>
                    <a:pt x="389" y="438"/>
                  </a:cubicBezTo>
                  <a:cubicBezTo>
                    <a:pt x="389" y="421"/>
                    <a:pt x="388" y="405"/>
                    <a:pt x="387" y="389"/>
                  </a:cubicBezTo>
                  <a:cubicBezTo>
                    <a:pt x="382" y="389"/>
                    <a:pt x="382" y="389"/>
                    <a:pt x="382" y="389"/>
                  </a:cubicBezTo>
                  <a:cubicBezTo>
                    <a:pt x="383" y="381"/>
                    <a:pt x="384" y="373"/>
                    <a:pt x="385" y="365"/>
                  </a:cubicBezTo>
                  <a:cubicBezTo>
                    <a:pt x="384" y="364"/>
                    <a:pt x="376" y="363"/>
                    <a:pt x="375" y="361"/>
                  </a:cubicBezTo>
                  <a:cubicBezTo>
                    <a:pt x="376" y="355"/>
                    <a:pt x="377" y="350"/>
                    <a:pt x="378" y="344"/>
                  </a:cubicBezTo>
                  <a:cubicBezTo>
                    <a:pt x="375" y="332"/>
                    <a:pt x="369" y="324"/>
                    <a:pt x="366" y="312"/>
                  </a:cubicBezTo>
                  <a:cubicBezTo>
                    <a:pt x="364" y="302"/>
                    <a:pt x="370" y="296"/>
                    <a:pt x="368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93"/>
                    <a:pt x="365" y="293"/>
                    <a:pt x="364" y="295"/>
                  </a:cubicBezTo>
                  <a:cubicBezTo>
                    <a:pt x="364" y="286"/>
                    <a:pt x="364" y="286"/>
                    <a:pt x="364" y="286"/>
                  </a:cubicBezTo>
                  <a:cubicBezTo>
                    <a:pt x="371" y="281"/>
                    <a:pt x="370" y="274"/>
                    <a:pt x="373" y="265"/>
                  </a:cubicBezTo>
                  <a:cubicBezTo>
                    <a:pt x="380" y="265"/>
                    <a:pt x="380" y="265"/>
                    <a:pt x="380" y="265"/>
                  </a:cubicBezTo>
                  <a:cubicBezTo>
                    <a:pt x="380" y="258"/>
                    <a:pt x="380" y="258"/>
                    <a:pt x="380" y="258"/>
                  </a:cubicBezTo>
                  <a:cubicBezTo>
                    <a:pt x="389" y="258"/>
                    <a:pt x="389" y="258"/>
                    <a:pt x="389" y="258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401" y="240"/>
                    <a:pt x="403" y="226"/>
                    <a:pt x="415" y="221"/>
                  </a:cubicBezTo>
                  <a:cubicBezTo>
                    <a:pt x="416" y="225"/>
                    <a:pt x="415" y="223"/>
                    <a:pt x="417" y="225"/>
                  </a:cubicBezTo>
                  <a:cubicBezTo>
                    <a:pt x="417" y="217"/>
                    <a:pt x="427" y="197"/>
                    <a:pt x="438" y="195"/>
                  </a:cubicBezTo>
                  <a:cubicBezTo>
                    <a:pt x="439" y="187"/>
                    <a:pt x="439" y="184"/>
                    <a:pt x="441" y="179"/>
                  </a:cubicBezTo>
                  <a:cubicBezTo>
                    <a:pt x="447" y="174"/>
                    <a:pt x="447" y="172"/>
                    <a:pt x="459" y="172"/>
                  </a:cubicBezTo>
                  <a:cubicBezTo>
                    <a:pt x="463" y="174"/>
                    <a:pt x="503" y="166"/>
                    <a:pt x="506" y="165"/>
                  </a:cubicBezTo>
                  <a:cubicBezTo>
                    <a:pt x="514" y="176"/>
                    <a:pt x="512" y="190"/>
                    <a:pt x="527" y="195"/>
                  </a:cubicBezTo>
                  <a:cubicBezTo>
                    <a:pt x="529" y="197"/>
                    <a:pt x="527" y="195"/>
                    <a:pt x="529" y="197"/>
                  </a:cubicBezTo>
                  <a:cubicBezTo>
                    <a:pt x="529" y="190"/>
                    <a:pt x="529" y="190"/>
                    <a:pt x="529" y="190"/>
                  </a:cubicBezTo>
                  <a:cubicBezTo>
                    <a:pt x="518" y="183"/>
                    <a:pt x="511" y="164"/>
                    <a:pt x="504" y="153"/>
                  </a:cubicBezTo>
                  <a:cubicBezTo>
                    <a:pt x="493" y="160"/>
                    <a:pt x="474" y="163"/>
                    <a:pt x="459" y="160"/>
                  </a:cubicBezTo>
                  <a:cubicBezTo>
                    <a:pt x="457" y="147"/>
                    <a:pt x="456" y="134"/>
                    <a:pt x="450" y="123"/>
                  </a:cubicBezTo>
                  <a:cubicBezTo>
                    <a:pt x="459" y="123"/>
                    <a:pt x="459" y="123"/>
                    <a:pt x="459" y="123"/>
                  </a:cubicBezTo>
                  <a:cubicBezTo>
                    <a:pt x="469" y="131"/>
                    <a:pt x="484" y="126"/>
                    <a:pt x="497" y="132"/>
                  </a:cubicBezTo>
                  <a:cubicBezTo>
                    <a:pt x="500" y="133"/>
                    <a:pt x="503" y="140"/>
                    <a:pt x="506" y="141"/>
                  </a:cubicBezTo>
                  <a:cubicBezTo>
                    <a:pt x="514" y="145"/>
                    <a:pt x="525" y="142"/>
                    <a:pt x="532" y="146"/>
                  </a:cubicBezTo>
                  <a:cubicBezTo>
                    <a:pt x="542" y="157"/>
                    <a:pt x="546" y="171"/>
                    <a:pt x="557" y="181"/>
                  </a:cubicBezTo>
                  <a:cubicBezTo>
                    <a:pt x="557" y="193"/>
                    <a:pt x="557" y="193"/>
                    <a:pt x="557" y="193"/>
                  </a:cubicBezTo>
                  <a:cubicBezTo>
                    <a:pt x="550" y="192"/>
                    <a:pt x="542" y="191"/>
                    <a:pt x="534" y="190"/>
                  </a:cubicBezTo>
                  <a:cubicBezTo>
                    <a:pt x="534" y="195"/>
                    <a:pt x="534" y="195"/>
                    <a:pt x="534" y="195"/>
                  </a:cubicBezTo>
                  <a:cubicBezTo>
                    <a:pt x="543" y="195"/>
                    <a:pt x="558" y="196"/>
                    <a:pt x="564" y="200"/>
                  </a:cubicBezTo>
                  <a:cubicBezTo>
                    <a:pt x="568" y="206"/>
                    <a:pt x="563" y="219"/>
                    <a:pt x="567" y="228"/>
                  </a:cubicBezTo>
                  <a:cubicBezTo>
                    <a:pt x="587" y="283"/>
                    <a:pt x="581" y="286"/>
                    <a:pt x="557" y="333"/>
                  </a:cubicBezTo>
                  <a:cubicBezTo>
                    <a:pt x="557" y="351"/>
                    <a:pt x="556" y="370"/>
                    <a:pt x="555" y="389"/>
                  </a:cubicBezTo>
                  <a:cubicBezTo>
                    <a:pt x="555" y="389"/>
                    <a:pt x="549" y="392"/>
                    <a:pt x="548" y="393"/>
                  </a:cubicBezTo>
                  <a:cubicBezTo>
                    <a:pt x="548" y="396"/>
                    <a:pt x="548" y="396"/>
                    <a:pt x="548" y="396"/>
                  </a:cubicBezTo>
                  <a:cubicBezTo>
                    <a:pt x="545" y="408"/>
                    <a:pt x="553" y="418"/>
                    <a:pt x="548" y="433"/>
                  </a:cubicBezTo>
                  <a:cubicBezTo>
                    <a:pt x="547" y="437"/>
                    <a:pt x="540" y="442"/>
                    <a:pt x="541" y="449"/>
                  </a:cubicBezTo>
                  <a:cubicBezTo>
                    <a:pt x="542" y="460"/>
                    <a:pt x="550" y="471"/>
                    <a:pt x="546" y="482"/>
                  </a:cubicBezTo>
                  <a:cubicBezTo>
                    <a:pt x="536" y="510"/>
                    <a:pt x="534" y="553"/>
                    <a:pt x="534" y="599"/>
                  </a:cubicBezTo>
                  <a:close/>
                  <a:moveTo>
                    <a:pt x="548" y="531"/>
                  </a:moveTo>
                  <a:cubicBezTo>
                    <a:pt x="546" y="531"/>
                    <a:pt x="546" y="531"/>
                    <a:pt x="546" y="531"/>
                  </a:cubicBezTo>
                  <a:cubicBezTo>
                    <a:pt x="546" y="526"/>
                    <a:pt x="546" y="526"/>
                    <a:pt x="546" y="526"/>
                  </a:cubicBezTo>
                  <a:cubicBezTo>
                    <a:pt x="548" y="526"/>
                    <a:pt x="548" y="526"/>
                    <a:pt x="548" y="526"/>
                  </a:cubicBezTo>
                  <a:lnTo>
                    <a:pt x="548" y="531"/>
                  </a:lnTo>
                  <a:close/>
                  <a:moveTo>
                    <a:pt x="555" y="461"/>
                  </a:moveTo>
                  <a:cubicBezTo>
                    <a:pt x="550" y="461"/>
                    <a:pt x="550" y="461"/>
                    <a:pt x="550" y="461"/>
                  </a:cubicBezTo>
                  <a:cubicBezTo>
                    <a:pt x="550" y="456"/>
                    <a:pt x="550" y="456"/>
                    <a:pt x="550" y="456"/>
                  </a:cubicBezTo>
                  <a:cubicBezTo>
                    <a:pt x="543" y="445"/>
                    <a:pt x="554" y="431"/>
                    <a:pt x="555" y="417"/>
                  </a:cubicBezTo>
                  <a:cubicBezTo>
                    <a:pt x="560" y="417"/>
                    <a:pt x="560" y="417"/>
                    <a:pt x="560" y="417"/>
                  </a:cubicBezTo>
                  <a:cubicBezTo>
                    <a:pt x="561" y="434"/>
                    <a:pt x="559" y="444"/>
                    <a:pt x="555" y="461"/>
                  </a:cubicBezTo>
                  <a:close/>
                  <a:moveTo>
                    <a:pt x="591" y="1236"/>
                  </a:moveTo>
                  <a:cubicBezTo>
                    <a:pt x="590" y="1235"/>
                    <a:pt x="590" y="1235"/>
                    <a:pt x="590" y="1235"/>
                  </a:cubicBezTo>
                  <a:cubicBezTo>
                    <a:pt x="590" y="1235"/>
                    <a:pt x="590" y="1235"/>
                    <a:pt x="590" y="1235"/>
                  </a:cubicBezTo>
                  <a:cubicBezTo>
                    <a:pt x="590" y="1236"/>
                    <a:pt x="590" y="1236"/>
                    <a:pt x="591" y="1236"/>
                  </a:cubicBezTo>
                  <a:close/>
                  <a:moveTo>
                    <a:pt x="602" y="1254"/>
                  </a:moveTo>
                  <a:cubicBezTo>
                    <a:pt x="603" y="1256"/>
                    <a:pt x="626" y="1264"/>
                    <a:pt x="630" y="1266"/>
                  </a:cubicBezTo>
                  <a:cubicBezTo>
                    <a:pt x="630" y="1256"/>
                    <a:pt x="630" y="1256"/>
                    <a:pt x="630" y="1256"/>
                  </a:cubicBezTo>
                  <a:cubicBezTo>
                    <a:pt x="628" y="1254"/>
                    <a:pt x="629" y="1256"/>
                    <a:pt x="627" y="1252"/>
                  </a:cubicBezTo>
                  <a:cubicBezTo>
                    <a:pt x="601" y="1252"/>
                    <a:pt x="612" y="1246"/>
                    <a:pt x="599" y="1238"/>
                  </a:cubicBezTo>
                  <a:cubicBezTo>
                    <a:pt x="597" y="1236"/>
                    <a:pt x="595" y="1236"/>
                    <a:pt x="591" y="1236"/>
                  </a:cubicBezTo>
                  <a:cubicBezTo>
                    <a:pt x="593" y="1237"/>
                    <a:pt x="596" y="1239"/>
                    <a:pt x="597" y="1240"/>
                  </a:cubicBezTo>
                  <a:cubicBezTo>
                    <a:pt x="600" y="1244"/>
                    <a:pt x="598" y="1251"/>
                    <a:pt x="602" y="1254"/>
                  </a:cubicBezTo>
                  <a:close/>
                  <a:moveTo>
                    <a:pt x="487" y="669"/>
                  </a:moveTo>
                  <a:cubicBezTo>
                    <a:pt x="492" y="669"/>
                    <a:pt x="492" y="669"/>
                    <a:pt x="492" y="669"/>
                  </a:cubicBezTo>
                  <a:cubicBezTo>
                    <a:pt x="492" y="664"/>
                    <a:pt x="492" y="664"/>
                    <a:pt x="492" y="664"/>
                  </a:cubicBezTo>
                  <a:cubicBezTo>
                    <a:pt x="495" y="660"/>
                    <a:pt x="494" y="657"/>
                    <a:pt x="497" y="652"/>
                  </a:cubicBezTo>
                  <a:cubicBezTo>
                    <a:pt x="500" y="648"/>
                    <a:pt x="507" y="645"/>
                    <a:pt x="511" y="641"/>
                  </a:cubicBezTo>
                  <a:cubicBezTo>
                    <a:pt x="506" y="641"/>
                    <a:pt x="501" y="642"/>
                    <a:pt x="497" y="643"/>
                  </a:cubicBezTo>
                  <a:cubicBezTo>
                    <a:pt x="495" y="654"/>
                    <a:pt x="490" y="657"/>
                    <a:pt x="487" y="669"/>
                  </a:cubicBezTo>
                  <a:close/>
                  <a:moveTo>
                    <a:pt x="469" y="676"/>
                  </a:moveTo>
                  <a:cubicBezTo>
                    <a:pt x="473" y="680"/>
                    <a:pt x="471" y="680"/>
                    <a:pt x="476" y="678"/>
                  </a:cubicBezTo>
                  <a:cubicBezTo>
                    <a:pt x="483" y="675"/>
                    <a:pt x="482" y="676"/>
                    <a:pt x="485" y="669"/>
                  </a:cubicBezTo>
                  <a:cubicBezTo>
                    <a:pt x="483" y="666"/>
                    <a:pt x="484" y="666"/>
                    <a:pt x="483" y="662"/>
                  </a:cubicBezTo>
                  <a:cubicBezTo>
                    <a:pt x="479" y="660"/>
                    <a:pt x="480" y="661"/>
                    <a:pt x="478" y="659"/>
                  </a:cubicBezTo>
                  <a:cubicBezTo>
                    <a:pt x="476" y="661"/>
                    <a:pt x="475" y="664"/>
                    <a:pt x="473" y="666"/>
                  </a:cubicBezTo>
                  <a:cubicBezTo>
                    <a:pt x="461" y="674"/>
                    <a:pt x="448" y="672"/>
                    <a:pt x="443" y="687"/>
                  </a:cubicBezTo>
                  <a:cubicBezTo>
                    <a:pt x="445" y="689"/>
                    <a:pt x="446" y="692"/>
                    <a:pt x="448" y="694"/>
                  </a:cubicBezTo>
                  <a:cubicBezTo>
                    <a:pt x="449" y="682"/>
                    <a:pt x="456" y="676"/>
                    <a:pt x="469" y="676"/>
                  </a:cubicBezTo>
                  <a:close/>
                  <a:moveTo>
                    <a:pt x="448" y="741"/>
                  </a:moveTo>
                  <a:cubicBezTo>
                    <a:pt x="455" y="732"/>
                    <a:pt x="447" y="712"/>
                    <a:pt x="445" y="697"/>
                  </a:cubicBezTo>
                  <a:cubicBezTo>
                    <a:pt x="440" y="706"/>
                    <a:pt x="445" y="731"/>
                    <a:pt x="445" y="743"/>
                  </a:cubicBezTo>
                  <a:cubicBezTo>
                    <a:pt x="448" y="743"/>
                    <a:pt x="448" y="743"/>
                    <a:pt x="448" y="743"/>
                  </a:cubicBezTo>
                  <a:lnTo>
                    <a:pt x="448" y="741"/>
                  </a:lnTo>
                  <a:close/>
                  <a:moveTo>
                    <a:pt x="441" y="746"/>
                  </a:moveTo>
                  <a:cubicBezTo>
                    <a:pt x="445" y="744"/>
                    <a:pt x="443" y="745"/>
                    <a:pt x="445" y="743"/>
                  </a:cubicBezTo>
                  <a:cubicBezTo>
                    <a:pt x="441" y="743"/>
                    <a:pt x="441" y="743"/>
                    <a:pt x="441" y="743"/>
                  </a:cubicBezTo>
                  <a:lnTo>
                    <a:pt x="441" y="746"/>
                  </a:lnTo>
                  <a:close/>
                  <a:moveTo>
                    <a:pt x="809" y="993"/>
                  </a:moveTo>
                  <a:cubicBezTo>
                    <a:pt x="809" y="991"/>
                    <a:pt x="809" y="991"/>
                    <a:pt x="809" y="991"/>
                  </a:cubicBezTo>
                  <a:cubicBezTo>
                    <a:pt x="813" y="988"/>
                    <a:pt x="816" y="986"/>
                    <a:pt x="819" y="981"/>
                  </a:cubicBezTo>
                  <a:cubicBezTo>
                    <a:pt x="817" y="980"/>
                    <a:pt x="816" y="980"/>
                    <a:pt x="814" y="979"/>
                  </a:cubicBezTo>
                  <a:cubicBezTo>
                    <a:pt x="811" y="977"/>
                    <a:pt x="811" y="980"/>
                    <a:pt x="807" y="976"/>
                  </a:cubicBezTo>
                  <a:cubicBezTo>
                    <a:pt x="801" y="967"/>
                    <a:pt x="801" y="945"/>
                    <a:pt x="800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42"/>
                    <a:pt x="788" y="942"/>
                    <a:pt x="788" y="942"/>
                  </a:cubicBezTo>
                  <a:cubicBezTo>
                    <a:pt x="797" y="947"/>
                    <a:pt x="800" y="980"/>
                    <a:pt x="809" y="993"/>
                  </a:cubicBezTo>
                  <a:close/>
                  <a:moveTo>
                    <a:pt x="254" y="1116"/>
                  </a:moveTo>
                  <a:cubicBezTo>
                    <a:pt x="256" y="1116"/>
                    <a:pt x="256" y="1116"/>
                    <a:pt x="256" y="1116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4" y="1114"/>
                    <a:pt x="256" y="1112"/>
                    <a:pt x="254" y="1116"/>
                  </a:cubicBezTo>
                  <a:close/>
                  <a:moveTo>
                    <a:pt x="175" y="1210"/>
                  </a:moveTo>
                  <a:cubicBezTo>
                    <a:pt x="179" y="1208"/>
                    <a:pt x="177" y="1209"/>
                    <a:pt x="179" y="1207"/>
                  </a:cubicBezTo>
                  <a:cubicBezTo>
                    <a:pt x="175" y="1207"/>
                    <a:pt x="175" y="1207"/>
                    <a:pt x="175" y="1207"/>
                  </a:cubicBezTo>
                  <a:lnTo>
                    <a:pt x="175" y="1210"/>
                  </a:lnTo>
                  <a:close/>
                  <a:moveTo>
                    <a:pt x="942" y="1217"/>
                  </a:moveTo>
                  <a:cubicBezTo>
                    <a:pt x="945" y="1217"/>
                    <a:pt x="945" y="1217"/>
                    <a:pt x="945" y="1217"/>
                  </a:cubicBezTo>
                  <a:cubicBezTo>
                    <a:pt x="945" y="1210"/>
                    <a:pt x="945" y="1210"/>
                    <a:pt x="945" y="1210"/>
                  </a:cubicBezTo>
                  <a:cubicBezTo>
                    <a:pt x="943" y="1212"/>
                    <a:pt x="943" y="1212"/>
                    <a:pt x="942" y="1217"/>
                  </a:cubicBezTo>
                  <a:close/>
                  <a:moveTo>
                    <a:pt x="287" y="1233"/>
                  </a:moveTo>
                  <a:cubicBezTo>
                    <a:pt x="287" y="1235"/>
                    <a:pt x="288" y="1238"/>
                    <a:pt x="289" y="1240"/>
                  </a:cubicBezTo>
                  <a:cubicBezTo>
                    <a:pt x="291" y="1240"/>
                    <a:pt x="291" y="1240"/>
                    <a:pt x="291" y="1240"/>
                  </a:cubicBezTo>
                  <a:cubicBezTo>
                    <a:pt x="291" y="1228"/>
                    <a:pt x="291" y="1228"/>
                    <a:pt x="291" y="1228"/>
                  </a:cubicBezTo>
                  <a:cubicBezTo>
                    <a:pt x="289" y="1230"/>
                    <a:pt x="287" y="1231"/>
                    <a:pt x="286" y="1232"/>
                  </a:cubicBezTo>
                  <a:cubicBezTo>
                    <a:pt x="286" y="1232"/>
                    <a:pt x="285" y="1233"/>
                    <a:pt x="285" y="1233"/>
                  </a:cubicBezTo>
                  <a:lnTo>
                    <a:pt x="287" y="1233"/>
                  </a:lnTo>
                  <a:close/>
                  <a:moveTo>
                    <a:pt x="396" y="1508"/>
                  </a:moveTo>
                  <a:cubicBezTo>
                    <a:pt x="389" y="1508"/>
                    <a:pt x="389" y="1508"/>
                    <a:pt x="389" y="1508"/>
                  </a:cubicBezTo>
                  <a:cubicBezTo>
                    <a:pt x="389" y="1521"/>
                    <a:pt x="385" y="1544"/>
                    <a:pt x="387" y="1548"/>
                  </a:cubicBezTo>
                  <a:cubicBezTo>
                    <a:pt x="396" y="1570"/>
                    <a:pt x="411" y="1574"/>
                    <a:pt x="417" y="1604"/>
                  </a:cubicBezTo>
                  <a:cubicBezTo>
                    <a:pt x="419" y="1602"/>
                    <a:pt x="418" y="1603"/>
                    <a:pt x="420" y="1599"/>
                  </a:cubicBezTo>
                  <a:cubicBezTo>
                    <a:pt x="422" y="1596"/>
                    <a:pt x="422" y="1588"/>
                    <a:pt x="422" y="1581"/>
                  </a:cubicBezTo>
                  <a:cubicBezTo>
                    <a:pt x="396" y="1568"/>
                    <a:pt x="395" y="1544"/>
                    <a:pt x="396" y="1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-60" y="-259"/>
              <a:ext cx="1644" cy="516"/>
            </a:xfrm>
            <a:custGeom>
              <a:avLst/>
              <a:gdLst>
                <a:gd name="T0" fmla="*/ 14 w 418"/>
                <a:gd name="T1" fmla="*/ 730 h 751"/>
                <a:gd name="T2" fmla="*/ 52 w 418"/>
                <a:gd name="T3" fmla="*/ 705 h 751"/>
                <a:gd name="T4" fmla="*/ 68 w 418"/>
                <a:gd name="T5" fmla="*/ 700 h 751"/>
                <a:gd name="T6" fmla="*/ 89 w 418"/>
                <a:gd name="T7" fmla="*/ 677 h 751"/>
                <a:gd name="T8" fmla="*/ 96 w 418"/>
                <a:gd name="T9" fmla="*/ 663 h 751"/>
                <a:gd name="T10" fmla="*/ 110 w 418"/>
                <a:gd name="T11" fmla="*/ 663 h 751"/>
                <a:gd name="T12" fmla="*/ 122 w 418"/>
                <a:gd name="T13" fmla="*/ 649 h 751"/>
                <a:gd name="T14" fmla="*/ 143 w 418"/>
                <a:gd name="T15" fmla="*/ 646 h 751"/>
                <a:gd name="T16" fmla="*/ 173 w 418"/>
                <a:gd name="T17" fmla="*/ 583 h 751"/>
                <a:gd name="T18" fmla="*/ 199 w 418"/>
                <a:gd name="T19" fmla="*/ 553 h 751"/>
                <a:gd name="T20" fmla="*/ 201 w 418"/>
                <a:gd name="T21" fmla="*/ 513 h 751"/>
                <a:gd name="T22" fmla="*/ 217 w 418"/>
                <a:gd name="T23" fmla="*/ 495 h 751"/>
                <a:gd name="T24" fmla="*/ 210 w 418"/>
                <a:gd name="T25" fmla="*/ 460 h 751"/>
                <a:gd name="T26" fmla="*/ 222 w 418"/>
                <a:gd name="T27" fmla="*/ 411 h 751"/>
                <a:gd name="T28" fmla="*/ 264 w 418"/>
                <a:gd name="T29" fmla="*/ 336 h 751"/>
                <a:gd name="T30" fmla="*/ 250 w 418"/>
                <a:gd name="T31" fmla="*/ 294 h 751"/>
                <a:gd name="T32" fmla="*/ 252 w 418"/>
                <a:gd name="T33" fmla="*/ 201 h 751"/>
                <a:gd name="T34" fmla="*/ 294 w 418"/>
                <a:gd name="T35" fmla="*/ 159 h 751"/>
                <a:gd name="T36" fmla="*/ 299 w 418"/>
                <a:gd name="T37" fmla="*/ 138 h 751"/>
                <a:gd name="T38" fmla="*/ 315 w 418"/>
                <a:gd name="T39" fmla="*/ 110 h 751"/>
                <a:gd name="T40" fmla="*/ 318 w 418"/>
                <a:gd name="T41" fmla="*/ 93 h 751"/>
                <a:gd name="T42" fmla="*/ 378 w 418"/>
                <a:gd name="T43" fmla="*/ 54 h 751"/>
                <a:gd name="T44" fmla="*/ 388 w 418"/>
                <a:gd name="T45" fmla="*/ 16 h 751"/>
                <a:gd name="T46" fmla="*/ 418 w 418"/>
                <a:gd name="T47" fmla="*/ 0 h 751"/>
                <a:gd name="T48" fmla="*/ 395 w 418"/>
                <a:gd name="T49" fmla="*/ 16 h 751"/>
                <a:gd name="T50" fmla="*/ 385 w 418"/>
                <a:gd name="T51" fmla="*/ 61 h 751"/>
                <a:gd name="T52" fmla="*/ 322 w 418"/>
                <a:gd name="T53" fmla="*/ 98 h 751"/>
                <a:gd name="T54" fmla="*/ 299 w 418"/>
                <a:gd name="T55" fmla="*/ 168 h 751"/>
                <a:gd name="T56" fmla="*/ 262 w 418"/>
                <a:gd name="T57" fmla="*/ 196 h 751"/>
                <a:gd name="T58" fmla="*/ 257 w 418"/>
                <a:gd name="T59" fmla="*/ 289 h 751"/>
                <a:gd name="T60" fmla="*/ 269 w 418"/>
                <a:gd name="T61" fmla="*/ 343 h 751"/>
                <a:gd name="T62" fmla="*/ 269 w 418"/>
                <a:gd name="T63" fmla="*/ 359 h 751"/>
                <a:gd name="T64" fmla="*/ 231 w 418"/>
                <a:gd name="T65" fmla="*/ 406 h 751"/>
                <a:gd name="T66" fmla="*/ 220 w 418"/>
                <a:gd name="T67" fmla="*/ 469 h 751"/>
                <a:gd name="T68" fmla="*/ 229 w 418"/>
                <a:gd name="T69" fmla="*/ 492 h 751"/>
                <a:gd name="T70" fmla="*/ 208 w 418"/>
                <a:gd name="T71" fmla="*/ 518 h 751"/>
                <a:gd name="T72" fmla="*/ 208 w 418"/>
                <a:gd name="T73" fmla="*/ 551 h 751"/>
                <a:gd name="T74" fmla="*/ 175 w 418"/>
                <a:gd name="T75" fmla="*/ 593 h 751"/>
                <a:gd name="T76" fmla="*/ 173 w 418"/>
                <a:gd name="T77" fmla="*/ 618 h 751"/>
                <a:gd name="T78" fmla="*/ 154 w 418"/>
                <a:gd name="T79" fmla="*/ 651 h 751"/>
                <a:gd name="T80" fmla="*/ 138 w 418"/>
                <a:gd name="T81" fmla="*/ 658 h 751"/>
                <a:gd name="T82" fmla="*/ 126 w 418"/>
                <a:gd name="T83" fmla="*/ 656 h 751"/>
                <a:gd name="T84" fmla="*/ 112 w 418"/>
                <a:gd name="T85" fmla="*/ 670 h 751"/>
                <a:gd name="T86" fmla="*/ 98 w 418"/>
                <a:gd name="T87" fmla="*/ 672 h 751"/>
                <a:gd name="T88" fmla="*/ 75 w 418"/>
                <a:gd name="T89" fmla="*/ 705 h 751"/>
                <a:gd name="T90" fmla="*/ 61 w 418"/>
                <a:gd name="T91" fmla="*/ 707 h 751"/>
                <a:gd name="T92" fmla="*/ 49 w 418"/>
                <a:gd name="T93" fmla="*/ 730 h 751"/>
                <a:gd name="T94" fmla="*/ 0 w 418"/>
                <a:gd name="T95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8" h="751">
                  <a:moveTo>
                    <a:pt x="14" y="730"/>
                  </a:moveTo>
                  <a:cubicBezTo>
                    <a:pt x="52" y="730"/>
                    <a:pt x="37" y="722"/>
                    <a:pt x="52" y="705"/>
                  </a:cubicBezTo>
                  <a:cubicBezTo>
                    <a:pt x="56" y="700"/>
                    <a:pt x="62" y="703"/>
                    <a:pt x="68" y="700"/>
                  </a:cubicBezTo>
                  <a:cubicBezTo>
                    <a:pt x="69" y="699"/>
                    <a:pt x="88" y="678"/>
                    <a:pt x="89" y="677"/>
                  </a:cubicBezTo>
                  <a:cubicBezTo>
                    <a:pt x="92" y="672"/>
                    <a:pt x="91" y="665"/>
                    <a:pt x="96" y="663"/>
                  </a:cubicBezTo>
                  <a:cubicBezTo>
                    <a:pt x="101" y="663"/>
                    <a:pt x="105" y="663"/>
                    <a:pt x="110" y="663"/>
                  </a:cubicBezTo>
                  <a:cubicBezTo>
                    <a:pt x="114" y="658"/>
                    <a:pt x="118" y="653"/>
                    <a:pt x="122" y="649"/>
                  </a:cubicBezTo>
                  <a:cubicBezTo>
                    <a:pt x="128" y="646"/>
                    <a:pt x="138" y="649"/>
                    <a:pt x="143" y="646"/>
                  </a:cubicBezTo>
                  <a:cubicBezTo>
                    <a:pt x="169" y="637"/>
                    <a:pt x="159" y="604"/>
                    <a:pt x="173" y="583"/>
                  </a:cubicBezTo>
                  <a:cubicBezTo>
                    <a:pt x="180" y="573"/>
                    <a:pt x="194" y="567"/>
                    <a:pt x="199" y="553"/>
                  </a:cubicBezTo>
                  <a:cubicBezTo>
                    <a:pt x="203" y="539"/>
                    <a:pt x="198" y="523"/>
                    <a:pt x="201" y="513"/>
                  </a:cubicBezTo>
                  <a:cubicBezTo>
                    <a:pt x="203" y="506"/>
                    <a:pt x="215" y="502"/>
                    <a:pt x="217" y="495"/>
                  </a:cubicBezTo>
                  <a:cubicBezTo>
                    <a:pt x="223" y="478"/>
                    <a:pt x="207" y="474"/>
                    <a:pt x="210" y="460"/>
                  </a:cubicBezTo>
                  <a:cubicBezTo>
                    <a:pt x="214" y="446"/>
                    <a:pt x="216" y="430"/>
                    <a:pt x="222" y="411"/>
                  </a:cubicBezTo>
                  <a:cubicBezTo>
                    <a:pt x="231" y="383"/>
                    <a:pt x="255" y="367"/>
                    <a:pt x="264" y="336"/>
                  </a:cubicBezTo>
                  <a:cubicBezTo>
                    <a:pt x="269" y="317"/>
                    <a:pt x="254" y="304"/>
                    <a:pt x="250" y="294"/>
                  </a:cubicBezTo>
                  <a:cubicBezTo>
                    <a:pt x="243" y="275"/>
                    <a:pt x="245" y="212"/>
                    <a:pt x="252" y="201"/>
                  </a:cubicBezTo>
                  <a:cubicBezTo>
                    <a:pt x="255" y="167"/>
                    <a:pt x="281" y="178"/>
                    <a:pt x="294" y="159"/>
                  </a:cubicBezTo>
                  <a:cubicBezTo>
                    <a:pt x="296" y="152"/>
                    <a:pt x="297" y="145"/>
                    <a:pt x="299" y="138"/>
                  </a:cubicBezTo>
                  <a:cubicBezTo>
                    <a:pt x="303" y="129"/>
                    <a:pt x="312" y="120"/>
                    <a:pt x="315" y="110"/>
                  </a:cubicBezTo>
                  <a:cubicBezTo>
                    <a:pt x="317" y="103"/>
                    <a:pt x="315" y="97"/>
                    <a:pt x="318" y="93"/>
                  </a:cubicBezTo>
                  <a:cubicBezTo>
                    <a:pt x="333" y="75"/>
                    <a:pt x="360" y="70"/>
                    <a:pt x="378" y="54"/>
                  </a:cubicBezTo>
                  <a:cubicBezTo>
                    <a:pt x="385" y="45"/>
                    <a:pt x="382" y="26"/>
                    <a:pt x="388" y="16"/>
                  </a:cubicBezTo>
                  <a:cubicBezTo>
                    <a:pt x="392" y="5"/>
                    <a:pt x="406" y="4"/>
                    <a:pt x="418" y="0"/>
                  </a:cubicBezTo>
                  <a:cubicBezTo>
                    <a:pt x="415" y="11"/>
                    <a:pt x="404" y="13"/>
                    <a:pt x="395" y="16"/>
                  </a:cubicBezTo>
                  <a:cubicBezTo>
                    <a:pt x="391" y="26"/>
                    <a:pt x="392" y="52"/>
                    <a:pt x="385" y="61"/>
                  </a:cubicBezTo>
                  <a:cubicBezTo>
                    <a:pt x="383" y="64"/>
                    <a:pt x="327" y="97"/>
                    <a:pt x="322" y="98"/>
                  </a:cubicBezTo>
                  <a:cubicBezTo>
                    <a:pt x="321" y="113"/>
                    <a:pt x="309" y="156"/>
                    <a:pt x="299" y="168"/>
                  </a:cubicBezTo>
                  <a:cubicBezTo>
                    <a:pt x="288" y="182"/>
                    <a:pt x="268" y="177"/>
                    <a:pt x="262" y="196"/>
                  </a:cubicBezTo>
                  <a:cubicBezTo>
                    <a:pt x="255" y="206"/>
                    <a:pt x="251" y="273"/>
                    <a:pt x="257" y="289"/>
                  </a:cubicBezTo>
                  <a:cubicBezTo>
                    <a:pt x="264" y="310"/>
                    <a:pt x="277" y="316"/>
                    <a:pt x="269" y="343"/>
                  </a:cubicBezTo>
                  <a:cubicBezTo>
                    <a:pt x="269" y="348"/>
                    <a:pt x="269" y="354"/>
                    <a:pt x="269" y="359"/>
                  </a:cubicBezTo>
                  <a:cubicBezTo>
                    <a:pt x="263" y="373"/>
                    <a:pt x="237" y="394"/>
                    <a:pt x="231" y="406"/>
                  </a:cubicBezTo>
                  <a:cubicBezTo>
                    <a:pt x="229" y="410"/>
                    <a:pt x="219" y="467"/>
                    <a:pt x="220" y="469"/>
                  </a:cubicBezTo>
                  <a:cubicBezTo>
                    <a:pt x="221" y="475"/>
                    <a:pt x="227" y="485"/>
                    <a:pt x="229" y="492"/>
                  </a:cubicBezTo>
                  <a:cubicBezTo>
                    <a:pt x="224" y="499"/>
                    <a:pt x="210" y="510"/>
                    <a:pt x="208" y="518"/>
                  </a:cubicBezTo>
                  <a:cubicBezTo>
                    <a:pt x="206" y="524"/>
                    <a:pt x="212" y="540"/>
                    <a:pt x="208" y="551"/>
                  </a:cubicBezTo>
                  <a:cubicBezTo>
                    <a:pt x="201" y="570"/>
                    <a:pt x="183" y="579"/>
                    <a:pt x="175" y="593"/>
                  </a:cubicBezTo>
                  <a:cubicBezTo>
                    <a:pt x="174" y="601"/>
                    <a:pt x="174" y="610"/>
                    <a:pt x="173" y="618"/>
                  </a:cubicBezTo>
                  <a:cubicBezTo>
                    <a:pt x="168" y="630"/>
                    <a:pt x="159" y="640"/>
                    <a:pt x="154" y="651"/>
                  </a:cubicBezTo>
                  <a:cubicBezTo>
                    <a:pt x="148" y="653"/>
                    <a:pt x="143" y="657"/>
                    <a:pt x="138" y="658"/>
                  </a:cubicBezTo>
                  <a:cubicBezTo>
                    <a:pt x="134" y="657"/>
                    <a:pt x="130" y="656"/>
                    <a:pt x="126" y="656"/>
                  </a:cubicBezTo>
                  <a:cubicBezTo>
                    <a:pt x="121" y="658"/>
                    <a:pt x="118" y="667"/>
                    <a:pt x="112" y="670"/>
                  </a:cubicBezTo>
                  <a:cubicBezTo>
                    <a:pt x="108" y="670"/>
                    <a:pt x="103" y="671"/>
                    <a:pt x="98" y="672"/>
                  </a:cubicBezTo>
                  <a:cubicBezTo>
                    <a:pt x="88" y="679"/>
                    <a:pt x="85" y="698"/>
                    <a:pt x="75" y="705"/>
                  </a:cubicBezTo>
                  <a:cubicBezTo>
                    <a:pt x="70" y="705"/>
                    <a:pt x="66" y="706"/>
                    <a:pt x="61" y="707"/>
                  </a:cubicBezTo>
                  <a:cubicBezTo>
                    <a:pt x="55" y="712"/>
                    <a:pt x="55" y="725"/>
                    <a:pt x="49" y="730"/>
                  </a:cubicBezTo>
                  <a:cubicBezTo>
                    <a:pt x="42" y="738"/>
                    <a:pt x="13" y="741"/>
                    <a:pt x="0" y="7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sound 6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418784" y="5465686"/>
            <a:ext cx="609600" cy="609600"/>
          </a:xfrm>
          <a:prstGeom prst="rect">
            <a:avLst/>
          </a:prstGeom>
        </p:spPr>
      </p:pic>
      <p:pic>
        <p:nvPicPr>
          <p:cNvPr id="53" name="Picture 2" descr="C:\Users\asus\Desktop\20118111949341204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50665">
            <a:off x="4391729" y="902540"/>
            <a:ext cx="635786" cy="158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4" name="Group 18"/>
          <p:cNvGrpSpPr>
            <a:grpSpLocks noChangeAspect="1"/>
          </p:cNvGrpSpPr>
          <p:nvPr/>
        </p:nvGrpSpPr>
        <p:grpSpPr bwMode="auto">
          <a:xfrm rot="7742506">
            <a:off x="3516545" y="1053916"/>
            <a:ext cx="609481" cy="1638360"/>
            <a:chOff x="-60" y="-451"/>
            <a:chExt cx="4369" cy="1402"/>
          </a:xfrm>
          <a:effectLst>
            <a:glow rad="50800">
              <a:schemeClr val="accent1">
                <a:satMod val="175000"/>
                <a:alpha val="20000"/>
              </a:schemeClr>
            </a:glow>
          </a:effectLst>
        </p:grpSpPr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593" y="-451"/>
              <a:ext cx="3716" cy="1402"/>
            </a:xfrm>
            <a:custGeom>
              <a:avLst/>
              <a:gdLst>
                <a:gd name="T0" fmla="*/ 812 w 945"/>
                <a:gd name="T1" fmla="*/ 883 h 2042"/>
                <a:gd name="T2" fmla="*/ 581 w 945"/>
                <a:gd name="T3" fmla="*/ 361 h 2042"/>
                <a:gd name="T4" fmla="*/ 674 w 945"/>
                <a:gd name="T5" fmla="*/ 314 h 2042"/>
                <a:gd name="T6" fmla="*/ 763 w 945"/>
                <a:gd name="T7" fmla="*/ 407 h 2042"/>
                <a:gd name="T8" fmla="*/ 625 w 945"/>
                <a:gd name="T9" fmla="*/ 209 h 2042"/>
                <a:gd name="T10" fmla="*/ 470 w 945"/>
                <a:gd name="T11" fmla="*/ 0 h 2042"/>
                <a:gd name="T12" fmla="*/ 378 w 945"/>
                <a:gd name="T13" fmla="*/ 144 h 2042"/>
                <a:gd name="T14" fmla="*/ 252 w 945"/>
                <a:gd name="T15" fmla="*/ 286 h 2042"/>
                <a:gd name="T16" fmla="*/ 336 w 945"/>
                <a:gd name="T17" fmla="*/ 426 h 2042"/>
                <a:gd name="T18" fmla="*/ 233 w 945"/>
                <a:gd name="T19" fmla="*/ 571 h 2042"/>
                <a:gd name="T20" fmla="*/ 7 w 945"/>
                <a:gd name="T21" fmla="*/ 760 h 2042"/>
                <a:gd name="T22" fmla="*/ 203 w 945"/>
                <a:gd name="T23" fmla="*/ 867 h 2042"/>
                <a:gd name="T24" fmla="*/ 268 w 945"/>
                <a:gd name="T25" fmla="*/ 771 h 2042"/>
                <a:gd name="T26" fmla="*/ 179 w 945"/>
                <a:gd name="T27" fmla="*/ 1207 h 2042"/>
                <a:gd name="T28" fmla="*/ 0 w 945"/>
                <a:gd name="T29" fmla="*/ 1546 h 2042"/>
                <a:gd name="T30" fmla="*/ 11 w 945"/>
                <a:gd name="T31" fmla="*/ 1770 h 2042"/>
                <a:gd name="T32" fmla="*/ 46 w 945"/>
                <a:gd name="T33" fmla="*/ 1693 h 2042"/>
                <a:gd name="T34" fmla="*/ 200 w 945"/>
                <a:gd name="T35" fmla="*/ 1280 h 2042"/>
                <a:gd name="T36" fmla="*/ 238 w 945"/>
                <a:gd name="T37" fmla="*/ 1464 h 2042"/>
                <a:gd name="T38" fmla="*/ 102 w 945"/>
                <a:gd name="T39" fmla="*/ 1695 h 2042"/>
                <a:gd name="T40" fmla="*/ 270 w 945"/>
                <a:gd name="T41" fmla="*/ 1692 h 2042"/>
                <a:gd name="T42" fmla="*/ 300 w 945"/>
                <a:gd name="T43" fmla="*/ 1721 h 2042"/>
                <a:gd name="T44" fmla="*/ 291 w 945"/>
                <a:gd name="T45" fmla="*/ 1499 h 2042"/>
                <a:gd name="T46" fmla="*/ 284 w 945"/>
                <a:gd name="T47" fmla="*/ 1303 h 2042"/>
                <a:gd name="T48" fmla="*/ 312 w 945"/>
                <a:gd name="T49" fmla="*/ 1079 h 2042"/>
                <a:gd name="T50" fmla="*/ 371 w 945"/>
                <a:gd name="T51" fmla="*/ 1060 h 2042"/>
                <a:gd name="T52" fmla="*/ 385 w 945"/>
                <a:gd name="T53" fmla="*/ 1450 h 2042"/>
                <a:gd name="T54" fmla="*/ 469 w 945"/>
                <a:gd name="T55" fmla="*/ 1212 h 2042"/>
                <a:gd name="T56" fmla="*/ 546 w 945"/>
                <a:gd name="T57" fmla="*/ 1210 h 2042"/>
                <a:gd name="T58" fmla="*/ 303 w 945"/>
                <a:gd name="T59" fmla="*/ 855 h 2042"/>
                <a:gd name="T60" fmla="*/ 343 w 945"/>
                <a:gd name="T61" fmla="*/ 645 h 2042"/>
                <a:gd name="T62" fmla="*/ 469 w 945"/>
                <a:gd name="T63" fmla="*/ 594 h 2042"/>
                <a:gd name="T64" fmla="*/ 585 w 945"/>
                <a:gd name="T65" fmla="*/ 659 h 2042"/>
                <a:gd name="T66" fmla="*/ 749 w 945"/>
                <a:gd name="T67" fmla="*/ 874 h 2042"/>
                <a:gd name="T68" fmla="*/ 700 w 945"/>
                <a:gd name="T69" fmla="*/ 792 h 2042"/>
                <a:gd name="T70" fmla="*/ 592 w 945"/>
                <a:gd name="T71" fmla="*/ 615 h 2042"/>
                <a:gd name="T72" fmla="*/ 632 w 945"/>
                <a:gd name="T73" fmla="*/ 725 h 2042"/>
                <a:gd name="T74" fmla="*/ 725 w 945"/>
                <a:gd name="T75" fmla="*/ 755 h 2042"/>
                <a:gd name="T76" fmla="*/ 837 w 945"/>
                <a:gd name="T77" fmla="*/ 949 h 2042"/>
                <a:gd name="T78" fmla="*/ 938 w 945"/>
                <a:gd name="T79" fmla="*/ 1196 h 2042"/>
                <a:gd name="T80" fmla="*/ 686 w 945"/>
                <a:gd name="T81" fmla="*/ 326 h 2042"/>
                <a:gd name="T82" fmla="*/ 28 w 945"/>
                <a:gd name="T83" fmla="*/ 1837 h 2042"/>
                <a:gd name="T84" fmla="*/ 254 w 945"/>
                <a:gd name="T85" fmla="*/ 1179 h 2042"/>
                <a:gd name="T86" fmla="*/ 242 w 945"/>
                <a:gd name="T87" fmla="*/ 589 h 2042"/>
                <a:gd name="T88" fmla="*/ 266 w 945"/>
                <a:gd name="T89" fmla="*/ 755 h 2042"/>
                <a:gd name="T90" fmla="*/ 324 w 945"/>
                <a:gd name="T91" fmla="*/ 606 h 2042"/>
                <a:gd name="T92" fmla="*/ 336 w 945"/>
                <a:gd name="T93" fmla="*/ 526 h 2042"/>
                <a:gd name="T94" fmla="*/ 550 w 945"/>
                <a:gd name="T95" fmla="*/ 104 h 2042"/>
                <a:gd name="T96" fmla="*/ 385 w 945"/>
                <a:gd name="T97" fmla="*/ 475 h 2042"/>
                <a:gd name="T98" fmla="*/ 403 w 945"/>
                <a:gd name="T99" fmla="*/ 496 h 2042"/>
                <a:gd name="T100" fmla="*/ 389 w 945"/>
                <a:gd name="T101" fmla="*/ 438 h 2042"/>
                <a:gd name="T102" fmla="*/ 389 w 945"/>
                <a:gd name="T103" fmla="*/ 258 h 2042"/>
                <a:gd name="T104" fmla="*/ 459 w 945"/>
                <a:gd name="T105" fmla="*/ 123 h 2042"/>
                <a:gd name="T106" fmla="*/ 548 w 945"/>
                <a:gd name="T107" fmla="*/ 433 h 2042"/>
                <a:gd name="T108" fmla="*/ 555 w 945"/>
                <a:gd name="T109" fmla="*/ 461 h 2042"/>
                <a:gd name="T110" fmla="*/ 492 w 945"/>
                <a:gd name="T111" fmla="*/ 669 h 2042"/>
                <a:gd name="T112" fmla="*/ 469 w 945"/>
                <a:gd name="T113" fmla="*/ 676 h 2042"/>
                <a:gd name="T114" fmla="*/ 807 w 945"/>
                <a:gd name="T115" fmla="*/ 976 h 2042"/>
                <a:gd name="T116" fmla="*/ 945 w 945"/>
                <a:gd name="T117" fmla="*/ 1217 h 2042"/>
                <a:gd name="T118" fmla="*/ 420 w 945"/>
                <a:gd name="T119" fmla="*/ 1599 h 2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" h="2042">
                  <a:moveTo>
                    <a:pt x="938" y="1184"/>
                  </a:moveTo>
                  <a:cubicBezTo>
                    <a:pt x="940" y="1174"/>
                    <a:pt x="945" y="1138"/>
                    <a:pt x="942" y="1126"/>
                  </a:cubicBezTo>
                  <a:cubicBezTo>
                    <a:pt x="938" y="1109"/>
                    <a:pt x="934" y="1113"/>
                    <a:pt x="940" y="1093"/>
                  </a:cubicBezTo>
                  <a:cubicBezTo>
                    <a:pt x="932" y="1087"/>
                    <a:pt x="931" y="1076"/>
                    <a:pt x="924" y="1070"/>
                  </a:cubicBezTo>
                  <a:cubicBezTo>
                    <a:pt x="907" y="1057"/>
                    <a:pt x="891" y="1048"/>
                    <a:pt x="877" y="1032"/>
                  </a:cubicBezTo>
                  <a:cubicBezTo>
                    <a:pt x="867" y="1022"/>
                    <a:pt x="870" y="1009"/>
                    <a:pt x="851" y="1007"/>
                  </a:cubicBezTo>
                  <a:cubicBezTo>
                    <a:pt x="850" y="998"/>
                    <a:pt x="844" y="996"/>
                    <a:pt x="847" y="986"/>
                  </a:cubicBezTo>
                  <a:cubicBezTo>
                    <a:pt x="848" y="979"/>
                    <a:pt x="857" y="973"/>
                    <a:pt x="854" y="963"/>
                  </a:cubicBezTo>
                  <a:cubicBezTo>
                    <a:pt x="852" y="959"/>
                    <a:pt x="846" y="952"/>
                    <a:pt x="844" y="949"/>
                  </a:cubicBezTo>
                  <a:cubicBezTo>
                    <a:pt x="844" y="932"/>
                    <a:pt x="844" y="932"/>
                    <a:pt x="844" y="932"/>
                  </a:cubicBezTo>
                  <a:cubicBezTo>
                    <a:pt x="842" y="927"/>
                    <a:pt x="832" y="923"/>
                    <a:pt x="830" y="918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4" y="897"/>
                    <a:pt x="818" y="895"/>
                    <a:pt x="812" y="893"/>
                  </a:cubicBezTo>
                  <a:cubicBezTo>
                    <a:pt x="812" y="883"/>
                    <a:pt x="812" y="883"/>
                    <a:pt x="812" y="883"/>
                  </a:cubicBezTo>
                  <a:cubicBezTo>
                    <a:pt x="808" y="878"/>
                    <a:pt x="798" y="872"/>
                    <a:pt x="795" y="867"/>
                  </a:cubicBezTo>
                  <a:cubicBezTo>
                    <a:pt x="789" y="854"/>
                    <a:pt x="794" y="842"/>
                    <a:pt x="786" y="832"/>
                  </a:cubicBezTo>
                  <a:cubicBezTo>
                    <a:pt x="781" y="826"/>
                    <a:pt x="771" y="823"/>
                    <a:pt x="765" y="818"/>
                  </a:cubicBezTo>
                  <a:cubicBezTo>
                    <a:pt x="763" y="796"/>
                    <a:pt x="739" y="776"/>
                    <a:pt x="737" y="748"/>
                  </a:cubicBezTo>
                  <a:cubicBezTo>
                    <a:pt x="722" y="745"/>
                    <a:pt x="661" y="711"/>
                    <a:pt x="653" y="701"/>
                  </a:cubicBezTo>
                  <a:cubicBezTo>
                    <a:pt x="647" y="693"/>
                    <a:pt x="649" y="676"/>
                    <a:pt x="644" y="666"/>
                  </a:cubicBezTo>
                  <a:cubicBezTo>
                    <a:pt x="637" y="655"/>
                    <a:pt x="622" y="649"/>
                    <a:pt x="616" y="638"/>
                  </a:cubicBezTo>
                  <a:cubicBezTo>
                    <a:pt x="609" y="626"/>
                    <a:pt x="619" y="615"/>
                    <a:pt x="616" y="603"/>
                  </a:cubicBezTo>
                  <a:cubicBezTo>
                    <a:pt x="613" y="595"/>
                    <a:pt x="602" y="590"/>
                    <a:pt x="599" y="582"/>
                  </a:cubicBezTo>
                  <a:cubicBezTo>
                    <a:pt x="599" y="568"/>
                    <a:pt x="598" y="554"/>
                    <a:pt x="597" y="540"/>
                  </a:cubicBezTo>
                  <a:cubicBezTo>
                    <a:pt x="594" y="532"/>
                    <a:pt x="588" y="520"/>
                    <a:pt x="585" y="510"/>
                  </a:cubicBezTo>
                  <a:cubicBezTo>
                    <a:pt x="565" y="502"/>
                    <a:pt x="561" y="500"/>
                    <a:pt x="562" y="470"/>
                  </a:cubicBezTo>
                  <a:cubicBezTo>
                    <a:pt x="580" y="447"/>
                    <a:pt x="560" y="415"/>
                    <a:pt x="567" y="391"/>
                  </a:cubicBezTo>
                  <a:cubicBezTo>
                    <a:pt x="570" y="379"/>
                    <a:pt x="579" y="377"/>
                    <a:pt x="581" y="361"/>
                  </a:cubicBezTo>
                  <a:cubicBezTo>
                    <a:pt x="578" y="357"/>
                    <a:pt x="577" y="356"/>
                    <a:pt x="576" y="351"/>
                  </a:cubicBezTo>
                  <a:cubicBezTo>
                    <a:pt x="574" y="351"/>
                    <a:pt x="574" y="351"/>
                    <a:pt x="574" y="351"/>
                  </a:cubicBezTo>
                  <a:cubicBezTo>
                    <a:pt x="573" y="356"/>
                    <a:pt x="573" y="356"/>
                    <a:pt x="571" y="358"/>
                  </a:cubicBezTo>
                  <a:cubicBezTo>
                    <a:pt x="571" y="342"/>
                    <a:pt x="571" y="342"/>
                    <a:pt x="571" y="342"/>
                  </a:cubicBezTo>
                  <a:cubicBezTo>
                    <a:pt x="577" y="335"/>
                    <a:pt x="588" y="304"/>
                    <a:pt x="590" y="295"/>
                  </a:cubicBezTo>
                  <a:cubicBezTo>
                    <a:pt x="596" y="295"/>
                    <a:pt x="601" y="295"/>
                    <a:pt x="604" y="293"/>
                  </a:cubicBezTo>
                  <a:cubicBezTo>
                    <a:pt x="592" y="289"/>
                    <a:pt x="595" y="277"/>
                    <a:pt x="595" y="267"/>
                  </a:cubicBezTo>
                  <a:cubicBezTo>
                    <a:pt x="604" y="267"/>
                    <a:pt x="604" y="267"/>
                    <a:pt x="604" y="267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12" y="275"/>
                    <a:pt x="608" y="278"/>
                    <a:pt x="611" y="272"/>
                  </a:cubicBezTo>
                  <a:cubicBezTo>
                    <a:pt x="608" y="268"/>
                    <a:pt x="606" y="263"/>
                    <a:pt x="604" y="258"/>
                  </a:cubicBezTo>
                  <a:cubicBezTo>
                    <a:pt x="610" y="257"/>
                    <a:pt x="616" y="256"/>
                    <a:pt x="623" y="256"/>
                  </a:cubicBezTo>
                  <a:cubicBezTo>
                    <a:pt x="627" y="276"/>
                    <a:pt x="641" y="297"/>
                    <a:pt x="651" y="314"/>
                  </a:cubicBezTo>
                  <a:cubicBezTo>
                    <a:pt x="659" y="312"/>
                    <a:pt x="665" y="312"/>
                    <a:pt x="674" y="314"/>
                  </a:cubicBezTo>
                  <a:cubicBezTo>
                    <a:pt x="675" y="320"/>
                    <a:pt x="676" y="326"/>
                    <a:pt x="676" y="333"/>
                  </a:cubicBezTo>
                  <a:cubicBezTo>
                    <a:pt x="671" y="332"/>
                    <a:pt x="665" y="331"/>
                    <a:pt x="660" y="330"/>
                  </a:cubicBezTo>
                  <a:cubicBezTo>
                    <a:pt x="655" y="322"/>
                    <a:pt x="619" y="282"/>
                    <a:pt x="611" y="277"/>
                  </a:cubicBezTo>
                  <a:cubicBezTo>
                    <a:pt x="611" y="284"/>
                    <a:pt x="611" y="284"/>
                    <a:pt x="611" y="284"/>
                  </a:cubicBezTo>
                  <a:cubicBezTo>
                    <a:pt x="620" y="290"/>
                    <a:pt x="621" y="303"/>
                    <a:pt x="627" y="312"/>
                  </a:cubicBezTo>
                  <a:cubicBezTo>
                    <a:pt x="637" y="324"/>
                    <a:pt x="657" y="330"/>
                    <a:pt x="667" y="342"/>
                  </a:cubicBezTo>
                  <a:cubicBezTo>
                    <a:pt x="671" y="339"/>
                    <a:pt x="669" y="339"/>
                    <a:pt x="676" y="337"/>
                  </a:cubicBezTo>
                  <a:cubicBezTo>
                    <a:pt x="680" y="346"/>
                    <a:pt x="690" y="358"/>
                    <a:pt x="693" y="365"/>
                  </a:cubicBezTo>
                  <a:cubicBezTo>
                    <a:pt x="696" y="376"/>
                    <a:pt x="689" y="381"/>
                    <a:pt x="688" y="391"/>
                  </a:cubicBezTo>
                  <a:cubicBezTo>
                    <a:pt x="692" y="394"/>
                    <a:pt x="693" y="396"/>
                    <a:pt x="695" y="400"/>
                  </a:cubicBezTo>
                  <a:cubicBezTo>
                    <a:pt x="722" y="403"/>
                    <a:pt x="728" y="405"/>
                    <a:pt x="751" y="405"/>
                  </a:cubicBezTo>
                  <a:cubicBezTo>
                    <a:pt x="753" y="414"/>
                    <a:pt x="767" y="419"/>
                    <a:pt x="772" y="417"/>
                  </a:cubicBezTo>
                  <a:cubicBezTo>
                    <a:pt x="779" y="414"/>
                    <a:pt x="779" y="414"/>
                    <a:pt x="781" y="407"/>
                  </a:cubicBezTo>
                  <a:cubicBezTo>
                    <a:pt x="773" y="409"/>
                    <a:pt x="771" y="409"/>
                    <a:pt x="763" y="407"/>
                  </a:cubicBezTo>
                  <a:cubicBezTo>
                    <a:pt x="760" y="402"/>
                    <a:pt x="759" y="403"/>
                    <a:pt x="758" y="396"/>
                  </a:cubicBezTo>
                  <a:cubicBezTo>
                    <a:pt x="764" y="395"/>
                    <a:pt x="761" y="397"/>
                    <a:pt x="763" y="391"/>
                  </a:cubicBezTo>
                  <a:cubicBezTo>
                    <a:pt x="758" y="388"/>
                    <a:pt x="759" y="386"/>
                    <a:pt x="753" y="384"/>
                  </a:cubicBezTo>
                  <a:cubicBezTo>
                    <a:pt x="748" y="388"/>
                    <a:pt x="742" y="390"/>
                    <a:pt x="732" y="391"/>
                  </a:cubicBezTo>
                  <a:cubicBezTo>
                    <a:pt x="721" y="376"/>
                    <a:pt x="706" y="380"/>
                    <a:pt x="702" y="354"/>
                  </a:cubicBezTo>
                  <a:cubicBezTo>
                    <a:pt x="720" y="353"/>
                    <a:pt x="725" y="354"/>
                    <a:pt x="739" y="356"/>
                  </a:cubicBezTo>
                  <a:cubicBezTo>
                    <a:pt x="739" y="351"/>
                    <a:pt x="739" y="351"/>
                    <a:pt x="739" y="351"/>
                  </a:cubicBezTo>
                  <a:cubicBezTo>
                    <a:pt x="725" y="348"/>
                    <a:pt x="707" y="343"/>
                    <a:pt x="695" y="351"/>
                  </a:cubicBezTo>
                  <a:cubicBezTo>
                    <a:pt x="694" y="335"/>
                    <a:pt x="699" y="328"/>
                    <a:pt x="697" y="309"/>
                  </a:cubicBezTo>
                  <a:cubicBezTo>
                    <a:pt x="669" y="301"/>
                    <a:pt x="691" y="291"/>
                    <a:pt x="679" y="274"/>
                  </a:cubicBezTo>
                  <a:cubicBezTo>
                    <a:pt x="673" y="266"/>
                    <a:pt x="661" y="252"/>
                    <a:pt x="653" y="246"/>
                  </a:cubicBezTo>
                  <a:cubicBezTo>
                    <a:pt x="649" y="243"/>
                    <a:pt x="642" y="243"/>
                    <a:pt x="639" y="239"/>
                  </a:cubicBezTo>
                  <a:cubicBezTo>
                    <a:pt x="636" y="235"/>
                    <a:pt x="629" y="227"/>
                    <a:pt x="627" y="223"/>
                  </a:cubicBezTo>
                  <a:cubicBezTo>
                    <a:pt x="627" y="218"/>
                    <a:pt x="626" y="214"/>
                    <a:pt x="625" y="209"/>
                  </a:cubicBezTo>
                  <a:cubicBezTo>
                    <a:pt x="619" y="202"/>
                    <a:pt x="606" y="201"/>
                    <a:pt x="599" y="195"/>
                  </a:cubicBezTo>
                  <a:cubicBezTo>
                    <a:pt x="595" y="190"/>
                    <a:pt x="587" y="168"/>
                    <a:pt x="585" y="160"/>
                  </a:cubicBezTo>
                  <a:cubicBezTo>
                    <a:pt x="576" y="160"/>
                    <a:pt x="575" y="161"/>
                    <a:pt x="571" y="155"/>
                  </a:cubicBezTo>
                  <a:cubicBezTo>
                    <a:pt x="555" y="138"/>
                    <a:pt x="563" y="121"/>
                    <a:pt x="564" y="99"/>
                  </a:cubicBezTo>
                  <a:cubicBezTo>
                    <a:pt x="551" y="92"/>
                    <a:pt x="539" y="85"/>
                    <a:pt x="539" y="64"/>
                  </a:cubicBezTo>
                  <a:cubicBezTo>
                    <a:pt x="547" y="59"/>
                    <a:pt x="554" y="47"/>
                    <a:pt x="557" y="36"/>
                  </a:cubicBezTo>
                  <a:cubicBezTo>
                    <a:pt x="557" y="20"/>
                    <a:pt x="557" y="20"/>
                    <a:pt x="557" y="20"/>
                  </a:cubicBezTo>
                  <a:cubicBezTo>
                    <a:pt x="561" y="12"/>
                    <a:pt x="572" y="6"/>
                    <a:pt x="577" y="0"/>
                  </a:cubicBezTo>
                  <a:cubicBezTo>
                    <a:pt x="567" y="0"/>
                    <a:pt x="567" y="0"/>
                    <a:pt x="567" y="0"/>
                  </a:cubicBezTo>
                  <a:cubicBezTo>
                    <a:pt x="563" y="6"/>
                    <a:pt x="553" y="12"/>
                    <a:pt x="550" y="18"/>
                  </a:cubicBezTo>
                  <a:cubicBezTo>
                    <a:pt x="542" y="35"/>
                    <a:pt x="555" y="52"/>
                    <a:pt x="529" y="57"/>
                  </a:cubicBezTo>
                  <a:cubicBezTo>
                    <a:pt x="523" y="48"/>
                    <a:pt x="511" y="46"/>
                    <a:pt x="506" y="36"/>
                  </a:cubicBezTo>
                  <a:cubicBezTo>
                    <a:pt x="502" y="31"/>
                    <a:pt x="499" y="8"/>
                    <a:pt x="497" y="0"/>
                  </a:cubicBezTo>
                  <a:cubicBezTo>
                    <a:pt x="485" y="0"/>
                    <a:pt x="470" y="0"/>
                    <a:pt x="470" y="0"/>
                  </a:cubicBezTo>
                  <a:cubicBezTo>
                    <a:pt x="495" y="11"/>
                    <a:pt x="485" y="29"/>
                    <a:pt x="497" y="46"/>
                  </a:cubicBezTo>
                  <a:cubicBezTo>
                    <a:pt x="503" y="49"/>
                    <a:pt x="509" y="53"/>
                    <a:pt x="515" y="57"/>
                  </a:cubicBezTo>
                  <a:cubicBezTo>
                    <a:pt x="527" y="74"/>
                    <a:pt x="533" y="104"/>
                    <a:pt x="534" y="130"/>
                  </a:cubicBezTo>
                  <a:cubicBezTo>
                    <a:pt x="528" y="133"/>
                    <a:pt x="526" y="134"/>
                    <a:pt x="515" y="134"/>
                  </a:cubicBezTo>
                  <a:cubicBezTo>
                    <a:pt x="509" y="128"/>
                    <a:pt x="496" y="121"/>
                    <a:pt x="487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48" y="108"/>
                    <a:pt x="419" y="79"/>
                    <a:pt x="401" y="62"/>
                  </a:cubicBezTo>
                  <a:cubicBezTo>
                    <a:pt x="400" y="39"/>
                    <a:pt x="398" y="23"/>
                    <a:pt x="400" y="0"/>
                  </a:cubicBezTo>
                  <a:cubicBezTo>
                    <a:pt x="400" y="0"/>
                    <a:pt x="379" y="0"/>
                    <a:pt x="371" y="0"/>
                  </a:cubicBezTo>
                  <a:cubicBezTo>
                    <a:pt x="368" y="9"/>
                    <a:pt x="363" y="17"/>
                    <a:pt x="359" y="25"/>
                  </a:cubicBezTo>
                  <a:cubicBezTo>
                    <a:pt x="369" y="36"/>
                    <a:pt x="360" y="44"/>
                    <a:pt x="366" y="64"/>
                  </a:cubicBezTo>
                  <a:cubicBezTo>
                    <a:pt x="370" y="76"/>
                    <a:pt x="382" y="85"/>
                    <a:pt x="387" y="95"/>
                  </a:cubicBezTo>
                  <a:cubicBezTo>
                    <a:pt x="391" y="104"/>
                    <a:pt x="387" y="128"/>
                    <a:pt x="385" y="141"/>
                  </a:cubicBezTo>
                  <a:cubicBezTo>
                    <a:pt x="382" y="142"/>
                    <a:pt x="380" y="143"/>
                    <a:pt x="378" y="144"/>
                  </a:cubicBezTo>
                  <a:cubicBezTo>
                    <a:pt x="368" y="149"/>
                    <a:pt x="351" y="140"/>
                    <a:pt x="338" y="141"/>
                  </a:cubicBezTo>
                  <a:cubicBezTo>
                    <a:pt x="338" y="133"/>
                    <a:pt x="339" y="121"/>
                    <a:pt x="336" y="116"/>
                  </a:cubicBezTo>
                  <a:cubicBezTo>
                    <a:pt x="334" y="138"/>
                    <a:pt x="333" y="161"/>
                    <a:pt x="331" y="183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4" y="191"/>
                    <a:pt x="311" y="192"/>
                    <a:pt x="310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6" y="197"/>
                    <a:pt x="315" y="197"/>
                    <a:pt x="322" y="195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18" y="207"/>
                    <a:pt x="319" y="221"/>
                    <a:pt x="319" y="230"/>
                  </a:cubicBezTo>
                  <a:cubicBezTo>
                    <a:pt x="310" y="235"/>
                    <a:pt x="300" y="244"/>
                    <a:pt x="298" y="258"/>
                  </a:cubicBezTo>
                  <a:cubicBezTo>
                    <a:pt x="288" y="259"/>
                    <a:pt x="278" y="259"/>
                    <a:pt x="268" y="260"/>
                  </a:cubicBezTo>
                  <a:cubicBezTo>
                    <a:pt x="261" y="272"/>
                    <a:pt x="251" y="278"/>
                    <a:pt x="235" y="281"/>
                  </a:cubicBezTo>
                  <a:cubicBezTo>
                    <a:pt x="237" y="284"/>
                    <a:pt x="235" y="281"/>
                    <a:pt x="238" y="284"/>
                  </a:cubicBezTo>
                  <a:cubicBezTo>
                    <a:pt x="241" y="286"/>
                    <a:pt x="245" y="286"/>
                    <a:pt x="252" y="286"/>
                  </a:cubicBezTo>
                  <a:cubicBezTo>
                    <a:pt x="263" y="268"/>
                    <a:pt x="275" y="267"/>
                    <a:pt x="301" y="270"/>
                  </a:cubicBezTo>
                  <a:cubicBezTo>
                    <a:pt x="303" y="265"/>
                    <a:pt x="307" y="257"/>
                    <a:pt x="310" y="253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13" y="262"/>
                    <a:pt x="313" y="269"/>
                    <a:pt x="312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0"/>
                    <a:pt x="319" y="258"/>
                    <a:pt x="322" y="253"/>
                  </a:cubicBezTo>
                  <a:cubicBezTo>
                    <a:pt x="324" y="250"/>
                    <a:pt x="328" y="248"/>
                    <a:pt x="331" y="246"/>
                  </a:cubicBezTo>
                  <a:cubicBezTo>
                    <a:pt x="331" y="251"/>
                    <a:pt x="331" y="251"/>
                    <a:pt x="331" y="251"/>
                  </a:cubicBezTo>
                  <a:cubicBezTo>
                    <a:pt x="312" y="276"/>
                    <a:pt x="327" y="352"/>
                    <a:pt x="333" y="368"/>
                  </a:cubicBezTo>
                  <a:cubicBezTo>
                    <a:pt x="341" y="385"/>
                    <a:pt x="329" y="395"/>
                    <a:pt x="347" y="405"/>
                  </a:cubicBezTo>
                  <a:cubicBezTo>
                    <a:pt x="347" y="407"/>
                    <a:pt x="347" y="407"/>
                    <a:pt x="347" y="407"/>
                  </a:cubicBezTo>
                  <a:cubicBezTo>
                    <a:pt x="339" y="408"/>
                    <a:pt x="341" y="406"/>
                    <a:pt x="338" y="412"/>
                  </a:cubicBezTo>
                  <a:cubicBezTo>
                    <a:pt x="345" y="419"/>
                    <a:pt x="340" y="418"/>
                    <a:pt x="336" y="426"/>
                  </a:cubicBezTo>
                  <a:cubicBezTo>
                    <a:pt x="343" y="426"/>
                    <a:pt x="343" y="426"/>
                    <a:pt x="343" y="426"/>
                  </a:cubicBezTo>
                  <a:cubicBezTo>
                    <a:pt x="343" y="445"/>
                    <a:pt x="343" y="445"/>
                    <a:pt x="343" y="445"/>
                  </a:cubicBezTo>
                  <a:cubicBezTo>
                    <a:pt x="338" y="445"/>
                    <a:pt x="338" y="445"/>
                    <a:pt x="338" y="445"/>
                  </a:cubicBezTo>
                  <a:cubicBezTo>
                    <a:pt x="338" y="442"/>
                    <a:pt x="338" y="442"/>
                    <a:pt x="338" y="442"/>
                  </a:cubicBezTo>
                  <a:cubicBezTo>
                    <a:pt x="336" y="440"/>
                    <a:pt x="335" y="437"/>
                    <a:pt x="333" y="435"/>
                  </a:cubicBezTo>
                  <a:cubicBezTo>
                    <a:pt x="333" y="443"/>
                    <a:pt x="332" y="446"/>
                    <a:pt x="331" y="452"/>
                  </a:cubicBezTo>
                  <a:cubicBezTo>
                    <a:pt x="321" y="452"/>
                    <a:pt x="320" y="451"/>
                    <a:pt x="317" y="459"/>
                  </a:cubicBezTo>
                  <a:cubicBezTo>
                    <a:pt x="309" y="473"/>
                    <a:pt x="330" y="477"/>
                    <a:pt x="324" y="496"/>
                  </a:cubicBezTo>
                  <a:cubicBezTo>
                    <a:pt x="322" y="497"/>
                    <a:pt x="321" y="497"/>
                    <a:pt x="319" y="498"/>
                  </a:cubicBezTo>
                  <a:cubicBezTo>
                    <a:pt x="320" y="505"/>
                    <a:pt x="321" y="512"/>
                    <a:pt x="322" y="519"/>
                  </a:cubicBezTo>
                  <a:cubicBezTo>
                    <a:pt x="319" y="526"/>
                    <a:pt x="309" y="528"/>
                    <a:pt x="305" y="533"/>
                  </a:cubicBezTo>
                  <a:cubicBezTo>
                    <a:pt x="303" y="537"/>
                    <a:pt x="304" y="547"/>
                    <a:pt x="303" y="550"/>
                  </a:cubicBezTo>
                  <a:cubicBezTo>
                    <a:pt x="282" y="549"/>
                    <a:pt x="276" y="575"/>
                    <a:pt x="252" y="580"/>
                  </a:cubicBezTo>
                  <a:cubicBezTo>
                    <a:pt x="247" y="575"/>
                    <a:pt x="243" y="572"/>
                    <a:pt x="233" y="571"/>
                  </a:cubicBezTo>
                  <a:cubicBezTo>
                    <a:pt x="230" y="575"/>
                    <a:pt x="230" y="575"/>
                    <a:pt x="228" y="582"/>
                  </a:cubicBezTo>
                  <a:cubicBezTo>
                    <a:pt x="233" y="590"/>
                    <a:pt x="229" y="630"/>
                    <a:pt x="228" y="648"/>
                  </a:cubicBezTo>
                  <a:cubicBezTo>
                    <a:pt x="226" y="650"/>
                    <a:pt x="228" y="647"/>
                    <a:pt x="226" y="650"/>
                  </a:cubicBezTo>
                  <a:cubicBezTo>
                    <a:pt x="200" y="650"/>
                    <a:pt x="192" y="684"/>
                    <a:pt x="170" y="694"/>
                  </a:cubicBezTo>
                  <a:cubicBezTo>
                    <a:pt x="163" y="698"/>
                    <a:pt x="134" y="710"/>
                    <a:pt x="130" y="711"/>
                  </a:cubicBezTo>
                  <a:cubicBezTo>
                    <a:pt x="123" y="712"/>
                    <a:pt x="126" y="707"/>
                    <a:pt x="123" y="706"/>
                  </a:cubicBezTo>
                  <a:cubicBezTo>
                    <a:pt x="116" y="703"/>
                    <a:pt x="113" y="710"/>
                    <a:pt x="109" y="711"/>
                  </a:cubicBezTo>
                  <a:cubicBezTo>
                    <a:pt x="95" y="715"/>
                    <a:pt x="84" y="705"/>
                    <a:pt x="74" y="711"/>
                  </a:cubicBezTo>
                  <a:cubicBezTo>
                    <a:pt x="74" y="713"/>
                    <a:pt x="73" y="715"/>
                    <a:pt x="72" y="718"/>
                  </a:cubicBezTo>
                  <a:cubicBezTo>
                    <a:pt x="69" y="718"/>
                    <a:pt x="66" y="719"/>
                    <a:pt x="63" y="720"/>
                  </a:cubicBezTo>
                  <a:cubicBezTo>
                    <a:pt x="56" y="726"/>
                    <a:pt x="51" y="738"/>
                    <a:pt x="44" y="743"/>
                  </a:cubicBezTo>
                  <a:cubicBezTo>
                    <a:pt x="36" y="749"/>
                    <a:pt x="12" y="750"/>
                    <a:pt x="0" y="755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7" y="760"/>
                    <a:pt x="7" y="760"/>
                    <a:pt x="7" y="760"/>
                  </a:cubicBezTo>
                  <a:cubicBezTo>
                    <a:pt x="21" y="751"/>
                    <a:pt x="42" y="754"/>
                    <a:pt x="53" y="743"/>
                  </a:cubicBezTo>
                  <a:cubicBezTo>
                    <a:pt x="62" y="734"/>
                    <a:pt x="70" y="719"/>
                    <a:pt x="84" y="715"/>
                  </a:cubicBezTo>
                  <a:cubicBezTo>
                    <a:pt x="87" y="714"/>
                    <a:pt x="100" y="719"/>
                    <a:pt x="107" y="718"/>
                  </a:cubicBezTo>
                  <a:cubicBezTo>
                    <a:pt x="114" y="713"/>
                    <a:pt x="114" y="713"/>
                    <a:pt x="114" y="713"/>
                  </a:cubicBezTo>
                  <a:cubicBezTo>
                    <a:pt x="119" y="712"/>
                    <a:pt x="133" y="718"/>
                    <a:pt x="142" y="715"/>
                  </a:cubicBezTo>
                  <a:cubicBezTo>
                    <a:pt x="149" y="713"/>
                    <a:pt x="158" y="704"/>
                    <a:pt x="165" y="701"/>
                  </a:cubicBezTo>
                  <a:cubicBezTo>
                    <a:pt x="177" y="701"/>
                    <a:pt x="177" y="701"/>
                    <a:pt x="177" y="701"/>
                  </a:cubicBezTo>
                  <a:cubicBezTo>
                    <a:pt x="196" y="691"/>
                    <a:pt x="201" y="662"/>
                    <a:pt x="228" y="657"/>
                  </a:cubicBezTo>
                  <a:cubicBezTo>
                    <a:pt x="235" y="671"/>
                    <a:pt x="244" y="672"/>
                    <a:pt x="245" y="692"/>
                  </a:cubicBezTo>
                  <a:cubicBezTo>
                    <a:pt x="231" y="709"/>
                    <a:pt x="254" y="748"/>
                    <a:pt x="259" y="767"/>
                  </a:cubicBezTo>
                  <a:cubicBezTo>
                    <a:pt x="251" y="772"/>
                    <a:pt x="236" y="785"/>
                    <a:pt x="233" y="795"/>
                  </a:cubicBezTo>
                  <a:cubicBezTo>
                    <a:pt x="233" y="825"/>
                    <a:pt x="233" y="825"/>
                    <a:pt x="233" y="825"/>
                  </a:cubicBezTo>
                  <a:cubicBezTo>
                    <a:pt x="231" y="831"/>
                    <a:pt x="226" y="831"/>
                    <a:pt x="228" y="839"/>
                  </a:cubicBezTo>
                  <a:cubicBezTo>
                    <a:pt x="223" y="849"/>
                    <a:pt x="208" y="856"/>
                    <a:pt x="203" y="867"/>
                  </a:cubicBezTo>
                  <a:cubicBezTo>
                    <a:pt x="195" y="883"/>
                    <a:pt x="207" y="897"/>
                    <a:pt x="198" y="909"/>
                  </a:cubicBezTo>
                  <a:cubicBezTo>
                    <a:pt x="197" y="906"/>
                    <a:pt x="198" y="907"/>
                    <a:pt x="196" y="907"/>
                  </a:cubicBezTo>
                  <a:cubicBezTo>
                    <a:pt x="194" y="909"/>
                    <a:pt x="195" y="907"/>
                    <a:pt x="193" y="911"/>
                  </a:cubicBezTo>
                  <a:cubicBezTo>
                    <a:pt x="203" y="911"/>
                    <a:pt x="203" y="911"/>
                    <a:pt x="203" y="911"/>
                  </a:cubicBezTo>
                  <a:cubicBezTo>
                    <a:pt x="203" y="909"/>
                    <a:pt x="204" y="907"/>
                    <a:pt x="205" y="904"/>
                  </a:cubicBezTo>
                  <a:cubicBezTo>
                    <a:pt x="209" y="898"/>
                    <a:pt x="208" y="880"/>
                    <a:pt x="207" y="869"/>
                  </a:cubicBezTo>
                  <a:cubicBezTo>
                    <a:pt x="217" y="863"/>
                    <a:pt x="240" y="854"/>
                    <a:pt x="242" y="841"/>
                  </a:cubicBezTo>
                  <a:cubicBezTo>
                    <a:pt x="237" y="833"/>
                    <a:pt x="243" y="826"/>
                    <a:pt x="245" y="820"/>
                  </a:cubicBezTo>
                  <a:cubicBezTo>
                    <a:pt x="244" y="813"/>
                    <a:pt x="243" y="806"/>
                    <a:pt x="242" y="799"/>
                  </a:cubicBezTo>
                  <a:cubicBezTo>
                    <a:pt x="244" y="796"/>
                    <a:pt x="252" y="791"/>
                    <a:pt x="254" y="788"/>
                  </a:cubicBezTo>
                  <a:cubicBezTo>
                    <a:pt x="254" y="778"/>
                    <a:pt x="254" y="778"/>
                    <a:pt x="254" y="778"/>
                  </a:cubicBezTo>
                  <a:cubicBezTo>
                    <a:pt x="254" y="778"/>
                    <a:pt x="263" y="779"/>
                    <a:pt x="266" y="776"/>
                  </a:cubicBezTo>
                  <a:cubicBezTo>
                    <a:pt x="268" y="773"/>
                    <a:pt x="266" y="769"/>
                    <a:pt x="268" y="767"/>
                  </a:cubicBezTo>
                  <a:cubicBezTo>
                    <a:pt x="268" y="771"/>
                    <a:pt x="268" y="771"/>
                    <a:pt x="268" y="771"/>
                  </a:cubicBezTo>
                  <a:cubicBezTo>
                    <a:pt x="275" y="786"/>
                    <a:pt x="260" y="847"/>
                    <a:pt x="268" y="874"/>
                  </a:cubicBezTo>
                  <a:cubicBezTo>
                    <a:pt x="272" y="887"/>
                    <a:pt x="281" y="904"/>
                    <a:pt x="277" y="916"/>
                  </a:cubicBezTo>
                  <a:cubicBezTo>
                    <a:pt x="276" y="921"/>
                    <a:pt x="267" y="924"/>
                    <a:pt x="268" y="932"/>
                  </a:cubicBezTo>
                  <a:cubicBezTo>
                    <a:pt x="275" y="970"/>
                    <a:pt x="275" y="1001"/>
                    <a:pt x="275" y="1042"/>
                  </a:cubicBezTo>
                  <a:cubicBezTo>
                    <a:pt x="270" y="1043"/>
                    <a:pt x="271" y="1042"/>
                    <a:pt x="268" y="1044"/>
                  </a:cubicBezTo>
                  <a:cubicBezTo>
                    <a:pt x="277" y="1051"/>
                    <a:pt x="280" y="1069"/>
                    <a:pt x="273" y="1079"/>
                  </a:cubicBezTo>
                  <a:cubicBezTo>
                    <a:pt x="272" y="1074"/>
                    <a:pt x="272" y="1075"/>
                    <a:pt x="270" y="1072"/>
                  </a:cubicBezTo>
                  <a:cubicBezTo>
                    <a:pt x="270" y="1077"/>
                    <a:pt x="270" y="1077"/>
                    <a:pt x="270" y="1077"/>
                  </a:cubicBezTo>
                  <a:cubicBezTo>
                    <a:pt x="260" y="1087"/>
                    <a:pt x="272" y="1095"/>
                    <a:pt x="263" y="1109"/>
                  </a:cubicBezTo>
                  <a:cubicBezTo>
                    <a:pt x="261" y="1113"/>
                    <a:pt x="247" y="1124"/>
                    <a:pt x="245" y="1133"/>
                  </a:cubicBezTo>
                  <a:cubicBezTo>
                    <a:pt x="243" y="1139"/>
                    <a:pt x="249" y="1143"/>
                    <a:pt x="242" y="1149"/>
                  </a:cubicBezTo>
                  <a:cubicBezTo>
                    <a:pt x="240" y="1151"/>
                    <a:pt x="235" y="1149"/>
                    <a:pt x="231" y="1154"/>
                  </a:cubicBezTo>
                  <a:cubicBezTo>
                    <a:pt x="224" y="1161"/>
                    <a:pt x="223" y="1177"/>
                    <a:pt x="214" y="1182"/>
                  </a:cubicBezTo>
                  <a:cubicBezTo>
                    <a:pt x="201" y="1190"/>
                    <a:pt x="183" y="1198"/>
                    <a:pt x="179" y="1207"/>
                  </a:cubicBezTo>
                  <a:cubicBezTo>
                    <a:pt x="184" y="1207"/>
                    <a:pt x="184" y="1207"/>
                    <a:pt x="184" y="1207"/>
                  </a:cubicBezTo>
                  <a:cubicBezTo>
                    <a:pt x="187" y="1209"/>
                    <a:pt x="186" y="1209"/>
                    <a:pt x="191" y="1210"/>
                  </a:cubicBezTo>
                  <a:cubicBezTo>
                    <a:pt x="197" y="1202"/>
                    <a:pt x="205" y="1191"/>
                    <a:pt x="217" y="1189"/>
                  </a:cubicBezTo>
                  <a:cubicBezTo>
                    <a:pt x="220" y="1198"/>
                    <a:pt x="219" y="1215"/>
                    <a:pt x="219" y="1228"/>
                  </a:cubicBezTo>
                  <a:cubicBezTo>
                    <a:pt x="205" y="1234"/>
                    <a:pt x="197" y="1249"/>
                    <a:pt x="191" y="1261"/>
                  </a:cubicBezTo>
                  <a:cubicBezTo>
                    <a:pt x="190" y="1266"/>
                    <a:pt x="189" y="1270"/>
                    <a:pt x="189" y="1275"/>
                  </a:cubicBezTo>
                  <a:cubicBezTo>
                    <a:pt x="178" y="1289"/>
                    <a:pt x="152" y="1291"/>
                    <a:pt x="144" y="1308"/>
                  </a:cubicBezTo>
                  <a:cubicBezTo>
                    <a:pt x="152" y="1316"/>
                    <a:pt x="148" y="1331"/>
                    <a:pt x="147" y="1343"/>
                  </a:cubicBezTo>
                  <a:cubicBezTo>
                    <a:pt x="116" y="1365"/>
                    <a:pt x="119" y="1394"/>
                    <a:pt x="100" y="1427"/>
                  </a:cubicBezTo>
                  <a:cubicBezTo>
                    <a:pt x="98" y="1430"/>
                    <a:pt x="87" y="1439"/>
                    <a:pt x="86" y="1441"/>
                  </a:cubicBezTo>
                  <a:cubicBezTo>
                    <a:pt x="84" y="1445"/>
                    <a:pt x="82" y="1470"/>
                    <a:pt x="81" y="1476"/>
                  </a:cubicBezTo>
                  <a:cubicBezTo>
                    <a:pt x="76" y="1479"/>
                    <a:pt x="70" y="1487"/>
                    <a:pt x="65" y="1490"/>
                  </a:cubicBezTo>
                  <a:cubicBezTo>
                    <a:pt x="53" y="1496"/>
                    <a:pt x="39" y="1495"/>
                    <a:pt x="30" y="1504"/>
                  </a:cubicBezTo>
                  <a:cubicBezTo>
                    <a:pt x="14" y="1519"/>
                    <a:pt x="25" y="1534"/>
                    <a:pt x="0" y="1546"/>
                  </a:cubicBezTo>
                  <a:cubicBezTo>
                    <a:pt x="0" y="1548"/>
                    <a:pt x="0" y="1548"/>
                    <a:pt x="0" y="1548"/>
                  </a:cubicBezTo>
                  <a:cubicBezTo>
                    <a:pt x="9" y="1548"/>
                    <a:pt x="9" y="1548"/>
                    <a:pt x="9" y="1548"/>
                  </a:cubicBezTo>
                  <a:cubicBezTo>
                    <a:pt x="11" y="1546"/>
                    <a:pt x="15" y="1545"/>
                    <a:pt x="18" y="1543"/>
                  </a:cubicBezTo>
                  <a:cubicBezTo>
                    <a:pt x="18" y="1550"/>
                    <a:pt x="18" y="1550"/>
                    <a:pt x="18" y="1550"/>
                  </a:cubicBezTo>
                  <a:cubicBezTo>
                    <a:pt x="14" y="1555"/>
                    <a:pt x="13" y="1557"/>
                    <a:pt x="11" y="1564"/>
                  </a:cubicBezTo>
                  <a:cubicBezTo>
                    <a:pt x="16" y="1564"/>
                    <a:pt x="16" y="1564"/>
                    <a:pt x="16" y="1564"/>
                  </a:cubicBezTo>
                  <a:cubicBezTo>
                    <a:pt x="20" y="1561"/>
                    <a:pt x="18" y="1562"/>
                    <a:pt x="21" y="1562"/>
                  </a:cubicBezTo>
                  <a:cubicBezTo>
                    <a:pt x="32" y="1576"/>
                    <a:pt x="33" y="1606"/>
                    <a:pt x="23" y="1620"/>
                  </a:cubicBezTo>
                  <a:cubicBezTo>
                    <a:pt x="25" y="1627"/>
                    <a:pt x="29" y="1630"/>
                    <a:pt x="30" y="1639"/>
                  </a:cubicBezTo>
                  <a:cubicBezTo>
                    <a:pt x="37" y="1639"/>
                    <a:pt x="37" y="1639"/>
                    <a:pt x="37" y="1639"/>
                  </a:cubicBezTo>
                  <a:cubicBezTo>
                    <a:pt x="38" y="1651"/>
                    <a:pt x="47" y="1658"/>
                    <a:pt x="46" y="1669"/>
                  </a:cubicBezTo>
                  <a:cubicBezTo>
                    <a:pt x="45" y="1683"/>
                    <a:pt x="32" y="1688"/>
                    <a:pt x="28" y="1697"/>
                  </a:cubicBezTo>
                  <a:cubicBezTo>
                    <a:pt x="25" y="1703"/>
                    <a:pt x="29" y="1722"/>
                    <a:pt x="25" y="1732"/>
                  </a:cubicBezTo>
                  <a:cubicBezTo>
                    <a:pt x="20" y="1749"/>
                    <a:pt x="12" y="1748"/>
                    <a:pt x="11" y="1770"/>
                  </a:cubicBezTo>
                  <a:cubicBezTo>
                    <a:pt x="19" y="1772"/>
                    <a:pt x="15" y="1769"/>
                    <a:pt x="18" y="1774"/>
                  </a:cubicBezTo>
                  <a:cubicBezTo>
                    <a:pt x="16" y="1772"/>
                    <a:pt x="18" y="1775"/>
                    <a:pt x="16" y="1772"/>
                  </a:cubicBezTo>
                  <a:cubicBezTo>
                    <a:pt x="9" y="1772"/>
                    <a:pt x="15" y="1774"/>
                    <a:pt x="9" y="1770"/>
                  </a:cubicBezTo>
                  <a:cubicBezTo>
                    <a:pt x="11" y="1784"/>
                    <a:pt x="18" y="1788"/>
                    <a:pt x="21" y="1800"/>
                  </a:cubicBezTo>
                  <a:cubicBezTo>
                    <a:pt x="23" y="1809"/>
                    <a:pt x="17" y="1819"/>
                    <a:pt x="16" y="1826"/>
                  </a:cubicBezTo>
                  <a:cubicBezTo>
                    <a:pt x="12" y="1845"/>
                    <a:pt x="19" y="1871"/>
                    <a:pt x="16" y="1882"/>
                  </a:cubicBezTo>
                  <a:cubicBezTo>
                    <a:pt x="14" y="1890"/>
                    <a:pt x="8" y="1892"/>
                    <a:pt x="7" y="1910"/>
                  </a:cubicBezTo>
                  <a:cubicBezTo>
                    <a:pt x="11" y="1910"/>
                    <a:pt x="11" y="1910"/>
                    <a:pt x="11" y="1910"/>
                  </a:cubicBezTo>
                  <a:cubicBezTo>
                    <a:pt x="12" y="1895"/>
                    <a:pt x="17" y="1896"/>
                    <a:pt x="21" y="1889"/>
                  </a:cubicBezTo>
                  <a:cubicBezTo>
                    <a:pt x="21" y="1854"/>
                    <a:pt x="21" y="1854"/>
                    <a:pt x="21" y="1854"/>
                  </a:cubicBezTo>
                  <a:cubicBezTo>
                    <a:pt x="22" y="1849"/>
                    <a:pt x="31" y="1845"/>
                    <a:pt x="32" y="1840"/>
                  </a:cubicBezTo>
                  <a:cubicBezTo>
                    <a:pt x="40" y="1817"/>
                    <a:pt x="28" y="1793"/>
                    <a:pt x="23" y="1779"/>
                  </a:cubicBezTo>
                  <a:cubicBezTo>
                    <a:pt x="19" y="1768"/>
                    <a:pt x="34" y="1714"/>
                    <a:pt x="37" y="1700"/>
                  </a:cubicBezTo>
                  <a:cubicBezTo>
                    <a:pt x="41" y="1698"/>
                    <a:pt x="44" y="1694"/>
                    <a:pt x="46" y="1693"/>
                  </a:cubicBezTo>
                  <a:cubicBezTo>
                    <a:pt x="52" y="1691"/>
                    <a:pt x="53" y="1702"/>
                    <a:pt x="60" y="1690"/>
                  </a:cubicBezTo>
                  <a:cubicBezTo>
                    <a:pt x="49" y="1690"/>
                    <a:pt x="49" y="1690"/>
                    <a:pt x="49" y="1690"/>
                  </a:cubicBezTo>
                  <a:cubicBezTo>
                    <a:pt x="50" y="1680"/>
                    <a:pt x="54" y="1652"/>
                    <a:pt x="49" y="1641"/>
                  </a:cubicBezTo>
                  <a:cubicBezTo>
                    <a:pt x="46" y="1637"/>
                    <a:pt x="36" y="1631"/>
                    <a:pt x="35" y="1625"/>
                  </a:cubicBezTo>
                  <a:cubicBezTo>
                    <a:pt x="36" y="1611"/>
                    <a:pt x="38" y="1597"/>
                    <a:pt x="39" y="1583"/>
                  </a:cubicBezTo>
                  <a:cubicBezTo>
                    <a:pt x="31" y="1551"/>
                    <a:pt x="27" y="1546"/>
                    <a:pt x="35" y="1513"/>
                  </a:cubicBezTo>
                  <a:cubicBezTo>
                    <a:pt x="48" y="1505"/>
                    <a:pt x="76" y="1495"/>
                    <a:pt x="86" y="1485"/>
                  </a:cubicBezTo>
                  <a:cubicBezTo>
                    <a:pt x="97" y="1475"/>
                    <a:pt x="90" y="1455"/>
                    <a:pt x="98" y="1441"/>
                  </a:cubicBezTo>
                  <a:cubicBezTo>
                    <a:pt x="100" y="1437"/>
                    <a:pt x="112" y="1427"/>
                    <a:pt x="114" y="1424"/>
                  </a:cubicBezTo>
                  <a:cubicBezTo>
                    <a:pt x="123" y="1412"/>
                    <a:pt x="124" y="1374"/>
                    <a:pt x="135" y="1361"/>
                  </a:cubicBezTo>
                  <a:cubicBezTo>
                    <a:pt x="138" y="1361"/>
                    <a:pt x="141" y="1360"/>
                    <a:pt x="144" y="1359"/>
                  </a:cubicBezTo>
                  <a:cubicBezTo>
                    <a:pt x="162" y="1344"/>
                    <a:pt x="159" y="1327"/>
                    <a:pt x="158" y="1303"/>
                  </a:cubicBezTo>
                  <a:cubicBezTo>
                    <a:pt x="168" y="1303"/>
                    <a:pt x="168" y="1303"/>
                    <a:pt x="168" y="1303"/>
                  </a:cubicBezTo>
                  <a:cubicBezTo>
                    <a:pt x="176" y="1293"/>
                    <a:pt x="193" y="1290"/>
                    <a:pt x="200" y="1280"/>
                  </a:cubicBezTo>
                  <a:cubicBezTo>
                    <a:pt x="213" y="1263"/>
                    <a:pt x="203" y="1250"/>
                    <a:pt x="228" y="1242"/>
                  </a:cubicBezTo>
                  <a:cubicBezTo>
                    <a:pt x="228" y="1245"/>
                    <a:pt x="228" y="1245"/>
                    <a:pt x="228" y="1245"/>
                  </a:cubicBezTo>
                  <a:cubicBezTo>
                    <a:pt x="231" y="1245"/>
                    <a:pt x="231" y="1245"/>
                    <a:pt x="231" y="1245"/>
                  </a:cubicBezTo>
                  <a:cubicBezTo>
                    <a:pt x="223" y="1266"/>
                    <a:pt x="231" y="1290"/>
                    <a:pt x="228" y="1308"/>
                  </a:cubicBezTo>
                  <a:cubicBezTo>
                    <a:pt x="241" y="1310"/>
                    <a:pt x="253" y="1334"/>
                    <a:pt x="254" y="1340"/>
                  </a:cubicBezTo>
                  <a:cubicBezTo>
                    <a:pt x="253" y="1342"/>
                    <a:pt x="254" y="1351"/>
                    <a:pt x="254" y="1359"/>
                  </a:cubicBezTo>
                  <a:cubicBezTo>
                    <a:pt x="261" y="1359"/>
                    <a:pt x="261" y="1359"/>
                    <a:pt x="261" y="1359"/>
                  </a:cubicBezTo>
                  <a:cubicBezTo>
                    <a:pt x="261" y="1364"/>
                    <a:pt x="261" y="1364"/>
                    <a:pt x="261" y="1364"/>
                  </a:cubicBezTo>
                  <a:cubicBezTo>
                    <a:pt x="267" y="1373"/>
                    <a:pt x="263" y="1384"/>
                    <a:pt x="256" y="1392"/>
                  </a:cubicBezTo>
                  <a:cubicBezTo>
                    <a:pt x="256" y="1389"/>
                    <a:pt x="256" y="1389"/>
                    <a:pt x="256" y="1389"/>
                  </a:cubicBezTo>
                  <a:cubicBezTo>
                    <a:pt x="255" y="1387"/>
                    <a:pt x="253" y="1380"/>
                    <a:pt x="252" y="1378"/>
                  </a:cubicBezTo>
                  <a:cubicBezTo>
                    <a:pt x="251" y="1390"/>
                    <a:pt x="250" y="1403"/>
                    <a:pt x="249" y="1415"/>
                  </a:cubicBezTo>
                  <a:cubicBezTo>
                    <a:pt x="246" y="1421"/>
                    <a:pt x="235" y="1425"/>
                    <a:pt x="233" y="1434"/>
                  </a:cubicBezTo>
                  <a:cubicBezTo>
                    <a:pt x="231" y="1445"/>
                    <a:pt x="240" y="1453"/>
                    <a:pt x="238" y="1464"/>
                  </a:cubicBezTo>
                  <a:cubicBezTo>
                    <a:pt x="237" y="1466"/>
                    <a:pt x="231" y="1471"/>
                    <a:pt x="231" y="1471"/>
                  </a:cubicBezTo>
                  <a:cubicBezTo>
                    <a:pt x="227" y="1481"/>
                    <a:pt x="238" y="1481"/>
                    <a:pt x="235" y="1490"/>
                  </a:cubicBezTo>
                  <a:cubicBezTo>
                    <a:pt x="229" y="1507"/>
                    <a:pt x="228" y="1524"/>
                    <a:pt x="226" y="1541"/>
                  </a:cubicBezTo>
                  <a:cubicBezTo>
                    <a:pt x="203" y="1550"/>
                    <a:pt x="206" y="1553"/>
                    <a:pt x="198" y="1569"/>
                  </a:cubicBezTo>
                  <a:cubicBezTo>
                    <a:pt x="197" y="1565"/>
                    <a:pt x="198" y="1567"/>
                    <a:pt x="196" y="1564"/>
                  </a:cubicBezTo>
                  <a:cubicBezTo>
                    <a:pt x="194" y="1589"/>
                    <a:pt x="178" y="1634"/>
                    <a:pt x="156" y="1639"/>
                  </a:cubicBezTo>
                  <a:cubicBezTo>
                    <a:pt x="156" y="1646"/>
                    <a:pt x="156" y="1646"/>
                    <a:pt x="156" y="1646"/>
                  </a:cubicBezTo>
                  <a:cubicBezTo>
                    <a:pt x="151" y="1650"/>
                    <a:pt x="148" y="1662"/>
                    <a:pt x="142" y="1665"/>
                  </a:cubicBezTo>
                  <a:cubicBezTo>
                    <a:pt x="135" y="1666"/>
                    <a:pt x="128" y="1666"/>
                    <a:pt x="121" y="1667"/>
                  </a:cubicBezTo>
                  <a:cubicBezTo>
                    <a:pt x="113" y="1671"/>
                    <a:pt x="115" y="1678"/>
                    <a:pt x="105" y="1681"/>
                  </a:cubicBezTo>
                  <a:cubicBezTo>
                    <a:pt x="104" y="1686"/>
                    <a:pt x="104" y="1686"/>
                    <a:pt x="102" y="1688"/>
                  </a:cubicBezTo>
                  <a:cubicBezTo>
                    <a:pt x="100" y="1690"/>
                    <a:pt x="96" y="1691"/>
                    <a:pt x="93" y="1693"/>
                  </a:cubicBezTo>
                  <a:cubicBezTo>
                    <a:pt x="93" y="1695"/>
                    <a:pt x="93" y="1695"/>
                    <a:pt x="93" y="1695"/>
                  </a:cubicBezTo>
                  <a:cubicBezTo>
                    <a:pt x="102" y="1695"/>
                    <a:pt x="102" y="1695"/>
                    <a:pt x="102" y="1695"/>
                  </a:cubicBezTo>
                  <a:cubicBezTo>
                    <a:pt x="119" y="1670"/>
                    <a:pt x="133" y="1681"/>
                    <a:pt x="151" y="1667"/>
                  </a:cubicBezTo>
                  <a:cubicBezTo>
                    <a:pt x="154" y="1660"/>
                    <a:pt x="158" y="1653"/>
                    <a:pt x="161" y="1646"/>
                  </a:cubicBezTo>
                  <a:cubicBezTo>
                    <a:pt x="170" y="1633"/>
                    <a:pt x="190" y="1623"/>
                    <a:pt x="198" y="1609"/>
                  </a:cubicBezTo>
                  <a:cubicBezTo>
                    <a:pt x="206" y="1596"/>
                    <a:pt x="199" y="1568"/>
                    <a:pt x="210" y="1562"/>
                  </a:cubicBezTo>
                  <a:cubicBezTo>
                    <a:pt x="212" y="1559"/>
                    <a:pt x="215" y="1554"/>
                    <a:pt x="217" y="1557"/>
                  </a:cubicBezTo>
                  <a:cubicBezTo>
                    <a:pt x="220" y="1556"/>
                    <a:pt x="222" y="1556"/>
                    <a:pt x="228" y="1555"/>
                  </a:cubicBezTo>
                  <a:cubicBezTo>
                    <a:pt x="229" y="1557"/>
                    <a:pt x="230" y="1560"/>
                    <a:pt x="231" y="1562"/>
                  </a:cubicBezTo>
                  <a:cubicBezTo>
                    <a:pt x="231" y="1562"/>
                    <a:pt x="235" y="1573"/>
                    <a:pt x="235" y="1583"/>
                  </a:cubicBezTo>
                  <a:cubicBezTo>
                    <a:pt x="243" y="1585"/>
                    <a:pt x="239" y="1582"/>
                    <a:pt x="242" y="1588"/>
                  </a:cubicBezTo>
                  <a:cubicBezTo>
                    <a:pt x="239" y="1592"/>
                    <a:pt x="237" y="1595"/>
                    <a:pt x="235" y="1602"/>
                  </a:cubicBezTo>
                  <a:cubicBezTo>
                    <a:pt x="242" y="1602"/>
                    <a:pt x="242" y="1602"/>
                    <a:pt x="242" y="1602"/>
                  </a:cubicBezTo>
                  <a:cubicBezTo>
                    <a:pt x="241" y="1618"/>
                    <a:pt x="244" y="1620"/>
                    <a:pt x="245" y="1637"/>
                  </a:cubicBezTo>
                  <a:cubicBezTo>
                    <a:pt x="238" y="1640"/>
                    <a:pt x="257" y="1645"/>
                    <a:pt x="255" y="1655"/>
                  </a:cubicBezTo>
                  <a:cubicBezTo>
                    <a:pt x="264" y="1669"/>
                    <a:pt x="267" y="1681"/>
                    <a:pt x="270" y="1692"/>
                  </a:cubicBezTo>
                  <a:cubicBezTo>
                    <a:pt x="272" y="1690"/>
                    <a:pt x="287" y="1770"/>
                    <a:pt x="289" y="1768"/>
                  </a:cubicBezTo>
                  <a:cubicBezTo>
                    <a:pt x="289" y="1769"/>
                    <a:pt x="284" y="1814"/>
                    <a:pt x="284" y="1814"/>
                  </a:cubicBezTo>
                  <a:cubicBezTo>
                    <a:pt x="288" y="1858"/>
                    <a:pt x="288" y="1858"/>
                    <a:pt x="288" y="1858"/>
                  </a:cubicBezTo>
                  <a:cubicBezTo>
                    <a:pt x="261" y="1923"/>
                    <a:pt x="261" y="1923"/>
                    <a:pt x="261" y="1923"/>
                  </a:cubicBezTo>
                  <a:cubicBezTo>
                    <a:pt x="259" y="1950"/>
                    <a:pt x="259" y="1950"/>
                    <a:pt x="259" y="1950"/>
                  </a:cubicBezTo>
                  <a:cubicBezTo>
                    <a:pt x="233" y="2042"/>
                    <a:pt x="233" y="2042"/>
                    <a:pt x="233" y="2042"/>
                  </a:cubicBezTo>
                  <a:cubicBezTo>
                    <a:pt x="257" y="1977"/>
                    <a:pt x="257" y="1977"/>
                    <a:pt x="257" y="1977"/>
                  </a:cubicBezTo>
                  <a:cubicBezTo>
                    <a:pt x="269" y="1943"/>
                    <a:pt x="269" y="1943"/>
                    <a:pt x="269" y="1943"/>
                  </a:cubicBezTo>
                  <a:cubicBezTo>
                    <a:pt x="268" y="1927"/>
                    <a:pt x="268" y="1927"/>
                    <a:pt x="268" y="1927"/>
                  </a:cubicBezTo>
                  <a:cubicBezTo>
                    <a:pt x="286" y="1883"/>
                    <a:pt x="286" y="1883"/>
                    <a:pt x="286" y="1883"/>
                  </a:cubicBezTo>
                  <a:cubicBezTo>
                    <a:pt x="307" y="1853"/>
                    <a:pt x="307" y="1853"/>
                    <a:pt x="307" y="1853"/>
                  </a:cubicBezTo>
                  <a:cubicBezTo>
                    <a:pt x="307" y="1853"/>
                    <a:pt x="301" y="1804"/>
                    <a:pt x="302" y="1803"/>
                  </a:cubicBezTo>
                  <a:cubicBezTo>
                    <a:pt x="298" y="1802"/>
                    <a:pt x="308" y="1726"/>
                    <a:pt x="308" y="1726"/>
                  </a:cubicBezTo>
                  <a:cubicBezTo>
                    <a:pt x="300" y="1721"/>
                    <a:pt x="300" y="1721"/>
                    <a:pt x="300" y="1721"/>
                  </a:cubicBezTo>
                  <a:cubicBezTo>
                    <a:pt x="300" y="1721"/>
                    <a:pt x="299" y="1676"/>
                    <a:pt x="296" y="1677"/>
                  </a:cubicBezTo>
                  <a:cubicBezTo>
                    <a:pt x="296" y="1675"/>
                    <a:pt x="292" y="1665"/>
                    <a:pt x="292" y="1663"/>
                  </a:cubicBezTo>
                  <a:cubicBezTo>
                    <a:pt x="282" y="1661"/>
                    <a:pt x="300" y="1651"/>
                    <a:pt x="289" y="1648"/>
                  </a:cubicBezTo>
                  <a:cubicBezTo>
                    <a:pt x="288" y="1639"/>
                    <a:pt x="287" y="1630"/>
                    <a:pt x="287" y="1620"/>
                  </a:cubicBezTo>
                  <a:cubicBezTo>
                    <a:pt x="293" y="1620"/>
                    <a:pt x="290" y="1622"/>
                    <a:pt x="291" y="1616"/>
                  </a:cubicBezTo>
                  <a:cubicBezTo>
                    <a:pt x="286" y="1617"/>
                    <a:pt x="288" y="1616"/>
                    <a:pt x="280" y="1616"/>
                  </a:cubicBezTo>
                  <a:cubicBezTo>
                    <a:pt x="283" y="1594"/>
                    <a:pt x="280" y="1601"/>
                    <a:pt x="273" y="1583"/>
                  </a:cubicBezTo>
                  <a:cubicBezTo>
                    <a:pt x="280" y="1583"/>
                    <a:pt x="280" y="1583"/>
                    <a:pt x="280" y="1583"/>
                  </a:cubicBezTo>
                  <a:cubicBezTo>
                    <a:pt x="277" y="1572"/>
                    <a:pt x="276" y="1579"/>
                    <a:pt x="273" y="1574"/>
                  </a:cubicBezTo>
                  <a:cubicBezTo>
                    <a:pt x="270" y="1570"/>
                    <a:pt x="276" y="1563"/>
                    <a:pt x="275" y="1562"/>
                  </a:cubicBezTo>
                  <a:cubicBezTo>
                    <a:pt x="273" y="1561"/>
                    <a:pt x="270" y="1561"/>
                    <a:pt x="268" y="1560"/>
                  </a:cubicBezTo>
                  <a:cubicBezTo>
                    <a:pt x="266" y="1556"/>
                    <a:pt x="262" y="1546"/>
                    <a:pt x="261" y="1543"/>
                  </a:cubicBezTo>
                  <a:cubicBezTo>
                    <a:pt x="252" y="1520"/>
                    <a:pt x="267" y="1483"/>
                    <a:pt x="287" y="1485"/>
                  </a:cubicBezTo>
                  <a:cubicBezTo>
                    <a:pt x="288" y="1490"/>
                    <a:pt x="290" y="1494"/>
                    <a:pt x="291" y="1499"/>
                  </a:cubicBezTo>
                  <a:cubicBezTo>
                    <a:pt x="296" y="1499"/>
                    <a:pt x="296" y="1499"/>
                    <a:pt x="296" y="1499"/>
                  </a:cubicBezTo>
                  <a:cubicBezTo>
                    <a:pt x="296" y="1497"/>
                    <a:pt x="296" y="1497"/>
                    <a:pt x="296" y="1497"/>
                  </a:cubicBezTo>
                  <a:cubicBezTo>
                    <a:pt x="293" y="1493"/>
                    <a:pt x="295" y="1485"/>
                    <a:pt x="291" y="1480"/>
                  </a:cubicBezTo>
                  <a:cubicBezTo>
                    <a:pt x="289" y="1477"/>
                    <a:pt x="280" y="1477"/>
                    <a:pt x="277" y="1473"/>
                  </a:cubicBezTo>
                  <a:cubicBezTo>
                    <a:pt x="276" y="1471"/>
                    <a:pt x="272" y="1456"/>
                    <a:pt x="268" y="1450"/>
                  </a:cubicBezTo>
                  <a:cubicBezTo>
                    <a:pt x="272" y="1445"/>
                    <a:pt x="269" y="1440"/>
                    <a:pt x="273" y="1434"/>
                  </a:cubicBezTo>
                  <a:cubicBezTo>
                    <a:pt x="275" y="1429"/>
                    <a:pt x="286" y="1421"/>
                    <a:pt x="289" y="1417"/>
                  </a:cubicBezTo>
                  <a:cubicBezTo>
                    <a:pt x="285" y="1403"/>
                    <a:pt x="298" y="1396"/>
                    <a:pt x="301" y="1382"/>
                  </a:cubicBezTo>
                  <a:cubicBezTo>
                    <a:pt x="302" y="1378"/>
                    <a:pt x="296" y="1362"/>
                    <a:pt x="296" y="1359"/>
                  </a:cubicBezTo>
                  <a:cubicBezTo>
                    <a:pt x="297" y="1355"/>
                    <a:pt x="298" y="1351"/>
                    <a:pt x="298" y="1347"/>
                  </a:cubicBezTo>
                  <a:cubicBezTo>
                    <a:pt x="298" y="1347"/>
                    <a:pt x="293" y="1340"/>
                    <a:pt x="294" y="1338"/>
                  </a:cubicBezTo>
                  <a:cubicBezTo>
                    <a:pt x="294" y="1338"/>
                    <a:pt x="299" y="1333"/>
                    <a:pt x="298" y="1331"/>
                  </a:cubicBezTo>
                  <a:cubicBezTo>
                    <a:pt x="297" y="1328"/>
                    <a:pt x="288" y="1325"/>
                    <a:pt x="287" y="1322"/>
                  </a:cubicBezTo>
                  <a:cubicBezTo>
                    <a:pt x="286" y="1316"/>
                    <a:pt x="285" y="1309"/>
                    <a:pt x="284" y="1303"/>
                  </a:cubicBezTo>
                  <a:cubicBezTo>
                    <a:pt x="272" y="1274"/>
                    <a:pt x="274" y="1252"/>
                    <a:pt x="285" y="1233"/>
                  </a:cubicBezTo>
                  <a:cubicBezTo>
                    <a:pt x="284" y="1233"/>
                    <a:pt x="284" y="1233"/>
                    <a:pt x="284" y="1233"/>
                  </a:cubicBezTo>
                  <a:cubicBezTo>
                    <a:pt x="285" y="1233"/>
                    <a:pt x="285" y="1232"/>
                    <a:pt x="286" y="1232"/>
                  </a:cubicBezTo>
                  <a:cubicBezTo>
                    <a:pt x="290" y="1226"/>
                    <a:pt x="295" y="1220"/>
                    <a:pt x="301" y="1214"/>
                  </a:cubicBezTo>
                  <a:cubicBezTo>
                    <a:pt x="299" y="1204"/>
                    <a:pt x="289" y="1151"/>
                    <a:pt x="289" y="1151"/>
                  </a:cubicBezTo>
                  <a:cubicBezTo>
                    <a:pt x="289" y="1147"/>
                    <a:pt x="289" y="1147"/>
                    <a:pt x="289" y="1147"/>
                  </a:cubicBezTo>
                  <a:cubicBezTo>
                    <a:pt x="291" y="1147"/>
                    <a:pt x="291" y="1147"/>
                    <a:pt x="291" y="1147"/>
                  </a:cubicBezTo>
                  <a:cubicBezTo>
                    <a:pt x="293" y="1154"/>
                    <a:pt x="290" y="1150"/>
                    <a:pt x="296" y="1154"/>
                  </a:cubicBezTo>
                  <a:cubicBezTo>
                    <a:pt x="292" y="1130"/>
                    <a:pt x="294" y="1119"/>
                    <a:pt x="303" y="1100"/>
                  </a:cubicBezTo>
                  <a:cubicBezTo>
                    <a:pt x="305" y="1102"/>
                    <a:pt x="308" y="1103"/>
                    <a:pt x="310" y="1105"/>
                  </a:cubicBezTo>
                  <a:cubicBezTo>
                    <a:pt x="310" y="1098"/>
                    <a:pt x="310" y="1098"/>
                    <a:pt x="310" y="1098"/>
                  </a:cubicBezTo>
                  <a:cubicBezTo>
                    <a:pt x="307" y="1092"/>
                    <a:pt x="308" y="1081"/>
                    <a:pt x="308" y="1072"/>
                  </a:cubicBezTo>
                  <a:cubicBezTo>
                    <a:pt x="310" y="1072"/>
                    <a:pt x="310" y="1072"/>
                    <a:pt x="310" y="1072"/>
                  </a:cubicBezTo>
                  <a:cubicBezTo>
                    <a:pt x="311" y="1077"/>
                    <a:pt x="311" y="1077"/>
                    <a:pt x="312" y="1079"/>
                  </a:cubicBezTo>
                  <a:cubicBezTo>
                    <a:pt x="313" y="1067"/>
                    <a:pt x="314" y="1054"/>
                    <a:pt x="315" y="1042"/>
                  </a:cubicBezTo>
                  <a:cubicBezTo>
                    <a:pt x="307" y="1040"/>
                    <a:pt x="311" y="1043"/>
                    <a:pt x="308" y="1037"/>
                  </a:cubicBezTo>
                  <a:cubicBezTo>
                    <a:pt x="314" y="1027"/>
                    <a:pt x="301" y="1010"/>
                    <a:pt x="305" y="1000"/>
                  </a:cubicBezTo>
                  <a:cubicBezTo>
                    <a:pt x="305" y="995"/>
                    <a:pt x="305" y="995"/>
                    <a:pt x="305" y="995"/>
                  </a:cubicBezTo>
                  <a:cubicBezTo>
                    <a:pt x="315" y="995"/>
                    <a:pt x="315" y="995"/>
                    <a:pt x="315" y="995"/>
                  </a:cubicBezTo>
                  <a:cubicBezTo>
                    <a:pt x="315" y="986"/>
                    <a:pt x="315" y="986"/>
                    <a:pt x="315" y="986"/>
                  </a:cubicBezTo>
                  <a:cubicBezTo>
                    <a:pt x="308" y="986"/>
                    <a:pt x="308" y="986"/>
                    <a:pt x="308" y="986"/>
                  </a:cubicBezTo>
                  <a:cubicBezTo>
                    <a:pt x="308" y="963"/>
                    <a:pt x="314" y="952"/>
                    <a:pt x="310" y="930"/>
                  </a:cubicBezTo>
                  <a:cubicBezTo>
                    <a:pt x="316" y="926"/>
                    <a:pt x="315" y="924"/>
                    <a:pt x="324" y="923"/>
                  </a:cubicBezTo>
                  <a:cubicBezTo>
                    <a:pt x="330" y="929"/>
                    <a:pt x="337" y="936"/>
                    <a:pt x="343" y="942"/>
                  </a:cubicBezTo>
                  <a:cubicBezTo>
                    <a:pt x="341" y="955"/>
                    <a:pt x="337" y="983"/>
                    <a:pt x="343" y="988"/>
                  </a:cubicBezTo>
                  <a:cubicBezTo>
                    <a:pt x="350" y="1000"/>
                    <a:pt x="362" y="1011"/>
                    <a:pt x="368" y="1023"/>
                  </a:cubicBezTo>
                  <a:cubicBezTo>
                    <a:pt x="368" y="1032"/>
                    <a:pt x="367" y="1042"/>
                    <a:pt x="366" y="1051"/>
                  </a:cubicBezTo>
                  <a:cubicBezTo>
                    <a:pt x="366" y="1052"/>
                    <a:pt x="369" y="1058"/>
                    <a:pt x="371" y="1060"/>
                  </a:cubicBezTo>
                  <a:cubicBezTo>
                    <a:pt x="375" y="1060"/>
                    <a:pt x="375" y="1060"/>
                    <a:pt x="375" y="1060"/>
                  </a:cubicBezTo>
                  <a:cubicBezTo>
                    <a:pt x="376" y="1068"/>
                    <a:pt x="377" y="1076"/>
                    <a:pt x="378" y="1084"/>
                  </a:cubicBezTo>
                  <a:cubicBezTo>
                    <a:pt x="382" y="1093"/>
                    <a:pt x="400" y="1106"/>
                    <a:pt x="406" y="1116"/>
                  </a:cubicBezTo>
                  <a:cubicBezTo>
                    <a:pt x="409" y="1122"/>
                    <a:pt x="404" y="1135"/>
                    <a:pt x="403" y="1137"/>
                  </a:cubicBezTo>
                  <a:cubicBezTo>
                    <a:pt x="404" y="1139"/>
                    <a:pt x="410" y="1142"/>
                    <a:pt x="410" y="1144"/>
                  </a:cubicBezTo>
                  <a:cubicBezTo>
                    <a:pt x="410" y="1147"/>
                    <a:pt x="410" y="1147"/>
                    <a:pt x="410" y="1147"/>
                  </a:cubicBezTo>
                  <a:cubicBezTo>
                    <a:pt x="408" y="1147"/>
                    <a:pt x="408" y="1147"/>
                    <a:pt x="408" y="1147"/>
                  </a:cubicBezTo>
                  <a:cubicBezTo>
                    <a:pt x="404" y="1166"/>
                    <a:pt x="392" y="1183"/>
                    <a:pt x="387" y="1203"/>
                  </a:cubicBezTo>
                  <a:cubicBezTo>
                    <a:pt x="385" y="1210"/>
                    <a:pt x="381" y="1233"/>
                    <a:pt x="385" y="1247"/>
                  </a:cubicBezTo>
                  <a:cubicBezTo>
                    <a:pt x="386" y="1253"/>
                    <a:pt x="393" y="1260"/>
                    <a:pt x="392" y="1268"/>
                  </a:cubicBezTo>
                  <a:cubicBezTo>
                    <a:pt x="387" y="1295"/>
                    <a:pt x="378" y="1333"/>
                    <a:pt x="389" y="1359"/>
                  </a:cubicBezTo>
                  <a:cubicBezTo>
                    <a:pt x="392" y="1365"/>
                    <a:pt x="385" y="1370"/>
                    <a:pt x="385" y="1373"/>
                  </a:cubicBezTo>
                  <a:cubicBezTo>
                    <a:pt x="383" y="1381"/>
                    <a:pt x="388" y="1391"/>
                    <a:pt x="389" y="1396"/>
                  </a:cubicBezTo>
                  <a:cubicBezTo>
                    <a:pt x="395" y="1420"/>
                    <a:pt x="371" y="1432"/>
                    <a:pt x="385" y="1450"/>
                  </a:cubicBezTo>
                  <a:cubicBezTo>
                    <a:pt x="385" y="1452"/>
                    <a:pt x="385" y="1452"/>
                    <a:pt x="385" y="1452"/>
                  </a:cubicBezTo>
                  <a:cubicBezTo>
                    <a:pt x="392" y="1452"/>
                    <a:pt x="392" y="1452"/>
                    <a:pt x="392" y="1452"/>
                  </a:cubicBezTo>
                  <a:cubicBezTo>
                    <a:pt x="394" y="1467"/>
                    <a:pt x="395" y="1485"/>
                    <a:pt x="399" y="1504"/>
                  </a:cubicBezTo>
                  <a:cubicBezTo>
                    <a:pt x="401" y="1501"/>
                    <a:pt x="400" y="1503"/>
                    <a:pt x="401" y="1499"/>
                  </a:cubicBezTo>
                  <a:cubicBezTo>
                    <a:pt x="406" y="1490"/>
                    <a:pt x="404" y="1463"/>
                    <a:pt x="399" y="1452"/>
                  </a:cubicBezTo>
                  <a:cubicBezTo>
                    <a:pt x="395" y="1446"/>
                    <a:pt x="385" y="1446"/>
                    <a:pt x="387" y="1434"/>
                  </a:cubicBezTo>
                  <a:cubicBezTo>
                    <a:pt x="388" y="1428"/>
                    <a:pt x="395" y="1420"/>
                    <a:pt x="396" y="1415"/>
                  </a:cubicBezTo>
                  <a:cubicBezTo>
                    <a:pt x="401" y="1401"/>
                    <a:pt x="390" y="1393"/>
                    <a:pt x="392" y="1382"/>
                  </a:cubicBezTo>
                  <a:cubicBezTo>
                    <a:pt x="392" y="1379"/>
                    <a:pt x="397" y="1371"/>
                    <a:pt x="396" y="1366"/>
                  </a:cubicBezTo>
                  <a:cubicBezTo>
                    <a:pt x="396" y="1354"/>
                    <a:pt x="385" y="1323"/>
                    <a:pt x="389" y="1308"/>
                  </a:cubicBezTo>
                  <a:cubicBezTo>
                    <a:pt x="394" y="1291"/>
                    <a:pt x="401" y="1279"/>
                    <a:pt x="394" y="1256"/>
                  </a:cubicBezTo>
                  <a:cubicBezTo>
                    <a:pt x="385" y="1224"/>
                    <a:pt x="402" y="1156"/>
                    <a:pt x="429" y="1154"/>
                  </a:cubicBezTo>
                  <a:cubicBezTo>
                    <a:pt x="434" y="1159"/>
                    <a:pt x="440" y="1159"/>
                    <a:pt x="443" y="1161"/>
                  </a:cubicBezTo>
                  <a:cubicBezTo>
                    <a:pt x="455" y="1175"/>
                    <a:pt x="454" y="1201"/>
                    <a:pt x="469" y="1212"/>
                  </a:cubicBezTo>
                  <a:cubicBezTo>
                    <a:pt x="475" y="1216"/>
                    <a:pt x="481" y="1214"/>
                    <a:pt x="490" y="1217"/>
                  </a:cubicBezTo>
                  <a:cubicBezTo>
                    <a:pt x="495" y="1219"/>
                    <a:pt x="499" y="1227"/>
                    <a:pt x="504" y="1228"/>
                  </a:cubicBezTo>
                  <a:cubicBezTo>
                    <a:pt x="510" y="1230"/>
                    <a:pt x="522" y="1224"/>
                    <a:pt x="532" y="1224"/>
                  </a:cubicBezTo>
                  <a:cubicBezTo>
                    <a:pt x="541" y="1241"/>
                    <a:pt x="551" y="1264"/>
                    <a:pt x="557" y="1282"/>
                  </a:cubicBezTo>
                  <a:cubicBezTo>
                    <a:pt x="561" y="1291"/>
                    <a:pt x="557" y="1306"/>
                    <a:pt x="560" y="1312"/>
                  </a:cubicBezTo>
                  <a:cubicBezTo>
                    <a:pt x="562" y="1312"/>
                    <a:pt x="562" y="1312"/>
                    <a:pt x="562" y="1312"/>
                  </a:cubicBezTo>
                  <a:cubicBezTo>
                    <a:pt x="562" y="1280"/>
                    <a:pt x="562" y="1280"/>
                    <a:pt x="562" y="1280"/>
                  </a:cubicBezTo>
                  <a:cubicBezTo>
                    <a:pt x="559" y="1275"/>
                    <a:pt x="560" y="1267"/>
                    <a:pt x="557" y="1261"/>
                  </a:cubicBezTo>
                  <a:cubicBezTo>
                    <a:pt x="551" y="1249"/>
                    <a:pt x="541" y="1240"/>
                    <a:pt x="539" y="1221"/>
                  </a:cubicBezTo>
                  <a:cubicBezTo>
                    <a:pt x="551" y="1223"/>
                    <a:pt x="576" y="1228"/>
                    <a:pt x="590" y="1235"/>
                  </a:cubicBezTo>
                  <a:cubicBezTo>
                    <a:pt x="590" y="1228"/>
                    <a:pt x="590" y="1228"/>
                    <a:pt x="590" y="1228"/>
                  </a:cubicBezTo>
                  <a:cubicBezTo>
                    <a:pt x="581" y="1227"/>
                    <a:pt x="580" y="1221"/>
                    <a:pt x="574" y="1219"/>
                  </a:cubicBezTo>
                  <a:cubicBezTo>
                    <a:pt x="567" y="1220"/>
                    <a:pt x="560" y="1221"/>
                    <a:pt x="553" y="1221"/>
                  </a:cubicBezTo>
                  <a:cubicBezTo>
                    <a:pt x="551" y="1220"/>
                    <a:pt x="547" y="1211"/>
                    <a:pt x="546" y="1210"/>
                  </a:cubicBezTo>
                  <a:cubicBezTo>
                    <a:pt x="541" y="1208"/>
                    <a:pt x="512" y="1217"/>
                    <a:pt x="501" y="1217"/>
                  </a:cubicBezTo>
                  <a:cubicBezTo>
                    <a:pt x="501" y="1210"/>
                    <a:pt x="501" y="1210"/>
                    <a:pt x="501" y="1210"/>
                  </a:cubicBezTo>
                  <a:cubicBezTo>
                    <a:pt x="490" y="1209"/>
                    <a:pt x="473" y="1206"/>
                    <a:pt x="471" y="1203"/>
                  </a:cubicBezTo>
                  <a:cubicBezTo>
                    <a:pt x="465" y="1193"/>
                    <a:pt x="457" y="1166"/>
                    <a:pt x="455" y="1154"/>
                  </a:cubicBezTo>
                  <a:cubicBezTo>
                    <a:pt x="438" y="1151"/>
                    <a:pt x="427" y="1142"/>
                    <a:pt x="415" y="1135"/>
                  </a:cubicBezTo>
                  <a:cubicBezTo>
                    <a:pt x="416" y="1099"/>
                    <a:pt x="395" y="1100"/>
                    <a:pt x="387" y="1077"/>
                  </a:cubicBezTo>
                  <a:cubicBezTo>
                    <a:pt x="381" y="1059"/>
                    <a:pt x="382" y="1031"/>
                    <a:pt x="375" y="1014"/>
                  </a:cubicBezTo>
                  <a:cubicBezTo>
                    <a:pt x="370" y="1000"/>
                    <a:pt x="356" y="990"/>
                    <a:pt x="352" y="976"/>
                  </a:cubicBezTo>
                  <a:cubicBezTo>
                    <a:pt x="349" y="965"/>
                    <a:pt x="357" y="952"/>
                    <a:pt x="354" y="944"/>
                  </a:cubicBezTo>
                  <a:cubicBezTo>
                    <a:pt x="354" y="942"/>
                    <a:pt x="340" y="917"/>
                    <a:pt x="338" y="916"/>
                  </a:cubicBezTo>
                  <a:cubicBezTo>
                    <a:pt x="335" y="913"/>
                    <a:pt x="330" y="914"/>
                    <a:pt x="329" y="911"/>
                  </a:cubicBezTo>
                  <a:cubicBezTo>
                    <a:pt x="328" y="905"/>
                    <a:pt x="327" y="899"/>
                    <a:pt x="326" y="893"/>
                  </a:cubicBezTo>
                  <a:cubicBezTo>
                    <a:pt x="324" y="888"/>
                    <a:pt x="317" y="883"/>
                    <a:pt x="315" y="879"/>
                  </a:cubicBezTo>
                  <a:cubicBezTo>
                    <a:pt x="311" y="870"/>
                    <a:pt x="319" y="859"/>
                    <a:pt x="303" y="855"/>
                  </a:cubicBezTo>
                  <a:cubicBezTo>
                    <a:pt x="301" y="845"/>
                    <a:pt x="297" y="845"/>
                    <a:pt x="294" y="839"/>
                  </a:cubicBezTo>
                  <a:cubicBezTo>
                    <a:pt x="296" y="824"/>
                    <a:pt x="300" y="812"/>
                    <a:pt x="301" y="792"/>
                  </a:cubicBezTo>
                  <a:cubicBezTo>
                    <a:pt x="308" y="788"/>
                    <a:pt x="309" y="792"/>
                    <a:pt x="310" y="781"/>
                  </a:cubicBezTo>
                  <a:cubicBezTo>
                    <a:pt x="306" y="779"/>
                    <a:pt x="308" y="780"/>
                    <a:pt x="305" y="778"/>
                  </a:cubicBezTo>
                  <a:cubicBezTo>
                    <a:pt x="315" y="771"/>
                    <a:pt x="322" y="766"/>
                    <a:pt x="322" y="748"/>
                  </a:cubicBezTo>
                  <a:cubicBezTo>
                    <a:pt x="320" y="745"/>
                    <a:pt x="321" y="729"/>
                    <a:pt x="324" y="725"/>
                  </a:cubicBezTo>
                  <a:cubicBezTo>
                    <a:pt x="324" y="731"/>
                    <a:pt x="325" y="732"/>
                    <a:pt x="326" y="736"/>
                  </a:cubicBezTo>
                  <a:cubicBezTo>
                    <a:pt x="329" y="736"/>
                    <a:pt x="329" y="736"/>
                    <a:pt x="329" y="736"/>
                  </a:cubicBezTo>
                  <a:cubicBezTo>
                    <a:pt x="330" y="707"/>
                    <a:pt x="348" y="703"/>
                    <a:pt x="361" y="687"/>
                  </a:cubicBezTo>
                  <a:cubicBezTo>
                    <a:pt x="353" y="686"/>
                    <a:pt x="355" y="688"/>
                    <a:pt x="352" y="683"/>
                  </a:cubicBezTo>
                  <a:cubicBezTo>
                    <a:pt x="345" y="673"/>
                    <a:pt x="354" y="661"/>
                    <a:pt x="347" y="650"/>
                  </a:cubicBezTo>
                  <a:cubicBezTo>
                    <a:pt x="346" y="655"/>
                    <a:pt x="347" y="654"/>
                    <a:pt x="345" y="657"/>
                  </a:cubicBezTo>
                  <a:cubicBezTo>
                    <a:pt x="345" y="655"/>
                    <a:pt x="345" y="655"/>
                    <a:pt x="345" y="655"/>
                  </a:cubicBezTo>
                  <a:cubicBezTo>
                    <a:pt x="343" y="652"/>
                    <a:pt x="343" y="651"/>
                    <a:pt x="343" y="645"/>
                  </a:cubicBezTo>
                  <a:cubicBezTo>
                    <a:pt x="350" y="638"/>
                    <a:pt x="346" y="636"/>
                    <a:pt x="343" y="629"/>
                  </a:cubicBezTo>
                  <a:cubicBezTo>
                    <a:pt x="345" y="625"/>
                    <a:pt x="353" y="618"/>
                    <a:pt x="354" y="615"/>
                  </a:cubicBezTo>
                  <a:cubicBezTo>
                    <a:pt x="355" y="602"/>
                    <a:pt x="356" y="588"/>
                    <a:pt x="357" y="575"/>
                  </a:cubicBezTo>
                  <a:cubicBezTo>
                    <a:pt x="360" y="565"/>
                    <a:pt x="372" y="557"/>
                    <a:pt x="375" y="547"/>
                  </a:cubicBezTo>
                  <a:cubicBezTo>
                    <a:pt x="382" y="530"/>
                    <a:pt x="371" y="518"/>
                    <a:pt x="389" y="510"/>
                  </a:cubicBezTo>
                  <a:cubicBezTo>
                    <a:pt x="389" y="512"/>
                    <a:pt x="389" y="512"/>
                    <a:pt x="389" y="512"/>
                  </a:cubicBezTo>
                  <a:cubicBezTo>
                    <a:pt x="395" y="516"/>
                    <a:pt x="393" y="520"/>
                    <a:pt x="399" y="524"/>
                  </a:cubicBezTo>
                  <a:cubicBezTo>
                    <a:pt x="407" y="530"/>
                    <a:pt x="421" y="523"/>
                    <a:pt x="424" y="531"/>
                  </a:cubicBezTo>
                  <a:cubicBezTo>
                    <a:pt x="426" y="534"/>
                    <a:pt x="437" y="582"/>
                    <a:pt x="436" y="585"/>
                  </a:cubicBezTo>
                  <a:cubicBezTo>
                    <a:pt x="433" y="593"/>
                    <a:pt x="426" y="598"/>
                    <a:pt x="424" y="610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27" y="608"/>
                    <a:pt x="427" y="608"/>
                    <a:pt x="427" y="608"/>
                  </a:cubicBezTo>
                  <a:cubicBezTo>
                    <a:pt x="435" y="599"/>
                    <a:pt x="437" y="584"/>
                    <a:pt x="445" y="575"/>
                  </a:cubicBezTo>
                  <a:cubicBezTo>
                    <a:pt x="451" y="581"/>
                    <a:pt x="461" y="591"/>
                    <a:pt x="469" y="594"/>
                  </a:cubicBezTo>
                  <a:cubicBezTo>
                    <a:pt x="473" y="590"/>
                    <a:pt x="476" y="589"/>
                    <a:pt x="485" y="589"/>
                  </a:cubicBezTo>
                  <a:cubicBezTo>
                    <a:pt x="491" y="599"/>
                    <a:pt x="499" y="604"/>
                    <a:pt x="504" y="608"/>
                  </a:cubicBezTo>
                  <a:cubicBezTo>
                    <a:pt x="511" y="615"/>
                    <a:pt x="510" y="628"/>
                    <a:pt x="511" y="636"/>
                  </a:cubicBezTo>
                  <a:cubicBezTo>
                    <a:pt x="526" y="625"/>
                    <a:pt x="534" y="634"/>
                    <a:pt x="553" y="636"/>
                  </a:cubicBezTo>
                  <a:cubicBezTo>
                    <a:pt x="555" y="642"/>
                    <a:pt x="560" y="653"/>
                    <a:pt x="564" y="659"/>
                  </a:cubicBezTo>
                  <a:cubicBezTo>
                    <a:pt x="564" y="655"/>
                    <a:pt x="564" y="655"/>
                    <a:pt x="564" y="655"/>
                  </a:cubicBezTo>
                  <a:cubicBezTo>
                    <a:pt x="566" y="652"/>
                    <a:pt x="566" y="649"/>
                    <a:pt x="567" y="643"/>
                  </a:cubicBezTo>
                  <a:cubicBezTo>
                    <a:pt x="560" y="638"/>
                    <a:pt x="556" y="632"/>
                    <a:pt x="550" y="627"/>
                  </a:cubicBezTo>
                  <a:cubicBezTo>
                    <a:pt x="550" y="622"/>
                    <a:pt x="550" y="622"/>
                    <a:pt x="550" y="622"/>
                  </a:cubicBezTo>
                  <a:cubicBezTo>
                    <a:pt x="558" y="617"/>
                    <a:pt x="560" y="614"/>
                    <a:pt x="571" y="613"/>
                  </a:cubicBezTo>
                  <a:cubicBezTo>
                    <a:pt x="574" y="616"/>
                    <a:pt x="576" y="617"/>
                    <a:pt x="581" y="620"/>
                  </a:cubicBezTo>
                  <a:cubicBezTo>
                    <a:pt x="582" y="627"/>
                    <a:pt x="587" y="631"/>
                    <a:pt x="585" y="638"/>
                  </a:cubicBezTo>
                  <a:cubicBezTo>
                    <a:pt x="584" y="645"/>
                    <a:pt x="579" y="648"/>
                    <a:pt x="578" y="659"/>
                  </a:cubicBezTo>
                  <a:cubicBezTo>
                    <a:pt x="585" y="659"/>
                    <a:pt x="585" y="659"/>
                    <a:pt x="585" y="659"/>
                  </a:cubicBezTo>
                  <a:cubicBezTo>
                    <a:pt x="585" y="671"/>
                    <a:pt x="582" y="679"/>
                    <a:pt x="578" y="687"/>
                  </a:cubicBezTo>
                  <a:cubicBezTo>
                    <a:pt x="572" y="681"/>
                    <a:pt x="568" y="674"/>
                    <a:pt x="564" y="666"/>
                  </a:cubicBezTo>
                  <a:cubicBezTo>
                    <a:pt x="562" y="666"/>
                    <a:pt x="562" y="666"/>
                    <a:pt x="562" y="666"/>
                  </a:cubicBezTo>
                  <a:cubicBezTo>
                    <a:pt x="562" y="678"/>
                    <a:pt x="562" y="678"/>
                    <a:pt x="562" y="678"/>
                  </a:cubicBezTo>
                  <a:cubicBezTo>
                    <a:pt x="571" y="688"/>
                    <a:pt x="588" y="720"/>
                    <a:pt x="599" y="725"/>
                  </a:cubicBezTo>
                  <a:cubicBezTo>
                    <a:pt x="602" y="726"/>
                    <a:pt x="603" y="726"/>
                    <a:pt x="609" y="727"/>
                  </a:cubicBezTo>
                  <a:cubicBezTo>
                    <a:pt x="611" y="741"/>
                    <a:pt x="620" y="751"/>
                    <a:pt x="630" y="757"/>
                  </a:cubicBezTo>
                  <a:cubicBezTo>
                    <a:pt x="632" y="757"/>
                    <a:pt x="634" y="752"/>
                    <a:pt x="639" y="755"/>
                  </a:cubicBezTo>
                  <a:cubicBezTo>
                    <a:pt x="647" y="759"/>
                    <a:pt x="648" y="773"/>
                    <a:pt x="655" y="778"/>
                  </a:cubicBezTo>
                  <a:cubicBezTo>
                    <a:pt x="660" y="781"/>
                    <a:pt x="669" y="777"/>
                    <a:pt x="674" y="781"/>
                  </a:cubicBezTo>
                  <a:cubicBezTo>
                    <a:pt x="678" y="784"/>
                    <a:pt x="678" y="794"/>
                    <a:pt x="683" y="797"/>
                  </a:cubicBezTo>
                  <a:cubicBezTo>
                    <a:pt x="688" y="799"/>
                    <a:pt x="694" y="797"/>
                    <a:pt x="697" y="799"/>
                  </a:cubicBezTo>
                  <a:cubicBezTo>
                    <a:pt x="694" y="806"/>
                    <a:pt x="697" y="818"/>
                    <a:pt x="697" y="830"/>
                  </a:cubicBezTo>
                  <a:cubicBezTo>
                    <a:pt x="711" y="836"/>
                    <a:pt x="741" y="861"/>
                    <a:pt x="749" y="874"/>
                  </a:cubicBezTo>
                  <a:cubicBezTo>
                    <a:pt x="749" y="888"/>
                    <a:pt x="749" y="888"/>
                    <a:pt x="749" y="888"/>
                  </a:cubicBezTo>
                  <a:cubicBezTo>
                    <a:pt x="752" y="899"/>
                    <a:pt x="762" y="904"/>
                    <a:pt x="765" y="914"/>
                  </a:cubicBezTo>
                  <a:cubicBezTo>
                    <a:pt x="769" y="924"/>
                    <a:pt x="763" y="935"/>
                    <a:pt x="772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37"/>
                    <a:pt x="788" y="937"/>
                    <a:pt x="788" y="937"/>
                  </a:cubicBezTo>
                  <a:cubicBezTo>
                    <a:pt x="786" y="934"/>
                    <a:pt x="787" y="936"/>
                    <a:pt x="786" y="932"/>
                  </a:cubicBezTo>
                  <a:cubicBezTo>
                    <a:pt x="778" y="931"/>
                    <a:pt x="780" y="933"/>
                    <a:pt x="777" y="928"/>
                  </a:cubicBezTo>
                  <a:cubicBezTo>
                    <a:pt x="772" y="919"/>
                    <a:pt x="775" y="906"/>
                    <a:pt x="770" y="897"/>
                  </a:cubicBezTo>
                  <a:cubicBezTo>
                    <a:pt x="766" y="895"/>
                    <a:pt x="762" y="893"/>
                    <a:pt x="758" y="890"/>
                  </a:cubicBezTo>
                  <a:cubicBezTo>
                    <a:pt x="752" y="880"/>
                    <a:pt x="757" y="871"/>
                    <a:pt x="746" y="862"/>
                  </a:cubicBezTo>
                  <a:cubicBezTo>
                    <a:pt x="743" y="861"/>
                    <a:pt x="746" y="862"/>
                    <a:pt x="739" y="862"/>
                  </a:cubicBezTo>
                  <a:cubicBezTo>
                    <a:pt x="739" y="856"/>
                    <a:pt x="739" y="851"/>
                    <a:pt x="737" y="848"/>
                  </a:cubicBezTo>
                  <a:cubicBezTo>
                    <a:pt x="728" y="839"/>
                    <a:pt x="720" y="837"/>
                    <a:pt x="707" y="832"/>
                  </a:cubicBezTo>
                  <a:cubicBezTo>
                    <a:pt x="703" y="822"/>
                    <a:pt x="707" y="802"/>
                    <a:pt x="700" y="792"/>
                  </a:cubicBezTo>
                  <a:cubicBezTo>
                    <a:pt x="696" y="790"/>
                    <a:pt x="687" y="790"/>
                    <a:pt x="683" y="788"/>
                  </a:cubicBezTo>
                  <a:cubicBezTo>
                    <a:pt x="680" y="784"/>
                    <a:pt x="679" y="776"/>
                    <a:pt x="674" y="774"/>
                  </a:cubicBezTo>
                  <a:cubicBezTo>
                    <a:pt x="670" y="771"/>
                    <a:pt x="664" y="775"/>
                    <a:pt x="662" y="776"/>
                  </a:cubicBezTo>
                  <a:cubicBezTo>
                    <a:pt x="654" y="768"/>
                    <a:pt x="651" y="759"/>
                    <a:pt x="646" y="748"/>
                  </a:cubicBezTo>
                  <a:cubicBezTo>
                    <a:pt x="632" y="749"/>
                    <a:pt x="627" y="748"/>
                    <a:pt x="625" y="736"/>
                  </a:cubicBezTo>
                  <a:cubicBezTo>
                    <a:pt x="629" y="734"/>
                    <a:pt x="630" y="733"/>
                    <a:pt x="632" y="729"/>
                  </a:cubicBezTo>
                  <a:cubicBezTo>
                    <a:pt x="627" y="729"/>
                    <a:pt x="627" y="729"/>
                    <a:pt x="627" y="729"/>
                  </a:cubicBezTo>
                  <a:cubicBezTo>
                    <a:pt x="625" y="727"/>
                    <a:pt x="623" y="727"/>
                    <a:pt x="618" y="727"/>
                  </a:cubicBezTo>
                  <a:cubicBezTo>
                    <a:pt x="617" y="722"/>
                    <a:pt x="617" y="722"/>
                    <a:pt x="616" y="720"/>
                  </a:cubicBezTo>
                  <a:cubicBezTo>
                    <a:pt x="609" y="714"/>
                    <a:pt x="609" y="720"/>
                    <a:pt x="602" y="715"/>
                  </a:cubicBezTo>
                  <a:cubicBezTo>
                    <a:pt x="595" y="711"/>
                    <a:pt x="591" y="700"/>
                    <a:pt x="585" y="694"/>
                  </a:cubicBezTo>
                  <a:cubicBezTo>
                    <a:pt x="586" y="687"/>
                    <a:pt x="594" y="673"/>
                    <a:pt x="590" y="659"/>
                  </a:cubicBezTo>
                  <a:cubicBezTo>
                    <a:pt x="589" y="656"/>
                    <a:pt x="584" y="657"/>
                    <a:pt x="585" y="650"/>
                  </a:cubicBezTo>
                  <a:cubicBezTo>
                    <a:pt x="587" y="635"/>
                    <a:pt x="593" y="631"/>
                    <a:pt x="592" y="615"/>
                  </a:cubicBezTo>
                  <a:cubicBezTo>
                    <a:pt x="586" y="611"/>
                    <a:pt x="577" y="606"/>
                    <a:pt x="571" y="601"/>
                  </a:cubicBezTo>
                  <a:cubicBezTo>
                    <a:pt x="560" y="607"/>
                    <a:pt x="534" y="625"/>
                    <a:pt x="527" y="613"/>
                  </a:cubicBezTo>
                  <a:cubicBezTo>
                    <a:pt x="534" y="608"/>
                    <a:pt x="538" y="604"/>
                    <a:pt x="543" y="599"/>
                  </a:cubicBezTo>
                  <a:cubicBezTo>
                    <a:pt x="540" y="584"/>
                    <a:pt x="538" y="555"/>
                    <a:pt x="546" y="550"/>
                  </a:cubicBezTo>
                  <a:cubicBezTo>
                    <a:pt x="549" y="553"/>
                    <a:pt x="547" y="552"/>
                    <a:pt x="553" y="554"/>
                  </a:cubicBezTo>
                  <a:cubicBezTo>
                    <a:pt x="553" y="543"/>
                    <a:pt x="553" y="543"/>
                    <a:pt x="553" y="543"/>
                  </a:cubicBezTo>
                  <a:cubicBezTo>
                    <a:pt x="559" y="534"/>
                    <a:pt x="556" y="525"/>
                    <a:pt x="555" y="515"/>
                  </a:cubicBezTo>
                  <a:cubicBezTo>
                    <a:pt x="564" y="515"/>
                    <a:pt x="570" y="516"/>
                    <a:pt x="576" y="517"/>
                  </a:cubicBezTo>
                  <a:cubicBezTo>
                    <a:pt x="584" y="538"/>
                    <a:pt x="588" y="557"/>
                    <a:pt x="588" y="587"/>
                  </a:cubicBezTo>
                  <a:cubicBezTo>
                    <a:pt x="613" y="605"/>
                    <a:pt x="595" y="606"/>
                    <a:pt x="604" y="636"/>
                  </a:cubicBezTo>
                  <a:cubicBezTo>
                    <a:pt x="609" y="652"/>
                    <a:pt x="628" y="657"/>
                    <a:pt x="634" y="671"/>
                  </a:cubicBezTo>
                  <a:cubicBezTo>
                    <a:pt x="639" y="680"/>
                    <a:pt x="630" y="686"/>
                    <a:pt x="634" y="699"/>
                  </a:cubicBezTo>
                  <a:cubicBezTo>
                    <a:pt x="637" y="707"/>
                    <a:pt x="641" y="710"/>
                    <a:pt x="641" y="725"/>
                  </a:cubicBezTo>
                  <a:cubicBezTo>
                    <a:pt x="635" y="724"/>
                    <a:pt x="636" y="722"/>
                    <a:pt x="632" y="725"/>
                  </a:cubicBezTo>
                  <a:cubicBezTo>
                    <a:pt x="634" y="727"/>
                    <a:pt x="633" y="725"/>
                    <a:pt x="634" y="729"/>
                  </a:cubicBezTo>
                  <a:cubicBezTo>
                    <a:pt x="641" y="731"/>
                    <a:pt x="640" y="732"/>
                    <a:pt x="648" y="734"/>
                  </a:cubicBezTo>
                  <a:cubicBezTo>
                    <a:pt x="648" y="727"/>
                    <a:pt x="645" y="727"/>
                    <a:pt x="655" y="725"/>
                  </a:cubicBezTo>
                  <a:cubicBezTo>
                    <a:pt x="657" y="717"/>
                    <a:pt x="654" y="721"/>
                    <a:pt x="660" y="718"/>
                  </a:cubicBezTo>
                  <a:cubicBezTo>
                    <a:pt x="668" y="724"/>
                    <a:pt x="679" y="731"/>
                    <a:pt x="690" y="734"/>
                  </a:cubicBezTo>
                  <a:cubicBezTo>
                    <a:pt x="690" y="739"/>
                    <a:pt x="690" y="739"/>
                    <a:pt x="690" y="739"/>
                  </a:cubicBezTo>
                  <a:cubicBezTo>
                    <a:pt x="679" y="739"/>
                    <a:pt x="679" y="739"/>
                    <a:pt x="679" y="739"/>
                  </a:cubicBezTo>
                  <a:cubicBezTo>
                    <a:pt x="675" y="736"/>
                    <a:pt x="669" y="733"/>
                    <a:pt x="665" y="732"/>
                  </a:cubicBezTo>
                  <a:cubicBezTo>
                    <a:pt x="665" y="741"/>
                    <a:pt x="665" y="741"/>
                    <a:pt x="665" y="741"/>
                  </a:cubicBezTo>
                  <a:cubicBezTo>
                    <a:pt x="667" y="741"/>
                    <a:pt x="667" y="741"/>
                    <a:pt x="667" y="741"/>
                  </a:cubicBezTo>
                  <a:cubicBezTo>
                    <a:pt x="667" y="743"/>
                    <a:pt x="667" y="743"/>
                    <a:pt x="667" y="743"/>
                  </a:cubicBezTo>
                  <a:cubicBezTo>
                    <a:pt x="675" y="744"/>
                    <a:pt x="692" y="749"/>
                    <a:pt x="693" y="748"/>
                  </a:cubicBezTo>
                  <a:cubicBezTo>
                    <a:pt x="700" y="744"/>
                    <a:pt x="695" y="743"/>
                    <a:pt x="702" y="741"/>
                  </a:cubicBezTo>
                  <a:cubicBezTo>
                    <a:pt x="708" y="747"/>
                    <a:pt x="719" y="748"/>
                    <a:pt x="725" y="755"/>
                  </a:cubicBezTo>
                  <a:cubicBezTo>
                    <a:pt x="741" y="763"/>
                    <a:pt x="738" y="790"/>
                    <a:pt x="746" y="806"/>
                  </a:cubicBezTo>
                  <a:cubicBezTo>
                    <a:pt x="755" y="823"/>
                    <a:pt x="773" y="836"/>
                    <a:pt x="784" y="851"/>
                  </a:cubicBezTo>
                  <a:cubicBezTo>
                    <a:pt x="789" y="858"/>
                    <a:pt x="783" y="865"/>
                    <a:pt x="786" y="872"/>
                  </a:cubicBezTo>
                  <a:cubicBezTo>
                    <a:pt x="791" y="875"/>
                    <a:pt x="795" y="878"/>
                    <a:pt x="800" y="881"/>
                  </a:cubicBezTo>
                  <a:cubicBezTo>
                    <a:pt x="802" y="887"/>
                    <a:pt x="805" y="893"/>
                    <a:pt x="807" y="900"/>
                  </a:cubicBezTo>
                  <a:cubicBezTo>
                    <a:pt x="810" y="903"/>
                    <a:pt x="819" y="904"/>
                    <a:pt x="821" y="909"/>
                  </a:cubicBezTo>
                  <a:cubicBezTo>
                    <a:pt x="820" y="914"/>
                    <a:pt x="819" y="918"/>
                    <a:pt x="819" y="923"/>
                  </a:cubicBezTo>
                  <a:cubicBezTo>
                    <a:pt x="823" y="933"/>
                    <a:pt x="833" y="927"/>
                    <a:pt x="835" y="944"/>
                  </a:cubicBezTo>
                  <a:cubicBezTo>
                    <a:pt x="833" y="944"/>
                    <a:pt x="833" y="944"/>
                    <a:pt x="833" y="944"/>
                  </a:cubicBezTo>
                  <a:cubicBezTo>
                    <a:pt x="829" y="942"/>
                    <a:pt x="825" y="943"/>
                    <a:pt x="816" y="944"/>
                  </a:cubicBezTo>
                  <a:cubicBezTo>
                    <a:pt x="813" y="948"/>
                    <a:pt x="812" y="948"/>
                    <a:pt x="809" y="953"/>
                  </a:cubicBezTo>
                  <a:cubicBezTo>
                    <a:pt x="812" y="953"/>
                    <a:pt x="812" y="953"/>
                    <a:pt x="812" y="953"/>
                  </a:cubicBezTo>
                  <a:cubicBezTo>
                    <a:pt x="813" y="957"/>
                    <a:pt x="812" y="955"/>
                    <a:pt x="814" y="958"/>
                  </a:cubicBezTo>
                  <a:cubicBezTo>
                    <a:pt x="820" y="953"/>
                    <a:pt x="827" y="949"/>
                    <a:pt x="837" y="949"/>
                  </a:cubicBezTo>
                  <a:cubicBezTo>
                    <a:pt x="842" y="958"/>
                    <a:pt x="846" y="962"/>
                    <a:pt x="847" y="976"/>
                  </a:cubicBezTo>
                  <a:cubicBezTo>
                    <a:pt x="841" y="982"/>
                    <a:pt x="838" y="989"/>
                    <a:pt x="837" y="1000"/>
                  </a:cubicBezTo>
                  <a:cubicBezTo>
                    <a:pt x="852" y="1008"/>
                    <a:pt x="866" y="1030"/>
                    <a:pt x="875" y="1044"/>
                  </a:cubicBezTo>
                  <a:cubicBezTo>
                    <a:pt x="881" y="1044"/>
                    <a:pt x="878" y="1042"/>
                    <a:pt x="882" y="1044"/>
                  </a:cubicBezTo>
                  <a:cubicBezTo>
                    <a:pt x="885" y="1048"/>
                    <a:pt x="885" y="1056"/>
                    <a:pt x="889" y="1060"/>
                  </a:cubicBezTo>
                  <a:cubicBezTo>
                    <a:pt x="894" y="1066"/>
                    <a:pt x="906" y="1067"/>
                    <a:pt x="912" y="1072"/>
                  </a:cubicBezTo>
                  <a:cubicBezTo>
                    <a:pt x="916" y="1075"/>
                    <a:pt x="931" y="1095"/>
                    <a:pt x="931" y="1100"/>
                  </a:cubicBezTo>
                  <a:cubicBezTo>
                    <a:pt x="931" y="1103"/>
                    <a:pt x="923" y="1108"/>
                    <a:pt x="926" y="1116"/>
                  </a:cubicBezTo>
                  <a:cubicBezTo>
                    <a:pt x="926" y="1118"/>
                    <a:pt x="932" y="1122"/>
                    <a:pt x="933" y="1123"/>
                  </a:cubicBezTo>
                  <a:cubicBezTo>
                    <a:pt x="938" y="1134"/>
                    <a:pt x="932" y="1142"/>
                    <a:pt x="931" y="1149"/>
                  </a:cubicBezTo>
                  <a:cubicBezTo>
                    <a:pt x="929" y="1161"/>
                    <a:pt x="939" y="1173"/>
                    <a:pt x="933" y="1189"/>
                  </a:cubicBezTo>
                  <a:cubicBezTo>
                    <a:pt x="929" y="1197"/>
                    <a:pt x="918" y="1206"/>
                    <a:pt x="914" y="1214"/>
                  </a:cubicBezTo>
                  <a:cubicBezTo>
                    <a:pt x="919" y="1214"/>
                    <a:pt x="919" y="1214"/>
                    <a:pt x="919" y="1214"/>
                  </a:cubicBezTo>
                  <a:cubicBezTo>
                    <a:pt x="924" y="1208"/>
                    <a:pt x="930" y="1199"/>
                    <a:pt x="938" y="1196"/>
                  </a:cubicBezTo>
                  <a:cubicBezTo>
                    <a:pt x="939" y="1201"/>
                    <a:pt x="940" y="1207"/>
                    <a:pt x="942" y="1210"/>
                  </a:cubicBezTo>
                  <a:cubicBezTo>
                    <a:pt x="942" y="1199"/>
                    <a:pt x="936" y="1192"/>
                    <a:pt x="938" y="1184"/>
                  </a:cubicBezTo>
                  <a:close/>
                  <a:moveTo>
                    <a:pt x="704" y="379"/>
                  </a:moveTo>
                  <a:cubicBezTo>
                    <a:pt x="707" y="384"/>
                    <a:pt x="709" y="385"/>
                    <a:pt x="711" y="391"/>
                  </a:cubicBezTo>
                  <a:cubicBezTo>
                    <a:pt x="709" y="391"/>
                    <a:pt x="709" y="391"/>
                    <a:pt x="709" y="391"/>
                  </a:cubicBezTo>
                  <a:cubicBezTo>
                    <a:pt x="706" y="393"/>
                    <a:pt x="707" y="392"/>
                    <a:pt x="702" y="393"/>
                  </a:cubicBezTo>
                  <a:cubicBezTo>
                    <a:pt x="699" y="388"/>
                    <a:pt x="699" y="389"/>
                    <a:pt x="697" y="382"/>
                  </a:cubicBezTo>
                  <a:cubicBezTo>
                    <a:pt x="700" y="381"/>
                    <a:pt x="702" y="380"/>
                    <a:pt x="704" y="379"/>
                  </a:cubicBezTo>
                  <a:close/>
                  <a:moveTo>
                    <a:pt x="688" y="316"/>
                  </a:moveTo>
                  <a:cubicBezTo>
                    <a:pt x="689" y="320"/>
                    <a:pt x="690" y="320"/>
                    <a:pt x="690" y="326"/>
                  </a:cubicBezTo>
                  <a:cubicBezTo>
                    <a:pt x="688" y="326"/>
                    <a:pt x="688" y="326"/>
                    <a:pt x="688" y="326"/>
                  </a:cubicBezTo>
                  <a:cubicBezTo>
                    <a:pt x="688" y="328"/>
                    <a:pt x="688" y="328"/>
                    <a:pt x="688" y="328"/>
                  </a:cubicBezTo>
                  <a:cubicBezTo>
                    <a:pt x="686" y="328"/>
                    <a:pt x="686" y="328"/>
                    <a:pt x="686" y="328"/>
                  </a:cubicBezTo>
                  <a:cubicBezTo>
                    <a:pt x="686" y="326"/>
                    <a:pt x="686" y="326"/>
                    <a:pt x="686" y="326"/>
                  </a:cubicBezTo>
                  <a:cubicBezTo>
                    <a:pt x="684" y="323"/>
                    <a:pt x="684" y="323"/>
                    <a:pt x="683" y="319"/>
                  </a:cubicBezTo>
                  <a:cubicBezTo>
                    <a:pt x="685" y="318"/>
                    <a:pt x="686" y="317"/>
                    <a:pt x="688" y="316"/>
                  </a:cubicBezTo>
                  <a:close/>
                  <a:moveTo>
                    <a:pt x="592" y="207"/>
                  </a:moveTo>
                  <a:cubicBezTo>
                    <a:pt x="601" y="207"/>
                    <a:pt x="606" y="211"/>
                    <a:pt x="609" y="209"/>
                  </a:cubicBezTo>
                  <a:cubicBezTo>
                    <a:pt x="616" y="215"/>
                    <a:pt x="625" y="226"/>
                    <a:pt x="630" y="235"/>
                  </a:cubicBezTo>
                  <a:cubicBezTo>
                    <a:pt x="630" y="238"/>
                    <a:pt x="631" y="242"/>
                    <a:pt x="632" y="246"/>
                  </a:cubicBezTo>
                  <a:cubicBezTo>
                    <a:pt x="641" y="260"/>
                    <a:pt x="673" y="259"/>
                    <a:pt x="674" y="293"/>
                  </a:cubicBezTo>
                  <a:cubicBezTo>
                    <a:pt x="666" y="296"/>
                    <a:pt x="663" y="301"/>
                    <a:pt x="655" y="305"/>
                  </a:cubicBezTo>
                  <a:cubicBezTo>
                    <a:pt x="649" y="283"/>
                    <a:pt x="634" y="266"/>
                    <a:pt x="625" y="246"/>
                  </a:cubicBezTo>
                  <a:cubicBezTo>
                    <a:pt x="617" y="247"/>
                    <a:pt x="608" y="247"/>
                    <a:pt x="604" y="244"/>
                  </a:cubicBezTo>
                  <a:cubicBezTo>
                    <a:pt x="594" y="234"/>
                    <a:pt x="591" y="222"/>
                    <a:pt x="592" y="207"/>
                  </a:cubicBezTo>
                  <a:close/>
                  <a:moveTo>
                    <a:pt x="30" y="1823"/>
                  </a:moveTo>
                  <a:cubicBezTo>
                    <a:pt x="28" y="1825"/>
                    <a:pt x="27" y="1826"/>
                    <a:pt x="25" y="1828"/>
                  </a:cubicBezTo>
                  <a:cubicBezTo>
                    <a:pt x="29" y="1832"/>
                    <a:pt x="30" y="1833"/>
                    <a:pt x="28" y="1837"/>
                  </a:cubicBezTo>
                  <a:cubicBezTo>
                    <a:pt x="27" y="1840"/>
                    <a:pt x="26" y="1842"/>
                    <a:pt x="25" y="1844"/>
                  </a:cubicBezTo>
                  <a:cubicBezTo>
                    <a:pt x="21" y="1844"/>
                    <a:pt x="21" y="1844"/>
                    <a:pt x="21" y="1844"/>
                  </a:cubicBezTo>
                  <a:cubicBezTo>
                    <a:pt x="21" y="1828"/>
                    <a:pt x="21" y="1828"/>
                    <a:pt x="21" y="1828"/>
                  </a:cubicBezTo>
                  <a:cubicBezTo>
                    <a:pt x="25" y="1826"/>
                    <a:pt x="25" y="1825"/>
                    <a:pt x="30" y="1823"/>
                  </a:cubicBezTo>
                  <a:close/>
                  <a:moveTo>
                    <a:pt x="254" y="1205"/>
                  </a:moveTo>
                  <a:cubicBezTo>
                    <a:pt x="235" y="1205"/>
                    <a:pt x="235" y="1205"/>
                    <a:pt x="235" y="1205"/>
                  </a:cubicBezTo>
                  <a:cubicBezTo>
                    <a:pt x="235" y="1210"/>
                    <a:pt x="235" y="1210"/>
                    <a:pt x="235" y="1210"/>
                  </a:cubicBezTo>
                  <a:cubicBezTo>
                    <a:pt x="247" y="1210"/>
                    <a:pt x="247" y="1210"/>
                    <a:pt x="247" y="1210"/>
                  </a:cubicBezTo>
                  <a:cubicBezTo>
                    <a:pt x="247" y="1216"/>
                    <a:pt x="246" y="1218"/>
                    <a:pt x="245" y="1221"/>
                  </a:cubicBezTo>
                  <a:cubicBezTo>
                    <a:pt x="242" y="1219"/>
                    <a:pt x="244" y="1222"/>
                    <a:pt x="242" y="1219"/>
                  </a:cubicBezTo>
                  <a:cubicBezTo>
                    <a:pt x="233" y="1212"/>
                    <a:pt x="228" y="1210"/>
                    <a:pt x="228" y="1191"/>
                  </a:cubicBezTo>
                  <a:cubicBezTo>
                    <a:pt x="234" y="1188"/>
                    <a:pt x="231" y="1190"/>
                    <a:pt x="231" y="1179"/>
                  </a:cubicBezTo>
                  <a:cubicBezTo>
                    <a:pt x="237" y="1177"/>
                    <a:pt x="237" y="1175"/>
                    <a:pt x="247" y="1175"/>
                  </a:cubicBezTo>
                  <a:cubicBezTo>
                    <a:pt x="249" y="1176"/>
                    <a:pt x="252" y="1178"/>
                    <a:pt x="254" y="1179"/>
                  </a:cubicBezTo>
                  <a:cubicBezTo>
                    <a:pt x="249" y="1179"/>
                    <a:pt x="249" y="1179"/>
                    <a:pt x="249" y="1179"/>
                  </a:cubicBezTo>
                  <a:cubicBezTo>
                    <a:pt x="246" y="1182"/>
                    <a:pt x="243" y="1183"/>
                    <a:pt x="238" y="1184"/>
                  </a:cubicBezTo>
                  <a:cubicBezTo>
                    <a:pt x="238" y="1186"/>
                    <a:pt x="238" y="1186"/>
                    <a:pt x="238" y="1186"/>
                  </a:cubicBezTo>
                  <a:cubicBezTo>
                    <a:pt x="249" y="1186"/>
                    <a:pt x="255" y="1188"/>
                    <a:pt x="259" y="1196"/>
                  </a:cubicBezTo>
                  <a:cubicBezTo>
                    <a:pt x="254" y="1199"/>
                    <a:pt x="255" y="1198"/>
                    <a:pt x="254" y="1205"/>
                  </a:cubicBezTo>
                  <a:close/>
                  <a:moveTo>
                    <a:pt x="242" y="589"/>
                  </a:moveTo>
                  <a:cubicBezTo>
                    <a:pt x="281" y="595"/>
                    <a:pt x="265" y="572"/>
                    <a:pt x="298" y="564"/>
                  </a:cubicBezTo>
                  <a:cubicBezTo>
                    <a:pt x="301" y="568"/>
                    <a:pt x="302" y="568"/>
                    <a:pt x="303" y="575"/>
                  </a:cubicBezTo>
                  <a:cubicBezTo>
                    <a:pt x="299" y="579"/>
                    <a:pt x="298" y="584"/>
                    <a:pt x="294" y="587"/>
                  </a:cubicBezTo>
                  <a:cubicBezTo>
                    <a:pt x="280" y="598"/>
                    <a:pt x="266" y="590"/>
                    <a:pt x="263" y="613"/>
                  </a:cubicBezTo>
                  <a:cubicBezTo>
                    <a:pt x="266" y="616"/>
                    <a:pt x="265" y="614"/>
                    <a:pt x="263" y="617"/>
                  </a:cubicBezTo>
                  <a:cubicBezTo>
                    <a:pt x="260" y="627"/>
                    <a:pt x="251" y="636"/>
                    <a:pt x="240" y="638"/>
                  </a:cubicBezTo>
                  <a:cubicBezTo>
                    <a:pt x="240" y="634"/>
                    <a:pt x="240" y="634"/>
                    <a:pt x="240" y="634"/>
                  </a:cubicBezTo>
                  <a:cubicBezTo>
                    <a:pt x="238" y="627"/>
                    <a:pt x="238" y="601"/>
                    <a:pt x="242" y="589"/>
                  </a:cubicBezTo>
                  <a:close/>
                  <a:moveTo>
                    <a:pt x="273" y="769"/>
                  </a:moveTo>
                  <a:cubicBezTo>
                    <a:pt x="273" y="762"/>
                    <a:pt x="273" y="762"/>
                    <a:pt x="273" y="762"/>
                  </a:cubicBezTo>
                  <a:cubicBezTo>
                    <a:pt x="275" y="762"/>
                    <a:pt x="275" y="762"/>
                    <a:pt x="275" y="762"/>
                  </a:cubicBezTo>
                  <a:cubicBezTo>
                    <a:pt x="274" y="767"/>
                    <a:pt x="274" y="766"/>
                    <a:pt x="273" y="769"/>
                  </a:cubicBezTo>
                  <a:close/>
                  <a:moveTo>
                    <a:pt x="310" y="680"/>
                  </a:moveTo>
                  <a:cubicBezTo>
                    <a:pt x="307" y="674"/>
                    <a:pt x="311" y="679"/>
                    <a:pt x="305" y="676"/>
                  </a:cubicBezTo>
                  <a:cubicBezTo>
                    <a:pt x="305" y="680"/>
                    <a:pt x="305" y="680"/>
                    <a:pt x="305" y="680"/>
                  </a:cubicBezTo>
                  <a:cubicBezTo>
                    <a:pt x="304" y="683"/>
                    <a:pt x="304" y="682"/>
                    <a:pt x="303" y="687"/>
                  </a:cubicBezTo>
                  <a:cubicBezTo>
                    <a:pt x="296" y="687"/>
                    <a:pt x="296" y="687"/>
                    <a:pt x="296" y="687"/>
                  </a:cubicBezTo>
                  <a:cubicBezTo>
                    <a:pt x="295" y="693"/>
                    <a:pt x="294" y="700"/>
                    <a:pt x="294" y="706"/>
                  </a:cubicBezTo>
                  <a:cubicBezTo>
                    <a:pt x="287" y="706"/>
                    <a:pt x="287" y="706"/>
                    <a:pt x="287" y="706"/>
                  </a:cubicBezTo>
                  <a:cubicBezTo>
                    <a:pt x="288" y="720"/>
                    <a:pt x="290" y="742"/>
                    <a:pt x="282" y="753"/>
                  </a:cubicBezTo>
                  <a:cubicBezTo>
                    <a:pt x="279" y="754"/>
                    <a:pt x="278" y="754"/>
                    <a:pt x="273" y="755"/>
                  </a:cubicBezTo>
                  <a:cubicBezTo>
                    <a:pt x="269" y="753"/>
                    <a:pt x="272" y="755"/>
                    <a:pt x="266" y="755"/>
                  </a:cubicBezTo>
                  <a:cubicBezTo>
                    <a:pt x="264" y="738"/>
                    <a:pt x="253" y="728"/>
                    <a:pt x="249" y="715"/>
                  </a:cubicBezTo>
                  <a:cubicBezTo>
                    <a:pt x="247" y="707"/>
                    <a:pt x="253" y="707"/>
                    <a:pt x="254" y="704"/>
                  </a:cubicBezTo>
                  <a:cubicBezTo>
                    <a:pt x="257" y="696"/>
                    <a:pt x="253" y="674"/>
                    <a:pt x="252" y="669"/>
                  </a:cubicBezTo>
                  <a:cubicBezTo>
                    <a:pt x="250" y="670"/>
                    <a:pt x="249" y="671"/>
                    <a:pt x="247" y="673"/>
                  </a:cubicBezTo>
                  <a:cubicBezTo>
                    <a:pt x="246" y="662"/>
                    <a:pt x="244" y="663"/>
                    <a:pt x="242" y="652"/>
                  </a:cubicBezTo>
                  <a:cubicBezTo>
                    <a:pt x="253" y="644"/>
                    <a:pt x="259" y="635"/>
                    <a:pt x="273" y="629"/>
                  </a:cubicBezTo>
                  <a:cubicBezTo>
                    <a:pt x="272" y="621"/>
                    <a:pt x="272" y="612"/>
                    <a:pt x="275" y="608"/>
                  </a:cubicBezTo>
                  <a:cubicBezTo>
                    <a:pt x="287" y="598"/>
                    <a:pt x="306" y="601"/>
                    <a:pt x="310" y="582"/>
                  </a:cubicBezTo>
                  <a:cubicBezTo>
                    <a:pt x="316" y="583"/>
                    <a:pt x="318" y="583"/>
                    <a:pt x="322" y="585"/>
                  </a:cubicBezTo>
                  <a:cubicBezTo>
                    <a:pt x="311" y="609"/>
                    <a:pt x="314" y="637"/>
                    <a:pt x="305" y="662"/>
                  </a:cubicBezTo>
                  <a:cubicBezTo>
                    <a:pt x="312" y="662"/>
                    <a:pt x="312" y="662"/>
                    <a:pt x="312" y="662"/>
                  </a:cubicBezTo>
                  <a:cubicBezTo>
                    <a:pt x="313" y="668"/>
                    <a:pt x="314" y="674"/>
                    <a:pt x="315" y="680"/>
                  </a:cubicBezTo>
                  <a:lnTo>
                    <a:pt x="310" y="680"/>
                  </a:lnTo>
                  <a:close/>
                  <a:moveTo>
                    <a:pt x="324" y="606"/>
                  </a:moveTo>
                  <a:cubicBezTo>
                    <a:pt x="321" y="603"/>
                    <a:pt x="324" y="606"/>
                    <a:pt x="322" y="603"/>
                  </a:cubicBezTo>
                  <a:cubicBezTo>
                    <a:pt x="319" y="603"/>
                    <a:pt x="319" y="603"/>
                    <a:pt x="319" y="603"/>
                  </a:cubicBezTo>
                  <a:cubicBezTo>
                    <a:pt x="322" y="601"/>
                    <a:pt x="320" y="602"/>
                    <a:pt x="324" y="601"/>
                  </a:cubicBezTo>
                  <a:lnTo>
                    <a:pt x="324" y="606"/>
                  </a:lnTo>
                  <a:close/>
                  <a:moveTo>
                    <a:pt x="336" y="543"/>
                  </a:moveTo>
                  <a:cubicBezTo>
                    <a:pt x="330" y="542"/>
                    <a:pt x="330" y="541"/>
                    <a:pt x="326" y="540"/>
                  </a:cubicBezTo>
                  <a:cubicBezTo>
                    <a:pt x="326" y="548"/>
                    <a:pt x="325" y="552"/>
                    <a:pt x="322" y="557"/>
                  </a:cubicBezTo>
                  <a:cubicBezTo>
                    <a:pt x="322" y="552"/>
                    <a:pt x="322" y="552"/>
                    <a:pt x="322" y="552"/>
                  </a:cubicBezTo>
                  <a:cubicBezTo>
                    <a:pt x="319" y="549"/>
                    <a:pt x="319" y="544"/>
                    <a:pt x="319" y="538"/>
                  </a:cubicBezTo>
                  <a:cubicBezTo>
                    <a:pt x="336" y="538"/>
                    <a:pt x="336" y="538"/>
                    <a:pt x="336" y="538"/>
                  </a:cubicBezTo>
                  <a:lnTo>
                    <a:pt x="336" y="543"/>
                  </a:lnTo>
                  <a:close/>
                  <a:moveTo>
                    <a:pt x="329" y="531"/>
                  </a:moveTo>
                  <a:cubicBezTo>
                    <a:pt x="329" y="526"/>
                    <a:pt x="329" y="526"/>
                    <a:pt x="329" y="526"/>
                  </a:cubicBezTo>
                  <a:cubicBezTo>
                    <a:pt x="336" y="526"/>
                    <a:pt x="336" y="526"/>
                    <a:pt x="336" y="526"/>
                  </a:cubicBezTo>
                  <a:cubicBezTo>
                    <a:pt x="333" y="530"/>
                    <a:pt x="334" y="529"/>
                    <a:pt x="329" y="531"/>
                  </a:cubicBezTo>
                  <a:close/>
                  <a:moveTo>
                    <a:pt x="569" y="372"/>
                  </a:moveTo>
                  <a:cubicBezTo>
                    <a:pt x="569" y="366"/>
                    <a:pt x="569" y="364"/>
                    <a:pt x="571" y="361"/>
                  </a:cubicBezTo>
                  <a:cubicBezTo>
                    <a:pt x="571" y="366"/>
                    <a:pt x="571" y="369"/>
                    <a:pt x="569" y="372"/>
                  </a:cubicBezTo>
                  <a:close/>
                  <a:moveTo>
                    <a:pt x="578" y="176"/>
                  </a:moveTo>
                  <a:cubicBezTo>
                    <a:pt x="579" y="182"/>
                    <a:pt x="579" y="182"/>
                    <a:pt x="581" y="186"/>
                  </a:cubicBezTo>
                  <a:cubicBezTo>
                    <a:pt x="576" y="186"/>
                    <a:pt x="576" y="186"/>
                    <a:pt x="576" y="186"/>
                  </a:cubicBezTo>
                  <a:cubicBezTo>
                    <a:pt x="574" y="181"/>
                    <a:pt x="573" y="182"/>
                    <a:pt x="571" y="176"/>
                  </a:cubicBezTo>
                  <a:lnTo>
                    <a:pt x="578" y="176"/>
                  </a:lnTo>
                  <a:close/>
                  <a:moveTo>
                    <a:pt x="550" y="104"/>
                  </a:moveTo>
                  <a:cubicBezTo>
                    <a:pt x="555" y="104"/>
                    <a:pt x="555" y="104"/>
                    <a:pt x="555" y="104"/>
                  </a:cubicBezTo>
                  <a:cubicBezTo>
                    <a:pt x="554" y="106"/>
                    <a:pt x="553" y="109"/>
                    <a:pt x="553" y="111"/>
                  </a:cubicBezTo>
                  <a:cubicBezTo>
                    <a:pt x="550" y="111"/>
                    <a:pt x="550" y="111"/>
                    <a:pt x="550" y="111"/>
                  </a:cubicBezTo>
                  <a:lnTo>
                    <a:pt x="550" y="104"/>
                  </a:lnTo>
                  <a:close/>
                  <a:moveTo>
                    <a:pt x="340" y="218"/>
                  </a:moveTo>
                  <a:cubicBezTo>
                    <a:pt x="334" y="213"/>
                    <a:pt x="331" y="217"/>
                    <a:pt x="326" y="211"/>
                  </a:cubicBezTo>
                  <a:cubicBezTo>
                    <a:pt x="325" y="209"/>
                    <a:pt x="324" y="211"/>
                    <a:pt x="324" y="207"/>
                  </a:cubicBezTo>
                  <a:cubicBezTo>
                    <a:pt x="324" y="198"/>
                    <a:pt x="333" y="195"/>
                    <a:pt x="336" y="190"/>
                  </a:cubicBezTo>
                  <a:cubicBezTo>
                    <a:pt x="342" y="178"/>
                    <a:pt x="337" y="161"/>
                    <a:pt x="343" y="153"/>
                  </a:cubicBezTo>
                  <a:cubicBezTo>
                    <a:pt x="345" y="149"/>
                    <a:pt x="348" y="149"/>
                    <a:pt x="354" y="148"/>
                  </a:cubicBezTo>
                  <a:cubicBezTo>
                    <a:pt x="360" y="153"/>
                    <a:pt x="381" y="159"/>
                    <a:pt x="387" y="155"/>
                  </a:cubicBezTo>
                  <a:cubicBezTo>
                    <a:pt x="395" y="145"/>
                    <a:pt x="396" y="131"/>
                    <a:pt x="403" y="120"/>
                  </a:cubicBezTo>
                  <a:cubicBezTo>
                    <a:pt x="404" y="132"/>
                    <a:pt x="390" y="176"/>
                    <a:pt x="387" y="179"/>
                  </a:cubicBezTo>
                  <a:cubicBezTo>
                    <a:pt x="385" y="181"/>
                    <a:pt x="380" y="178"/>
                    <a:pt x="378" y="181"/>
                  </a:cubicBezTo>
                  <a:cubicBezTo>
                    <a:pt x="373" y="188"/>
                    <a:pt x="376" y="199"/>
                    <a:pt x="368" y="204"/>
                  </a:cubicBezTo>
                  <a:cubicBezTo>
                    <a:pt x="360" y="203"/>
                    <a:pt x="354" y="214"/>
                    <a:pt x="340" y="218"/>
                  </a:cubicBezTo>
                  <a:close/>
                  <a:moveTo>
                    <a:pt x="387" y="475"/>
                  </a:moveTo>
                  <a:cubicBezTo>
                    <a:pt x="385" y="475"/>
                    <a:pt x="385" y="475"/>
                    <a:pt x="385" y="475"/>
                  </a:cubicBezTo>
                  <a:cubicBezTo>
                    <a:pt x="385" y="470"/>
                    <a:pt x="385" y="470"/>
                    <a:pt x="385" y="470"/>
                  </a:cubicBezTo>
                  <a:cubicBezTo>
                    <a:pt x="387" y="470"/>
                    <a:pt x="387" y="470"/>
                    <a:pt x="387" y="470"/>
                  </a:cubicBezTo>
                  <a:lnTo>
                    <a:pt x="387" y="475"/>
                  </a:lnTo>
                  <a:close/>
                  <a:moveTo>
                    <a:pt x="382" y="407"/>
                  </a:moveTo>
                  <a:cubicBezTo>
                    <a:pt x="383" y="402"/>
                    <a:pt x="383" y="401"/>
                    <a:pt x="385" y="398"/>
                  </a:cubicBezTo>
                  <a:cubicBezTo>
                    <a:pt x="384" y="403"/>
                    <a:pt x="384" y="404"/>
                    <a:pt x="382" y="407"/>
                  </a:cubicBezTo>
                  <a:close/>
                  <a:moveTo>
                    <a:pt x="417" y="501"/>
                  </a:moveTo>
                  <a:cubicBezTo>
                    <a:pt x="410" y="504"/>
                    <a:pt x="418" y="506"/>
                    <a:pt x="415" y="512"/>
                  </a:cubicBezTo>
                  <a:cubicBezTo>
                    <a:pt x="412" y="518"/>
                    <a:pt x="416" y="514"/>
                    <a:pt x="410" y="517"/>
                  </a:cubicBezTo>
                  <a:cubicBezTo>
                    <a:pt x="410" y="515"/>
                    <a:pt x="410" y="515"/>
                    <a:pt x="410" y="515"/>
                  </a:cubicBezTo>
                  <a:cubicBezTo>
                    <a:pt x="404" y="510"/>
                    <a:pt x="404" y="510"/>
                    <a:pt x="403" y="501"/>
                  </a:cubicBezTo>
                  <a:cubicBezTo>
                    <a:pt x="401" y="501"/>
                    <a:pt x="401" y="501"/>
                    <a:pt x="401" y="501"/>
                  </a:cubicBezTo>
                  <a:cubicBezTo>
                    <a:pt x="399" y="498"/>
                    <a:pt x="403" y="498"/>
                    <a:pt x="403" y="498"/>
                  </a:cubicBezTo>
                  <a:cubicBezTo>
                    <a:pt x="403" y="496"/>
                    <a:pt x="403" y="496"/>
                    <a:pt x="403" y="496"/>
                  </a:cubicBezTo>
                  <a:cubicBezTo>
                    <a:pt x="406" y="496"/>
                    <a:pt x="406" y="496"/>
                    <a:pt x="406" y="496"/>
                  </a:cubicBezTo>
                  <a:cubicBezTo>
                    <a:pt x="409" y="498"/>
                    <a:pt x="411" y="498"/>
                    <a:pt x="417" y="498"/>
                  </a:cubicBezTo>
                  <a:lnTo>
                    <a:pt x="417" y="501"/>
                  </a:lnTo>
                  <a:close/>
                  <a:moveTo>
                    <a:pt x="534" y="599"/>
                  </a:moveTo>
                  <a:cubicBezTo>
                    <a:pt x="526" y="602"/>
                    <a:pt x="520" y="607"/>
                    <a:pt x="513" y="613"/>
                  </a:cubicBezTo>
                  <a:cubicBezTo>
                    <a:pt x="511" y="595"/>
                    <a:pt x="495" y="588"/>
                    <a:pt x="487" y="575"/>
                  </a:cubicBezTo>
                  <a:cubicBezTo>
                    <a:pt x="476" y="577"/>
                    <a:pt x="472" y="580"/>
                    <a:pt x="459" y="578"/>
                  </a:cubicBezTo>
                  <a:cubicBezTo>
                    <a:pt x="461" y="573"/>
                    <a:pt x="463" y="576"/>
                    <a:pt x="459" y="573"/>
                  </a:cubicBezTo>
                  <a:cubicBezTo>
                    <a:pt x="456" y="565"/>
                    <a:pt x="447" y="557"/>
                    <a:pt x="441" y="552"/>
                  </a:cubicBezTo>
                  <a:cubicBezTo>
                    <a:pt x="442" y="539"/>
                    <a:pt x="446" y="533"/>
                    <a:pt x="443" y="519"/>
                  </a:cubicBezTo>
                  <a:cubicBezTo>
                    <a:pt x="437" y="516"/>
                    <a:pt x="428" y="513"/>
                    <a:pt x="422" y="510"/>
                  </a:cubicBezTo>
                  <a:cubicBezTo>
                    <a:pt x="420" y="487"/>
                    <a:pt x="411" y="492"/>
                    <a:pt x="406" y="482"/>
                  </a:cubicBezTo>
                  <a:cubicBezTo>
                    <a:pt x="405" y="475"/>
                    <a:pt x="404" y="468"/>
                    <a:pt x="403" y="461"/>
                  </a:cubicBezTo>
                  <a:cubicBezTo>
                    <a:pt x="401" y="453"/>
                    <a:pt x="392" y="445"/>
                    <a:pt x="389" y="438"/>
                  </a:cubicBezTo>
                  <a:cubicBezTo>
                    <a:pt x="389" y="421"/>
                    <a:pt x="388" y="405"/>
                    <a:pt x="387" y="389"/>
                  </a:cubicBezTo>
                  <a:cubicBezTo>
                    <a:pt x="382" y="389"/>
                    <a:pt x="382" y="389"/>
                    <a:pt x="382" y="389"/>
                  </a:cubicBezTo>
                  <a:cubicBezTo>
                    <a:pt x="383" y="381"/>
                    <a:pt x="384" y="373"/>
                    <a:pt x="385" y="365"/>
                  </a:cubicBezTo>
                  <a:cubicBezTo>
                    <a:pt x="384" y="364"/>
                    <a:pt x="376" y="363"/>
                    <a:pt x="375" y="361"/>
                  </a:cubicBezTo>
                  <a:cubicBezTo>
                    <a:pt x="376" y="355"/>
                    <a:pt x="377" y="350"/>
                    <a:pt x="378" y="344"/>
                  </a:cubicBezTo>
                  <a:cubicBezTo>
                    <a:pt x="375" y="332"/>
                    <a:pt x="369" y="324"/>
                    <a:pt x="366" y="312"/>
                  </a:cubicBezTo>
                  <a:cubicBezTo>
                    <a:pt x="364" y="302"/>
                    <a:pt x="370" y="296"/>
                    <a:pt x="368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93"/>
                    <a:pt x="365" y="293"/>
                    <a:pt x="364" y="295"/>
                  </a:cubicBezTo>
                  <a:cubicBezTo>
                    <a:pt x="364" y="286"/>
                    <a:pt x="364" y="286"/>
                    <a:pt x="364" y="286"/>
                  </a:cubicBezTo>
                  <a:cubicBezTo>
                    <a:pt x="371" y="281"/>
                    <a:pt x="370" y="274"/>
                    <a:pt x="373" y="265"/>
                  </a:cubicBezTo>
                  <a:cubicBezTo>
                    <a:pt x="380" y="265"/>
                    <a:pt x="380" y="265"/>
                    <a:pt x="380" y="265"/>
                  </a:cubicBezTo>
                  <a:cubicBezTo>
                    <a:pt x="380" y="258"/>
                    <a:pt x="380" y="258"/>
                    <a:pt x="380" y="258"/>
                  </a:cubicBezTo>
                  <a:cubicBezTo>
                    <a:pt x="389" y="258"/>
                    <a:pt x="389" y="258"/>
                    <a:pt x="389" y="258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401" y="240"/>
                    <a:pt x="403" y="226"/>
                    <a:pt x="415" y="221"/>
                  </a:cubicBezTo>
                  <a:cubicBezTo>
                    <a:pt x="416" y="225"/>
                    <a:pt x="415" y="223"/>
                    <a:pt x="417" y="225"/>
                  </a:cubicBezTo>
                  <a:cubicBezTo>
                    <a:pt x="417" y="217"/>
                    <a:pt x="427" y="197"/>
                    <a:pt x="438" y="195"/>
                  </a:cubicBezTo>
                  <a:cubicBezTo>
                    <a:pt x="439" y="187"/>
                    <a:pt x="439" y="184"/>
                    <a:pt x="441" y="179"/>
                  </a:cubicBezTo>
                  <a:cubicBezTo>
                    <a:pt x="447" y="174"/>
                    <a:pt x="447" y="172"/>
                    <a:pt x="459" y="172"/>
                  </a:cubicBezTo>
                  <a:cubicBezTo>
                    <a:pt x="463" y="174"/>
                    <a:pt x="503" y="166"/>
                    <a:pt x="506" y="165"/>
                  </a:cubicBezTo>
                  <a:cubicBezTo>
                    <a:pt x="514" y="176"/>
                    <a:pt x="512" y="190"/>
                    <a:pt x="527" y="195"/>
                  </a:cubicBezTo>
                  <a:cubicBezTo>
                    <a:pt x="529" y="197"/>
                    <a:pt x="527" y="195"/>
                    <a:pt x="529" y="197"/>
                  </a:cubicBezTo>
                  <a:cubicBezTo>
                    <a:pt x="529" y="190"/>
                    <a:pt x="529" y="190"/>
                    <a:pt x="529" y="190"/>
                  </a:cubicBezTo>
                  <a:cubicBezTo>
                    <a:pt x="518" y="183"/>
                    <a:pt x="511" y="164"/>
                    <a:pt x="504" y="153"/>
                  </a:cubicBezTo>
                  <a:cubicBezTo>
                    <a:pt x="493" y="160"/>
                    <a:pt x="474" y="163"/>
                    <a:pt x="459" y="160"/>
                  </a:cubicBezTo>
                  <a:cubicBezTo>
                    <a:pt x="457" y="147"/>
                    <a:pt x="456" y="134"/>
                    <a:pt x="450" y="123"/>
                  </a:cubicBezTo>
                  <a:cubicBezTo>
                    <a:pt x="459" y="123"/>
                    <a:pt x="459" y="123"/>
                    <a:pt x="459" y="123"/>
                  </a:cubicBezTo>
                  <a:cubicBezTo>
                    <a:pt x="469" y="131"/>
                    <a:pt x="484" y="126"/>
                    <a:pt x="497" y="132"/>
                  </a:cubicBezTo>
                  <a:cubicBezTo>
                    <a:pt x="500" y="133"/>
                    <a:pt x="503" y="140"/>
                    <a:pt x="506" y="141"/>
                  </a:cubicBezTo>
                  <a:cubicBezTo>
                    <a:pt x="514" y="145"/>
                    <a:pt x="525" y="142"/>
                    <a:pt x="532" y="146"/>
                  </a:cubicBezTo>
                  <a:cubicBezTo>
                    <a:pt x="542" y="157"/>
                    <a:pt x="546" y="171"/>
                    <a:pt x="557" y="181"/>
                  </a:cubicBezTo>
                  <a:cubicBezTo>
                    <a:pt x="557" y="193"/>
                    <a:pt x="557" y="193"/>
                    <a:pt x="557" y="193"/>
                  </a:cubicBezTo>
                  <a:cubicBezTo>
                    <a:pt x="550" y="192"/>
                    <a:pt x="542" y="191"/>
                    <a:pt x="534" y="190"/>
                  </a:cubicBezTo>
                  <a:cubicBezTo>
                    <a:pt x="534" y="195"/>
                    <a:pt x="534" y="195"/>
                    <a:pt x="534" y="195"/>
                  </a:cubicBezTo>
                  <a:cubicBezTo>
                    <a:pt x="543" y="195"/>
                    <a:pt x="558" y="196"/>
                    <a:pt x="564" y="200"/>
                  </a:cubicBezTo>
                  <a:cubicBezTo>
                    <a:pt x="568" y="206"/>
                    <a:pt x="563" y="219"/>
                    <a:pt x="567" y="228"/>
                  </a:cubicBezTo>
                  <a:cubicBezTo>
                    <a:pt x="587" y="283"/>
                    <a:pt x="581" y="286"/>
                    <a:pt x="557" y="333"/>
                  </a:cubicBezTo>
                  <a:cubicBezTo>
                    <a:pt x="557" y="351"/>
                    <a:pt x="556" y="370"/>
                    <a:pt x="555" y="389"/>
                  </a:cubicBezTo>
                  <a:cubicBezTo>
                    <a:pt x="555" y="389"/>
                    <a:pt x="549" y="392"/>
                    <a:pt x="548" y="393"/>
                  </a:cubicBezTo>
                  <a:cubicBezTo>
                    <a:pt x="548" y="396"/>
                    <a:pt x="548" y="396"/>
                    <a:pt x="548" y="396"/>
                  </a:cubicBezTo>
                  <a:cubicBezTo>
                    <a:pt x="545" y="408"/>
                    <a:pt x="553" y="418"/>
                    <a:pt x="548" y="433"/>
                  </a:cubicBezTo>
                  <a:cubicBezTo>
                    <a:pt x="547" y="437"/>
                    <a:pt x="540" y="442"/>
                    <a:pt x="541" y="449"/>
                  </a:cubicBezTo>
                  <a:cubicBezTo>
                    <a:pt x="542" y="460"/>
                    <a:pt x="550" y="471"/>
                    <a:pt x="546" y="482"/>
                  </a:cubicBezTo>
                  <a:cubicBezTo>
                    <a:pt x="536" y="510"/>
                    <a:pt x="534" y="553"/>
                    <a:pt x="534" y="599"/>
                  </a:cubicBezTo>
                  <a:close/>
                  <a:moveTo>
                    <a:pt x="548" y="531"/>
                  </a:moveTo>
                  <a:cubicBezTo>
                    <a:pt x="546" y="531"/>
                    <a:pt x="546" y="531"/>
                    <a:pt x="546" y="531"/>
                  </a:cubicBezTo>
                  <a:cubicBezTo>
                    <a:pt x="546" y="526"/>
                    <a:pt x="546" y="526"/>
                    <a:pt x="546" y="526"/>
                  </a:cubicBezTo>
                  <a:cubicBezTo>
                    <a:pt x="548" y="526"/>
                    <a:pt x="548" y="526"/>
                    <a:pt x="548" y="526"/>
                  </a:cubicBezTo>
                  <a:lnTo>
                    <a:pt x="548" y="531"/>
                  </a:lnTo>
                  <a:close/>
                  <a:moveTo>
                    <a:pt x="555" y="461"/>
                  </a:moveTo>
                  <a:cubicBezTo>
                    <a:pt x="550" y="461"/>
                    <a:pt x="550" y="461"/>
                    <a:pt x="550" y="461"/>
                  </a:cubicBezTo>
                  <a:cubicBezTo>
                    <a:pt x="550" y="456"/>
                    <a:pt x="550" y="456"/>
                    <a:pt x="550" y="456"/>
                  </a:cubicBezTo>
                  <a:cubicBezTo>
                    <a:pt x="543" y="445"/>
                    <a:pt x="554" y="431"/>
                    <a:pt x="555" y="417"/>
                  </a:cubicBezTo>
                  <a:cubicBezTo>
                    <a:pt x="560" y="417"/>
                    <a:pt x="560" y="417"/>
                    <a:pt x="560" y="417"/>
                  </a:cubicBezTo>
                  <a:cubicBezTo>
                    <a:pt x="561" y="434"/>
                    <a:pt x="559" y="444"/>
                    <a:pt x="555" y="461"/>
                  </a:cubicBezTo>
                  <a:close/>
                  <a:moveTo>
                    <a:pt x="591" y="1236"/>
                  </a:moveTo>
                  <a:cubicBezTo>
                    <a:pt x="590" y="1235"/>
                    <a:pt x="590" y="1235"/>
                    <a:pt x="590" y="1235"/>
                  </a:cubicBezTo>
                  <a:cubicBezTo>
                    <a:pt x="590" y="1235"/>
                    <a:pt x="590" y="1235"/>
                    <a:pt x="590" y="1235"/>
                  </a:cubicBezTo>
                  <a:cubicBezTo>
                    <a:pt x="590" y="1236"/>
                    <a:pt x="590" y="1236"/>
                    <a:pt x="591" y="1236"/>
                  </a:cubicBezTo>
                  <a:close/>
                  <a:moveTo>
                    <a:pt x="602" y="1254"/>
                  </a:moveTo>
                  <a:cubicBezTo>
                    <a:pt x="603" y="1256"/>
                    <a:pt x="626" y="1264"/>
                    <a:pt x="630" y="1266"/>
                  </a:cubicBezTo>
                  <a:cubicBezTo>
                    <a:pt x="630" y="1256"/>
                    <a:pt x="630" y="1256"/>
                    <a:pt x="630" y="1256"/>
                  </a:cubicBezTo>
                  <a:cubicBezTo>
                    <a:pt x="628" y="1254"/>
                    <a:pt x="629" y="1256"/>
                    <a:pt x="627" y="1252"/>
                  </a:cubicBezTo>
                  <a:cubicBezTo>
                    <a:pt x="601" y="1252"/>
                    <a:pt x="612" y="1246"/>
                    <a:pt x="599" y="1238"/>
                  </a:cubicBezTo>
                  <a:cubicBezTo>
                    <a:pt x="597" y="1236"/>
                    <a:pt x="595" y="1236"/>
                    <a:pt x="591" y="1236"/>
                  </a:cubicBezTo>
                  <a:cubicBezTo>
                    <a:pt x="593" y="1237"/>
                    <a:pt x="596" y="1239"/>
                    <a:pt x="597" y="1240"/>
                  </a:cubicBezTo>
                  <a:cubicBezTo>
                    <a:pt x="600" y="1244"/>
                    <a:pt x="598" y="1251"/>
                    <a:pt x="602" y="1254"/>
                  </a:cubicBezTo>
                  <a:close/>
                  <a:moveTo>
                    <a:pt x="487" y="669"/>
                  </a:moveTo>
                  <a:cubicBezTo>
                    <a:pt x="492" y="669"/>
                    <a:pt x="492" y="669"/>
                    <a:pt x="492" y="669"/>
                  </a:cubicBezTo>
                  <a:cubicBezTo>
                    <a:pt x="492" y="664"/>
                    <a:pt x="492" y="664"/>
                    <a:pt x="492" y="664"/>
                  </a:cubicBezTo>
                  <a:cubicBezTo>
                    <a:pt x="495" y="660"/>
                    <a:pt x="494" y="657"/>
                    <a:pt x="497" y="652"/>
                  </a:cubicBezTo>
                  <a:cubicBezTo>
                    <a:pt x="500" y="648"/>
                    <a:pt x="507" y="645"/>
                    <a:pt x="511" y="641"/>
                  </a:cubicBezTo>
                  <a:cubicBezTo>
                    <a:pt x="506" y="641"/>
                    <a:pt x="501" y="642"/>
                    <a:pt x="497" y="643"/>
                  </a:cubicBezTo>
                  <a:cubicBezTo>
                    <a:pt x="495" y="654"/>
                    <a:pt x="490" y="657"/>
                    <a:pt x="487" y="669"/>
                  </a:cubicBezTo>
                  <a:close/>
                  <a:moveTo>
                    <a:pt x="469" y="676"/>
                  </a:moveTo>
                  <a:cubicBezTo>
                    <a:pt x="473" y="680"/>
                    <a:pt x="471" y="680"/>
                    <a:pt x="476" y="678"/>
                  </a:cubicBezTo>
                  <a:cubicBezTo>
                    <a:pt x="483" y="675"/>
                    <a:pt x="482" y="676"/>
                    <a:pt x="485" y="669"/>
                  </a:cubicBezTo>
                  <a:cubicBezTo>
                    <a:pt x="483" y="666"/>
                    <a:pt x="484" y="666"/>
                    <a:pt x="483" y="662"/>
                  </a:cubicBezTo>
                  <a:cubicBezTo>
                    <a:pt x="479" y="660"/>
                    <a:pt x="480" y="661"/>
                    <a:pt x="478" y="659"/>
                  </a:cubicBezTo>
                  <a:cubicBezTo>
                    <a:pt x="476" y="661"/>
                    <a:pt x="475" y="664"/>
                    <a:pt x="473" y="666"/>
                  </a:cubicBezTo>
                  <a:cubicBezTo>
                    <a:pt x="461" y="674"/>
                    <a:pt x="448" y="672"/>
                    <a:pt x="443" y="687"/>
                  </a:cubicBezTo>
                  <a:cubicBezTo>
                    <a:pt x="445" y="689"/>
                    <a:pt x="446" y="692"/>
                    <a:pt x="448" y="694"/>
                  </a:cubicBezTo>
                  <a:cubicBezTo>
                    <a:pt x="449" y="682"/>
                    <a:pt x="456" y="676"/>
                    <a:pt x="469" y="676"/>
                  </a:cubicBezTo>
                  <a:close/>
                  <a:moveTo>
                    <a:pt x="448" y="741"/>
                  </a:moveTo>
                  <a:cubicBezTo>
                    <a:pt x="455" y="732"/>
                    <a:pt x="447" y="712"/>
                    <a:pt x="445" y="697"/>
                  </a:cubicBezTo>
                  <a:cubicBezTo>
                    <a:pt x="440" y="706"/>
                    <a:pt x="445" y="731"/>
                    <a:pt x="445" y="743"/>
                  </a:cubicBezTo>
                  <a:cubicBezTo>
                    <a:pt x="448" y="743"/>
                    <a:pt x="448" y="743"/>
                    <a:pt x="448" y="743"/>
                  </a:cubicBezTo>
                  <a:lnTo>
                    <a:pt x="448" y="741"/>
                  </a:lnTo>
                  <a:close/>
                  <a:moveTo>
                    <a:pt x="441" y="746"/>
                  </a:moveTo>
                  <a:cubicBezTo>
                    <a:pt x="445" y="744"/>
                    <a:pt x="443" y="745"/>
                    <a:pt x="445" y="743"/>
                  </a:cubicBezTo>
                  <a:cubicBezTo>
                    <a:pt x="441" y="743"/>
                    <a:pt x="441" y="743"/>
                    <a:pt x="441" y="743"/>
                  </a:cubicBezTo>
                  <a:lnTo>
                    <a:pt x="441" y="746"/>
                  </a:lnTo>
                  <a:close/>
                  <a:moveTo>
                    <a:pt x="809" y="993"/>
                  </a:moveTo>
                  <a:cubicBezTo>
                    <a:pt x="809" y="991"/>
                    <a:pt x="809" y="991"/>
                    <a:pt x="809" y="991"/>
                  </a:cubicBezTo>
                  <a:cubicBezTo>
                    <a:pt x="813" y="988"/>
                    <a:pt x="816" y="986"/>
                    <a:pt x="819" y="981"/>
                  </a:cubicBezTo>
                  <a:cubicBezTo>
                    <a:pt x="817" y="980"/>
                    <a:pt x="816" y="980"/>
                    <a:pt x="814" y="979"/>
                  </a:cubicBezTo>
                  <a:cubicBezTo>
                    <a:pt x="811" y="977"/>
                    <a:pt x="811" y="980"/>
                    <a:pt x="807" y="976"/>
                  </a:cubicBezTo>
                  <a:cubicBezTo>
                    <a:pt x="801" y="967"/>
                    <a:pt x="801" y="945"/>
                    <a:pt x="800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42"/>
                    <a:pt x="788" y="942"/>
                    <a:pt x="788" y="942"/>
                  </a:cubicBezTo>
                  <a:cubicBezTo>
                    <a:pt x="797" y="947"/>
                    <a:pt x="800" y="980"/>
                    <a:pt x="809" y="993"/>
                  </a:cubicBezTo>
                  <a:close/>
                  <a:moveTo>
                    <a:pt x="254" y="1116"/>
                  </a:moveTo>
                  <a:cubicBezTo>
                    <a:pt x="256" y="1116"/>
                    <a:pt x="256" y="1116"/>
                    <a:pt x="256" y="1116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4" y="1114"/>
                    <a:pt x="256" y="1112"/>
                    <a:pt x="254" y="1116"/>
                  </a:cubicBezTo>
                  <a:close/>
                  <a:moveTo>
                    <a:pt x="175" y="1210"/>
                  </a:moveTo>
                  <a:cubicBezTo>
                    <a:pt x="179" y="1208"/>
                    <a:pt x="177" y="1209"/>
                    <a:pt x="179" y="1207"/>
                  </a:cubicBezTo>
                  <a:cubicBezTo>
                    <a:pt x="175" y="1207"/>
                    <a:pt x="175" y="1207"/>
                    <a:pt x="175" y="1207"/>
                  </a:cubicBezTo>
                  <a:lnTo>
                    <a:pt x="175" y="1210"/>
                  </a:lnTo>
                  <a:close/>
                  <a:moveTo>
                    <a:pt x="942" y="1217"/>
                  </a:moveTo>
                  <a:cubicBezTo>
                    <a:pt x="945" y="1217"/>
                    <a:pt x="945" y="1217"/>
                    <a:pt x="945" y="1217"/>
                  </a:cubicBezTo>
                  <a:cubicBezTo>
                    <a:pt x="945" y="1210"/>
                    <a:pt x="945" y="1210"/>
                    <a:pt x="945" y="1210"/>
                  </a:cubicBezTo>
                  <a:cubicBezTo>
                    <a:pt x="943" y="1212"/>
                    <a:pt x="943" y="1212"/>
                    <a:pt x="942" y="1217"/>
                  </a:cubicBezTo>
                  <a:close/>
                  <a:moveTo>
                    <a:pt x="287" y="1233"/>
                  </a:moveTo>
                  <a:cubicBezTo>
                    <a:pt x="287" y="1235"/>
                    <a:pt x="288" y="1238"/>
                    <a:pt x="289" y="1240"/>
                  </a:cubicBezTo>
                  <a:cubicBezTo>
                    <a:pt x="291" y="1240"/>
                    <a:pt x="291" y="1240"/>
                    <a:pt x="291" y="1240"/>
                  </a:cubicBezTo>
                  <a:cubicBezTo>
                    <a:pt x="291" y="1228"/>
                    <a:pt x="291" y="1228"/>
                    <a:pt x="291" y="1228"/>
                  </a:cubicBezTo>
                  <a:cubicBezTo>
                    <a:pt x="289" y="1230"/>
                    <a:pt x="287" y="1231"/>
                    <a:pt x="286" y="1232"/>
                  </a:cubicBezTo>
                  <a:cubicBezTo>
                    <a:pt x="286" y="1232"/>
                    <a:pt x="285" y="1233"/>
                    <a:pt x="285" y="1233"/>
                  </a:cubicBezTo>
                  <a:lnTo>
                    <a:pt x="287" y="1233"/>
                  </a:lnTo>
                  <a:close/>
                  <a:moveTo>
                    <a:pt x="396" y="1508"/>
                  </a:moveTo>
                  <a:cubicBezTo>
                    <a:pt x="389" y="1508"/>
                    <a:pt x="389" y="1508"/>
                    <a:pt x="389" y="1508"/>
                  </a:cubicBezTo>
                  <a:cubicBezTo>
                    <a:pt x="389" y="1521"/>
                    <a:pt x="385" y="1544"/>
                    <a:pt x="387" y="1548"/>
                  </a:cubicBezTo>
                  <a:cubicBezTo>
                    <a:pt x="396" y="1570"/>
                    <a:pt x="411" y="1574"/>
                    <a:pt x="417" y="1604"/>
                  </a:cubicBezTo>
                  <a:cubicBezTo>
                    <a:pt x="419" y="1602"/>
                    <a:pt x="418" y="1603"/>
                    <a:pt x="420" y="1599"/>
                  </a:cubicBezTo>
                  <a:cubicBezTo>
                    <a:pt x="422" y="1596"/>
                    <a:pt x="422" y="1588"/>
                    <a:pt x="422" y="1581"/>
                  </a:cubicBezTo>
                  <a:cubicBezTo>
                    <a:pt x="396" y="1568"/>
                    <a:pt x="395" y="1544"/>
                    <a:pt x="396" y="1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-60" y="-259"/>
              <a:ext cx="1644" cy="516"/>
            </a:xfrm>
            <a:custGeom>
              <a:avLst/>
              <a:gdLst>
                <a:gd name="T0" fmla="*/ 14 w 418"/>
                <a:gd name="T1" fmla="*/ 730 h 751"/>
                <a:gd name="T2" fmla="*/ 52 w 418"/>
                <a:gd name="T3" fmla="*/ 705 h 751"/>
                <a:gd name="T4" fmla="*/ 68 w 418"/>
                <a:gd name="T5" fmla="*/ 700 h 751"/>
                <a:gd name="T6" fmla="*/ 89 w 418"/>
                <a:gd name="T7" fmla="*/ 677 h 751"/>
                <a:gd name="T8" fmla="*/ 96 w 418"/>
                <a:gd name="T9" fmla="*/ 663 h 751"/>
                <a:gd name="T10" fmla="*/ 110 w 418"/>
                <a:gd name="T11" fmla="*/ 663 h 751"/>
                <a:gd name="T12" fmla="*/ 122 w 418"/>
                <a:gd name="T13" fmla="*/ 649 h 751"/>
                <a:gd name="T14" fmla="*/ 143 w 418"/>
                <a:gd name="T15" fmla="*/ 646 h 751"/>
                <a:gd name="T16" fmla="*/ 173 w 418"/>
                <a:gd name="T17" fmla="*/ 583 h 751"/>
                <a:gd name="T18" fmla="*/ 199 w 418"/>
                <a:gd name="T19" fmla="*/ 553 h 751"/>
                <a:gd name="T20" fmla="*/ 201 w 418"/>
                <a:gd name="T21" fmla="*/ 513 h 751"/>
                <a:gd name="T22" fmla="*/ 217 w 418"/>
                <a:gd name="T23" fmla="*/ 495 h 751"/>
                <a:gd name="T24" fmla="*/ 210 w 418"/>
                <a:gd name="T25" fmla="*/ 460 h 751"/>
                <a:gd name="T26" fmla="*/ 222 w 418"/>
                <a:gd name="T27" fmla="*/ 411 h 751"/>
                <a:gd name="T28" fmla="*/ 264 w 418"/>
                <a:gd name="T29" fmla="*/ 336 h 751"/>
                <a:gd name="T30" fmla="*/ 250 w 418"/>
                <a:gd name="T31" fmla="*/ 294 h 751"/>
                <a:gd name="T32" fmla="*/ 252 w 418"/>
                <a:gd name="T33" fmla="*/ 201 h 751"/>
                <a:gd name="T34" fmla="*/ 294 w 418"/>
                <a:gd name="T35" fmla="*/ 159 h 751"/>
                <a:gd name="T36" fmla="*/ 299 w 418"/>
                <a:gd name="T37" fmla="*/ 138 h 751"/>
                <a:gd name="T38" fmla="*/ 315 w 418"/>
                <a:gd name="T39" fmla="*/ 110 h 751"/>
                <a:gd name="T40" fmla="*/ 318 w 418"/>
                <a:gd name="T41" fmla="*/ 93 h 751"/>
                <a:gd name="T42" fmla="*/ 378 w 418"/>
                <a:gd name="T43" fmla="*/ 54 h 751"/>
                <a:gd name="T44" fmla="*/ 388 w 418"/>
                <a:gd name="T45" fmla="*/ 16 h 751"/>
                <a:gd name="T46" fmla="*/ 418 w 418"/>
                <a:gd name="T47" fmla="*/ 0 h 751"/>
                <a:gd name="T48" fmla="*/ 395 w 418"/>
                <a:gd name="T49" fmla="*/ 16 h 751"/>
                <a:gd name="T50" fmla="*/ 385 w 418"/>
                <a:gd name="T51" fmla="*/ 61 h 751"/>
                <a:gd name="T52" fmla="*/ 322 w 418"/>
                <a:gd name="T53" fmla="*/ 98 h 751"/>
                <a:gd name="T54" fmla="*/ 299 w 418"/>
                <a:gd name="T55" fmla="*/ 168 h 751"/>
                <a:gd name="T56" fmla="*/ 262 w 418"/>
                <a:gd name="T57" fmla="*/ 196 h 751"/>
                <a:gd name="T58" fmla="*/ 257 w 418"/>
                <a:gd name="T59" fmla="*/ 289 h 751"/>
                <a:gd name="T60" fmla="*/ 269 w 418"/>
                <a:gd name="T61" fmla="*/ 343 h 751"/>
                <a:gd name="T62" fmla="*/ 269 w 418"/>
                <a:gd name="T63" fmla="*/ 359 h 751"/>
                <a:gd name="T64" fmla="*/ 231 w 418"/>
                <a:gd name="T65" fmla="*/ 406 h 751"/>
                <a:gd name="T66" fmla="*/ 220 w 418"/>
                <a:gd name="T67" fmla="*/ 469 h 751"/>
                <a:gd name="T68" fmla="*/ 229 w 418"/>
                <a:gd name="T69" fmla="*/ 492 h 751"/>
                <a:gd name="T70" fmla="*/ 208 w 418"/>
                <a:gd name="T71" fmla="*/ 518 h 751"/>
                <a:gd name="T72" fmla="*/ 208 w 418"/>
                <a:gd name="T73" fmla="*/ 551 h 751"/>
                <a:gd name="T74" fmla="*/ 175 w 418"/>
                <a:gd name="T75" fmla="*/ 593 h 751"/>
                <a:gd name="T76" fmla="*/ 173 w 418"/>
                <a:gd name="T77" fmla="*/ 618 h 751"/>
                <a:gd name="T78" fmla="*/ 154 w 418"/>
                <a:gd name="T79" fmla="*/ 651 h 751"/>
                <a:gd name="T80" fmla="*/ 138 w 418"/>
                <a:gd name="T81" fmla="*/ 658 h 751"/>
                <a:gd name="T82" fmla="*/ 126 w 418"/>
                <a:gd name="T83" fmla="*/ 656 h 751"/>
                <a:gd name="T84" fmla="*/ 112 w 418"/>
                <a:gd name="T85" fmla="*/ 670 h 751"/>
                <a:gd name="T86" fmla="*/ 98 w 418"/>
                <a:gd name="T87" fmla="*/ 672 h 751"/>
                <a:gd name="T88" fmla="*/ 75 w 418"/>
                <a:gd name="T89" fmla="*/ 705 h 751"/>
                <a:gd name="T90" fmla="*/ 61 w 418"/>
                <a:gd name="T91" fmla="*/ 707 h 751"/>
                <a:gd name="T92" fmla="*/ 49 w 418"/>
                <a:gd name="T93" fmla="*/ 730 h 751"/>
                <a:gd name="T94" fmla="*/ 0 w 418"/>
                <a:gd name="T95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8" h="751">
                  <a:moveTo>
                    <a:pt x="14" y="730"/>
                  </a:moveTo>
                  <a:cubicBezTo>
                    <a:pt x="52" y="730"/>
                    <a:pt x="37" y="722"/>
                    <a:pt x="52" y="705"/>
                  </a:cubicBezTo>
                  <a:cubicBezTo>
                    <a:pt x="56" y="700"/>
                    <a:pt x="62" y="703"/>
                    <a:pt x="68" y="700"/>
                  </a:cubicBezTo>
                  <a:cubicBezTo>
                    <a:pt x="69" y="699"/>
                    <a:pt x="88" y="678"/>
                    <a:pt x="89" y="677"/>
                  </a:cubicBezTo>
                  <a:cubicBezTo>
                    <a:pt x="92" y="672"/>
                    <a:pt x="91" y="665"/>
                    <a:pt x="96" y="663"/>
                  </a:cubicBezTo>
                  <a:cubicBezTo>
                    <a:pt x="101" y="663"/>
                    <a:pt x="105" y="663"/>
                    <a:pt x="110" y="663"/>
                  </a:cubicBezTo>
                  <a:cubicBezTo>
                    <a:pt x="114" y="658"/>
                    <a:pt x="118" y="653"/>
                    <a:pt x="122" y="649"/>
                  </a:cubicBezTo>
                  <a:cubicBezTo>
                    <a:pt x="128" y="646"/>
                    <a:pt x="138" y="649"/>
                    <a:pt x="143" y="646"/>
                  </a:cubicBezTo>
                  <a:cubicBezTo>
                    <a:pt x="169" y="637"/>
                    <a:pt x="159" y="604"/>
                    <a:pt x="173" y="583"/>
                  </a:cubicBezTo>
                  <a:cubicBezTo>
                    <a:pt x="180" y="573"/>
                    <a:pt x="194" y="567"/>
                    <a:pt x="199" y="553"/>
                  </a:cubicBezTo>
                  <a:cubicBezTo>
                    <a:pt x="203" y="539"/>
                    <a:pt x="198" y="523"/>
                    <a:pt x="201" y="513"/>
                  </a:cubicBezTo>
                  <a:cubicBezTo>
                    <a:pt x="203" y="506"/>
                    <a:pt x="215" y="502"/>
                    <a:pt x="217" y="495"/>
                  </a:cubicBezTo>
                  <a:cubicBezTo>
                    <a:pt x="223" y="478"/>
                    <a:pt x="207" y="474"/>
                    <a:pt x="210" y="460"/>
                  </a:cubicBezTo>
                  <a:cubicBezTo>
                    <a:pt x="214" y="446"/>
                    <a:pt x="216" y="430"/>
                    <a:pt x="222" y="411"/>
                  </a:cubicBezTo>
                  <a:cubicBezTo>
                    <a:pt x="231" y="383"/>
                    <a:pt x="255" y="367"/>
                    <a:pt x="264" y="336"/>
                  </a:cubicBezTo>
                  <a:cubicBezTo>
                    <a:pt x="269" y="317"/>
                    <a:pt x="254" y="304"/>
                    <a:pt x="250" y="294"/>
                  </a:cubicBezTo>
                  <a:cubicBezTo>
                    <a:pt x="243" y="275"/>
                    <a:pt x="245" y="212"/>
                    <a:pt x="252" y="201"/>
                  </a:cubicBezTo>
                  <a:cubicBezTo>
                    <a:pt x="255" y="167"/>
                    <a:pt x="281" y="178"/>
                    <a:pt x="294" y="159"/>
                  </a:cubicBezTo>
                  <a:cubicBezTo>
                    <a:pt x="296" y="152"/>
                    <a:pt x="297" y="145"/>
                    <a:pt x="299" y="138"/>
                  </a:cubicBezTo>
                  <a:cubicBezTo>
                    <a:pt x="303" y="129"/>
                    <a:pt x="312" y="120"/>
                    <a:pt x="315" y="110"/>
                  </a:cubicBezTo>
                  <a:cubicBezTo>
                    <a:pt x="317" y="103"/>
                    <a:pt x="315" y="97"/>
                    <a:pt x="318" y="93"/>
                  </a:cubicBezTo>
                  <a:cubicBezTo>
                    <a:pt x="333" y="75"/>
                    <a:pt x="360" y="70"/>
                    <a:pt x="378" y="54"/>
                  </a:cubicBezTo>
                  <a:cubicBezTo>
                    <a:pt x="385" y="45"/>
                    <a:pt x="382" y="26"/>
                    <a:pt x="388" y="16"/>
                  </a:cubicBezTo>
                  <a:cubicBezTo>
                    <a:pt x="392" y="5"/>
                    <a:pt x="406" y="4"/>
                    <a:pt x="418" y="0"/>
                  </a:cubicBezTo>
                  <a:cubicBezTo>
                    <a:pt x="415" y="11"/>
                    <a:pt x="404" y="13"/>
                    <a:pt x="395" y="16"/>
                  </a:cubicBezTo>
                  <a:cubicBezTo>
                    <a:pt x="391" y="26"/>
                    <a:pt x="392" y="52"/>
                    <a:pt x="385" y="61"/>
                  </a:cubicBezTo>
                  <a:cubicBezTo>
                    <a:pt x="383" y="64"/>
                    <a:pt x="327" y="97"/>
                    <a:pt x="322" y="98"/>
                  </a:cubicBezTo>
                  <a:cubicBezTo>
                    <a:pt x="321" y="113"/>
                    <a:pt x="309" y="156"/>
                    <a:pt x="299" y="168"/>
                  </a:cubicBezTo>
                  <a:cubicBezTo>
                    <a:pt x="288" y="182"/>
                    <a:pt x="268" y="177"/>
                    <a:pt x="262" y="196"/>
                  </a:cubicBezTo>
                  <a:cubicBezTo>
                    <a:pt x="255" y="206"/>
                    <a:pt x="251" y="273"/>
                    <a:pt x="257" y="289"/>
                  </a:cubicBezTo>
                  <a:cubicBezTo>
                    <a:pt x="264" y="310"/>
                    <a:pt x="277" y="316"/>
                    <a:pt x="269" y="343"/>
                  </a:cubicBezTo>
                  <a:cubicBezTo>
                    <a:pt x="269" y="348"/>
                    <a:pt x="269" y="354"/>
                    <a:pt x="269" y="359"/>
                  </a:cubicBezTo>
                  <a:cubicBezTo>
                    <a:pt x="263" y="373"/>
                    <a:pt x="237" y="394"/>
                    <a:pt x="231" y="406"/>
                  </a:cubicBezTo>
                  <a:cubicBezTo>
                    <a:pt x="229" y="410"/>
                    <a:pt x="219" y="467"/>
                    <a:pt x="220" y="469"/>
                  </a:cubicBezTo>
                  <a:cubicBezTo>
                    <a:pt x="221" y="475"/>
                    <a:pt x="227" y="485"/>
                    <a:pt x="229" y="492"/>
                  </a:cubicBezTo>
                  <a:cubicBezTo>
                    <a:pt x="224" y="499"/>
                    <a:pt x="210" y="510"/>
                    <a:pt x="208" y="518"/>
                  </a:cubicBezTo>
                  <a:cubicBezTo>
                    <a:pt x="206" y="524"/>
                    <a:pt x="212" y="540"/>
                    <a:pt x="208" y="551"/>
                  </a:cubicBezTo>
                  <a:cubicBezTo>
                    <a:pt x="201" y="570"/>
                    <a:pt x="183" y="579"/>
                    <a:pt x="175" y="593"/>
                  </a:cubicBezTo>
                  <a:cubicBezTo>
                    <a:pt x="174" y="601"/>
                    <a:pt x="174" y="610"/>
                    <a:pt x="173" y="618"/>
                  </a:cubicBezTo>
                  <a:cubicBezTo>
                    <a:pt x="168" y="630"/>
                    <a:pt x="159" y="640"/>
                    <a:pt x="154" y="651"/>
                  </a:cubicBezTo>
                  <a:cubicBezTo>
                    <a:pt x="148" y="653"/>
                    <a:pt x="143" y="657"/>
                    <a:pt x="138" y="658"/>
                  </a:cubicBezTo>
                  <a:cubicBezTo>
                    <a:pt x="134" y="657"/>
                    <a:pt x="130" y="656"/>
                    <a:pt x="126" y="656"/>
                  </a:cubicBezTo>
                  <a:cubicBezTo>
                    <a:pt x="121" y="658"/>
                    <a:pt x="118" y="667"/>
                    <a:pt x="112" y="670"/>
                  </a:cubicBezTo>
                  <a:cubicBezTo>
                    <a:pt x="108" y="670"/>
                    <a:pt x="103" y="671"/>
                    <a:pt x="98" y="672"/>
                  </a:cubicBezTo>
                  <a:cubicBezTo>
                    <a:pt x="88" y="679"/>
                    <a:pt x="85" y="698"/>
                    <a:pt x="75" y="705"/>
                  </a:cubicBezTo>
                  <a:cubicBezTo>
                    <a:pt x="70" y="705"/>
                    <a:pt x="66" y="706"/>
                    <a:pt x="61" y="707"/>
                  </a:cubicBezTo>
                  <a:cubicBezTo>
                    <a:pt x="55" y="712"/>
                    <a:pt x="55" y="725"/>
                    <a:pt x="49" y="730"/>
                  </a:cubicBezTo>
                  <a:cubicBezTo>
                    <a:pt x="42" y="738"/>
                    <a:pt x="13" y="741"/>
                    <a:pt x="0" y="7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Group 18"/>
          <p:cNvGrpSpPr>
            <a:grpSpLocks noChangeAspect="1"/>
          </p:cNvGrpSpPr>
          <p:nvPr/>
        </p:nvGrpSpPr>
        <p:grpSpPr bwMode="auto">
          <a:xfrm rot="1935164" flipH="1">
            <a:off x="3645017" y="2627354"/>
            <a:ext cx="716253" cy="1512623"/>
            <a:chOff x="-60" y="-451"/>
            <a:chExt cx="4369" cy="1402"/>
          </a:xfrm>
          <a:effectLst>
            <a:glow rad="50800">
              <a:schemeClr val="accent1">
                <a:satMod val="175000"/>
                <a:alpha val="20000"/>
              </a:schemeClr>
            </a:glow>
          </a:effectLst>
        </p:grpSpPr>
        <p:sp>
          <p:nvSpPr>
            <p:cNvPr id="58" name="Freeform 19"/>
            <p:cNvSpPr>
              <a:spLocks noEditPoints="1"/>
            </p:cNvSpPr>
            <p:nvPr/>
          </p:nvSpPr>
          <p:spPr bwMode="auto">
            <a:xfrm>
              <a:off x="593" y="-451"/>
              <a:ext cx="3716" cy="1402"/>
            </a:xfrm>
            <a:custGeom>
              <a:avLst/>
              <a:gdLst>
                <a:gd name="T0" fmla="*/ 812 w 945"/>
                <a:gd name="T1" fmla="*/ 883 h 2042"/>
                <a:gd name="T2" fmla="*/ 581 w 945"/>
                <a:gd name="T3" fmla="*/ 361 h 2042"/>
                <a:gd name="T4" fmla="*/ 674 w 945"/>
                <a:gd name="T5" fmla="*/ 314 h 2042"/>
                <a:gd name="T6" fmla="*/ 763 w 945"/>
                <a:gd name="T7" fmla="*/ 407 h 2042"/>
                <a:gd name="T8" fmla="*/ 625 w 945"/>
                <a:gd name="T9" fmla="*/ 209 h 2042"/>
                <a:gd name="T10" fmla="*/ 470 w 945"/>
                <a:gd name="T11" fmla="*/ 0 h 2042"/>
                <a:gd name="T12" fmla="*/ 378 w 945"/>
                <a:gd name="T13" fmla="*/ 144 h 2042"/>
                <a:gd name="T14" fmla="*/ 252 w 945"/>
                <a:gd name="T15" fmla="*/ 286 h 2042"/>
                <a:gd name="T16" fmla="*/ 336 w 945"/>
                <a:gd name="T17" fmla="*/ 426 h 2042"/>
                <a:gd name="T18" fmla="*/ 233 w 945"/>
                <a:gd name="T19" fmla="*/ 571 h 2042"/>
                <a:gd name="T20" fmla="*/ 7 w 945"/>
                <a:gd name="T21" fmla="*/ 760 h 2042"/>
                <a:gd name="T22" fmla="*/ 203 w 945"/>
                <a:gd name="T23" fmla="*/ 867 h 2042"/>
                <a:gd name="T24" fmla="*/ 268 w 945"/>
                <a:gd name="T25" fmla="*/ 771 h 2042"/>
                <a:gd name="T26" fmla="*/ 179 w 945"/>
                <a:gd name="T27" fmla="*/ 1207 h 2042"/>
                <a:gd name="T28" fmla="*/ 0 w 945"/>
                <a:gd name="T29" fmla="*/ 1546 h 2042"/>
                <a:gd name="T30" fmla="*/ 11 w 945"/>
                <a:gd name="T31" fmla="*/ 1770 h 2042"/>
                <a:gd name="T32" fmla="*/ 46 w 945"/>
                <a:gd name="T33" fmla="*/ 1693 h 2042"/>
                <a:gd name="T34" fmla="*/ 200 w 945"/>
                <a:gd name="T35" fmla="*/ 1280 h 2042"/>
                <a:gd name="T36" fmla="*/ 238 w 945"/>
                <a:gd name="T37" fmla="*/ 1464 h 2042"/>
                <a:gd name="T38" fmla="*/ 102 w 945"/>
                <a:gd name="T39" fmla="*/ 1695 h 2042"/>
                <a:gd name="T40" fmla="*/ 270 w 945"/>
                <a:gd name="T41" fmla="*/ 1692 h 2042"/>
                <a:gd name="T42" fmla="*/ 300 w 945"/>
                <a:gd name="T43" fmla="*/ 1721 h 2042"/>
                <a:gd name="T44" fmla="*/ 291 w 945"/>
                <a:gd name="T45" fmla="*/ 1499 h 2042"/>
                <a:gd name="T46" fmla="*/ 284 w 945"/>
                <a:gd name="T47" fmla="*/ 1303 h 2042"/>
                <a:gd name="T48" fmla="*/ 312 w 945"/>
                <a:gd name="T49" fmla="*/ 1079 h 2042"/>
                <a:gd name="T50" fmla="*/ 371 w 945"/>
                <a:gd name="T51" fmla="*/ 1060 h 2042"/>
                <a:gd name="T52" fmla="*/ 385 w 945"/>
                <a:gd name="T53" fmla="*/ 1450 h 2042"/>
                <a:gd name="T54" fmla="*/ 469 w 945"/>
                <a:gd name="T55" fmla="*/ 1212 h 2042"/>
                <a:gd name="T56" fmla="*/ 546 w 945"/>
                <a:gd name="T57" fmla="*/ 1210 h 2042"/>
                <a:gd name="T58" fmla="*/ 303 w 945"/>
                <a:gd name="T59" fmla="*/ 855 h 2042"/>
                <a:gd name="T60" fmla="*/ 343 w 945"/>
                <a:gd name="T61" fmla="*/ 645 h 2042"/>
                <a:gd name="T62" fmla="*/ 469 w 945"/>
                <a:gd name="T63" fmla="*/ 594 h 2042"/>
                <a:gd name="T64" fmla="*/ 585 w 945"/>
                <a:gd name="T65" fmla="*/ 659 h 2042"/>
                <a:gd name="T66" fmla="*/ 749 w 945"/>
                <a:gd name="T67" fmla="*/ 874 h 2042"/>
                <a:gd name="T68" fmla="*/ 700 w 945"/>
                <a:gd name="T69" fmla="*/ 792 h 2042"/>
                <a:gd name="T70" fmla="*/ 592 w 945"/>
                <a:gd name="T71" fmla="*/ 615 h 2042"/>
                <a:gd name="T72" fmla="*/ 632 w 945"/>
                <a:gd name="T73" fmla="*/ 725 h 2042"/>
                <a:gd name="T74" fmla="*/ 725 w 945"/>
                <a:gd name="T75" fmla="*/ 755 h 2042"/>
                <a:gd name="T76" fmla="*/ 837 w 945"/>
                <a:gd name="T77" fmla="*/ 949 h 2042"/>
                <a:gd name="T78" fmla="*/ 938 w 945"/>
                <a:gd name="T79" fmla="*/ 1196 h 2042"/>
                <a:gd name="T80" fmla="*/ 686 w 945"/>
                <a:gd name="T81" fmla="*/ 326 h 2042"/>
                <a:gd name="T82" fmla="*/ 28 w 945"/>
                <a:gd name="T83" fmla="*/ 1837 h 2042"/>
                <a:gd name="T84" fmla="*/ 254 w 945"/>
                <a:gd name="T85" fmla="*/ 1179 h 2042"/>
                <a:gd name="T86" fmla="*/ 242 w 945"/>
                <a:gd name="T87" fmla="*/ 589 h 2042"/>
                <a:gd name="T88" fmla="*/ 266 w 945"/>
                <a:gd name="T89" fmla="*/ 755 h 2042"/>
                <a:gd name="T90" fmla="*/ 324 w 945"/>
                <a:gd name="T91" fmla="*/ 606 h 2042"/>
                <a:gd name="T92" fmla="*/ 336 w 945"/>
                <a:gd name="T93" fmla="*/ 526 h 2042"/>
                <a:gd name="T94" fmla="*/ 550 w 945"/>
                <a:gd name="T95" fmla="*/ 104 h 2042"/>
                <a:gd name="T96" fmla="*/ 385 w 945"/>
                <a:gd name="T97" fmla="*/ 475 h 2042"/>
                <a:gd name="T98" fmla="*/ 403 w 945"/>
                <a:gd name="T99" fmla="*/ 496 h 2042"/>
                <a:gd name="T100" fmla="*/ 389 w 945"/>
                <a:gd name="T101" fmla="*/ 438 h 2042"/>
                <a:gd name="T102" fmla="*/ 389 w 945"/>
                <a:gd name="T103" fmla="*/ 258 h 2042"/>
                <a:gd name="T104" fmla="*/ 459 w 945"/>
                <a:gd name="T105" fmla="*/ 123 h 2042"/>
                <a:gd name="T106" fmla="*/ 548 w 945"/>
                <a:gd name="T107" fmla="*/ 433 h 2042"/>
                <a:gd name="T108" fmla="*/ 555 w 945"/>
                <a:gd name="T109" fmla="*/ 461 h 2042"/>
                <a:gd name="T110" fmla="*/ 492 w 945"/>
                <a:gd name="T111" fmla="*/ 669 h 2042"/>
                <a:gd name="T112" fmla="*/ 469 w 945"/>
                <a:gd name="T113" fmla="*/ 676 h 2042"/>
                <a:gd name="T114" fmla="*/ 807 w 945"/>
                <a:gd name="T115" fmla="*/ 976 h 2042"/>
                <a:gd name="T116" fmla="*/ 945 w 945"/>
                <a:gd name="T117" fmla="*/ 1217 h 2042"/>
                <a:gd name="T118" fmla="*/ 420 w 945"/>
                <a:gd name="T119" fmla="*/ 1599 h 2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" h="2042">
                  <a:moveTo>
                    <a:pt x="938" y="1184"/>
                  </a:moveTo>
                  <a:cubicBezTo>
                    <a:pt x="940" y="1174"/>
                    <a:pt x="945" y="1138"/>
                    <a:pt x="942" y="1126"/>
                  </a:cubicBezTo>
                  <a:cubicBezTo>
                    <a:pt x="938" y="1109"/>
                    <a:pt x="934" y="1113"/>
                    <a:pt x="940" y="1093"/>
                  </a:cubicBezTo>
                  <a:cubicBezTo>
                    <a:pt x="932" y="1087"/>
                    <a:pt x="931" y="1076"/>
                    <a:pt x="924" y="1070"/>
                  </a:cubicBezTo>
                  <a:cubicBezTo>
                    <a:pt x="907" y="1057"/>
                    <a:pt x="891" y="1048"/>
                    <a:pt x="877" y="1032"/>
                  </a:cubicBezTo>
                  <a:cubicBezTo>
                    <a:pt x="867" y="1022"/>
                    <a:pt x="870" y="1009"/>
                    <a:pt x="851" y="1007"/>
                  </a:cubicBezTo>
                  <a:cubicBezTo>
                    <a:pt x="850" y="998"/>
                    <a:pt x="844" y="996"/>
                    <a:pt x="847" y="986"/>
                  </a:cubicBezTo>
                  <a:cubicBezTo>
                    <a:pt x="848" y="979"/>
                    <a:pt x="857" y="973"/>
                    <a:pt x="854" y="963"/>
                  </a:cubicBezTo>
                  <a:cubicBezTo>
                    <a:pt x="852" y="959"/>
                    <a:pt x="846" y="952"/>
                    <a:pt x="844" y="949"/>
                  </a:cubicBezTo>
                  <a:cubicBezTo>
                    <a:pt x="844" y="932"/>
                    <a:pt x="844" y="932"/>
                    <a:pt x="844" y="932"/>
                  </a:cubicBezTo>
                  <a:cubicBezTo>
                    <a:pt x="842" y="927"/>
                    <a:pt x="832" y="923"/>
                    <a:pt x="830" y="918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4" y="897"/>
                    <a:pt x="818" y="895"/>
                    <a:pt x="812" y="893"/>
                  </a:cubicBezTo>
                  <a:cubicBezTo>
                    <a:pt x="812" y="883"/>
                    <a:pt x="812" y="883"/>
                    <a:pt x="812" y="883"/>
                  </a:cubicBezTo>
                  <a:cubicBezTo>
                    <a:pt x="808" y="878"/>
                    <a:pt x="798" y="872"/>
                    <a:pt x="795" y="867"/>
                  </a:cubicBezTo>
                  <a:cubicBezTo>
                    <a:pt x="789" y="854"/>
                    <a:pt x="794" y="842"/>
                    <a:pt x="786" y="832"/>
                  </a:cubicBezTo>
                  <a:cubicBezTo>
                    <a:pt x="781" y="826"/>
                    <a:pt x="771" y="823"/>
                    <a:pt x="765" y="818"/>
                  </a:cubicBezTo>
                  <a:cubicBezTo>
                    <a:pt x="763" y="796"/>
                    <a:pt x="739" y="776"/>
                    <a:pt x="737" y="748"/>
                  </a:cubicBezTo>
                  <a:cubicBezTo>
                    <a:pt x="722" y="745"/>
                    <a:pt x="661" y="711"/>
                    <a:pt x="653" y="701"/>
                  </a:cubicBezTo>
                  <a:cubicBezTo>
                    <a:pt x="647" y="693"/>
                    <a:pt x="649" y="676"/>
                    <a:pt x="644" y="666"/>
                  </a:cubicBezTo>
                  <a:cubicBezTo>
                    <a:pt x="637" y="655"/>
                    <a:pt x="622" y="649"/>
                    <a:pt x="616" y="638"/>
                  </a:cubicBezTo>
                  <a:cubicBezTo>
                    <a:pt x="609" y="626"/>
                    <a:pt x="619" y="615"/>
                    <a:pt x="616" y="603"/>
                  </a:cubicBezTo>
                  <a:cubicBezTo>
                    <a:pt x="613" y="595"/>
                    <a:pt x="602" y="590"/>
                    <a:pt x="599" y="582"/>
                  </a:cubicBezTo>
                  <a:cubicBezTo>
                    <a:pt x="599" y="568"/>
                    <a:pt x="598" y="554"/>
                    <a:pt x="597" y="540"/>
                  </a:cubicBezTo>
                  <a:cubicBezTo>
                    <a:pt x="594" y="532"/>
                    <a:pt x="588" y="520"/>
                    <a:pt x="585" y="510"/>
                  </a:cubicBezTo>
                  <a:cubicBezTo>
                    <a:pt x="565" y="502"/>
                    <a:pt x="561" y="500"/>
                    <a:pt x="562" y="470"/>
                  </a:cubicBezTo>
                  <a:cubicBezTo>
                    <a:pt x="580" y="447"/>
                    <a:pt x="560" y="415"/>
                    <a:pt x="567" y="391"/>
                  </a:cubicBezTo>
                  <a:cubicBezTo>
                    <a:pt x="570" y="379"/>
                    <a:pt x="579" y="377"/>
                    <a:pt x="581" y="361"/>
                  </a:cubicBezTo>
                  <a:cubicBezTo>
                    <a:pt x="578" y="357"/>
                    <a:pt x="577" y="356"/>
                    <a:pt x="576" y="351"/>
                  </a:cubicBezTo>
                  <a:cubicBezTo>
                    <a:pt x="574" y="351"/>
                    <a:pt x="574" y="351"/>
                    <a:pt x="574" y="351"/>
                  </a:cubicBezTo>
                  <a:cubicBezTo>
                    <a:pt x="573" y="356"/>
                    <a:pt x="573" y="356"/>
                    <a:pt x="571" y="358"/>
                  </a:cubicBezTo>
                  <a:cubicBezTo>
                    <a:pt x="571" y="342"/>
                    <a:pt x="571" y="342"/>
                    <a:pt x="571" y="342"/>
                  </a:cubicBezTo>
                  <a:cubicBezTo>
                    <a:pt x="577" y="335"/>
                    <a:pt x="588" y="304"/>
                    <a:pt x="590" y="295"/>
                  </a:cubicBezTo>
                  <a:cubicBezTo>
                    <a:pt x="596" y="295"/>
                    <a:pt x="601" y="295"/>
                    <a:pt x="604" y="293"/>
                  </a:cubicBezTo>
                  <a:cubicBezTo>
                    <a:pt x="592" y="289"/>
                    <a:pt x="595" y="277"/>
                    <a:pt x="595" y="267"/>
                  </a:cubicBezTo>
                  <a:cubicBezTo>
                    <a:pt x="604" y="267"/>
                    <a:pt x="604" y="267"/>
                    <a:pt x="604" y="267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12" y="275"/>
                    <a:pt x="608" y="278"/>
                    <a:pt x="611" y="272"/>
                  </a:cubicBezTo>
                  <a:cubicBezTo>
                    <a:pt x="608" y="268"/>
                    <a:pt x="606" y="263"/>
                    <a:pt x="604" y="258"/>
                  </a:cubicBezTo>
                  <a:cubicBezTo>
                    <a:pt x="610" y="257"/>
                    <a:pt x="616" y="256"/>
                    <a:pt x="623" y="256"/>
                  </a:cubicBezTo>
                  <a:cubicBezTo>
                    <a:pt x="627" y="276"/>
                    <a:pt x="641" y="297"/>
                    <a:pt x="651" y="314"/>
                  </a:cubicBezTo>
                  <a:cubicBezTo>
                    <a:pt x="659" y="312"/>
                    <a:pt x="665" y="312"/>
                    <a:pt x="674" y="314"/>
                  </a:cubicBezTo>
                  <a:cubicBezTo>
                    <a:pt x="675" y="320"/>
                    <a:pt x="676" y="326"/>
                    <a:pt x="676" y="333"/>
                  </a:cubicBezTo>
                  <a:cubicBezTo>
                    <a:pt x="671" y="332"/>
                    <a:pt x="665" y="331"/>
                    <a:pt x="660" y="330"/>
                  </a:cubicBezTo>
                  <a:cubicBezTo>
                    <a:pt x="655" y="322"/>
                    <a:pt x="619" y="282"/>
                    <a:pt x="611" y="277"/>
                  </a:cubicBezTo>
                  <a:cubicBezTo>
                    <a:pt x="611" y="284"/>
                    <a:pt x="611" y="284"/>
                    <a:pt x="611" y="284"/>
                  </a:cubicBezTo>
                  <a:cubicBezTo>
                    <a:pt x="620" y="290"/>
                    <a:pt x="621" y="303"/>
                    <a:pt x="627" y="312"/>
                  </a:cubicBezTo>
                  <a:cubicBezTo>
                    <a:pt x="637" y="324"/>
                    <a:pt x="657" y="330"/>
                    <a:pt x="667" y="342"/>
                  </a:cubicBezTo>
                  <a:cubicBezTo>
                    <a:pt x="671" y="339"/>
                    <a:pt x="669" y="339"/>
                    <a:pt x="676" y="337"/>
                  </a:cubicBezTo>
                  <a:cubicBezTo>
                    <a:pt x="680" y="346"/>
                    <a:pt x="690" y="358"/>
                    <a:pt x="693" y="365"/>
                  </a:cubicBezTo>
                  <a:cubicBezTo>
                    <a:pt x="696" y="376"/>
                    <a:pt x="689" y="381"/>
                    <a:pt x="688" y="391"/>
                  </a:cubicBezTo>
                  <a:cubicBezTo>
                    <a:pt x="692" y="394"/>
                    <a:pt x="693" y="396"/>
                    <a:pt x="695" y="400"/>
                  </a:cubicBezTo>
                  <a:cubicBezTo>
                    <a:pt x="722" y="403"/>
                    <a:pt x="728" y="405"/>
                    <a:pt x="751" y="405"/>
                  </a:cubicBezTo>
                  <a:cubicBezTo>
                    <a:pt x="753" y="414"/>
                    <a:pt x="767" y="419"/>
                    <a:pt x="772" y="417"/>
                  </a:cubicBezTo>
                  <a:cubicBezTo>
                    <a:pt x="779" y="414"/>
                    <a:pt x="779" y="414"/>
                    <a:pt x="781" y="407"/>
                  </a:cubicBezTo>
                  <a:cubicBezTo>
                    <a:pt x="773" y="409"/>
                    <a:pt x="771" y="409"/>
                    <a:pt x="763" y="407"/>
                  </a:cubicBezTo>
                  <a:cubicBezTo>
                    <a:pt x="760" y="402"/>
                    <a:pt x="759" y="403"/>
                    <a:pt x="758" y="396"/>
                  </a:cubicBezTo>
                  <a:cubicBezTo>
                    <a:pt x="764" y="395"/>
                    <a:pt x="761" y="397"/>
                    <a:pt x="763" y="391"/>
                  </a:cubicBezTo>
                  <a:cubicBezTo>
                    <a:pt x="758" y="388"/>
                    <a:pt x="759" y="386"/>
                    <a:pt x="753" y="384"/>
                  </a:cubicBezTo>
                  <a:cubicBezTo>
                    <a:pt x="748" y="388"/>
                    <a:pt x="742" y="390"/>
                    <a:pt x="732" y="391"/>
                  </a:cubicBezTo>
                  <a:cubicBezTo>
                    <a:pt x="721" y="376"/>
                    <a:pt x="706" y="380"/>
                    <a:pt x="702" y="354"/>
                  </a:cubicBezTo>
                  <a:cubicBezTo>
                    <a:pt x="720" y="353"/>
                    <a:pt x="725" y="354"/>
                    <a:pt x="739" y="356"/>
                  </a:cubicBezTo>
                  <a:cubicBezTo>
                    <a:pt x="739" y="351"/>
                    <a:pt x="739" y="351"/>
                    <a:pt x="739" y="351"/>
                  </a:cubicBezTo>
                  <a:cubicBezTo>
                    <a:pt x="725" y="348"/>
                    <a:pt x="707" y="343"/>
                    <a:pt x="695" y="351"/>
                  </a:cubicBezTo>
                  <a:cubicBezTo>
                    <a:pt x="694" y="335"/>
                    <a:pt x="699" y="328"/>
                    <a:pt x="697" y="309"/>
                  </a:cubicBezTo>
                  <a:cubicBezTo>
                    <a:pt x="669" y="301"/>
                    <a:pt x="691" y="291"/>
                    <a:pt x="679" y="274"/>
                  </a:cubicBezTo>
                  <a:cubicBezTo>
                    <a:pt x="673" y="266"/>
                    <a:pt x="661" y="252"/>
                    <a:pt x="653" y="246"/>
                  </a:cubicBezTo>
                  <a:cubicBezTo>
                    <a:pt x="649" y="243"/>
                    <a:pt x="642" y="243"/>
                    <a:pt x="639" y="239"/>
                  </a:cubicBezTo>
                  <a:cubicBezTo>
                    <a:pt x="636" y="235"/>
                    <a:pt x="629" y="227"/>
                    <a:pt x="627" y="223"/>
                  </a:cubicBezTo>
                  <a:cubicBezTo>
                    <a:pt x="627" y="218"/>
                    <a:pt x="626" y="214"/>
                    <a:pt x="625" y="209"/>
                  </a:cubicBezTo>
                  <a:cubicBezTo>
                    <a:pt x="619" y="202"/>
                    <a:pt x="606" y="201"/>
                    <a:pt x="599" y="195"/>
                  </a:cubicBezTo>
                  <a:cubicBezTo>
                    <a:pt x="595" y="190"/>
                    <a:pt x="587" y="168"/>
                    <a:pt x="585" y="160"/>
                  </a:cubicBezTo>
                  <a:cubicBezTo>
                    <a:pt x="576" y="160"/>
                    <a:pt x="575" y="161"/>
                    <a:pt x="571" y="155"/>
                  </a:cubicBezTo>
                  <a:cubicBezTo>
                    <a:pt x="555" y="138"/>
                    <a:pt x="563" y="121"/>
                    <a:pt x="564" y="99"/>
                  </a:cubicBezTo>
                  <a:cubicBezTo>
                    <a:pt x="551" y="92"/>
                    <a:pt x="539" y="85"/>
                    <a:pt x="539" y="64"/>
                  </a:cubicBezTo>
                  <a:cubicBezTo>
                    <a:pt x="547" y="59"/>
                    <a:pt x="554" y="47"/>
                    <a:pt x="557" y="36"/>
                  </a:cubicBezTo>
                  <a:cubicBezTo>
                    <a:pt x="557" y="20"/>
                    <a:pt x="557" y="20"/>
                    <a:pt x="557" y="20"/>
                  </a:cubicBezTo>
                  <a:cubicBezTo>
                    <a:pt x="561" y="12"/>
                    <a:pt x="572" y="6"/>
                    <a:pt x="577" y="0"/>
                  </a:cubicBezTo>
                  <a:cubicBezTo>
                    <a:pt x="567" y="0"/>
                    <a:pt x="567" y="0"/>
                    <a:pt x="567" y="0"/>
                  </a:cubicBezTo>
                  <a:cubicBezTo>
                    <a:pt x="563" y="6"/>
                    <a:pt x="553" y="12"/>
                    <a:pt x="550" y="18"/>
                  </a:cubicBezTo>
                  <a:cubicBezTo>
                    <a:pt x="542" y="35"/>
                    <a:pt x="555" y="52"/>
                    <a:pt x="529" y="57"/>
                  </a:cubicBezTo>
                  <a:cubicBezTo>
                    <a:pt x="523" y="48"/>
                    <a:pt x="511" y="46"/>
                    <a:pt x="506" y="36"/>
                  </a:cubicBezTo>
                  <a:cubicBezTo>
                    <a:pt x="502" y="31"/>
                    <a:pt x="499" y="8"/>
                    <a:pt x="497" y="0"/>
                  </a:cubicBezTo>
                  <a:cubicBezTo>
                    <a:pt x="485" y="0"/>
                    <a:pt x="470" y="0"/>
                    <a:pt x="470" y="0"/>
                  </a:cubicBezTo>
                  <a:cubicBezTo>
                    <a:pt x="495" y="11"/>
                    <a:pt x="485" y="29"/>
                    <a:pt x="497" y="46"/>
                  </a:cubicBezTo>
                  <a:cubicBezTo>
                    <a:pt x="503" y="49"/>
                    <a:pt x="509" y="53"/>
                    <a:pt x="515" y="57"/>
                  </a:cubicBezTo>
                  <a:cubicBezTo>
                    <a:pt x="527" y="74"/>
                    <a:pt x="533" y="104"/>
                    <a:pt x="534" y="130"/>
                  </a:cubicBezTo>
                  <a:cubicBezTo>
                    <a:pt x="528" y="133"/>
                    <a:pt x="526" y="134"/>
                    <a:pt x="515" y="134"/>
                  </a:cubicBezTo>
                  <a:cubicBezTo>
                    <a:pt x="509" y="128"/>
                    <a:pt x="496" y="121"/>
                    <a:pt x="487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48" y="108"/>
                    <a:pt x="419" y="79"/>
                    <a:pt x="401" y="62"/>
                  </a:cubicBezTo>
                  <a:cubicBezTo>
                    <a:pt x="400" y="39"/>
                    <a:pt x="398" y="23"/>
                    <a:pt x="400" y="0"/>
                  </a:cubicBezTo>
                  <a:cubicBezTo>
                    <a:pt x="400" y="0"/>
                    <a:pt x="379" y="0"/>
                    <a:pt x="371" y="0"/>
                  </a:cubicBezTo>
                  <a:cubicBezTo>
                    <a:pt x="368" y="9"/>
                    <a:pt x="363" y="17"/>
                    <a:pt x="359" y="25"/>
                  </a:cubicBezTo>
                  <a:cubicBezTo>
                    <a:pt x="369" y="36"/>
                    <a:pt x="360" y="44"/>
                    <a:pt x="366" y="64"/>
                  </a:cubicBezTo>
                  <a:cubicBezTo>
                    <a:pt x="370" y="76"/>
                    <a:pt x="382" y="85"/>
                    <a:pt x="387" y="95"/>
                  </a:cubicBezTo>
                  <a:cubicBezTo>
                    <a:pt x="391" y="104"/>
                    <a:pt x="387" y="128"/>
                    <a:pt x="385" y="141"/>
                  </a:cubicBezTo>
                  <a:cubicBezTo>
                    <a:pt x="382" y="142"/>
                    <a:pt x="380" y="143"/>
                    <a:pt x="378" y="144"/>
                  </a:cubicBezTo>
                  <a:cubicBezTo>
                    <a:pt x="368" y="149"/>
                    <a:pt x="351" y="140"/>
                    <a:pt x="338" y="141"/>
                  </a:cubicBezTo>
                  <a:cubicBezTo>
                    <a:pt x="338" y="133"/>
                    <a:pt x="339" y="121"/>
                    <a:pt x="336" y="116"/>
                  </a:cubicBezTo>
                  <a:cubicBezTo>
                    <a:pt x="334" y="138"/>
                    <a:pt x="333" y="161"/>
                    <a:pt x="331" y="183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4" y="191"/>
                    <a:pt x="311" y="192"/>
                    <a:pt x="310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6" y="197"/>
                    <a:pt x="315" y="197"/>
                    <a:pt x="322" y="195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18" y="207"/>
                    <a:pt x="319" y="221"/>
                    <a:pt x="319" y="230"/>
                  </a:cubicBezTo>
                  <a:cubicBezTo>
                    <a:pt x="310" y="235"/>
                    <a:pt x="300" y="244"/>
                    <a:pt x="298" y="258"/>
                  </a:cubicBezTo>
                  <a:cubicBezTo>
                    <a:pt x="288" y="259"/>
                    <a:pt x="278" y="259"/>
                    <a:pt x="268" y="260"/>
                  </a:cubicBezTo>
                  <a:cubicBezTo>
                    <a:pt x="261" y="272"/>
                    <a:pt x="251" y="278"/>
                    <a:pt x="235" y="281"/>
                  </a:cubicBezTo>
                  <a:cubicBezTo>
                    <a:pt x="237" y="284"/>
                    <a:pt x="235" y="281"/>
                    <a:pt x="238" y="284"/>
                  </a:cubicBezTo>
                  <a:cubicBezTo>
                    <a:pt x="241" y="286"/>
                    <a:pt x="245" y="286"/>
                    <a:pt x="252" y="286"/>
                  </a:cubicBezTo>
                  <a:cubicBezTo>
                    <a:pt x="263" y="268"/>
                    <a:pt x="275" y="267"/>
                    <a:pt x="301" y="270"/>
                  </a:cubicBezTo>
                  <a:cubicBezTo>
                    <a:pt x="303" y="265"/>
                    <a:pt x="307" y="257"/>
                    <a:pt x="310" y="253"/>
                  </a:cubicBezTo>
                  <a:cubicBezTo>
                    <a:pt x="310" y="258"/>
                    <a:pt x="310" y="258"/>
                    <a:pt x="310" y="258"/>
                  </a:cubicBezTo>
                  <a:cubicBezTo>
                    <a:pt x="313" y="262"/>
                    <a:pt x="313" y="269"/>
                    <a:pt x="312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0"/>
                    <a:pt x="319" y="258"/>
                    <a:pt x="322" y="253"/>
                  </a:cubicBezTo>
                  <a:cubicBezTo>
                    <a:pt x="324" y="250"/>
                    <a:pt x="328" y="248"/>
                    <a:pt x="331" y="246"/>
                  </a:cubicBezTo>
                  <a:cubicBezTo>
                    <a:pt x="331" y="251"/>
                    <a:pt x="331" y="251"/>
                    <a:pt x="331" y="251"/>
                  </a:cubicBezTo>
                  <a:cubicBezTo>
                    <a:pt x="312" y="276"/>
                    <a:pt x="327" y="352"/>
                    <a:pt x="333" y="368"/>
                  </a:cubicBezTo>
                  <a:cubicBezTo>
                    <a:pt x="341" y="385"/>
                    <a:pt x="329" y="395"/>
                    <a:pt x="347" y="405"/>
                  </a:cubicBezTo>
                  <a:cubicBezTo>
                    <a:pt x="347" y="407"/>
                    <a:pt x="347" y="407"/>
                    <a:pt x="347" y="407"/>
                  </a:cubicBezTo>
                  <a:cubicBezTo>
                    <a:pt x="339" y="408"/>
                    <a:pt x="341" y="406"/>
                    <a:pt x="338" y="412"/>
                  </a:cubicBezTo>
                  <a:cubicBezTo>
                    <a:pt x="345" y="419"/>
                    <a:pt x="340" y="418"/>
                    <a:pt x="336" y="426"/>
                  </a:cubicBezTo>
                  <a:cubicBezTo>
                    <a:pt x="343" y="426"/>
                    <a:pt x="343" y="426"/>
                    <a:pt x="343" y="426"/>
                  </a:cubicBezTo>
                  <a:cubicBezTo>
                    <a:pt x="343" y="445"/>
                    <a:pt x="343" y="445"/>
                    <a:pt x="343" y="445"/>
                  </a:cubicBezTo>
                  <a:cubicBezTo>
                    <a:pt x="338" y="445"/>
                    <a:pt x="338" y="445"/>
                    <a:pt x="338" y="445"/>
                  </a:cubicBezTo>
                  <a:cubicBezTo>
                    <a:pt x="338" y="442"/>
                    <a:pt x="338" y="442"/>
                    <a:pt x="338" y="442"/>
                  </a:cubicBezTo>
                  <a:cubicBezTo>
                    <a:pt x="336" y="440"/>
                    <a:pt x="335" y="437"/>
                    <a:pt x="333" y="435"/>
                  </a:cubicBezTo>
                  <a:cubicBezTo>
                    <a:pt x="333" y="443"/>
                    <a:pt x="332" y="446"/>
                    <a:pt x="331" y="452"/>
                  </a:cubicBezTo>
                  <a:cubicBezTo>
                    <a:pt x="321" y="452"/>
                    <a:pt x="320" y="451"/>
                    <a:pt x="317" y="459"/>
                  </a:cubicBezTo>
                  <a:cubicBezTo>
                    <a:pt x="309" y="473"/>
                    <a:pt x="330" y="477"/>
                    <a:pt x="324" y="496"/>
                  </a:cubicBezTo>
                  <a:cubicBezTo>
                    <a:pt x="322" y="497"/>
                    <a:pt x="321" y="497"/>
                    <a:pt x="319" y="498"/>
                  </a:cubicBezTo>
                  <a:cubicBezTo>
                    <a:pt x="320" y="505"/>
                    <a:pt x="321" y="512"/>
                    <a:pt x="322" y="519"/>
                  </a:cubicBezTo>
                  <a:cubicBezTo>
                    <a:pt x="319" y="526"/>
                    <a:pt x="309" y="528"/>
                    <a:pt x="305" y="533"/>
                  </a:cubicBezTo>
                  <a:cubicBezTo>
                    <a:pt x="303" y="537"/>
                    <a:pt x="304" y="547"/>
                    <a:pt x="303" y="550"/>
                  </a:cubicBezTo>
                  <a:cubicBezTo>
                    <a:pt x="282" y="549"/>
                    <a:pt x="276" y="575"/>
                    <a:pt x="252" y="580"/>
                  </a:cubicBezTo>
                  <a:cubicBezTo>
                    <a:pt x="247" y="575"/>
                    <a:pt x="243" y="572"/>
                    <a:pt x="233" y="571"/>
                  </a:cubicBezTo>
                  <a:cubicBezTo>
                    <a:pt x="230" y="575"/>
                    <a:pt x="230" y="575"/>
                    <a:pt x="228" y="582"/>
                  </a:cubicBezTo>
                  <a:cubicBezTo>
                    <a:pt x="233" y="590"/>
                    <a:pt x="229" y="630"/>
                    <a:pt x="228" y="648"/>
                  </a:cubicBezTo>
                  <a:cubicBezTo>
                    <a:pt x="226" y="650"/>
                    <a:pt x="228" y="647"/>
                    <a:pt x="226" y="650"/>
                  </a:cubicBezTo>
                  <a:cubicBezTo>
                    <a:pt x="200" y="650"/>
                    <a:pt x="192" y="684"/>
                    <a:pt x="170" y="694"/>
                  </a:cubicBezTo>
                  <a:cubicBezTo>
                    <a:pt x="163" y="698"/>
                    <a:pt x="134" y="710"/>
                    <a:pt x="130" y="711"/>
                  </a:cubicBezTo>
                  <a:cubicBezTo>
                    <a:pt x="123" y="712"/>
                    <a:pt x="126" y="707"/>
                    <a:pt x="123" y="706"/>
                  </a:cubicBezTo>
                  <a:cubicBezTo>
                    <a:pt x="116" y="703"/>
                    <a:pt x="113" y="710"/>
                    <a:pt x="109" y="711"/>
                  </a:cubicBezTo>
                  <a:cubicBezTo>
                    <a:pt x="95" y="715"/>
                    <a:pt x="84" y="705"/>
                    <a:pt x="74" y="711"/>
                  </a:cubicBezTo>
                  <a:cubicBezTo>
                    <a:pt x="74" y="713"/>
                    <a:pt x="73" y="715"/>
                    <a:pt x="72" y="718"/>
                  </a:cubicBezTo>
                  <a:cubicBezTo>
                    <a:pt x="69" y="718"/>
                    <a:pt x="66" y="719"/>
                    <a:pt x="63" y="720"/>
                  </a:cubicBezTo>
                  <a:cubicBezTo>
                    <a:pt x="56" y="726"/>
                    <a:pt x="51" y="738"/>
                    <a:pt x="44" y="743"/>
                  </a:cubicBezTo>
                  <a:cubicBezTo>
                    <a:pt x="36" y="749"/>
                    <a:pt x="12" y="750"/>
                    <a:pt x="0" y="755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7" y="760"/>
                    <a:pt x="7" y="760"/>
                    <a:pt x="7" y="760"/>
                  </a:cubicBezTo>
                  <a:cubicBezTo>
                    <a:pt x="21" y="751"/>
                    <a:pt x="42" y="754"/>
                    <a:pt x="53" y="743"/>
                  </a:cubicBezTo>
                  <a:cubicBezTo>
                    <a:pt x="62" y="734"/>
                    <a:pt x="70" y="719"/>
                    <a:pt x="84" y="715"/>
                  </a:cubicBezTo>
                  <a:cubicBezTo>
                    <a:pt x="87" y="714"/>
                    <a:pt x="100" y="719"/>
                    <a:pt x="107" y="718"/>
                  </a:cubicBezTo>
                  <a:cubicBezTo>
                    <a:pt x="114" y="713"/>
                    <a:pt x="114" y="713"/>
                    <a:pt x="114" y="713"/>
                  </a:cubicBezTo>
                  <a:cubicBezTo>
                    <a:pt x="119" y="712"/>
                    <a:pt x="133" y="718"/>
                    <a:pt x="142" y="715"/>
                  </a:cubicBezTo>
                  <a:cubicBezTo>
                    <a:pt x="149" y="713"/>
                    <a:pt x="158" y="704"/>
                    <a:pt x="165" y="701"/>
                  </a:cubicBezTo>
                  <a:cubicBezTo>
                    <a:pt x="177" y="701"/>
                    <a:pt x="177" y="701"/>
                    <a:pt x="177" y="701"/>
                  </a:cubicBezTo>
                  <a:cubicBezTo>
                    <a:pt x="196" y="691"/>
                    <a:pt x="201" y="662"/>
                    <a:pt x="228" y="657"/>
                  </a:cubicBezTo>
                  <a:cubicBezTo>
                    <a:pt x="235" y="671"/>
                    <a:pt x="244" y="672"/>
                    <a:pt x="245" y="692"/>
                  </a:cubicBezTo>
                  <a:cubicBezTo>
                    <a:pt x="231" y="709"/>
                    <a:pt x="254" y="748"/>
                    <a:pt x="259" y="767"/>
                  </a:cubicBezTo>
                  <a:cubicBezTo>
                    <a:pt x="251" y="772"/>
                    <a:pt x="236" y="785"/>
                    <a:pt x="233" y="795"/>
                  </a:cubicBezTo>
                  <a:cubicBezTo>
                    <a:pt x="233" y="825"/>
                    <a:pt x="233" y="825"/>
                    <a:pt x="233" y="825"/>
                  </a:cubicBezTo>
                  <a:cubicBezTo>
                    <a:pt x="231" y="831"/>
                    <a:pt x="226" y="831"/>
                    <a:pt x="228" y="839"/>
                  </a:cubicBezTo>
                  <a:cubicBezTo>
                    <a:pt x="223" y="849"/>
                    <a:pt x="208" y="856"/>
                    <a:pt x="203" y="867"/>
                  </a:cubicBezTo>
                  <a:cubicBezTo>
                    <a:pt x="195" y="883"/>
                    <a:pt x="207" y="897"/>
                    <a:pt x="198" y="909"/>
                  </a:cubicBezTo>
                  <a:cubicBezTo>
                    <a:pt x="197" y="906"/>
                    <a:pt x="198" y="907"/>
                    <a:pt x="196" y="907"/>
                  </a:cubicBezTo>
                  <a:cubicBezTo>
                    <a:pt x="194" y="909"/>
                    <a:pt x="195" y="907"/>
                    <a:pt x="193" y="911"/>
                  </a:cubicBezTo>
                  <a:cubicBezTo>
                    <a:pt x="203" y="911"/>
                    <a:pt x="203" y="911"/>
                    <a:pt x="203" y="911"/>
                  </a:cubicBezTo>
                  <a:cubicBezTo>
                    <a:pt x="203" y="909"/>
                    <a:pt x="204" y="907"/>
                    <a:pt x="205" y="904"/>
                  </a:cubicBezTo>
                  <a:cubicBezTo>
                    <a:pt x="209" y="898"/>
                    <a:pt x="208" y="880"/>
                    <a:pt x="207" y="869"/>
                  </a:cubicBezTo>
                  <a:cubicBezTo>
                    <a:pt x="217" y="863"/>
                    <a:pt x="240" y="854"/>
                    <a:pt x="242" y="841"/>
                  </a:cubicBezTo>
                  <a:cubicBezTo>
                    <a:pt x="237" y="833"/>
                    <a:pt x="243" y="826"/>
                    <a:pt x="245" y="820"/>
                  </a:cubicBezTo>
                  <a:cubicBezTo>
                    <a:pt x="244" y="813"/>
                    <a:pt x="243" y="806"/>
                    <a:pt x="242" y="799"/>
                  </a:cubicBezTo>
                  <a:cubicBezTo>
                    <a:pt x="244" y="796"/>
                    <a:pt x="252" y="791"/>
                    <a:pt x="254" y="788"/>
                  </a:cubicBezTo>
                  <a:cubicBezTo>
                    <a:pt x="254" y="778"/>
                    <a:pt x="254" y="778"/>
                    <a:pt x="254" y="778"/>
                  </a:cubicBezTo>
                  <a:cubicBezTo>
                    <a:pt x="254" y="778"/>
                    <a:pt x="263" y="779"/>
                    <a:pt x="266" y="776"/>
                  </a:cubicBezTo>
                  <a:cubicBezTo>
                    <a:pt x="268" y="773"/>
                    <a:pt x="266" y="769"/>
                    <a:pt x="268" y="767"/>
                  </a:cubicBezTo>
                  <a:cubicBezTo>
                    <a:pt x="268" y="771"/>
                    <a:pt x="268" y="771"/>
                    <a:pt x="268" y="771"/>
                  </a:cubicBezTo>
                  <a:cubicBezTo>
                    <a:pt x="275" y="786"/>
                    <a:pt x="260" y="847"/>
                    <a:pt x="268" y="874"/>
                  </a:cubicBezTo>
                  <a:cubicBezTo>
                    <a:pt x="272" y="887"/>
                    <a:pt x="281" y="904"/>
                    <a:pt x="277" y="916"/>
                  </a:cubicBezTo>
                  <a:cubicBezTo>
                    <a:pt x="276" y="921"/>
                    <a:pt x="267" y="924"/>
                    <a:pt x="268" y="932"/>
                  </a:cubicBezTo>
                  <a:cubicBezTo>
                    <a:pt x="275" y="970"/>
                    <a:pt x="275" y="1001"/>
                    <a:pt x="275" y="1042"/>
                  </a:cubicBezTo>
                  <a:cubicBezTo>
                    <a:pt x="270" y="1043"/>
                    <a:pt x="271" y="1042"/>
                    <a:pt x="268" y="1044"/>
                  </a:cubicBezTo>
                  <a:cubicBezTo>
                    <a:pt x="277" y="1051"/>
                    <a:pt x="280" y="1069"/>
                    <a:pt x="273" y="1079"/>
                  </a:cubicBezTo>
                  <a:cubicBezTo>
                    <a:pt x="272" y="1074"/>
                    <a:pt x="272" y="1075"/>
                    <a:pt x="270" y="1072"/>
                  </a:cubicBezTo>
                  <a:cubicBezTo>
                    <a:pt x="270" y="1077"/>
                    <a:pt x="270" y="1077"/>
                    <a:pt x="270" y="1077"/>
                  </a:cubicBezTo>
                  <a:cubicBezTo>
                    <a:pt x="260" y="1087"/>
                    <a:pt x="272" y="1095"/>
                    <a:pt x="263" y="1109"/>
                  </a:cubicBezTo>
                  <a:cubicBezTo>
                    <a:pt x="261" y="1113"/>
                    <a:pt x="247" y="1124"/>
                    <a:pt x="245" y="1133"/>
                  </a:cubicBezTo>
                  <a:cubicBezTo>
                    <a:pt x="243" y="1139"/>
                    <a:pt x="249" y="1143"/>
                    <a:pt x="242" y="1149"/>
                  </a:cubicBezTo>
                  <a:cubicBezTo>
                    <a:pt x="240" y="1151"/>
                    <a:pt x="235" y="1149"/>
                    <a:pt x="231" y="1154"/>
                  </a:cubicBezTo>
                  <a:cubicBezTo>
                    <a:pt x="224" y="1161"/>
                    <a:pt x="223" y="1177"/>
                    <a:pt x="214" y="1182"/>
                  </a:cubicBezTo>
                  <a:cubicBezTo>
                    <a:pt x="201" y="1190"/>
                    <a:pt x="183" y="1198"/>
                    <a:pt x="179" y="1207"/>
                  </a:cubicBezTo>
                  <a:cubicBezTo>
                    <a:pt x="184" y="1207"/>
                    <a:pt x="184" y="1207"/>
                    <a:pt x="184" y="1207"/>
                  </a:cubicBezTo>
                  <a:cubicBezTo>
                    <a:pt x="187" y="1209"/>
                    <a:pt x="186" y="1209"/>
                    <a:pt x="191" y="1210"/>
                  </a:cubicBezTo>
                  <a:cubicBezTo>
                    <a:pt x="197" y="1202"/>
                    <a:pt x="205" y="1191"/>
                    <a:pt x="217" y="1189"/>
                  </a:cubicBezTo>
                  <a:cubicBezTo>
                    <a:pt x="220" y="1198"/>
                    <a:pt x="219" y="1215"/>
                    <a:pt x="219" y="1228"/>
                  </a:cubicBezTo>
                  <a:cubicBezTo>
                    <a:pt x="205" y="1234"/>
                    <a:pt x="197" y="1249"/>
                    <a:pt x="191" y="1261"/>
                  </a:cubicBezTo>
                  <a:cubicBezTo>
                    <a:pt x="190" y="1266"/>
                    <a:pt x="189" y="1270"/>
                    <a:pt x="189" y="1275"/>
                  </a:cubicBezTo>
                  <a:cubicBezTo>
                    <a:pt x="178" y="1289"/>
                    <a:pt x="152" y="1291"/>
                    <a:pt x="144" y="1308"/>
                  </a:cubicBezTo>
                  <a:cubicBezTo>
                    <a:pt x="152" y="1316"/>
                    <a:pt x="148" y="1331"/>
                    <a:pt x="147" y="1343"/>
                  </a:cubicBezTo>
                  <a:cubicBezTo>
                    <a:pt x="116" y="1365"/>
                    <a:pt x="119" y="1394"/>
                    <a:pt x="100" y="1427"/>
                  </a:cubicBezTo>
                  <a:cubicBezTo>
                    <a:pt x="98" y="1430"/>
                    <a:pt x="87" y="1439"/>
                    <a:pt x="86" y="1441"/>
                  </a:cubicBezTo>
                  <a:cubicBezTo>
                    <a:pt x="84" y="1445"/>
                    <a:pt x="82" y="1470"/>
                    <a:pt x="81" y="1476"/>
                  </a:cubicBezTo>
                  <a:cubicBezTo>
                    <a:pt x="76" y="1479"/>
                    <a:pt x="70" y="1487"/>
                    <a:pt x="65" y="1490"/>
                  </a:cubicBezTo>
                  <a:cubicBezTo>
                    <a:pt x="53" y="1496"/>
                    <a:pt x="39" y="1495"/>
                    <a:pt x="30" y="1504"/>
                  </a:cubicBezTo>
                  <a:cubicBezTo>
                    <a:pt x="14" y="1519"/>
                    <a:pt x="25" y="1534"/>
                    <a:pt x="0" y="1546"/>
                  </a:cubicBezTo>
                  <a:cubicBezTo>
                    <a:pt x="0" y="1548"/>
                    <a:pt x="0" y="1548"/>
                    <a:pt x="0" y="1548"/>
                  </a:cubicBezTo>
                  <a:cubicBezTo>
                    <a:pt x="9" y="1548"/>
                    <a:pt x="9" y="1548"/>
                    <a:pt x="9" y="1548"/>
                  </a:cubicBezTo>
                  <a:cubicBezTo>
                    <a:pt x="11" y="1546"/>
                    <a:pt x="15" y="1545"/>
                    <a:pt x="18" y="1543"/>
                  </a:cubicBezTo>
                  <a:cubicBezTo>
                    <a:pt x="18" y="1550"/>
                    <a:pt x="18" y="1550"/>
                    <a:pt x="18" y="1550"/>
                  </a:cubicBezTo>
                  <a:cubicBezTo>
                    <a:pt x="14" y="1555"/>
                    <a:pt x="13" y="1557"/>
                    <a:pt x="11" y="1564"/>
                  </a:cubicBezTo>
                  <a:cubicBezTo>
                    <a:pt x="16" y="1564"/>
                    <a:pt x="16" y="1564"/>
                    <a:pt x="16" y="1564"/>
                  </a:cubicBezTo>
                  <a:cubicBezTo>
                    <a:pt x="20" y="1561"/>
                    <a:pt x="18" y="1562"/>
                    <a:pt x="21" y="1562"/>
                  </a:cubicBezTo>
                  <a:cubicBezTo>
                    <a:pt x="32" y="1576"/>
                    <a:pt x="33" y="1606"/>
                    <a:pt x="23" y="1620"/>
                  </a:cubicBezTo>
                  <a:cubicBezTo>
                    <a:pt x="25" y="1627"/>
                    <a:pt x="29" y="1630"/>
                    <a:pt x="30" y="1639"/>
                  </a:cubicBezTo>
                  <a:cubicBezTo>
                    <a:pt x="37" y="1639"/>
                    <a:pt x="37" y="1639"/>
                    <a:pt x="37" y="1639"/>
                  </a:cubicBezTo>
                  <a:cubicBezTo>
                    <a:pt x="38" y="1651"/>
                    <a:pt x="47" y="1658"/>
                    <a:pt x="46" y="1669"/>
                  </a:cubicBezTo>
                  <a:cubicBezTo>
                    <a:pt x="45" y="1683"/>
                    <a:pt x="32" y="1688"/>
                    <a:pt x="28" y="1697"/>
                  </a:cubicBezTo>
                  <a:cubicBezTo>
                    <a:pt x="25" y="1703"/>
                    <a:pt x="29" y="1722"/>
                    <a:pt x="25" y="1732"/>
                  </a:cubicBezTo>
                  <a:cubicBezTo>
                    <a:pt x="20" y="1749"/>
                    <a:pt x="12" y="1748"/>
                    <a:pt x="11" y="1770"/>
                  </a:cubicBezTo>
                  <a:cubicBezTo>
                    <a:pt x="19" y="1772"/>
                    <a:pt x="15" y="1769"/>
                    <a:pt x="18" y="1774"/>
                  </a:cubicBezTo>
                  <a:cubicBezTo>
                    <a:pt x="16" y="1772"/>
                    <a:pt x="18" y="1775"/>
                    <a:pt x="16" y="1772"/>
                  </a:cubicBezTo>
                  <a:cubicBezTo>
                    <a:pt x="9" y="1772"/>
                    <a:pt x="15" y="1774"/>
                    <a:pt x="9" y="1770"/>
                  </a:cubicBezTo>
                  <a:cubicBezTo>
                    <a:pt x="11" y="1784"/>
                    <a:pt x="18" y="1788"/>
                    <a:pt x="21" y="1800"/>
                  </a:cubicBezTo>
                  <a:cubicBezTo>
                    <a:pt x="23" y="1809"/>
                    <a:pt x="17" y="1819"/>
                    <a:pt x="16" y="1826"/>
                  </a:cubicBezTo>
                  <a:cubicBezTo>
                    <a:pt x="12" y="1845"/>
                    <a:pt x="19" y="1871"/>
                    <a:pt x="16" y="1882"/>
                  </a:cubicBezTo>
                  <a:cubicBezTo>
                    <a:pt x="14" y="1890"/>
                    <a:pt x="8" y="1892"/>
                    <a:pt x="7" y="1910"/>
                  </a:cubicBezTo>
                  <a:cubicBezTo>
                    <a:pt x="11" y="1910"/>
                    <a:pt x="11" y="1910"/>
                    <a:pt x="11" y="1910"/>
                  </a:cubicBezTo>
                  <a:cubicBezTo>
                    <a:pt x="12" y="1895"/>
                    <a:pt x="17" y="1896"/>
                    <a:pt x="21" y="1889"/>
                  </a:cubicBezTo>
                  <a:cubicBezTo>
                    <a:pt x="21" y="1854"/>
                    <a:pt x="21" y="1854"/>
                    <a:pt x="21" y="1854"/>
                  </a:cubicBezTo>
                  <a:cubicBezTo>
                    <a:pt x="22" y="1849"/>
                    <a:pt x="31" y="1845"/>
                    <a:pt x="32" y="1840"/>
                  </a:cubicBezTo>
                  <a:cubicBezTo>
                    <a:pt x="40" y="1817"/>
                    <a:pt x="28" y="1793"/>
                    <a:pt x="23" y="1779"/>
                  </a:cubicBezTo>
                  <a:cubicBezTo>
                    <a:pt x="19" y="1768"/>
                    <a:pt x="34" y="1714"/>
                    <a:pt x="37" y="1700"/>
                  </a:cubicBezTo>
                  <a:cubicBezTo>
                    <a:pt x="41" y="1698"/>
                    <a:pt x="44" y="1694"/>
                    <a:pt x="46" y="1693"/>
                  </a:cubicBezTo>
                  <a:cubicBezTo>
                    <a:pt x="52" y="1691"/>
                    <a:pt x="53" y="1702"/>
                    <a:pt x="60" y="1690"/>
                  </a:cubicBezTo>
                  <a:cubicBezTo>
                    <a:pt x="49" y="1690"/>
                    <a:pt x="49" y="1690"/>
                    <a:pt x="49" y="1690"/>
                  </a:cubicBezTo>
                  <a:cubicBezTo>
                    <a:pt x="50" y="1680"/>
                    <a:pt x="54" y="1652"/>
                    <a:pt x="49" y="1641"/>
                  </a:cubicBezTo>
                  <a:cubicBezTo>
                    <a:pt x="46" y="1637"/>
                    <a:pt x="36" y="1631"/>
                    <a:pt x="35" y="1625"/>
                  </a:cubicBezTo>
                  <a:cubicBezTo>
                    <a:pt x="36" y="1611"/>
                    <a:pt x="38" y="1597"/>
                    <a:pt x="39" y="1583"/>
                  </a:cubicBezTo>
                  <a:cubicBezTo>
                    <a:pt x="31" y="1551"/>
                    <a:pt x="27" y="1546"/>
                    <a:pt x="35" y="1513"/>
                  </a:cubicBezTo>
                  <a:cubicBezTo>
                    <a:pt x="48" y="1505"/>
                    <a:pt x="76" y="1495"/>
                    <a:pt x="86" y="1485"/>
                  </a:cubicBezTo>
                  <a:cubicBezTo>
                    <a:pt x="97" y="1475"/>
                    <a:pt x="90" y="1455"/>
                    <a:pt x="98" y="1441"/>
                  </a:cubicBezTo>
                  <a:cubicBezTo>
                    <a:pt x="100" y="1437"/>
                    <a:pt x="112" y="1427"/>
                    <a:pt x="114" y="1424"/>
                  </a:cubicBezTo>
                  <a:cubicBezTo>
                    <a:pt x="123" y="1412"/>
                    <a:pt x="124" y="1374"/>
                    <a:pt x="135" y="1361"/>
                  </a:cubicBezTo>
                  <a:cubicBezTo>
                    <a:pt x="138" y="1361"/>
                    <a:pt x="141" y="1360"/>
                    <a:pt x="144" y="1359"/>
                  </a:cubicBezTo>
                  <a:cubicBezTo>
                    <a:pt x="162" y="1344"/>
                    <a:pt x="159" y="1327"/>
                    <a:pt x="158" y="1303"/>
                  </a:cubicBezTo>
                  <a:cubicBezTo>
                    <a:pt x="168" y="1303"/>
                    <a:pt x="168" y="1303"/>
                    <a:pt x="168" y="1303"/>
                  </a:cubicBezTo>
                  <a:cubicBezTo>
                    <a:pt x="176" y="1293"/>
                    <a:pt x="193" y="1290"/>
                    <a:pt x="200" y="1280"/>
                  </a:cubicBezTo>
                  <a:cubicBezTo>
                    <a:pt x="213" y="1263"/>
                    <a:pt x="203" y="1250"/>
                    <a:pt x="228" y="1242"/>
                  </a:cubicBezTo>
                  <a:cubicBezTo>
                    <a:pt x="228" y="1245"/>
                    <a:pt x="228" y="1245"/>
                    <a:pt x="228" y="1245"/>
                  </a:cubicBezTo>
                  <a:cubicBezTo>
                    <a:pt x="231" y="1245"/>
                    <a:pt x="231" y="1245"/>
                    <a:pt x="231" y="1245"/>
                  </a:cubicBezTo>
                  <a:cubicBezTo>
                    <a:pt x="223" y="1266"/>
                    <a:pt x="231" y="1290"/>
                    <a:pt x="228" y="1308"/>
                  </a:cubicBezTo>
                  <a:cubicBezTo>
                    <a:pt x="241" y="1310"/>
                    <a:pt x="253" y="1334"/>
                    <a:pt x="254" y="1340"/>
                  </a:cubicBezTo>
                  <a:cubicBezTo>
                    <a:pt x="253" y="1342"/>
                    <a:pt x="254" y="1351"/>
                    <a:pt x="254" y="1359"/>
                  </a:cubicBezTo>
                  <a:cubicBezTo>
                    <a:pt x="261" y="1359"/>
                    <a:pt x="261" y="1359"/>
                    <a:pt x="261" y="1359"/>
                  </a:cubicBezTo>
                  <a:cubicBezTo>
                    <a:pt x="261" y="1364"/>
                    <a:pt x="261" y="1364"/>
                    <a:pt x="261" y="1364"/>
                  </a:cubicBezTo>
                  <a:cubicBezTo>
                    <a:pt x="267" y="1373"/>
                    <a:pt x="263" y="1384"/>
                    <a:pt x="256" y="1392"/>
                  </a:cubicBezTo>
                  <a:cubicBezTo>
                    <a:pt x="256" y="1389"/>
                    <a:pt x="256" y="1389"/>
                    <a:pt x="256" y="1389"/>
                  </a:cubicBezTo>
                  <a:cubicBezTo>
                    <a:pt x="255" y="1387"/>
                    <a:pt x="253" y="1380"/>
                    <a:pt x="252" y="1378"/>
                  </a:cubicBezTo>
                  <a:cubicBezTo>
                    <a:pt x="251" y="1390"/>
                    <a:pt x="250" y="1403"/>
                    <a:pt x="249" y="1415"/>
                  </a:cubicBezTo>
                  <a:cubicBezTo>
                    <a:pt x="246" y="1421"/>
                    <a:pt x="235" y="1425"/>
                    <a:pt x="233" y="1434"/>
                  </a:cubicBezTo>
                  <a:cubicBezTo>
                    <a:pt x="231" y="1445"/>
                    <a:pt x="240" y="1453"/>
                    <a:pt x="238" y="1464"/>
                  </a:cubicBezTo>
                  <a:cubicBezTo>
                    <a:pt x="237" y="1466"/>
                    <a:pt x="231" y="1471"/>
                    <a:pt x="231" y="1471"/>
                  </a:cubicBezTo>
                  <a:cubicBezTo>
                    <a:pt x="227" y="1481"/>
                    <a:pt x="238" y="1481"/>
                    <a:pt x="235" y="1490"/>
                  </a:cubicBezTo>
                  <a:cubicBezTo>
                    <a:pt x="229" y="1507"/>
                    <a:pt x="228" y="1524"/>
                    <a:pt x="226" y="1541"/>
                  </a:cubicBezTo>
                  <a:cubicBezTo>
                    <a:pt x="203" y="1550"/>
                    <a:pt x="206" y="1553"/>
                    <a:pt x="198" y="1569"/>
                  </a:cubicBezTo>
                  <a:cubicBezTo>
                    <a:pt x="197" y="1565"/>
                    <a:pt x="198" y="1567"/>
                    <a:pt x="196" y="1564"/>
                  </a:cubicBezTo>
                  <a:cubicBezTo>
                    <a:pt x="194" y="1589"/>
                    <a:pt x="178" y="1634"/>
                    <a:pt x="156" y="1639"/>
                  </a:cubicBezTo>
                  <a:cubicBezTo>
                    <a:pt x="156" y="1646"/>
                    <a:pt x="156" y="1646"/>
                    <a:pt x="156" y="1646"/>
                  </a:cubicBezTo>
                  <a:cubicBezTo>
                    <a:pt x="151" y="1650"/>
                    <a:pt x="148" y="1662"/>
                    <a:pt x="142" y="1665"/>
                  </a:cubicBezTo>
                  <a:cubicBezTo>
                    <a:pt x="135" y="1666"/>
                    <a:pt x="128" y="1666"/>
                    <a:pt x="121" y="1667"/>
                  </a:cubicBezTo>
                  <a:cubicBezTo>
                    <a:pt x="113" y="1671"/>
                    <a:pt x="115" y="1678"/>
                    <a:pt x="105" y="1681"/>
                  </a:cubicBezTo>
                  <a:cubicBezTo>
                    <a:pt x="104" y="1686"/>
                    <a:pt x="104" y="1686"/>
                    <a:pt x="102" y="1688"/>
                  </a:cubicBezTo>
                  <a:cubicBezTo>
                    <a:pt x="100" y="1690"/>
                    <a:pt x="96" y="1691"/>
                    <a:pt x="93" y="1693"/>
                  </a:cubicBezTo>
                  <a:cubicBezTo>
                    <a:pt x="93" y="1695"/>
                    <a:pt x="93" y="1695"/>
                    <a:pt x="93" y="1695"/>
                  </a:cubicBezTo>
                  <a:cubicBezTo>
                    <a:pt x="102" y="1695"/>
                    <a:pt x="102" y="1695"/>
                    <a:pt x="102" y="1695"/>
                  </a:cubicBezTo>
                  <a:cubicBezTo>
                    <a:pt x="119" y="1670"/>
                    <a:pt x="133" y="1681"/>
                    <a:pt x="151" y="1667"/>
                  </a:cubicBezTo>
                  <a:cubicBezTo>
                    <a:pt x="154" y="1660"/>
                    <a:pt x="158" y="1653"/>
                    <a:pt x="161" y="1646"/>
                  </a:cubicBezTo>
                  <a:cubicBezTo>
                    <a:pt x="170" y="1633"/>
                    <a:pt x="190" y="1623"/>
                    <a:pt x="198" y="1609"/>
                  </a:cubicBezTo>
                  <a:cubicBezTo>
                    <a:pt x="206" y="1596"/>
                    <a:pt x="199" y="1568"/>
                    <a:pt x="210" y="1562"/>
                  </a:cubicBezTo>
                  <a:cubicBezTo>
                    <a:pt x="212" y="1559"/>
                    <a:pt x="215" y="1554"/>
                    <a:pt x="217" y="1557"/>
                  </a:cubicBezTo>
                  <a:cubicBezTo>
                    <a:pt x="220" y="1556"/>
                    <a:pt x="222" y="1556"/>
                    <a:pt x="228" y="1555"/>
                  </a:cubicBezTo>
                  <a:cubicBezTo>
                    <a:pt x="229" y="1557"/>
                    <a:pt x="230" y="1560"/>
                    <a:pt x="231" y="1562"/>
                  </a:cubicBezTo>
                  <a:cubicBezTo>
                    <a:pt x="231" y="1562"/>
                    <a:pt x="235" y="1573"/>
                    <a:pt x="235" y="1583"/>
                  </a:cubicBezTo>
                  <a:cubicBezTo>
                    <a:pt x="243" y="1585"/>
                    <a:pt x="239" y="1582"/>
                    <a:pt x="242" y="1588"/>
                  </a:cubicBezTo>
                  <a:cubicBezTo>
                    <a:pt x="239" y="1592"/>
                    <a:pt x="237" y="1595"/>
                    <a:pt x="235" y="1602"/>
                  </a:cubicBezTo>
                  <a:cubicBezTo>
                    <a:pt x="242" y="1602"/>
                    <a:pt x="242" y="1602"/>
                    <a:pt x="242" y="1602"/>
                  </a:cubicBezTo>
                  <a:cubicBezTo>
                    <a:pt x="241" y="1618"/>
                    <a:pt x="244" y="1620"/>
                    <a:pt x="245" y="1637"/>
                  </a:cubicBezTo>
                  <a:cubicBezTo>
                    <a:pt x="238" y="1640"/>
                    <a:pt x="257" y="1645"/>
                    <a:pt x="255" y="1655"/>
                  </a:cubicBezTo>
                  <a:cubicBezTo>
                    <a:pt x="264" y="1669"/>
                    <a:pt x="267" y="1681"/>
                    <a:pt x="270" y="1692"/>
                  </a:cubicBezTo>
                  <a:cubicBezTo>
                    <a:pt x="272" y="1690"/>
                    <a:pt x="287" y="1770"/>
                    <a:pt x="289" y="1768"/>
                  </a:cubicBezTo>
                  <a:cubicBezTo>
                    <a:pt x="289" y="1769"/>
                    <a:pt x="284" y="1814"/>
                    <a:pt x="284" y="1814"/>
                  </a:cubicBezTo>
                  <a:cubicBezTo>
                    <a:pt x="288" y="1858"/>
                    <a:pt x="288" y="1858"/>
                    <a:pt x="288" y="1858"/>
                  </a:cubicBezTo>
                  <a:cubicBezTo>
                    <a:pt x="261" y="1923"/>
                    <a:pt x="261" y="1923"/>
                    <a:pt x="261" y="1923"/>
                  </a:cubicBezTo>
                  <a:cubicBezTo>
                    <a:pt x="259" y="1950"/>
                    <a:pt x="259" y="1950"/>
                    <a:pt x="259" y="1950"/>
                  </a:cubicBezTo>
                  <a:cubicBezTo>
                    <a:pt x="233" y="2042"/>
                    <a:pt x="233" y="2042"/>
                    <a:pt x="233" y="2042"/>
                  </a:cubicBezTo>
                  <a:cubicBezTo>
                    <a:pt x="257" y="1977"/>
                    <a:pt x="257" y="1977"/>
                    <a:pt x="257" y="1977"/>
                  </a:cubicBezTo>
                  <a:cubicBezTo>
                    <a:pt x="269" y="1943"/>
                    <a:pt x="269" y="1943"/>
                    <a:pt x="269" y="1943"/>
                  </a:cubicBezTo>
                  <a:cubicBezTo>
                    <a:pt x="268" y="1927"/>
                    <a:pt x="268" y="1927"/>
                    <a:pt x="268" y="1927"/>
                  </a:cubicBezTo>
                  <a:cubicBezTo>
                    <a:pt x="286" y="1883"/>
                    <a:pt x="286" y="1883"/>
                    <a:pt x="286" y="1883"/>
                  </a:cubicBezTo>
                  <a:cubicBezTo>
                    <a:pt x="307" y="1853"/>
                    <a:pt x="307" y="1853"/>
                    <a:pt x="307" y="1853"/>
                  </a:cubicBezTo>
                  <a:cubicBezTo>
                    <a:pt x="307" y="1853"/>
                    <a:pt x="301" y="1804"/>
                    <a:pt x="302" y="1803"/>
                  </a:cubicBezTo>
                  <a:cubicBezTo>
                    <a:pt x="298" y="1802"/>
                    <a:pt x="308" y="1726"/>
                    <a:pt x="308" y="1726"/>
                  </a:cubicBezTo>
                  <a:cubicBezTo>
                    <a:pt x="300" y="1721"/>
                    <a:pt x="300" y="1721"/>
                    <a:pt x="300" y="1721"/>
                  </a:cubicBezTo>
                  <a:cubicBezTo>
                    <a:pt x="300" y="1721"/>
                    <a:pt x="299" y="1676"/>
                    <a:pt x="296" y="1677"/>
                  </a:cubicBezTo>
                  <a:cubicBezTo>
                    <a:pt x="296" y="1675"/>
                    <a:pt x="292" y="1665"/>
                    <a:pt x="292" y="1663"/>
                  </a:cubicBezTo>
                  <a:cubicBezTo>
                    <a:pt x="282" y="1661"/>
                    <a:pt x="300" y="1651"/>
                    <a:pt x="289" y="1648"/>
                  </a:cubicBezTo>
                  <a:cubicBezTo>
                    <a:pt x="288" y="1639"/>
                    <a:pt x="287" y="1630"/>
                    <a:pt x="287" y="1620"/>
                  </a:cubicBezTo>
                  <a:cubicBezTo>
                    <a:pt x="293" y="1620"/>
                    <a:pt x="290" y="1622"/>
                    <a:pt x="291" y="1616"/>
                  </a:cubicBezTo>
                  <a:cubicBezTo>
                    <a:pt x="286" y="1617"/>
                    <a:pt x="288" y="1616"/>
                    <a:pt x="280" y="1616"/>
                  </a:cubicBezTo>
                  <a:cubicBezTo>
                    <a:pt x="283" y="1594"/>
                    <a:pt x="280" y="1601"/>
                    <a:pt x="273" y="1583"/>
                  </a:cubicBezTo>
                  <a:cubicBezTo>
                    <a:pt x="280" y="1583"/>
                    <a:pt x="280" y="1583"/>
                    <a:pt x="280" y="1583"/>
                  </a:cubicBezTo>
                  <a:cubicBezTo>
                    <a:pt x="277" y="1572"/>
                    <a:pt x="276" y="1579"/>
                    <a:pt x="273" y="1574"/>
                  </a:cubicBezTo>
                  <a:cubicBezTo>
                    <a:pt x="270" y="1570"/>
                    <a:pt x="276" y="1563"/>
                    <a:pt x="275" y="1562"/>
                  </a:cubicBezTo>
                  <a:cubicBezTo>
                    <a:pt x="273" y="1561"/>
                    <a:pt x="270" y="1561"/>
                    <a:pt x="268" y="1560"/>
                  </a:cubicBezTo>
                  <a:cubicBezTo>
                    <a:pt x="266" y="1556"/>
                    <a:pt x="262" y="1546"/>
                    <a:pt x="261" y="1543"/>
                  </a:cubicBezTo>
                  <a:cubicBezTo>
                    <a:pt x="252" y="1520"/>
                    <a:pt x="267" y="1483"/>
                    <a:pt x="287" y="1485"/>
                  </a:cubicBezTo>
                  <a:cubicBezTo>
                    <a:pt x="288" y="1490"/>
                    <a:pt x="290" y="1494"/>
                    <a:pt x="291" y="1499"/>
                  </a:cubicBezTo>
                  <a:cubicBezTo>
                    <a:pt x="296" y="1499"/>
                    <a:pt x="296" y="1499"/>
                    <a:pt x="296" y="1499"/>
                  </a:cubicBezTo>
                  <a:cubicBezTo>
                    <a:pt x="296" y="1497"/>
                    <a:pt x="296" y="1497"/>
                    <a:pt x="296" y="1497"/>
                  </a:cubicBezTo>
                  <a:cubicBezTo>
                    <a:pt x="293" y="1493"/>
                    <a:pt x="295" y="1485"/>
                    <a:pt x="291" y="1480"/>
                  </a:cubicBezTo>
                  <a:cubicBezTo>
                    <a:pt x="289" y="1477"/>
                    <a:pt x="280" y="1477"/>
                    <a:pt x="277" y="1473"/>
                  </a:cubicBezTo>
                  <a:cubicBezTo>
                    <a:pt x="276" y="1471"/>
                    <a:pt x="272" y="1456"/>
                    <a:pt x="268" y="1450"/>
                  </a:cubicBezTo>
                  <a:cubicBezTo>
                    <a:pt x="272" y="1445"/>
                    <a:pt x="269" y="1440"/>
                    <a:pt x="273" y="1434"/>
                  </a:cubicBezTo>
                  <a:cubicBezTo>
                    <a:pt x="275" y="1429"/>
                    <a:pt x="286" y="1421"/>
                    <a:pt x="289" y="1417"/>
                  </a:cubicBezTo>
                  <a:cubicBezTo>
                    <a:pt x="285" y="1403"/>
                    <a:pt x="298" y="1396"/>
                    <a:pt x="301" y="1382"/>
                  </a:cubicBezTo>
                  <a:cubicBezTo>
                    <a:pt x="302" y="1378"/>
                    <a:pt x="296" y="1362"/>
                    <a:pt x="296" y="1359"/>
                  </a:cubicBezTo>
                  <a:cubicBezTo>
                    <a:pt x="297" y="1355"/>
                    <a:pt x="298" y="1351"/>
                    <a:pt x="298" y="1347"/>
                  </a:cubicBezTo>
                  <a:cubicBezTo>
                    <a:pt x="298" y="1347"/>
                    <a:pt x="293" y="1340"/>
                    <a:pt x="294" y="1338"/>
                  </a:cubicBezTo>
                  <a:cubicBezTo>
                    <a:pt x="294" y="1338"/>
                    <a:pt x="299" y="1333"/>
                    <a:pt x="298" y="1331"/>
                  </a:cubicBezTo>
                  <a:cubicBezTo>
                    <a:pt x="297" y="1328"/>
                    <a:pt x="288" y="1325"/>
                    <a:pt x="287" y="1322"/>
                  </a:cubicBezTo>
                  <a:cubicBezTo>
                    <a:pt x="286" y="1316"/>
                    <a:pt x="285" y="1309"/>
                    <a:pt x="284" y="1303"/>
                  </a:cubicBezTo>
                  <a:cubicBezTo>
                    <a:pt x="272" y="1274"/>
                    <a:pt x="274" y="1252"/>
                    <a:pt x="285" y="1233"/>
                  </a:cubicBezTo>
                  <a:cubicBezTo>
                    <a:pt x="284" y="1233"/>
                    <a:pt x="284" y="1233"/>
                    <a:pt x="284" y="1233"/>
                  </a:cubicBezTo>
                  <a:cubicBezTo>
                    <a:pt x="285" y="1233"/>
                    <a:pt x="285" y="1232"/>
                    <a:pt x="286" y="1232"/>
                  </a:cubicBezTo>
                  <a:cubicBezTo>
                    <a:pt x="290" y="1226"/>
                    <a:pt x="295" y="1220"/>
                    <a:pt x="301" y="1214"/>
                  </a:cubicBezTo>
                  <a:cubicBezTo>
                    <a:pt x="299" y="1204"/>
                    <a:pt x="289" y="1151"/>
                    <a:pt x="289" y="1151"/>
                  </a:cubicBezTo>
                  <a:cubicBezTo>
                    <a:pt x="289" y="1147"/>
                    <a:pt x="289" y="1147"/>
                    <a:pt x="289" y="1147"/>
                  </a:cubicBezTo>
                  <a:cubicBezTo>
                    <a:pt x="291" y="1147"/>
                    <a:pt x="291" y="1147"/>
                    <a:pt x="291" y="1147"/>
                  </a:cubicBezTo>
                  <a:cubicBezTo>
                    <a:pt x="293" y="1154"/>
                    <a:pt x="290" y="1150"/>
                    <a:pt x="296" y="1154"/>
                  </a:cubicBezTo>
                  <a:cubicBezTo>
                    <a:pt x="292" y="1130"/>
                    <a:pt x="294" y="1119"/>
                    <a:pt x="303" y="1100"/>
                  </a:cubicBezTo>
                  <a:cubicBezTo>
                    <a:pt x="305" y="1102"/>
                    <a:pt x="308" y="1103"/>
                    <a:pt x="310" y="1105"/>
                  </a:cubicBezTo>
                  <a:cubicBezTo>
                    <a:pt x="310" y="1098"/>
                    <a:pt x="310" y="1098"/>
                    <a:pt x="310" y="1098"/>
                  </a:cubicBezTo>
                  <a:cubicBezTo>
                    <a:pt x="307" y="1092"/>
                    <a:pt x="308" y="1081"/>
                    <a:pt x="308" y="1072"/>
                  </a:cubicBezTo>
                  <a:cubicBezTo>
                    <a:pt x="310" y="1072"/>
                    <a:pt x="310" y="1072"/>
                    <a:pt x="310" y="1072"/>
                  </a:cubicBezTo>
                  <a:cubicBezTo>
                    <a:pt x="311" y="1077"/>
                    <a:pt x="311" y="1077"/>
                    <a:pt x="312" y="1079"/>
                  </a:cubicBezTo>
                  <a:cubicBezTo>
                    <a:pt x="313" y="1067"/>
                    <a:pt x="314" y="1054"/>
                    <a:pt x="315" y="1042"/>
                  </a:cubicBezTo>
                  <a:cubicBezTo>
                    <a:pt x="307" y="1040"/>
                    <a:pt x="311" y="1043"/>
                    <a:pt x="308" y="1037"/>
                  </a:cubicBezTo>
                  <a:cubicBezTo>
                    <a:pt x="314" y="1027"/>
                    <a:pt x="301" y="1010"/>
                    <a:pt x="305" y="1000"/>
                  </a:cubicBezTo>
                  <a:cubicBezTo>
                    <a:pt x="305" y="995"/>
                    <a:pt x="305" y="995"/>
                    <a:pt x="305" y="995"/>
                  </a:cubicBezTo>
                  <a:cubicBezTo>
                    <a:pt x="315" y="995"/>
                    <a:pt x="315" y="995"/>
                    <a:pt x="315" y="995"/>
                  </a:cubicBezTo>
                  <a:cubicBezTo>
                    <a:pt x="315" y="986"/>
                    <a:pt x="315" y="986"/>
                    <a:pt x="315" y="986"/>
                  </a:cubicBezTo>
                  <a:cubicBezTo>
                    <a:pt x="308" y="986"/>
                    <a:pt x="308" y="986"/>
                    <a:pt x="308" y="986"/>
                  </a:cubicBezTo>
                  <a:cubicBezTo>
                    <a:pt x="308" y="963"/>
                    <a:pt x="314" y="952"/>
                    <a:pt x="310" y="930"/>
                  </a:cubicBezTo>
                  <a:cubicBezTo>
                    <a:pt x="316" y="926"/>
                    <a:pt x="315" y="924"/>
                    <a:pt x="324" y="923"/>
                  </a:cubicBezTo>
                  <a:cubicBezTo>
                    <a:pt x="330" y="929"/>
                    <a:pt x="337" y="936"/>
                    <a:pt x="343" y="942"/>
                  </a:cubicBezTo>
                  <a:cubicBezTo>
                    <a:pt x="341" y="955"/>
                    <a:pt x="337" y="983"/>
                    <a:pt x="343" y="988"/>
                  </a:cubicBezTo>
                  <a:cubicBezTo>
                    <a:pt x="350" y="1000"/>
                    <a:pt x="362" y="1011"/>
                    <a:pt x="368" y="1023"/>
                  </a:cubicBezTo>
                  <a:cubicBezTo>
                    <a:pt x="368" y="1032"/>
                    <a:pt x="367" y="1042"/>
                    <a:pt x="366" y="1051"/>
                  </a:cubicBezTo>
                  <a:cubicBezTo>
                    <a:pt x="366" y="1052"/>
                    <a:pt x="369" y="1058"/>
                    <a:pt x="371" y="1060"/>
                  </a:cubicBezTo>
                  <a:cubicBezTo>
                    <a:pt x="375" y="1060"/>
                    <a:pt x="375" y="1060"/>
                    <a:pt x="375" y="1060"/>
                  </a:cubicBezTo>
                  <a:cubicBezTo>
                    <a:pt x="376" y="1068"/>
                    <a:pt x="377" y="1076"/>
                    <a:pt x="378" y="1084"/>
                  </a:cubicBezTo>
                  <a:cubicBezTo>
                    <a:pt x="382" y="1093"/>
                    <a:pt x="400" y="1106"/>
                    <a:pt x="406" y="1116"/>
                  </a:cubicBezTo>
                  <a:cubicBezTo>
                    <a:pt x="409" y="1122"/>
                    <a:pt x="404" y="1135"/>
                    <a:pt x="403" y="1137"/>
                  </a:cubicBezTo>
                  <a:cubicBezTo>
                    <a:pt x="404" y="1139"/>
                    <a:pt x="410" y="1142"/>
                    <a:pt x="410" y="1144"/>
                  </a:cubicBezTo>
                  <a:cubicBezTo>
                    <a:pt x="410" y="1147"/>
                    <a:pt x="410" y="1147"/>
                    <a:pt x="410" y="1147"/>
                  </a:cubicBezTo>
                  <a:cubicBezTo>
                    <a:pt x="408" y="1147"/>
                    <a:pt x="408" y="1147"/>
                    <a:pt x="408" y="1147"/>
                  </a:cubicBezTo>
                  <a:cubicBezTo>
                    <a:pt x="404" y="1166"/>
                    <a:pt x="392" y="1183"/>
                    <a:pt x="387" y="1203"/>
                  </a:cubicBezTo>
                  <a:cubicBezTo>
                    <a:pt x="385" y="1210"/>
                    <a:pt x="381" y="1233"/>
                    <a:pt x="385" y="1247"/>
                  </a:cubicBezTo>
                  <a:cubicBezTo>
                    <a:pt x="386" y="1253"/>
                    <a:pt x="393" y="1260"/>
                    <a:pt x="392" y="1268"/>
                  </a:cubicBezTo>
                  <a:cubicBezTo>
                    <a:pt x="387" y="1295"/>
                    <a:pt x="378" y="1333"/>
                    <a:pt x="389" y="1359"/>
                  </a:cubicBezTo>
                  <a:cubicBezTo>
                    <a:pt x="392" y="1365"/>
                    <a:pt x="385" y="1370"/>
                    <a:pt x="385" y="1373"/>
                  </a:cubicBezTo>
                  <a:cubicBezTo>
                    <a:pt x="383" y="1381"/>
                    <a:pt x="388" y="1391"/>
                    <a:pt x="389" y="1396"/>
                  </a:cubicBezTo>
                  <a:cubicBezTo>
                    <a:pt x="395" y="1420"/>
                    <a:pt x="371" y="1432"/>
                    <a:pt x="385" y="1450"/>
                  </a:cubicBezTo>
                  <a:cubicBezTo>
                    <a:pt x="385" y="1452"/>
                    <a:pt x="385" y="1452"/>
                    <a:pt x="385" y="1452"/>
                  </a:cubicBezTo>
                  <a:cubicBezTo>
                    <a:pt x="392" y="1452"/>
                    <a:pt x="392" y="1452"/>
                    <a:pt x="392" y="1452"/>
                  </a:cubicBezTo>
                  <a:cubicBezTo>
                    <a:pt x="394" y="1467"/>
                    <a:pt x="395" y="1485"/>
                    <a:pt x="399" y="1504"/>
                  </a:cubicBezTo>
                  <a:cubicBezTo>
                    <a:pt x="401" y="1501"/>
                    <a:pt x="400" y="1503"/>
                    <a:pt x="401" y="1499"/>
                  </a:cubicBezTo>
                  <a:cubicBezTo>
                    <a:pt x="406" y="1490"/>
                    <a:pt x="404" y="1463"/>
                    <a:pt x="399" y="1452"/>
                  </a:cubicBezTo>
                  <a:cubicBezTo>
                    <a:pt x="395" y="1446"/>
                    <a:pt x="385" y="1446"/>
                    <a:pt x="387" y="1434"/>
                  </a:cubicBezTo>
                  <a:cubicBezTo>
                    <a:pt x="388" y="1428"/>
                    <a:pt x="395" y="1420"/>
                    <a:pt x="396" y="1415"/>
                  </a:cubicBezTo>
                  <a:cubicBezTo>
                    <a:pt x="401" y="1401"/>
                    <a:pt x="390" y="1393"/>
                    <a:pt x="392" y="1382"/>
                  </a:cubicBezTo>
                  <a:cubicBezTo>
                    <a:pt x="392" y="1379"/>
                    <a:pt x="397" y="1371"/>
                    <a:pt x="396" y="1366"/>
                  </a:cubicBezTo>
                  <a:cubicBezTo>
                    <a:pt x="396" y="1354"/>
                    <a:pt x="385" y="1323"/>
                    <a:pt x="389" y="1308"/>
                  </a:cubicBezTo>
                  <a:cubicBezTo>
                    <a:pt x="394" y="1291"/>
                    <a:pt x="401" y="1279"/>
                    <a:pt x="394" y="1256"/>
                  </a:cubicBezTo>
                  <a:cubicBezTo>
                    <a:pt x="385" y="1224"/>
                    <a:pt x="402" y="1156"/>
                    <a:pt x="429" y="1154"/>
                  </a:cubicBezTo>
                  <a:cubicBezTo>
                    <a:pt x="434" y="1159"/>
                    <a:pt x="440" y="1159"/>
                    <a:pt x="443" y="1161"/>
                  </a:cubicBezTo>
                  <a:cubicBezTo>
                    <a:pt x="455" y="1175"/>
                    <a:pt x="454" y="1201"/>
                    <a:pt x="469" y="1212"/>
                  </a:cubicBezTo>
                  <a:cubicBezTo>
                    <a:pt x="475" y="1216"/>
                    <a:pt x="481" y="1214"/>
                    <a:pt x="490" y="1217"/>
                  </a:cubicBezTo>
                  <a:cubicBezTo>
                    <a:pt x="495" y="1219"/>
                    <a:pt x="499" y="1227"/>
                    <a:pt x="504" y="1228"/>
                  </a:cubicBezTo>
                  <a:cubicBezTo>
                    <a:pt x="510" y="1230"/>
                    <a:pt x="522" y="1224"/>
                    <a:pt x="532" y="1224"/>
                  </a:cubicBezTo>
                  <a:cubicBezTo>
                    <a:pt x="541" y="1241"/>
                    <a:pt x="551" y="1264"/>
                    <a:pt x="557" y="1282"/>
                  </a:cubicBezTo>
                  <a:cubicBezTo>
                    <a:pt x="561" y="1291"/>
                    <a:pt x="557" y="1306"/>
                    <a:pt x="560" y="1312"/>
                  </a:cubicBezTo>
                  <a:cubicBezTo>
                    <a:pt x="562" y="1312"/>
                    <a:pt x="562" y="1312"/>
                    <a:pt x="562" y="1312"/>
                  </a:cubicBezTo>
                  <a:cubicBezTo>
                    <a:pt x="562" y="1280"/>
                    <a:pt x="562" y="1280"/>
                    <a:pt x="562" y="1280"/>
                  </a:cubicBezTo>
                  <a:cubicBezTo>
                    <a:pt x="559" y="1275"/>
                    <a:pt x="560" y="1267"/>
                    <a:pt x="557" y="1261"/>
                  </a:cubicBezTo>
                  <a:cubicBezTo>
                    <a:pt x="551" y="1249"/>
                    <a:pt x="541" y="1240"/>
                    <a:pt x="539" y="1221"/>
                  </a:cubicBezTo>
                  <a:cubicBezTo>
                    <a:pt x="551" y="1223"/>
                    <a:pt x="576" y="1228"/>
                    <a:pt x="590" y="1235"/>
                  </a:cubicBezTo>
                  <a:cubicBezTo>
                    <a:pt x="590" y="1228"/>
                    <a:pt x="590" y="1228"/>
                    <a:pt x="590" y="1228"/>
                  </a:cubicBezTo>
                  <a:cubicBezTo>
                    <a:pt x="581" y="1227"/>
                    <a:pt x="580" y="1221"/>
                    <a:pt x="574" y="1219"/>
                  </a:cubicBezTo>
                  <a:cubicBezTo>
                    <a:pt x="567" y="1220"/>
                    <a:pt x="560" y="1221"/>
                    <a:pt x="553" y="1221"/>
                  </a:cubicBezTo>
                  <a:cubicBezTo>
                    <a:pt x="551" y="1220"/>
                    <a:pt x="547" y="1211"/>
                    <a:pt x="546" y="1210"/>
                  </a:cubicBezTo>
                  <a:cubicBezTo>
                    <a:pt x="541" y="1208"/>
                    <a:pt x="512" y="1217"/>
                    <a:pt x="501" y="1217"/>
                  </a:cubicBezTo>
                  <a:cubicBezTo>
                    <a:pt x="501" y="1210"/>
                    <a:pt x="501" y="1210"/>
                    <a:pt x="501" y="1210"/>
                  </a:cubicBezTo>
                  <a:cubicBezTo>
                    <a:pt x="490" y="1209"/>
                    <a:pt x="473" y="1206"/>
                    <a:pt x="471" y="1203"/>
                  </a:cubicBezTo>
                  <a:cubicBezTo>
                    <a:pt x="465" y="1193"/>
                    <a:pt x="457" y="1166"/>
                    <a:pt x="455" y="1154"/>
                  </a:cubicBezTo>
                  <a:cubicBezTo>
                    <a:pt x="438" y="1151"/>
                    <a:pt x="427" y="1142"/>
                    <a:pt x="415" y="1135"/>
                  </a:cubicBezTo>
                  <a:cubicBezTo>
                    <a:pt x="416" y="1099"/>
                    <a:pt x="395" y="1100"/>
                    <a:pt x="387" y="1077"/>
                  </a:cubicBezTo>
                  <a:cubicBezTo>
                    <a:pt x="381" y="1059"/>
                    <a:pt x="382" y="1031"/>
                    <a:pt x="375" y="1014"/>
                  </a:cubicBezTo>
                  <a:cubicBezTo>
                    <a:pt x="370" y="1000"/>
                    <a:pt x="356" y="990"/>
                    <a:pt x="352" y="976"/>
                  </a:cubicBezTo>
                  <a:cubicBezTo>
                    <a:pt x="349" y="965"/>
                    <a:pt x="357" y="952"/>
                    <a:pt x="354" y="944"/>
                  </a:cubicBezTo>
                  <a:cubicBezTo>
                    <a:pt x="354" y="942"/>
                    <a:pt x="340" y="917"/>
                    <a:pt x="338" y="916"/>
                  </a:cubicBezTo>
                  <a:cubicBezTo>
                    <a:pt x="335" y="913"/>
                    <a:pt x="330" y="914"/>
                    <a:pt x="329" y="911"/>
                  </a:cubicBezTo>
                  <a:cubicBezTo>
                    <a:pt x="328" y="905"/>
                    <a:pt x="327" y="899"/>
                    <a:pt x="326" y="893"/>
                  </a:cubicBezTo>
                  <a:cubicBezTo>
                    <a:pt x="324" y="888"/>
                    <a:pt x="317" y="883"/>
                    <a:pt x="315" y="879"/>
                  </a:cubicBezTo>
                  <a:cubicBezTo>
                    <a:pt x="311" y="870"/>
                    <a:pt x="319" y="859"/>
                    <a:pt x="303" y="855"/>
                  </a:cubicBezTo>
                  <a:cubicBezTo>
                    <a:pt x="301" y="845"/>
                    <a:pt x="297" y="845"/>
                    <a:pt x="294" y="839"/>
                  </a:cubicBezTo>
                  <a:cubicBezTo>
                    <a:pt x="296" y="824"/>
                    <a:pt x="300" y="812"/>
                    <a:pt x="301" y="792"/>
                  </a:cubicBezTo>
                  <a:cubicBezTo>
                    <a:pt x="308" y="788"/>
                    <a:pt x="309" y="792"/>
                    <a:pt x="310" y="781"/>
                  </a:cubicBezTo>
                  <a:cubicBezTo>
                    <a:pt x="306" y="779"/>
                    <a:pt x="308" y="780"/>
                    <a:pt x="305" y="778"/>
                  </a:cubicBezTo>
                  <a:cubicBezTo>
                    <a:pt x="315" y="771"/>
                    <a:pt x="322" y="766"/>
                    <a:pt x="322" y="748"/>
                  </a:cubicBezTo>
                  <a:cubicBezTo>
                    <a:pt x="320" y="745"/>
                    <a:pt x="321" y="729"/>
                    <a:pt x="324" y="725"/>
                  </a:cubicBezTo>
                  <a:cubicBezTo>
                    <a:pt x="324" y="731"/>
                    <a:pt x="325" y="732"/>
                    <a:pt x="326" y="736"/>
                  </a:cubicBezTo>
                  <a:cubicBezTo>
                    <a:pt x="329" y="736"/>
                    <a:pt x="329" y="736"/>
                    <a:pt x="329" y="736"/>
                  </a:cubicBezTo>
                  <a:cubicBezTo>
                    <a:pt x="330" y="707"/>
                    <a:pt x="348" y="703"/>
                    <a:pt x="361" y="687"/>
                  </a:cubicBezTo>
                  <a:cubicBezTo>
                    <a:pt x="353" y="686"/>
                    <a:pt x="355" y="688"/>
                    <a:pt x="352" y="683"/>
                  </a:cubicBezTo>
                  <a:cubicBezTo>
                    <a:pt x="345" y="673"/>
                    <a:pt x="354" y="661"/>
                    <a:pt x="347" y="650"/>
                  </a:cubicBezTo>
                  <a:cubicBezTo>
                    <a:pt x="346" y="655"/>
                    <a:pt x="347" y="654"/>
                    <a:pt x="345" y="657"/>
                  </a:cubicBezTo>
                  <a:cubicBezTo>
                    <a:pt x="345" y="655"/>
                    <a:pt x="345" y="655"/>
                    <a:pt x="345" y="655"/>
                  </a:cubicBezTo>
                  <a:cubicBezTo>
                    <a:pt x="343" y="652"/>
                    <a:pt x="343" y="651"/>
                    <a:pt x="343" y="645"/>
                  </a:cubicBezTo>
                  <a:cubicBezTo>
                    <a:pt x="350" y="638"/>
                    <a:pt x="346" y="636"/>
                    <a:pt x="343" y="629"/>
                  </a:cubicBezTo>
                  <a:cubicBezTo>
                    <a:pt x="345" y="625"/>
                    <a:pt x="353" y="618"/>
                    <a:pt x="354" y="615"/>
                  </a:cubicBezTo>
                  <a:cubicBezTo>
                    <a:pt x="355" y="602"/>
                    <a:pt x="356" y="588"/>
                    <a:pt x="357" y="575"/>
                  </a:cubicBezTo>
                  <a:cubicBezTo>
                    <a:pt x="360" y="565"/>
                    <a:pt x="372" y="557"/>
                    <a:pt x="375" y="547"/>
                  </a:cubicBezTo>
                  <a:cubicBezTo>
                    <a:pt x="382" y="530"/>
                    <a:pt x="371" y="518"/>
                    <a:pt x="389" y="510"/>
                  </a:cubicBezTo>
                  <a:cubicBezTo>
                    <a:pt x="389" y="512"/>
                    <a:pt x="389" y="512"/>
                    <a:pt x="389" y="512"/>
                  </a:cubicBezTo>
                  <a:cubicBezTo>
                    <a:pt x="395" y="516"/>
                    <a:pt x="393" y="520"/>
                    <a:pt x="399" y="524"/>
                  </a:cubicBezTo>
                  <a:cubicBezTo>
                    <a:pt x="407" y="530"/>
                    <a:pt x="421" y="523"/>
                    <a:pt x="424" y="531"/>
                  </a:cubicBezTo>
                  <a:cubicBezTo>
                    <a:pt x="426" y="534"/>
                    <a:pt x="437" y="582"/>
                    <a:pt x="436" y="585"/>
                  </a:cubicBezTo>
                  <a:cubicBezTo>
                    <a:pt x="433" y="593"/>
                    <a:pt x="426" y="598"/>
                    <a:pt x="424" y="610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27" y="608"/>
                    <a:pt x="427" y="608"/>
                    <a:pt x="427" y="608"/>
                  </a:cubicBezTo>
                  <a:cubicBezTo>
                    <a:pt x="435" y="599"/>
                    <a:pt x="437" y="584"/>
                    <a:pt x="445" y="575"/>
                  </a:cubicBezTo>
                  <a:cubicBezTo>
                    <a:pt x="451" y="581"/>
                    <a:pt x="461" y="591"/>
                    <a:pt x="469" y="594"/>
                  </a:cubicBezTo>
                  <a:cubicBezTo>
                    <a:pt x="473" y="590"/>
                    <a:pt x="476" y="589"/>
                    <a:pt x="485" y="589"/>
                  </a:cubicBezTo>
                  <a:cubicBezTo>
                    <a:pt x="491" y="599"/>
                    <a:pt x="499" y="604"/>
                    <a:pt x="504" y="608"/>
                  </a:cubicBezTo>
                  <a:cubicBezTo>
                    <a:pt x="511" y="615"/>
                    <a:pt x="510" y="628"/>
                    <a:pt x="511" y="636"/>
                  </a:cubicBezTo>
                  <a:cubicBezTo>
                    <a:pt x="526" y="625"/>
                    <a:pt x="534" y="634"/>
                    <a:pt x="553" y="636"/>
                  </a:cubicBezTo>
                  <a:cubicBezTo>
                    <a:pt x="555" y="642"/>
                    <a:pt x="560" y="653"/>
                    <a:pt x="564" y="659"/>
                  </a:cubicBezTo>
                  <a:cubicBezTo>
                    <a:pt x="564" y="655"/>
                    <a:pt x="564" y="655"/>
                    <a:pt x="564" y="655"/>
                  </a:cubicBezTo>
                  <a:cubicBezTo>
                    <a:pt x="566" y="652"/>
                    <a:pt x="566" y="649"/>
                    <a:pt x="567" y="643"/>
                  </a:cubicBezTo>
                  <a:cubicBezTo>
                    <a:pt x="560" y="638"/>
                    <a:pt x="556" y="632"/>
                    <a:pt x="550" y="627"/>
                  </a:cubicBezTo>
                  <a:cubicBezTo>
                    <a:pt x="550" y="622"/>
                    <a:pt x="550" y="622"/>
                    <a:pt x="550" y="622"/>
                  </a:cubicBezTo>
                  <a:cubicBezTo>
                    <a:pt x="558" y="617"/>
                    <a:pt x="560" y="614"/>
                    <a:pt x="571" y="613"/>
                  </a:cubicBezTo>
                  <a:cubicBezTo>
                    <a:pt x="574" y="616"/>
                    <a:pt x="576" y="617"/>
                    <a:pt x="581" y="620"/>
                  </a:cubicBezTo>
                  <a:cubicBezTo>
                    <a:pt x="582" y="627"/>
                    <a:pt x="587" y="631"/>
                    <a:pt x="585" y="638"/>
                  </a:cubicBezTo>
                  <a:cubicBezTo>
                    <a:pt x="584" y="645"/>
                    <a:pt x="579" y="648"/>
                    <a:pt x="578" y="659"/>
                  </a:cubicBezTo>
                  <a:cubicBezTo>
                    <a:pt x="585" y="659"/>
                    <a:pt x="585" y="659"/>
                    <a:pt x="585" y="659"/>
                  </a:cubicBezTo>
                  <a:cubicBezTo>
                    <a:pt x="585" y="671"/>
                    <a:pt x="582" y="679"/>
                    <a:pt x="578" y="687"/>
                  </a:cubicBezTo>
                  <a:cubicBezTo>
                    <a:pt x="572" y="681"/>
                    <a:pt x="568" y="674"/>
                    <a:pt x="564" y="666"/>
                  </a:cubicBezTo>
                  <a:cubicBezTo>
                    <a:pt x="562" y="666"/>
                    <a:pt x="562" y="666"/>
                    <a:pt x="562" y="666"/>
                  </a:cubicBezTo>
                  <a:cubicBezTo>
                    <a:pt x="562" y="678"/>
                    <a:pt x="562" y="678"/>
                    <a:pt x="562" y="678"/>
                  </a:cubicBezTo>
                  <a:cubicBezTo>
                    <a:pt x="571" y="688"/>
                    <a:pt x="588" y="720"/>
                    <a:pt x="599" y="725"/>
                  </a:cubicBezTo>
                  <a:cubicBezTo>
                    <a:pt x="602" y="726"/>
                    <a:pt x="603" y="726"/>
                    <a:pt x="609" y="727"/>
                  </a:cubicBezTo>
                  <a:cubicBezTo>
                    <a:pt x="611" y="741"/>
                    <a:pt x="620" y="751"/>
                    <a:pt x="630" y="757"/>
                  </a:cubicBezTo>
                  <a:cubicBezTo>
                    <a:pt x="632" y="757"/>
                    <a:pt x="634" y="752"/>
                    <a:pt x="639" y="755"/>
                  </a:cubicBezTo>
                  <a:cubicBezTo>
                    <a:pt x="647" y="759"/>
                    <a:pt x="648" y="773"/>
                    <a:pt x="655" y="778"/>
                  </a:cubicBezTo>
                  <a:cubicBezTo>
                    <a:pt x="660" y="781"/>
                    <a:pt x="669" y="777"/>
                    <a:pt x="674" y="781"/>
                  </a:cubicBezTo>
                  <a:cubicBezTo>
                    <a:pt x="678" y="784"/>
                    <a:pt x="678" y="794"/>
                    <a:pt x="683" y="797"/>
                  </a:cubicBezTo>
                  <a:cubicBezTo>
                    <a:pt x="688" y="799"/>
                    <a:pt x="694" y="797"/>
                    <a:pt x="697" y="799"/>
                  </a:cubicBezTo>
                  <a:cubicBezTo>
                    <a:pt x="694" y="806"/>
                    <a:pt x="697" y="818"/>
                    <a:pt x="697" y="830"/>
                  </a:cubicBezTo>
                  <a:cubicBezTo>
                    <a:pt x="711" y="836"/>
                    <a:pt x="741" y="861"/>
                    <a:pt x="749" y="874"/>
                  </a:cubicBezTo>
                  <a:cubicBezTo>
                    <a:pt x="749" y="888"/>
                    <a:pt x="749" y="888"/>
                    <a:pt x="749" y="888"/>
                  </a:cubicBezTo>
                  <a:cubicBezTo>
                    <a:pt x="752" y="899"/>
                    <a:pt x="762" y="904"/>
                    <a:pt x="765" y="914"/>
                  </a:cubicBezTo>
                  <a:cubicBezTo>
                    <a:pt x="769" y="924"/>
                    <a:pt x="763" y="935"/>
                    <a:pt x="772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37"/>
                    <a:pt x="788" y="937"/>
                    <a:pt x="788" y="937"/>
                  </a:cubicBezTo>
                  <a:cubicBezTo>
                    <a:pt x="786" y="934"/>
                    <a:pt x="787" y="936"/>
                    <a:pt x="786" y="932"/>
                  </a:cubicBezTo>
                  <a:cubicBezTo>
                    <a:pt x="778" y="931"/>
                    <a:pt x="780" y="933"/>
                    <a:pt x="777" y="928"/>
                  </a:cubicBezTo>
                  <a:cubicBezTo>
                    <a:pt x="772" y="919"/>
                    <a:pt x="775" y="906"/>
                    <a:pt x="770" y="897"/>
                  </a:cubicBezTo>
                  <a:cubicBezTo>
                    <a:pt x="766" y="895"/>
                    <a:pt x="762" y="893"/>
                    <a:pt x="758" y="890"/>
                  </a:cubicBezTo>
                  <a:cubicBezTo>
                    <a:pt x="752" y="880"/>
                    <a:pt x="757" y="871"/>
                    <a:pt x="746" y="862"/>
                  </a:cubicBezTo>
                  <a:cubicBezTo>
                    <a:pt x="743" y="861"/>
                    <a:pt x="746" y="862"/>
                    <a:pt x="739" y="862"/>
                  </a:cubicBezTo>
                  <a:cubicBezTo>
                    <a:pt x="739" y="856"/>
                    <a:pt x="739" y="851"/>
                    <a:pt x="737" y="848"/>
                  </a:cubicBezTo>
                  <a:cubicBezTo>
                    <a:pt x="728" y="839"/>
                    <a:pt x="720" y="837"/>
                    <a:pt x="707" y="832"/>
                  </a:cubicBezTo>
                  <a:cubicBezTo>
                    <a:pt x="703" y="822"/>
                    <a:pt x="707" y="802"/>
                    <a:pt x="700" y="792"/>
                  </a:cubicBezTo>
                  <a:cubicBezTo>
                    <a:pt x="696" y="790"/>
                    <a:pt x="687" y="790"/>
                    <a:pt x="683" y="788"/>
                  </a:cubicBezTo>
                  <a:cubicBezTo>
                    <a:pt x="680" y="784"/>
                    <a:pt x="679" y="776"/>
                    <a:pt x="674" y="774"/>
                  </a:cubicBezTo>
                  <a:cubicBezTo>
                    <a:pt x="670" y="771"/>
                    <a:pt x="664" y="775"/>
                    <a:pt x="662" y="776"/>
                  </a:cubicBezTo>
                  <a:cubicBezTo>
                    <a:pt x="654" y="768"/>
                    <a:pt x="651" y="759"/>
                    <a:pt x="646" y="748"/>
                  </a:cubicBezTo>
                  <a:cubicBezTo>
                    <a:pt x="632" y="749"/>
                    <a:pt x="627" y="748"/>
                    <a:pt x="625" y="736"/>
                  </a:cubicBezTo>
                  <a:cubicBezTo>
                    <a:pt x="629" y="734"/>
                    <a:pt x="630" y="733"/>
                    <a:pt x="632" y="729"/>
                  </a:cubicBezTo>
                  <a:cubicBezTo>
                    <a:pt x="627" y="729"/>
                    <a:pt x="627" y="729"/>
                    <a:pt x="627" y="729"/>
                  </a:cubicBezTo>
                  <a:cubicBezTo>
                    <a:pt x="625" y="727"/>
                    <a:pt x="623" y="727"/>
                    <a:pt x="618" y="727"/>
                  </a:cubicBezTo>
                  <a:cubicBezTo>
                    <a:pt x="617" y="722"/>
                    <a:pt x="617" y="722"/>
                    <a:pt x="616" y="720"/>
                  </a:cubicBezTo>
                  <a:cubicBezTo>
                    <a:pt x="609" y="714"/>
                    <a:pt x="609" y="720"/>
                    <a:pt x="602" y="715"/>
                  </a:cubicBezTo>
                  <a:cubicBezTo>
                    <a:pt x="595" y="711"/>
                    <a:pt x="591" y="700"/>
                    <a:pt x="585" y="694"/>
                  </a:cubicBezTo>
                  <a:cubicBezTo>
                    <a:pt x="586" y="687"/>
                    <a:pt x="594" y="673"/>
                    <a:pt x="590" y="659"/>
                  </a:cubicBezTo>
                  <a:cubicBezTo>
                    <a:pt x="589" y="656"/>
                    <a:pt x="584" y="657"/>
                    <a:pt x="585" y="650"/>
                  </a:cubicBezTo>
                  <a:cubicBezTo>
                    <a:pt x="587" y="635"/>
                    <a:pt x="593" y="631"/>
                    <a:pt x="592" y="615"/>
                  </a:cubicBezTo>
                  <a:cubicBezTo>
                    <a:pt x="586" y="611"/>
                    <a:pt x="577" y="606"/>
                    <a:pt x="571" y="601"/>
                  </a:cubicBezTo>
                  <a:cubicBezTo>
                    <a:pt x="560" y="607"/>
                    <a:pt x="534" y="625"/>
                    <a:pt x="527" y="613"/>
                  </a:cubicBezTo>
                  <a:cubicBezTo>
                    <a:pt x="534" y="608"/>
                    <a:pt x="538" y="604"/>
                    <a:pt x="543" y="599"/>
                  </a:cubicBezTo>
                  <a:cubicBezTo>
                    <a:pt x="540" y="584"/>
                    <a:pt x="538" y="555"/>
                    <a:pt x="546" y="550"/>
                  </a:cubicBezTo>
                  <a:cubicBezTo>
                    <a:pt x="549" y="553"/>
                    <a:pt x="547" y="552"/>
                    <a:pt x="553" y="554"/>
                  </a:cubicBezTo>
                  <a:cubicBezTo>
                    <a:pt x="553" y="543"/>
                    <a:pt x="553" y="543"/>
                    <a:pt x="553" y="543"/>
                  </a:cubicBezTo>
                  <a:cubicBezTo>
                    <a:pt x="559" y="534"/>
                    <a:pt x="556" y="525"/>
                    <a:pt x="555" y="515"/>
                  </a:cubicBezTo>
                  <a:cubicBezTo>
                    <a:pt x="564" y="515"/>
                    <a:pt x="570" y="516"/>
                    <a:pt x="576" y="517"/>
                  </a:cubicBezTo>
                  <a:cubicBezTo>
                    <a:pt x="584" y="538"/>
                    <a:pt x="588" y="557"/>
                    <a:pt x="588" y="587"/>
                  </a:cubicBezTo>
                  <a:cubicBezTo>
                    <a:pt x="613" y="605"/>
                    <a:pt x="595" y="606"/>
                    <a:pt x="604" y="636"/>
                  </a:cubicBezTo>
                  <a:cubicBezTo>
                    <a:pt x="609" y="652"/>
                    <a:pt x="628" y="657"/>
                    <a:pt x="634" y="671"/>
                  </a:cubicBezTo>
                  <a:cubicBezTo>
                    <a:pt x="639" y="680"/>
                    <a:pt x="630" y="686"/>
                    <a:pt x="634" y="699"/>
                  </a:cubicBezTo>
                  <a:cubicBezTo>
                    <a:pt x="637" y="707"/>
                    <a:pt x="641" y="710"/>
                    <a:pt x="641" y="725"/>
                  </a:cubicBezTo>
                  <a:cubicBezTo>
                    <a:pt x="635" y="724"/>
                    <a:pt x="636" y="722"/>
                    <a:pt x="632" y="725"/>
                  </a:cubicBezTo>
                  <a:cubicBezTo>
                    <a:pt x="634" y="727"/>
                    <a:pt x="633" y="725"/>
                    <a:pt x="634" y="729"/>
                  </a:cubicBezTo>
                  <a:cubicBezTo>
                    <a:pt x="641" y="731"/>
                    <a:pt x="640" y="732"/>
                    <a:pt x="648" y="734"/>
                  </a:cubicBezTo>
                  <a:cubicBezTo>
                    <a:pt x="648" y="727"/>
                    <a:pt x="645" y="727"/>
                    <a:pt x="655" y="725"/>
                  </a:cubicBezTo>
                  <a:cubicBezTo>
                    <a:pt x="657" y="717"/>
                    <a:pt x="654" y="721"/>
                    <a:pt x="660" y="718"/>
                  </a:cubicBezTo>
                  <a:cubicBezTo>
                    <a:pt x="668" y="724"/>
                    <a:pt x="679" y="731"/>
                    <a:pt x="690" y="734"/>
                  </a:cubicBezTo>
                  <a:cubicBezTo>
                    <a:pt x="690" y="739"/>
                    <a:pt x="690" y="739"/>
                    <a:pt x="690" y="739"/>
                  </a:cubicBezTo>
                  <a:cubicBezTo>
                    <a:pt x="679" y="739"/>
                    <a:pt x="679" y="739"/>
                    <a:pt x="679" y="739"/>
                  </a:cubicBezTo>
                  <a:cubicBezTo>
                    <a:pt x="675" y="736"/>
                    <a:pt x="669" y="733"/>
                    <a:pt x="665" y="732"/>
                  </a:cubicBezTo>
                  <a:cubicBezTo>
                    <a:pt x="665" y="741"/>
                    <a:pt x="665" y="741"/>
                    <a:pt x="665" y="741"/>
                  </a:cubicBezTo>
                  <a:cubicBezTo>
                    <a:pt x="667" y="741"/>
                    <a:pt x="667" y="741"/>
                    <a:pt x="667" y="741"/>
                  </a:cubicBezTo>
                  <a:cubicBezTo>
                    <a:pt x="667" y="743"/>
                    <a:pt x="667" y="743"/>
                    <a:pt x="667" y="743"/>
                  </a:cubicBezTo>
                  <a:cubicBezTo>
                    <a:pt x="675" y="744"/>
                    <a:pt x="692" y="749"/>
                    <a:pt x="693" y="748"/>
                  </a:cubicBezTo>
                  <a:cubicBezTo>
                    <a:pt x="700" y="744"/>
                    <a:pt x="695" y="743"/>
                    <a:pt x="702" y="741"/>
                  </a:cubicBezTo>
                  <a:cubicBezTo>
                    <a:pt x="708" y="747"/>
                    <a:pt x="719" y="748"/>
                    <a:pt x="725" y="755"/>
                  </a:cubicBezTo>
                  <a:cubicBezTo>
                    <a:pt x="741" y="763"/>
                    <a:pt x="738" y="790"/>
                    <a:pt x="746" y="806"/>
                  </a:cubicBezTo>
                  <a:cubicBezTo>
                    <a:pt x="755" y="823"/>
                    <a:pt x="773" y="836"/>
                    <a:pt x="784" y="851"/>
                  </a:cubicBezTo>
                  <a:cubicBezTo>
                    <a:pt x="789" y="858"/>
                    <a:pt x="783" y="865"/>
                    <a:pt x="786" y="872"/>
                  </a:cubicBezTo>
                  <a:cubicBezTo>
                    <a:pt x="791" y="875"/>
                    <a:pt x="795" y="878"/>
                    <a:pt x="800" y="881"/>
                  </a:cubicBezTo>
                  <a:cubicBezTo>
                    <a:pt x="802" y="887"/>
                    <a:pt x="805" y="893"/>
                    <a:pt x="807" y="900"/>
                  </a:cubicBezTo>
                  <a:cubicBezTo>
                    <a:pt x="810" y="903"/>
                    <a:pt x="819" y="904"/>
                    <a:pt x="821" y="909"/>
                  </a:cubicBezTo>
                  <a:cubicBezTo>
                    <a:pt x="820" y="914"/>
                    <a:pt x="819" y="918"/>
                    <a:pt x="819" y="923"/>
                  </a:cubicBezTo>
                  <a:cubicBezTo>
                    <a:pt x="823" y="933"/>
                    <a:pt x="833" y="927"/>
                    <a:pt x="835" y="944"/>
                  </a:cubicBezTo>
                  <a:cubicBezTo>
                    <a:pt x="833" y="944"/>
                    <a:pt x="833" y="944"/>
                    <a:pt x="833" y="944"/>
                  </a:cubicBezTo>
                  <a:cubicBezTo>
                    <a:pt x="829" y="942"/>
                    <a:pt x="825" y="943"/>
                    <a:pt x="816" y="944"/>
                  </a:cubicBezTo>
                  <a:cubicBezTo>
                    <a:pt x="813" y="948"/>
                    <a:pt x="812" y="948"/>
                    <a:pt x="809" y="953"/>
                  </a:cubicBezTo>
                  <a:cubicBezTo>
                    <a:pt x="812" y="953"/>
                    <a:pt x="812" y="953"/>
                    <a:pt x="812" y="953"/>
                  </a:cubicBezTo>
                  <a:cubicBezTo>
                    <a:pt x="813" y="957"/>
                    <a:pt x="812" y="955"/>
                    <a:pt x="814" y="958"/>
                  </a:cubicBezTo>
                  <a:cubicBezTo>
                    <a:pt x="820" y="953"/>
                    <a:pt x="827" y="949"/>
                    <a:pt x="837" y="949"/>
                  </a:cubicBezTo>
                  <a:cubicBezTo>
                    <a:pt x="842" y="958"/>
                    <a:pt x="846" y="962"/>
                    <a:pt x="847" y="976"/>
                  </a:cubicBezTo>
                  <a:cubicBezTo>
                    <a:pt x="841" y="982"/>
                    <a:pt x="838" y="989"/>
                    <a:pt x="837" y="1000"/>
                  </a:cubicBezTo>
                  <a:cubicBezTo>
                    <a:pt x="852" y="1008"/>
                    <a:pt x="866" y="1030"/>
                    <a:pt x="875" y="1044"/>
                  </a:cubicBezTo>
                  <a:cubicBezTo>
                    <a:pt x="881" y="1044"/>
                    <a:pt x="878" y="1042"/>
                    <a:pt x="882" y="1044"/>
                  </a:cubicBezTo>
                  <a:cubicBezTo>
                    <a:pt x="885" y="1048"/>
                    <a:pt x="885" y="1056"/>
                    <a:pt x="889" y="1060"/>
                  </a:cubicBezTo>
                  <a:cubicBezTo>
                    <a:pt x="894" y="1066"/>
                    <a:pt x="906" y="1067"/>
                    <a:pt x="912" y="1072"/>
                  </a:cubicBezTo>
                  <a:cubicBezTo>
                    <a:pt x="916" y="1075"/>
                    <a:pt x="931" y="1095"/>
                    <a:pt x="931" y="1100"/>
                  </a:cubicBezTo>
                  <a:cubicBezTo>
                    <a:pt x="931" y="1103"/>
                    <a:pt x="923" y="1108"/>
                    <a:pt x="926" y="1116"/>
                  </a:cubicBezTo>
                  <a:cubicBezTo>
                    <a:pt x="926" y="1118"/>
                    <a:pt x="932" y="1122"/>
                    <a:pt x="933" y="1123"/>
                  </a:cubicBezTo>
                  <a:cubicBezTo>
                    <a:pt x="938" y="1134"/>
                    <a:pt x="932" y="1142"/>
                    <a:pt x="931" y="1149"/>
                  </a:cubicBezTo>
                  <a:cubicBezTo>
                    <a:pt x="929" y="1161"/>
                    <a:pt x="939" y="1173"/>
                    <a:pt x="933" y="1189"/>
                  </a:cubicBezTo>
                  <a:cubicBezTo>
                    <a:pt x="929" y="1197"/>
                    <a:pt x="918" y="1206"/>
                    <a:pt x="914" y="1214"/>
                  </a:cubicBezTo>
                  <a:cubicBezTo>
                    <a:pt x="919" y="1214"/>
                    <a:pt x="919" y="1214"/>
                    <a:pt x="919" y="1214"/>
                  </a:cubicBezTo>
                  <a:cubicBezTo>
                    <a:pt x="924" y="1208"/>
                    <a:pt x="930" y="1199"/>
                    <a:pt x="938" y="1196"/>
                  </a:cubicBezTo>
                  <a:cubicBezTo>
                    <a:pt x="939" y="1201"/>
                    <a:pt x="940" y="1207"/>
                    <a:pt x="942" y="1210"/>
                  </a:cubicBezTo>
                  <a:cubicBezTo>
                    <a:pt x="942" y="1199"/>
                    <a:pt x="936" y="1192"/>
                    <a:pt x="938" y="1184"/>
                  </a:cubicBezTo>
                  <a:close/>
                  <a:moveTo>
                    <a:pt x="704" y="379"/>
                  </a:moveTo>
                  <a:cubicBezTo>
                    <a:pt x="707" y="384"/>
                    <a:pt x="709" y="385"/>
                    <a:pt x="711" y="391"/>
                  </a:cubicBezTo>
                  <a:cubicBezTo>
                    <a:pt x="709" y="391"/>
                    <a:pt x="709" y="391"/>
                    <a:pt x="709" y="391"/>
                  </a:cubicBezTo>
                  <a:cubicBezTo>
                    <a:pt x="706" y="393"/>
                    <a:pt x="707" y="392"/>
                    <a:pt x="702" y="393"/>
                  </a:cubicBezTo>
                  <a:cubicBezTo>
                    <a:pt x="699" y="388"/>
                    <a:pt x="699" y="389"/>
                    <a:pt x="697" y="382"/>
                  </a:cubicBezTo>
                  <a:cubicBezTo>
                    <a:pt x="700" y="381"/>
                    <a:pt x="702" y="380"/>
                    <a:pt x="704" y="379"/>
                  </a:cubicBezTo>
                  <a:close/>
                  <a:moveTo>
                    <a:pt x="688" y="316"/>
                  </a:moveTo>
                  <a:cubicBezTo>
                    <a:pt x="689" y="320"/>
                    <a:pt x="690" y="320"/>
                    <a:pt x="690" y="326"/>
                  </a:cubicBezTo>
                  <a:cubicBezTo>
                    <a:pt x="688" y="326"/>
                    <a:pt x="688" y="326"/>
                    <a:pt x="688" y="326"/>
                  </a:cubicBezTo>
                  <a:cubicBezTo>
                    <a:pt x="688" y="328"/>
                    <a:pt x="688" y="328"/>
                    <a:pt x="688" y="328"/>
                  </a:cubicBezTo>
                  <a:cubicBezTo>
                    <a:pt x="686" y="328"/>
                    <a:pt x="686" y="328"/>
                    <a:pt x="686" y="328"/>
                  </a:cubicBezTo>
                  <a:cubicBezTo>
                    <a:pt x="686" y="326"/>
                    <a:pt x="686" y="326"/>
                    <a:pt x="686" y="326"/>
                  </a:cubicBezTo>
                  <a:cubicBezTo>
                    <a:pt x="684" y="323"/>
                    <a:pt x="684" y="323"/>
                    <a:pt x="683" y="319"/>
                  </a:cubicBezTo>
                  <a:cubicBezTo>
                    <a:pt x="685" y="318"/>
                    <a:pt x="686" y="317"/>
                    <a:pt x="688" y="316"/>
                  </a:cubicBezTo>
                  <a:close/>
                  <a:moveTo>
                    <a:pt x="592" y="207"/>
                  </a:moveTo>
                  <a:cubicBezTo>
                    <a:pt x="601" y="207"/>
                    <a:pt x="606" y="211"/>
                    <a:pt x="609" y="209"/>
                  </a:cubicBezTo>
                  <a:cubicBezTo>
                    <a:pt x="616" y="215"/>
                    <a:pt x="625" y="226"/>
                    <a:pt x="630" y="235"/>
                  </a:cubicBezTo>
                  <a:cubicBezTo>
                    <a:pt x="630" y="238"/>
                    <a:pt x="631" y="242"/>
                    <a:pt x="632" y="246"/>
                  </a:cubicBezTo>
                  <a:cubicBezTo>
                    <a:pt x="641" y="260"/>
                    <a:pt x="673" y="259"/>
                    <a:pt x="674" y="293"/>
                  </a:cubicBezTo>
                  <a:cubicBezTo>
                    <a:pt x="666" y="296"/>
                    <a:pt x="663" y="301"/>
                    <a:pt x="655" y="305"/>
                  </a:cubicBezTo>
                  <a:cubicBezTo>
                    <a:pt x="649" y="283"/>
                    <a:pt x="634" y="266"/>
                    <a:pt x="625" y="246"/>
                  </a:cubicBezTo>
                  <a:cubicBezTo>
                    <a:pt x="617" y="247"/>
                    <a:pt x="608" y="247"/>
                    <a:pt x="604" y="244"/>
                  </a:cubicBezTo>
                  <a:cubicBezTo>
                    <a:pt x="594" y="234"/>
                    <a:pt x="591" y="222"/>
                    <a:pt x="592" y="207"/>
                  </a:cubicBezTo>
                  <a:close/>
                  <a:moveTo>
                    <a:pt x="30" y="1823"/>
                  </a:moveTo>
                  <a:cubicBezTo>
                    <a:pt x="28" y="1825"/>
                    <a:pt x="27" y="1826"/>
                    <a:pt x="25" y="1828"/>
                  </a:cubicBezTo>
                  <a:cubicBezTo>
                    <a:pt x="29" y="1832"/>
                    <a:pt x="30" y="1833"/>
                    <a:pt x="28" y="1837"/>
                  </a:cubicBezTo>
                  <a:cubicBezTo>
                    <a:pt x="27" y="1840"/>
                    <a:pt x="26" y="1842"/>
                    <a:pt x="25" y="1844"/>
                  </a:cubicBezTo>
                  <a:cubicBezTo>
                    <a:pt x="21" y="1844"/>
                    <a:pt x="21" y="1844"/>
                    <a:pt x="21" y="1844"/>
                  </a:cubicBezTo>
                  <a:cubicBezTo>
                    <a:pt x="21" y="1828"/>
                    <a:pt x="21" y="1828"/>
                    <a:pt x="21" y="1828"/>
                  </a:cubicBezTo>
                  <a:cubicBezTo>
                    <a:pt x="25" y="1826"/>
                    <a:pt x="25" y="1825"/>
                    <a:pt x="30" y="1823"/>
                  </a:cubicBezTo>
                  <a:close/>
                  <a:moveTo>
                    <a:pt x="254" y="1205"/>
                  </a:moveTo>
                  <a:cubicBezTo>
                    <a:pt x="235" y="1205"/>
                    <a:pt x="235" y="1205"/>
                    <a:pt x="235" y="1205"/>
                  </a:cubicBezTo>
                  <a:cubicBezTo>
                    <a:pt x="235" y="1210"/>
                    <a:pt x="235" y="1210"/>
                    <a:pt x="235" y="1210"/>
                  </a:cubicBezTo>
                  <a:cubicBezTo>
                    <a:pt x="247" y="1210"/>
                    <a:pt x="247" y="1210"/>
                    <a:pt x="247" y="1210"/>
                  </a:cubicBezTo>
                  <a:cubicBezTo>
                    <a:pt x="247" y="1216"/>
                    <a:pt x="246" y="1218"/>
                    <a:pt x="245" y="1221"/>
                  </a:cubicBezTo>
                  <a:cubicBezTo>
                    <a:pt x="242" y="1219"/>
                    <a:pt x="244" y="1222"/>
                    <a:pt x="242" y="1219"/>
                  </a:cubicBezTo>
                  <a:cubicBezTo>
                    <a:pt x="233" y="1212"/>
                    <a:pt x="228" y="1210"/>
                    <a:pt x="228" y="1191"/>
                  </a:cubicBezTo>
                  <a:cubicBezTo>
                    <a:pt x="234" y="1188"/>
                    <a:pt x="231" y="1190"/>
                    <a:pt x="231" y="1179"/>
                  </a:cubicBezTo>
                  <a:cubicBezTo>
                    <a:pt x="237" y="1177"/>
                    <a:pt x="237" y="1175"/>
                    <a:pt x="247" y="1175"/>
                  </a:cubicBezTo>
                  <a:cubicBezTo>
                    <a:pt x="249" y="1176"/>
                    <a:pt x="252" y="1178"/>
                    <a:pt x="254" y="1179"/>
                  </a:cubicBezTo>
                  <a:cubicBezTo>
                    <a:pt x="249" y="1179"/>
                    <a:pt x="249" y="1179"/>
                    <a:pt x="249" y="1179"/>
                  </a:cubicBezTo>
                  <a:cubicBezTo>
                    <a:pt x="246" y="1182"/>
                    <a:pt x="243" y="1183"/>
                    <a:pt x="238" y="1184"/>
                  </a:cubicBezTo>
                  <a:cubicBezTo>
                    <a:pt x="238" y="1186"/>
                    <a:pt x="238" y="1186"/>
                    <a:pt x="238" y="1186"/>
                  </a:cubicBezTo>
                  <a:cubicBezTo>
                    <a:pt x="249" y="1186"/>
                    <a:pt x="255" y="1188"/>
                    <a:pt x="259" y="1196"/>
                  </a:cubicBezTo>
                  <a:cubicBezTo>
                    <a:pt x="254" y="1199"/>
                    <a:pt x="255" y="1198"/>
                    <a:pt x="254" y="1205"/>
                  </a:cubicBezTo>
                  <a:close/>
                  <a:moveTo>
                    <a:pt x="242" y="589"/>
                  </a:moveTo>
                  <a:cubicBezTo>
                    <a:pt x="281" y="595"/>
                    <a:pt x="265" y="572"/>
                    <a:pt x="298" y="564"/>
                  </a:cubicBezTo>
                  <a:cubicBezTo>
                    <a:pt x="301" y="568"/>
                    <a:pt x="302" y="568"/>
                    <a:pt x="303" y="575"/>
                  </a:cubicBezTo>
                  <a:cubicBezTo>
                    <a:pt x="299" y="579"/>
                    <a:pt x="298" y="584"/>
                    <a:pt x="294" y="587"/>
                  </a:cubicBezTo>
                  <a:cubicBezTo>
                    <a:pt x="280" y="598"/>
                    <a:pt x="266" y="590"/>
                    <a:pt x="263" y="613"/>
                  </a:cubicBezTo>
                  <a:cubicBezTo>
                    <a:pt x="266" y="616"/>
                    <a:pt x="265" y="614"/>
                    <a:pt x="263" y="617"/>
                  </a:cubicBezTo>
                  <a:cubicBezTo>
                    <a:pt x="260" y="627"/>
                    <a:pt x="251" y="636"/>
                    <a:pt x="240" y="638"/>
                  </a:cubicBezTo>
                  <a:cubicBezTo>
                    <a:pt x="240" y="634"/>
                    <a:pt x="240" y="634"/>
                    <a:pt x="240" y="634"/>
                  </a:cubicBezTo>
                  <a:cubicBezTo>
                    <a:pt x="238" y="627"/>
                    <a:pt x="238" y="601"/>
                    <a:pt x="242" y="589"/>
                  </a:cubicBezTo>
                  <a:close/>
                  <a:moveTo>
                    <a:pt x="273" y="769"/>
                  </a:moveTo>
                  <a:cubicBezTo>
                    <a:pt x="273" y="762"/>
                    <a:pt x="273" y="762"/>
                    <a:pt x="273" y="762"/>
                  </a:cubicBezTo>
                  <a:cubicBezTo>
                    <a:pt x="275" y="762"/>
                    <a:pt x="275" y="762"/>
                    <a:pt x="275" y="762"/>
                  </a:cubicBezTo>
                  <a:cubicBezTo>
                    <a:pt x="274" y="767"/>
                    <a:pt x="274" y="766"/>
                    <a:pt x="273" y="769"/>
                  </a:cubicBezTo>
                  <a:close/>
                  <a:moveTo>
                    <a:pt x="310" y="680"/>
                  </a:moveTo>
                  <a:cubicBezTo>
                    <a:pt x="307" y="674"/>
                    <a:pt x="311" y="679"/>
                    <a:pt x="305" y="676"/>
                  </a:cubicBezTo>
                  <a:cubicBezTo>
                    <a:pt x="305" y="680"/>
                    <a:pt x="305" y="680"/>
                    <a:pt x="305" y="680"/>
                  </a:cubicBezTo>
                  <a:cubicBezTo>
                    <a:pt x="304" y="683"/>
                    <a:pt x="304" y="682"/>
                    <a:pt x="303" y="687"/>
                  </a:cubicBezTo>
                  <a:cubicBezTo>
                    <a:pt x="296" y="687"/>
                    <a:pt x="296" y="687"/>
                    <a:pt x="296" y="687"/>
                  </a:cubicBezTo>
                  <a:cubicBezTo>
                    <a:pt x="295" y="693"/>
                    <a:pt x="294" y="700"/>
                    <a:pt x="294" y="706"/>
                  </a:cubicBezTo>
                  <a:cubicBezTo>
                    <a:pt x="287" y="706"/>
                    <a:pt x="287" y="706"/>
                    <a:pt x="287" y="706"/>
                  </a:cubicBezTo>
                  <a:cubicBezTo>
                    <a:pt x="288" y="720"/>
                    <a:pt x="290" y="742"/>
                    <a:pt x="282" y="753"/>
                  </a:cubicBezTo>
                  <a:cubicBezTo>
                    <a:pt x="279" y="754"/>
                    <a:pt x="278" y="754"/>
                    <a:pt x="273" y="755"/>
                  </a:cubicBezTo>
                  <a:cubicBezTo>
                    <a:pt x="269" y="753"/>
                    <a:pt x="272" y="755"/>
                    <a:pt x="266" y="755"/>
                  </a:cubicBezTo>
                  <a:cubicBezTo>
                    <a:pt x="264" y="738"/>
                    <a:pt x="253" y="728"/>
                    <a:pt x="249" y="715"/>
                  </a:cubicBezTo>
                  <a:cubicBezTo>
                    <a:pt x="247" y="707"/>
                    <a:pt x="253" y="707"/>
                    <a:pt x="254" y="704"/>
                  </a:cubicBezTo>
                  <a:cubicBezTo>
                    <a:pt x="257" y="696"/>
                    <a:pt x="253" y="674"/>
                    <a:pt x="252" y="669"/>
                  </a:cubicBezTo>
                  <a:cubicBezTo>
                    <a:pt x="250" y="670"/>
                    <a:pt x="249" y="671"/>
                    <a:pt x="247" y="673"/>
                  </a:cubicBezTo>
                  <a:cubicBezTo>
                    <a:pt x="246" y="662"/>
                    <a:pt x="244" y="663"/>
                    <a:pt x="242" y="652"/>
                  </a:cubicBezTo>
                  <a:cubicBezTo>
                    <a:pt x="253" y="644"/>
                    <a:pt x="259" y="635"/>
                    <a:pt x="273" y="629"/>
                  </a:cubicBezTo>
                  <a:cubicBezTo>
                    <a:pt x="272" y="621"/>
                    <a:pt x="272" y="612"/>
                    <a:pt x="275" y="608"/>
                  </a:cubicBezTo>
                  <a:cubicBezTo>
                    <a:pt x="287" y="598"/>
                    <a:pt x="306" y="601"/>
                    <a:pt x="310" y="582"/>
                  </a:cubicBezTo>
                  <a:cubicBezTo>
                    <a:pt x="316" y="583"/>
                    <a:pt x="318" y="583"/>
                    <a:pt x="322" y="585"/>
                  </a:cubicBezTo>
                  <a:cubicBezTo>
                    <a:pt x="311" y="609"/>
                    <a:pt x="314" y="637"/>
                    <a:pt x="305" y="662"/>
                  </a:cubicBezTo>
                  <a:cubicBezTo>
                    <a:pt x="312" y="662"/>
                    <a:pt x="312" y="662"/>
                    <a:pt x="312" y="662"/>
                  </a:cubicBezTo>
                  <a:cubicBezTo>
                    <a:pt x="313" y="668"/>
                    <a:pt x="314" y="674"/>
                    <a:pt x="315" y="680"/>
                  </a:cubicBezTo>
                  <a:lnTo>
                    <a:pt x="310" y="680"/>
                  </a:lnTo>
                  <a:close/>
                  <a:moveTo>
                    <a:pt x="324" y="606"/>
                  </a:moveTo>
                  <a:cubicBezTo>
                    <a:pt x="321" y="603"/>
                    <a:pt x="324" y="606"/>
                    <a:pt x="322" y="603"/>
                  </a:cubicBezTo>
                  <a:cubicBezTo>
                    <a:pt x="319" y="603"/>
                    <a:pt x="319" y="603"/>
                    <a:pt x="319" y="603"/>
                  </a:cubicBezTo>
                  <a:cubicBezTo>
                    <a:pt x="322" y="601"/>
                    <a:pt x="320" y="602"/>
                    <a:pt x="324" y="601"/>
                  </a:cubicBezTo>
                  <a:lnTo>
                    <a:pt x="324" y="606"/>
                  </a:lnTo>
                  <a:close/>
                  <a:moveTo>
                    <a:pt x="336" y="543"/>
                  </a:moveTo>
                  <a:cubicBezTo>
                    <a:pt x="330" y="542"/>
                    <a:pt x="330" y="541"/>
                    <a:pt x="326" y="540"/>
                  </a:cubicBezTo>
                  <a:cubicBezTo>
                    <a:pt x="326" y="548"/>
                    <a:pt x="325" y="552"/>
                    <a:pt x="322" y="557"/>
                  </a:cubicBezTo>
                  <a:cubicBezTo>
                    <a:pt x="322" y="552"/>
                    <a:pt x="322" y="552"/>
                    <a:pt x="322" y="552"/>
                  </a:cubicBezTo>
                  <a:cubicBezTo>
                    <a:pt x="319" y="549"/>
                    <a:pt x="319" y="544"/>
                    <a:pt x="319" y="538"/>
                  </a:cubicBezTo>
                  <a:cubicBezTo>
                    <a:pt x="336" y="538"/>
                    <a:pt x="336" y="538"/>
                    <a:pt x="336" y="538"/>
                  </a:cubicBezTo>
                  <a:lnTo>
                    <a:pt x="336" y="543"/>
                  </a:lnTo>
                  <a:close/>
                  <a:moveTo>
                    <a:pt x="329" y="531"/>
                  </a:moveTo>
                  <a:cubicBezTo>
                    <a:pt x="329" y="526"/>
                    <a:pt x="329" y="526"/>
                    <a:pt x="329" y="526"/>
                  </a:cubicBezTo>
                  <a:cubicBezTo>
                    <a:pt x="336" y="526"/>
                    <a:pt x="336" y="526"/>
                    <a:pt x="336" y="526"/>
                  </a:cubicBezTo>
                  <a:cubicBezTo>
                    <a:pt x="333" y="530"/>
                    <a:pt x="334" y="529"/>
                    <a:pt x="329" y="531"/>
                  </a:cubicBezTo>
                  <a:close/>
                  <a:moveTo>
                    <a:pt x="569" y="372"/>
                  </a:moveTo>
                  <a:cubicBezTo>
                    <a:pt x="569" y="366"/>
                    <a:pt x="569" y="364"/>
                    <a:pt x="571" y="361"/>
                  </a:cubicBezTo>
                  <a:cubicBezTo>
                    <a:pt x="571" y="366"/>
                    <a:pt x="571" y="369"/>
                    <a:pt x="569" y="372"/>
                  </a:cubicBezTo>
                  <a:close/>
                  <a:moveTo>
                    <a:pt x="578" y="176"/>
                  </a:moveTo>
                  <a:cubicBezTo>
                    <a:pt x="579" y="182"/>
                    <a:pt x="579" y="182"/>
                    <a:pt x="581" y="186"/>
                  </a:cubicBezTo>
                  <a:cubicBezTo>
                    <a:pt x="576" y="186"/>
                    <a:pt x="576" y="186"/>
                    <a:pt x="576" y="186"/>
                  </a:cubicBezTo>
                  <a:cubicBezTo>
                    <a:pt x="574" y="181"/>
                    <a:pt x="573" y="182"/>
                    <a:pt x="571" y="176"/>
                  </a:cubicBezTo>
                  <a:lnTo>
                    <a:pt x="578" y="176"/>
                  </a:lnTo>
                  <a:close/>
                  <a:moveTo>
                    <a:pt x="550" y="104"/>
                  </a:moveTo>
                  <a:cubicBezTo>
                    <a:pt x="555" y="104"/>
                    <a:pt x="555" y="104"/>
                    <a:pt x="555" y="104"/>
                  </a:cubicBezTo>
                  <a:cubicBezTo>
                    <a:pt x="554" y="106"/>
                    <a:pt x="553" y="109"/>
                    <a:pt x="553" y="111"/>
                  </a:cubicBezTo>
                  <a:cubicBezTo>
                    <a:pt x="550" y="111"/>
                    <a:pt x="550" y="111"/>
                    <a:pt x="550" y="111"/>
                  </a:cubicBezTo>
                  <a:lnTo>
                    <a:pt x="550" y="104"/>
                  </a:lnTo>
                  <a:close/>
                  <a:moveTo>
                    <a:pt x="340" y="218"/>
                  </a:moveTo>
                  <a:cubicBezTo>
                    <a:pt x="334" y="213"/>
                    <a:pt x="331" y="217"/>
                    <a:pt x="326" y="211"/>
                  </a:cubicBezTo>
                  <a:cubicBezTo>
                    <a:pt x="325" y="209"/>
                    <a:pt x="324" y="211"/>
                    <a:pt x="324" y="207"/>
                  </a:cubicBezTo>
                  <a:cubicBezTo>
                    <a:pt x="324" y="198"/>
                    <a:pt x="333" y="195"/>
                    <a:pt x="336" y="190"/>
                  </a:cubicBezTo>
                  <a:cubicBezTo>
                    <a:pt x="342" y="178"/>
                    <a:pt x="337" y="161"/>
                    <a:pt x="343" y="153"/>
                  </a:cubicBezTo>
                  <a:cubicBezTo>
                    <a:pt x="345" y="149"/>
                    <a:pt x="348" y="149"/>
                    <a:pt x="354" y="148"/>
                  </a:cubicBezTo>
                  <a:cubicBezTo>
                    <a:pt x="360" y="153"/>
                    <a:pt x="381" y="159"/>
                    <a:pt x="387" y="155"/>
                  </a:cubicBezTo>
                  <a:cubicBezTo>
                    <a:pt x="395" y="145"/>
                    <a:pt x="396" y="131"/>
                    <a:pt x="403" y="120"/>
                  </a:cubicBezTo>
                  <a:cubicBezTo>
                    <a:pt x="404" y="132"/>
                    <a:pt x="390" y="176"/>
                    <a:pt x="387" y="179"/>
                  </a:cubicBezTo>
                  <a:cubicBezTo>
                    <a:pt x="385" y="181"/>
                    <a:pt x="380" y="178"/>
                    <a:pt x="378" y="181"/>
                  </a:cubicBezTo>
                  <a:cubicBezTo>
                    <a:pt x="373" y="188"/>
                    <a:pt x="376" y="199"/>
                    <a:pt x="368" y="204"/>
                  </a:cubicBezTo>
                  <a:cubicBezTo>
                    <a:pt x="360" y="203"/>
                    <a:pt x="354" y="214"/>
                    <a:pt x="340" y="218"/>
                  </a:cubicBezTo>
                  <a:close/>
                  <a:moveTo>
                    <a:pt x="387" y="475"/>
                  </a:moveTo>
                  <a:cubicBezTo>
                    <a:pt x="385" y="475"/>
                    <a:pt x="385" y="475"/>
                    <a:pt x="385" y="475"/>
                  </a:cubicBezTo>
                  <a:cubicBezTo>
                    <a:pt x="385" y="470"/>
                    <a:pt x="385" y="470"/>
                    <a:pt x="385" y="470"/>
                  </a:cubicBezTo>
                  <a:cubicBezTo>
                    <a:pt x="387" y="470"/>
                    <a:pt x="387" y="470"/>
                    <a:pt x="387" y="470"/>
                  </a:cubicBezTo>
                  <a:lnTo>
                    <a:pt x="387" y="475"/>
                  </a:lnTo>
                  <a:close/>
                  <a:moveTo>
                    <a:pt x="382" y="407"/>
                  </a:moveTo>
                  <a:cubicBezTo>
                    <a:pt x="383" y="402"/>
                    <a:pt x="383" y="401"/>
                    <a:pt x="385" y="398"/>
                  </a:cubicBezTo>
                  <a:cubicBezTo>
                    <a:pt x="384" y="403"/>
                    <a:pt x="384" y="404"/>
                    <a:pt x="382" y="407"/>
                  </a:cubicBezTo>
                  <a:close/>
                  <a:moveTo>
                    <a:pt x="417" y="501"/>
                  </a:moveTo>
                  <a:cubicBezTo>
                    <a:pt x="410" y="504"/>
                    <a:pt x="418" y="506"/>
                    <a:pt x="415" y="512"/>
                  </a:cubicBezTo>
                  <a:cubicBezTo>
                    <a:pt x="412" y="518"/>
                    <a:pt x="416" y="514"/>
                    <a:pt x="410" y="517"/>
                  </a:cubicBezTo>
                  <a:cubicBezTo>
                    <a:pt x="410" y="515"/>
                    <a:pt x="410" y="515"/>
                    <a:pt x="410" y="515"/>
                  </a:cubicBezTo>
                  <a:cubicBezTo>
                    <a:pt x="404" y="510"/>
                    <a:pt x="404" y="510"/>
                    <a:pt x="403" y="501"/>
                  </a:cubicBezTo>
                  <a:cubicBezTo>
                    <a:pt x="401" y="501"/>
                    <a:pt x="401" y="501"/>
                    <a:pt x="401" y="501"/>
                  </a:cubicBezTo>
                  <a:cubicBezTo>
                    <a:pt x="399" y="498"/>
                    <a:pt x="403" y="498"/>
                    <a:pt x="403" y="498"/>
                  </a:cubicBezTo>
                  <a:cubicBezTo>
                    <a:pt x="403" y="496"/>
                    <a:pt x="403" y="496"/>
                    <a:pt x="403" y="496"/>
                  </a:cubicBezTo>
                  <a:cubicBezTo>
                    <a:pt x="406" y="496"/>
                    <a:pt x="406" y="496"/>
                    <a:pt x="406" y="496"/>
                  </a:cubicBezTo>
                  <a:cubicBezTo>
                    <a:pt x="409" y="498"/>
                    <a:pt x="411" y="498"/>
                    <a:pt x="417" y="498"/>
                  </a:cubicBezTo>
                  <a:lnTo>
                    <a:pt x="417" y="501"/>
                  </a:lnTo>
                  <a:close/>
                  <a:moveTo>
                    <a:pt x="534" y="599"/>
                  </a:moveTo>
                  <a:cubicBezTo>
                    <a:pt x="526" y="602"/>
                    <a:pt x="520" y="607"/>
                    <a:pt x="513" y="613"/>
                  </a:cubicBezTo>
                  <a:cubicBezTo>
                    <a:pt x="511" y="595"/>
                    <a:pt x="495" y="588"/>
                    <a:pt x="487" y="575"/>
                  </a:cubicBezTo>
                  <a:cubicBezTo>
                    <a:pt x="476" y="577"/>
                    <a:pt x="472" y="580"/>
                    <a:pt x="459" y="578"/>
                  </a:cubicBezTo>
                  <a:cubicBezTo>
                    <a:pt x="461" y="573"/>
                    <a:pt x="463" y="576"/>
                    <a:pt x="459" y="573"/>
                  </a:cubicBezTo>
                  <a:cubicBezTo>
                    <a:pt x="456" y="565"/>
                    <a:pt x="447" y="557"/>
                    <a:pt x="441" y="552"/>
                  </a:cubicBezTo>
                  <a:cubicBezTo>
                    <a:pt x="442" y="539"/>
                    <a:pt x="446" y="533"/>
                    <a:pt x="443" y="519"/>
                  </a:cubicBezTo>
                  <a:cubicBezTo>
                    <a:pt x="437" y="516"/>
                    <a:pt x="428" y="513"/>
                    <a:pt x="422" y="510"/>
                  </a:cubicBezTo>
                  <a:cubicBezTo>
                    <a:pt x="420" y="487"/>
                    <a:pt x="411" y="492"/>
                    <a:pt x="406" y="482"/>
                  </a:cubicBezTo>
                  <a:cubicBezTo>
                    <a:pt x="405" y="475"/>
                    <a:pt x="404" y="468"/>
                    <a:pt x="403" y="461"/>
                  </a:cubicBezTo>
                  <a:cubicBezTo>
                    <a:pt x="401" y="453"/>
                    <a:pt x="392" y="445"/>
                    <a:pt x="389" y="438"/>
                  </a:cubicBezTo>
                  <a:cubicBezTo>
                    <a:pt x="389" y="421"/>
                    <a:pt x="388" y="405"/>
                    <a:pt x="387" y="389"/>
                  </a:cubicBezTo>
                  <a:cubicBezTo>
                    <a:pt x="382" y="389"/>
                    <a:pt x="382" y="389"/>
                    <a:pt x="382" y="389"/>
                  </a:cubicBezTo>
                  <a:cubicBezTo>
                    <a:pt x="383" y="381"/>
                    <a:pt x="384" y="373"/>
                    <a:pt x="385" y="365"/>
                  </a:cubicBezTo>
                  <a:cubicBezTo>
                    <a:pt x="384" y="364"/>
                    <a:pt x="376" y="363"/>
                    <a:pt x="375" y="361"/>
                  </a:cubicBezTo>
                  <a:cubicBezTo>
                    <a:pt x="376" y="355"/>
                    <a:pt x="377" y="350"/>
                    <a:pt x="378" y="344"/>
                  </a:cubicBezTo>
                  <a:cubicBezTo>
                    <a:pt x="375" y="332"/>
                    <a:pt x="369" y="324"/>
                    <a:pt x="366" y="312"/>
                  </a:cubicBezTo>
                  <a:cubicBezTo>
                    <a:pt x="364" y="302"/>
                    <a:pt x="370" y="296"/>
                    <a:pt x="368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93"/>
                    <a:pt x="365" y="293"/>
                    <a:pt x="364" y="295"/>
                  </a:cubicBezTo>
                  <a:cubicBezTo>
                    <a:pt x="364" y="286"/>
                    <a:pt x="364" y="286"/>
                    <a:pt x="364" y="286"/>
                  </a:cubicBezTo>
                  <a:cubicBezTo>
                    <a:pt x="371" y="281"/>
                    <a:pt x="370" y="274"/>
                    <a:pt x="373" y="265"/>
                  </a:cubicBezTo>
                  <a:cubicBezTo>
                    <a:pt x="380" y="265"/>
                    <a:pt x="380" y="265"/>
                    <a:pt x="380" y="265"/>
                  </a:cubicBezTo>
                  <a:cubicBezTo>
                    <a:pt x="380" y="258"/>
                    <a:pt x="380" y="258"/>
                    <a:pt x="380" y="258"/>
                  </a:cubicBezTo>
                  <a:cubicBezTo>
                    <a:pt x="389" y="258"/>
                    <a:pt x="389" y="258"/>
                    <a:pt x="389" y="258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401" y="240"/>
                    <a:pt x="403" y="226"/>
                    <a:pt x="415" y="221"/>
                  </a:cubicBezTo>
                  <a:cubicBezTo>
                    <a:pt x="416" y="225"/>
                    <a:pt x="415" y="223"/>
                    <a:pt x="417" y="225"/>
                  </a:cubicBezTo>
                  <a:cubicBezTo>
                    <a:pt x="417" y="217"/>
                    <a:pt x="427" y="197"/>
                    <a:pt x="438" y="195"/>
                  </a:cubicBezTo>
                  <a:cubicBezTo>
                    <a:pt x="439" y="187"/>
                    <a:pt x="439" y="184"/>
                    <a:pt x="441" y="179"/>
                  </a:cubicBezTo>
                  <a:cubicBezTo>
                    <a:pt x="447" y="174"/>
                    <a:pt x="447" y="172"/>
                    <a:pt x="459" y="172"/>
                  </a:cubicBezTo>
                  <a:cubicBezTo>
                    <a:pt x="463" y="174"/>
                    <a:pt x="503" y="166"/>
                    <a:pt x="506" y="165"/>
                  </a:cubicBezTo>
                  <a:cubicBezTo>
                    <a:pt x="514" y="176"/>
                    <a:pt x="512" y="190"/>
                    <a:pt x="527" y="195"/>
                  </a:cubicBezTo>
                  <a:cubicBezTo>
                    <a:pt x="529" y="197"/>
                    <a:pt x="527" y="195"/>
                    <a:pt x="529" y="197"/>
                  </a:cubicBezTo>
                  <a:cubicBezTo>
                    <a:pt x="529" y="190"/>
                    <a:pt x="529" y="190"/>
                    <a:pt x="529" y="190"/>
                  </a:cubicBezTo>
                  <a:cubicBezTo>
                    <a:pt x="518" y="183"/>
                    <a:pt x="511" y="164"/>
                    <a:pt x="504" y="153"/>
                  </a:cubicBezTo>
                  <a:cubicBezTo>
                    <a:pt x="493" y="160"/>
                    <a:pt x="474" y="163"/>
                    <a:pt x="459" y="160"/>
                  </a:cubicBezTo>
                  <a:cubicBezTo>
                    <a:pt x="457" y="147"/>
                    <a:pt x="456" y="134"/>
                    <a:pt x="450" y="123"/>
                  </a:cubicBezTo>
                  <a:cubicBezTo>
                    <a:pt x="459" y="123"/>
                    <a:pt x="459" y="123"/>
                    <a:pt x="459" y="123"/>
                  </a:cubicBezTo>
                  <a:cubicBezTo>
                    <a:pt x="469" y="131"/>
                    <a:pt x="484" y="126"/>
                    <a:pt x="497" y="132"/>
                  </a:cubicBezTo>
                  <a:cubicBezTo>
                    <a:pt x="500" y="133"/>
                    <a:pt x="503" y="140"/>
                    <a:pt x="506" y="141"/>
                  </a:cubicBezTo>
                  <a:cubicBezTo>
                    <a:pt x="514" y="145"/>
                    <a:pt x="525" y="142"/>
                    <a:pt x="532" y="146"/>
                  </a:cubicBezTo>
                  <a:cubicBezTo>
                    <a:pt x="542" y="157"/>
                    <a:pt x="546" y="171"/>
                    <a:pt x="557" y="181"/>
                  </a:cubicBezTo>
                  <a:cubicBezTo>
                    <a:pt x="557" y="193"/>
                    <a:pt x="557" y="193"/>
                    <a:pt x="557" y="193"/>
                  </a:cubicBezTo>
                  <a:cubicBezTo>
                    <a:pt x="550" y="192"/>
                    <a:pt x="542" y="191"/>
                    <a:pt x="534" y="190"/>
                  </a:cubicBezTo>
                  <a:cubicBezTo>
                    <a:pt x="534" y="195"/>
                    <a:pt x="534" y="195"/>
                    <a:pt x="534" y="195"/>
                  </a:cubicBezTo>
                  <a:cubicBezTo>
                    <a:pt x="543" y="195"/>
                    <a:pt x="558" y="196"/>
                    <a:pt x="564" y="200"/>
                  </a:cubicBezTo>
                  <a:cubicBezTo>
                    <a:pt x="568" y="206"/>
                    <a:pt x="563" y="219"/>
                    <a:pt x="567" y="228"/>
                  </a:cubicBezTo>
                  <a:cubicBezTo>
                    <a:pt x="587" y="283"/>
                    <a:pt x="581" y="286"/>
                    <a:pt x="557" y="333"/>
                  </a:cubicBezTo>
                  <a:cubicBezTo>
                    <a:pt x="557" y="351"/>
                    <a:pt x="556" y="370"/>
                    <a:pt x="555" y="389"/>
                  </a:cubicBezTo>
                  <a:cubicBezTo>
                    <a:pt x="555" y="389"/>
                    <a:pt x="549" y="392"/>
                    <a:pt x="548" y="393"/>
                  </a:cubicBezTo>
                  <a:cubicBezTo>
                    <a:pt x="548" y="396"/>
                    <a:pt x="548" y="396"/>
                    <a:pt x="548" y="396"/>
                  </a:cubicBezTo>
                  <a:cubicBezTo>
                    <a:pt x="545" y="408"/>
                    <a:pt x="553" y="418"/>
                    <a:pt x="548" y="433"/>
                  </a:cubicBezTo>
                  <a:cubicBezTo>
                    <a:pt x="547" y="437"/>
                    <a:pt x="540" y="442"/>
                    <a:pt x="541" y="449"/>
                  </a:cubicBezTo>
                  <a:cubicBezTo>
                    <a:pt x="542" y="460"/>
                    <a:pt x="550" y="471"/>
                    <a:pt x="546" y="482"/>
                  </a:cubicBezTo>
                  <a:cubicBezTo>
                    <a:pt x="536" y="510"/>
                    <a:pt x="534" y="553"/>
                    <a:pt x="534" y="599"/>
                  </a:cubicBezTo>
                  <a:close/>
                  <a:moveTo>
                    <a:pt x="548" y="531"/>
                  </a:moveTo>
                  <a:cubicBezTo>
                    <a:pt x="546" y="531"/>
                    <a:pt x="546" y="531"/>
                    <a:pt x="546" y="531"/>
                  </a:cubicBezTo>
                  <a:cubicBezTo>
                    <a:pt x="546" y="526"/>
                    <a:pt x="546" y="526"/>
                    <a:pt x="546" y="526"/>
                  </a:cubicBezTo>
                  <a:cubicBezTo>
                    <a:pt x="548" y="526"/>
                    <a:pt x="548" y="526"/>
                    <a:pt x="548" y="526"/>
                  </a:cubicBezTo>
                  <a:lnTo>
                    <a:pt x="548" y="531"/>
                  </a:lnTo>
                  <a:close/>
                  <a:moveTo>
                    <a:pt x="555" y="461"/>
                  </a:moveTo>
                  <a:cubicBezTo>
                    <a:pt x="550" y="461"/>
                    <a:pt x="550" y="461"/>
                    <a:pt x="550" y="461"/>
                  </a:cubicBezTo>
                  <a:cubicBezTo>
                    <a:pt x="550" y="456"/>
                    <a:pt x="550" y="456"/>
                    <a:pt x="550" y="456"/>
                  </a:cubicBezTo>
                  <a:cubicBezTo>
                    <a:pt x="543" y="445"/>
                    <a:pt x="554" y="431"/>
                    <a:pt x="555" y="417"/>
                  </a:cubicBezTo>
                  <a:cubicBezTo>
                    <a:pt x="560" y="417"/>
                    <a:pt x="560" y="417"/>
                    <a:pt x="560" y="417"/>
                  </a:cubicBezTo>
                  <a:cubicBezTo>
                    <a:pt x="561" y="434"/>
                    <a:pt x="559" y="444"/>
                    <a:pt x="555" y="461"/>
                  </a:cubicBezTo>
                  <a:close/>
                  <a:moveTo>
                    <a:pt x="591" y="1236"/>
                  </a:moveTo>
                  <a:cubicBezTo>
                    <a:pt x="590" y="1235"/>
                    <a:pt x="590" y="1235"/>
                    <a:pt x="590" y="1235"/>
                  </a:cubicBezTo>
                  <a:cubicBezTo>
                    <a:pt x="590" y="1235"/>
                    <a:pt x="590" y="1235"/>
                    <a:pt x="590" y="1235"/>
                  </a:cubicBezTo>
                  <a:cubicBezTo>
                    <a:pt x="590" y="1236"/>
                    <a:pt x="590" y="1236"/>
                    <a:pt x="591" y="1236"/>
                  </a:cubicBezTo>
                  <a:close/>
                  <a:moveTo>
                    <a:pt x="602" y="1254"/>
                  </a:moveTo>
                  <a:cubicBezTo>
                    <a:pt x="603" y="1256"/>
                    <a:pt x="626" y="1264"/>
                    <a:pt x="630" y="1266"/>
                  </a:cubicBezTo>
                  <a:cubicBezTo>
                    <a:pt x="630" y="1256"/>
                    <a:pt x="630" y="1256"/>
                    <a:pt x="630" y="1256"/>
                  </a:cubicBezTo>
                  <a:cubicBezTo>
                    <a:pt x="628" y="1254"/>
                    <a:pt x="629" y="1256"/>
                    <a:pt x="627" y="1252"/>
                  </a:cubicBezTo>
                  <a:cubicBezTo>
                    <a:pt x="601" y="1252"/>
                    <a:pt x="612" y="1246"/>
                    <a:pt x="599" y="1238"/>
                  </a:cubicBezTo>
                  <a:cubicBezTo>
                    <a:pt x="597" y="1236"/>
                    <a:pt x="595" y="1236"/>
                    <a:pt x="591" y="1236"/>
                  </a:cubicBezTo>
                  <a:cubicBezTo>
                    <a:pt x="593" y="1237"/>
                    <a:pt x="596" y="1239"/>
                    <a:pt x="597" y="1240"/>
                  </a:cubicBezTo>
                  <a:cubicBezTo>
                    <a:pt x="600" y="1244"/>
                    <a:pt x="598" y="1251"/>
                    <a:pt x="602" y="1254"/>
                  </a:cubicBezTo>
                  <a:close/>
                  <a:moveTo>
                    <a:pt x="487" y="669"/>
                  </a:moveTo>
                  <a:cubicBezTo>
                    <a:pt x="492" y="669"/>
                    <a:pt x="492" y="669"/>
                    <a:pt x="492" y="669"/>
                  </a:cubicBezTo>
                  <a:cubicBezTo>
                    <a:pt x="492" y="664"/>
                    <a:pt x="492" y="664"/>
                    <a:pt x="492" y="664"/>
                  </a:cubicBezTo>
                  <a:cubicBezTo>
                    <a:pt x="495" y="660"/>
                    <a:pt x="494" y="657"/>
                    <a:pt x="497" y="652"/>
                  </a:cubicBezTo>
                  <a:cubicBezTo>
                    <a:pt x="500" y="648"/>
                    <a:pt x="507" y="645"/>
                    <a:pt x="511" y="641"/>
                  </a:cubicBezTo>
                  <a:cubicBezTo>
                    <a:pt x="506" y="641"/>
                    <a:pt x="501" y="642"/>
                    <a:pt x="497" y="643"/>
                  </a:cubicBezTo>
                  <a:cubicBezTo>
                    <a:pt x="495" y="654"/>
                    <a:pt x="490" y="657"/>
                    <a:pt x="487" y="669"/>
                  </a:cubicBezTo>
                  <a:close/>
                  <a:moveTo>
                    <a:pt x="469" y="676"/>
                  </a:moveTo>
                  <a:cubicBezTo>
                    <a:pt x="473" y="680"/>
                    <a:pt x="471" y="680"/>
                    <a:pt x="476" y="678"/>
                  </a:cubicBezTo>
                  <a:cubicBezTo>
                    <a:pt x="483" y="675"/>
                    <a:pt x="482" y="676"/>
                    <a:pt x="485" y="669"/>
                  </a:cubicBezTo>
                  <a:cubicBezTo>
                    <a:pt x="483" y="666"/>
                    <a:pt x="484" y="666"/>
                    <a:pt x="483" y="662"/>
                  </a:cubicBezTo>
                  <a:cubicBezTo>
                    <a:pt x="479" y="660"/>
                    <a:pt x="480" y="661"/>
                    <a:pt x="478" y="659"/>
                  </a:cubicBezTo>
                  <a:cubicBezTo>
                    <a:pt x="476" y="661"/>
                    <a:pt x="475" y="664"/>
                    <a:pt x="473" y="666"/>
                  </a:cubicBezTo>
                  <a:cubicBezTo>
                    <a:pt x="461" y="674"/>
                    <a:pt x="448" y="672"/>
                    <a:pt x="443" y="687"/>
                  </a:cubicBezTo>
                  <a:cubicBezTo>
                    <a:pt x="445" y="689"/>
                    <a:pt x="446" y="692"/>
                    <a:pt x="448" y="694"/>
                  </a:cubicBezTo>
                  <a:cubicBezTo>
                    <a:pt x="449" y="682"/>
                    <a:pt x="456" y="676"/>
                    <a:pt x="469" y="676"/>
                  </a:cubicBezTo>
                  <a:close/>
                  <a:moveTo>
                    <a:pt x="448" y="741"/>
                  </a:moveTo>
                  <a:cubicBezTo>
                    <a:pt x="455" y="732"/>
                    <a:pt x="447" y="712"/>
                    <a:pt x="445" y="697"/>
                  </a:cubicBezTo>
                  <a:cubicBezTo>
                    <a:pt x="440" y="706"/>
                    <a:pt x="445" y="731"/>
                    <a:pt x="445" y="743"/>
                  </a:cubicBezTo>
                  <a:cubicBezTo>
                    <a:pt x="448" y="743"/>
                    <a:pt x="448" y="743"/>
                    <a:pt x="448" y="743"/>
                  </a:cubicBezTo>
                  <a:lnTo>
                    <a:pt x="448" y="741"/>
                  </a:lnTo>
                  <a:close/>
                  <a:moveTo>
                    <a:pt x="441" y="746"/>
                  </a:moveTo>
                  <a:cubicBezTo>
                    <a:pt x="445" y="744"/>
                    <a:pt x="443" y="745"/>
                    <a:pt x="445" y="743"/>
                  </a:cubicBezTo>
                  <a:cubicBezTo>
                    <a:pt x="441" y="743"/>
                    <a:pt x="441" y="743"/>
                    <a:pt x="441" y="743"/>
                  </a:cubicBezTo>
                  <a:lnTo>
                    <a:pt x="441" y="746"/>
                  </a:lnTo>
                  <a:close/>
                  <a:moveTo>
                    <a:pt x="809" y="993"/>
                  </a:moveTo>
                  <a:cubicBezTo>
                    <a:pt x="809" y="991"/>
                    <a:pt x="809" y="991"/>
                    <a:pt x="809" y="991"/>
                  </a:cubicBezTo>
                  <a:cubicBezTo>
                    <a:pt x="813" y="988"/>
                    <a:pt x="816" y="986"/>
                    <a:pt x="819" y="981"/>
                  </a:cubicBezTo>
                  <a:cubicBezTo>
                    <a:pt x="817" y="980"/>
                    <a:pt x="816" y="980"/>
                    <a:pt x="814" y="979"/>
                  </a:cubicBezTo>
                  <a:cubicBezTo>
                    <a:pt x="811" y="977"/>
                    <a:pt x="811" y="980"/>
                    <a:pt x="807" y="976"/>
                  </a:cubicBezTo>
                  <a:cubicBezTo>
                    <a:pt x="801" y="967"/>
                    <a:pt x="801" y="945"/>
                    <a:pt x="800" y="939"/>
                  </a:cubicBezTo>
                  <a:cubicBezTo>
                    <a:pt x="788" y="939"/>
                    <a:pt x="788" y="939"/>
                    <a:pt x="788" y="939"/>
                  </a:cubicBezTo>
                  <a:cubicBezTo>
                    <a:pt x="788" y="942"/>
                    <a:pt x="788" y="942"/>
                    <a:pt x="788" y="942"/>
                  </a:cubicBezTo>
                  <a:cubicBezTo>
                    <a:pt x="797" y="947"/>
                    <a:pt x="800" y="980"/>
                    <a:pt x="809" y="993"/>
                  </a:cubicBezTo>
                  <a:close/>
                  <a:moveTo>
                    <a:pt x="254" y="1116"/>
                  </a:moveTo>
                  <a:cubicBezTo>
                    <a:pt x="256" y="1116"/>
                    <a:pt x="256" y="1116"/>
                    <a:pt x="256" y="1116"/>
                  </a:cubicBezTo>
                  <a:cubicBezTo>
                    <a:pt x="256" y="1112"/>
                    <a:pt x="256" y="1112"/>
                    <a:pt x="256" y="1112"/>
                  </a:cubicBezTo>
                  <a:cubicBezTo>
                    <a:pt x="254" y="1114"/>
                    <a:pt x="256" y="1112"/>
                    <a:pt x="254" y="1116"/>
                  </a:cubicBezTo>
                  <a:close/>
                  <a:moveTo>
                    <a:pt x="175" y="1210"/>
                  </a:moveTo>
                  <a:cubicBezTo>
                    <a:pt x="179" y="1208"/>
                    <a:pt x="177" y="1209"/>
                    <a:pt x="179" y="1207"/>
                  </a:cubicBezTo>
                  <a:cubicBezTo>
                    <a:pt x="175" y="1207"/>
                    <a:pt x="175" y="1207"/>
                    <a:pt x="175" y="1207"/>
                  </a:cubicBezTo>
                  <a:lnTo>
                    <a:pt x="175" y="1210"/>
                  </a:lnTo>
                  <a:close/>
                  <a:moveTo>
                    <a:pt x="942" y="1217"/>
                  </a:moveTo>
                  <a:cubicBezTo>
                    <a:pt x="945" y="1217"/>
                    <a:pt x="945" y="1217"/>
                    <a:pt x="945" y="1217"/>
                  </a:cubicBezTo>
                  <a:cubicBezTo>
                    <a:pt x="945" y="1210"/>
                    <a:pt x="945" y="1210"/>
                    <a:pt x="945" y="1210"/>
                  </a:cubicBezTo>
                  <a:cubicBezTo>
                    <a:pt x="943" y="1212"/>
                    <a:pt x="943" y="1212"/>
                    <a:pt x="942" y="1217"/>
                  </a:cubicBezTo>
                  <a:close/>
                  <a:moveTo>
                    <a:pt x="287" y="1233"/>
                  </a:moveTo>
                  <a:cubicBezTo>
                    <a:pt x="287" y="1235"/>
                    <a:pt x="288" y="1238"/>
                    <a:pt x="289" y="1240"/>
                  </a:cubicBezTo>
                  <a:cubicBezTo>
                    <a:pt x="291" y="1240"/>
                    <a:pt x="291" y="1240"/>
                    <a:pt x="291" y="1240"/>
                  </a:cubicBezTo>
                  <a:cubicBezTo>
                    <a:pt x="291" y="1228"/>
                    <a:pt x="291" y="1228"/>
                    <a:pt x="291" y="1228"/>
                  </a:cubicBezTo>
                  <a:cubicBezTo>
                    <a:pt x="289" y="1230"/>
                    <a:pt x="287" y="1231"/>
                    <a:pt x="286" y="1232"/>
                  </a:cubicBezTo>
                  <a:cubicBezTo>
                    <a:pt x="286" y="1232"/>
                    <a:pt x="285" y="1233"/>
                    <a:pt x="285" y="1233"/>
                  </a:cubicBezTo>
                  <a:lnTo>
                    <a:pt x="287" y="1233"/>
                  </a:lnTo>
                  <a:close/>
                  <a:moveTo>
                    <a:pt x="396" y="1508"/>
                  </a:moveTo>
                  <a:cubicBezTo>
                    <a:pt x="389" y="1508"/>
                    <a:pt x="389" y="1508"/>
                    <a:pt x="389" y="1508"/>
                  </a:cubicBezTo>
                  <a:cubicBezTo>
                    <a:pt x="389" y="1521"/>
                    <a:pt x="385" y="1544"/>
                    <a:pt x="387" y="1548"/>
                  </a:cubicBezTo>
                  <a:cubicBezTo>
                    <a:pt x="396" y="1570"/>
                    <a:pt x="411" y="1574"/>
                    <a:pt x="417" y="1604"/>
                  </a:cubicBezTo>
                  <a:cubicBezTo>
                    <a:pt x="419" y="1602"/>
                    <a:pt x="418" y="1603"/>
                    <a:pt x="420" y="1599"/>
                  </a:cubicBezTo>
                  <a:cubicBezTo>
                    <a:pt x="422" y="1596"/>
                    <a:pt x="422" y="1588"/>
                    <a:pt x="422" y="1581"/>
                  </a:cubicBezTo>
                  <a:cubicBezTo>
                    <a:pt x="396" y="1568"/>
                    <a:pt x="395" y="1544"/>
                    <a:pt x="396" y="1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-60" y="-259"/>
              <a:ext cx="1644" cy="516"/>
            </a:xfrm>
            <a:custGeom>
              <a:avLst/>
              <a:gdLst>
                <a:gd name="T0" fmla="*/ 14 w 418"/>
                <a:gd name="T1" fmla="*/ 730 h 751"/>
                <a:gd name="T2" fmla="*/ 52 w 418"/>
                <a:gd name="T3" fmla="*/ 705 h 751"/>
                <a:gd name="T4" fmla="*/ 68 w 418"/>
                <a:gd name="T5" fmla="*/ 700 h 751"/>
                <a:gd name="T6" fmla="*/ 89 w 418"/>
                <a:gd name="T7" fmla="*/ 677 h 751"/>
                <a:gd name="T8" fmla="*/ 96 w 418"/>
                <a:gd name="T9" fmla="*/ 663 h 751"/>
                <a:gd name="T10" fmla="*/ 110 w 418"/>
                <a:gd name="T11" fmla="*/ 663 h 751"/>
                <a:gd name="T12" fmla="*/ 122 w 418"/>
                <a:gd name="T13" fmla="*/ 649 h 751"/>
                <a:gd name="T14" fmla="*/ 143 w 418"/>
                <a:gd name="T15" fmla="*/ 646 h 751"/>
                <a:gd name="T16" fmla="*/ 173 w 418"/>
                <a:gd name="T17" fmla="*/ 583 h 751"/>
                <a:gd name="T18" fmla="*/ 199 w 418"/>
                <a:gd name="T19" fmla="*/ 553 h 751"/>
                <a:gd name="T20" fmla="*/ 201 w 418"/>
                <a:gd name="T21" fmla="*/ 513 h 751"/>
                <a:gd name="T22" fmla="*/ 217 w 418"/>
                <a:gd name="T23" fmla="*/ 495 h 751"/>
                <a:gd name="T24" fmla="*/ 210 w 418"/>
                <a:gd name="T25" fmla="*/ 460 h 751"/>
                <a:gd name="T26" fmla="*/ 222 w 418"/>
                <a:gd name="T27" fmla="*/ 411 h 751"/>
                <a:gd name="T28" fmla="*/ 264 w 418"/>
                <a:gd name="T29" fmla="*/ 336 h 751"/>
                <a:gd name="T30" fmla="*/ 250 w 418"/>
                <a:gd name="T31" fmla="*/ 294 h 751"/>
                <a:gd name="T32" fmla="*/ 252 w 418"/>
                <a:gd name="T33" fmla="*/ 201 h 751"/>
                <a:gd name="T34" fmla="*/ 294 w 418"/>
                <a:gd name="T35" fmla="*/ 159 h 751"/>
                <a:gd name="T36" fmla="*/ 299 w 418"/>
                <a:gd name="T37" fmla="*/ 138 h 751"/>
                <a:gd name="T38" fmla="*/ 315 w 418"/>
                <a:gd name="T39" fmla="*/ 110 h 751"/>
                <a:gd name="T40" fmla="*/ 318 w 418"/>
                <a:gd name="T41" fmla="*/ 93 h 751"/>
                <a:gd name="T42" fmla="*/ 378 w 418"/>
                <a:gd name="T43" fmla="*/ 54 h 751"/>
                <a:gd name="T44" fmla="*/ 388 w 418"/>
                <a:gd name="T45" fmla="*/ 16 h 751"/>
                <a:gd name="T46" fmla="*/ 418 w 418"/>
                <a:gd name="T47" fmla="*/ 0 h 751"/>
                <a:gd name="T48" fmla="*/ 395 w 418"/>
                <a:gd name="T49" fmla="*/ 16 h 751"/>
                <a:gd name="T50" fmla="*/ 385 w 418"/>
                <a:gd name="T51" fmla="*/ 61 h 751"/>
                <a:gd name="T52" fmla="*/ 322 w 418"/>
                <a:gd name="T53" fmla="*/ 98 h 751"/>
                <a:gd name="T54" fmla="*/ 299 w 418"/>
                <a:gd name="T55" fmla="*/ 168 h 751"/>
                <a:gd name="T56" fmla="*/ 262 w 418"/>
                <a:gd name="T57" fmla="*/ 196 h 751"/>
                <a:gd name="T58" fmla="*/ 257 w 418"/>
                <a:gd name="T59" fmla="*/ 289 h 751"/>
                <a:gd name="T60" fmla="*/ 269 w 418"/>
                <a:gd name="T61" fmla="*/ 343 h 751"/>
                <a:gd name="T62" fmla="*/ 269 w 418"/>
                <a:gd name="T63" fmla="*/ 359 h 751"/>
                <a:gd name="T64" fmla="*/ 231 w 418"/>
                <a:gd name="T65" fmla="*/ 406 h 751"/>
                <a:gd name="T66" fmla="*/ 220 w 418"/>
                <a:gd name="T67" fmla="*/ 469 h 751"/>
                <a:gd name="T68" fmla="*/ 229 w 418"/>
                <a:gd name="T69" fmla="*/ 492 h 751"/>
                <a:gd name="T70" fmla="*/ 208 w 418"/>
                <a:gd name="T71" fmla="*/ 518 h 751"/>
                <a:gd name="T72" fmla="*/ 208 w 418"/>
                <a:gd name="T73" fmla="*/ 551 h 751"/>
                <a:gd name="T74" fmla="*/ 175 w 418"/>
                <a:gd name="T75" fmla="*/ 593 h 751"/>
                <a:gd name="T76" fmla="*/ 173 w 418"/>
                <a:gd name="T77" fmla="*/ 618 h 751"/>
                <a:gd name="T78" fmla="*/ 154 w 418"/>
                <a:gd name="T79" fmla="*/ 651 h 751"/>
                <a:gd name="T80" fmla="*/ 138 w 418"/>
                <a:gd name="T81" fmla="*/ 658 h 751"/>
                <a:gd name="T82" fmla="*/ 126 w 418"/>
                <a:gd name="T83" fmla="*/ 656 h 751"/>
                <a:gd name="T84" fmla="*/ 112 w 418"/>
                <a:gd name="T85" fmla="*/ 670 h 751"/>
                <a:gd name="T86" fmla="*/ 98 w 418"/>
                <a:gd name="T87" fmla="*/ 672 h 751"/>
                <a:gd name="T88" fmla="*/ 75 w 418"/>
                <a:gd name="T89" fmla="*/ 705 h 751"/>
                <a:gd name="T90" fmla="*/ 61 w 418"/>
                <a:gd name="T91" fmla="*/ 707 h 751"/>
                <a:gd name="T92" fmla="*/ 49 w 418"/>
                <a:gd name="T93" fmla="*/ 730 h 751"/>
                <a:gd name="T94" fmla="*/ 0 w 418"/>
                <a:gd name="T95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8" h="751">
                  <a:moveTo>
                    <a:pt x="14" y="730"/>
                  </a:moveTo>
                  <a:cubicBezTo>
                    <a:pt x="52" y="730"/>
                    <a:pt x="37" y="722"/>
                    <a:pt x="52" y="705"/>
                  </a:cubicBezTo>
                  <a:cubicBezTo>
                    <a:pt x="56" y="700"/>
                    <a:pt x="62" y="703"/>
                    <a:pt x="68" y="700"/>
                  </a:cubicBezTo>
                  <a:cubicBezTo>
                    <a:pt x="69" y="699"/>
                    <a:pt x="88" y="678"/>
                    <a:pt x="89" y="677"/>
                  </a:cubicBezTo>
                  <a:cubicBezTo>
                    <a:pt x="92" y="672"/>
                    <a:pt x="91" y="665"/>
                    <a:pt x="96" y="663"/>
                  </a:cubicBezTo>
                  <a:cubicBezTo>
                    <a:pt x="101" y="663"/>
                    <a:pt x="105" y="663"/>
                    <a:pt x="110" y="663"/>
                  </a:cubicBezTo>
                  <a:cubicBezTo>
                    <a:pt x="114" y="658"/>
                    <a:pt x="118" y="653"/>
                    <a:pt x="122" y="649"/>
                  </a:cubicBezTo>
                  <a:cubicBezTo>
                    <a:pt x="128" y="646"/>
                    <a:pt x="138" y="649"/>
                    <a:pt x="143" y="646"/>
                  </a:cubicBezTo>
                  <a:cubicBezTo>
                    <a:pt x="169" y="637"/>
                    <a:pt x="159" y="604"/>
                    <a:pt x="173" y="583"/>
                  </a:cubicBezTo>
                  <a:cubicBezTo>
                    <a:pt x="180" y="573"/>
                    <a:pt x="194" y="567"/>
                    <a:pt x="199" y="553"/>
                  </a:cubicBezTo>
                  <a:cubicBezTo>
                    <a:pt x="203" y="539"/>
                    <a:pt x="198" y="523"/>
                    <a:pt x="201" y="513"/>
                  </a:cubicBezTo>
                  <a:cubicBezTo>
                    <a:pt x="203" y="506"/>
                    <a:pt x="215" y="502"/>
                    <a:pt x="217" y="495"/>
                  </a:cubicBezTo>
                  <a:cubicBezTo>
                    <a:pt x="223" y="478"/>
                    <a:pt x="207" y="474"/>
                    <a:pt x="210" y="460"/>
                  </a:cubicBezTo>
                  <a:cubicBezTo>
                    <a:pt x="214" y="446"/>
                    <a:pt x="216" y="430"/>
                    <a:pt x="222" y="411"/>
                  </a:cubicBezTo>
                  <a:cubicBezTo>
                    <a:pt x="231" y="383"/>
                    <a:pt x="255" y="367"/>
                    <a:pt x="264" y="336"/>
                  </a:cubicBezTo>
                  <a:cubicBezTo>
                    <a:pt x="269" y="317"/>
                    <a:pt x="254" y="304"/>
                    <a:pt x="250" y="294"/>
                  </a:cubicBezTo>
                  <a:cubicBezTo>
                    <a:pt x="243" y="275"/>
                    <a:pt x="245" y="212"/>
                    <a:pt x="252" y="201"/>
                  </a:cubicBezTo>
                  <a:cubicBezTo>
                    <a:pt x="255" y="167"/>
                    <a:pt x="281" y="178"/>
                    <a:pt x="294" y="159"/>
                  </a:cubicBezTo>
                  <a:cubicBezTo>
                    <a:pt x="296" y="152"/>
                    <a:pt x="297" y="145"/>
                    <a:pt x="299" y="138"/>
                  </a:cubicBezTo>
                  <a:cubicBezTo>
                    <a:pt x="303" y="129"/>
                    <a:pt x="312" y="120"/>
                    <a:pt x="315" y="110"/>
                  </a:cubicBezTo>
                  <a:cubicBezTo>
                    <a:pt x="317" y="103"/>
                    <a:pt x="315" y="97"/>
                    <a:pt x="318" y="93"/>
                  </a:cubicBezTo>
                  <a:cubicBezTo>
                    <a:pt x="333" y="75"/>
                    <a:pt x="360" y="70"/>
                    <a:pt x="378" y="54"/>
                  </a:cubicBezTo>
                  <a:cubicBezTo>
                    <a:pt x="385" y="45"/>
                    <a:pt x="382" y="26"/>
                    <a:pt x="388" y="16"/>
                  </a:cubicBezTo>
                  <a:cubicBezTo>
                    <a:pt x="392" y="5"/>
                    <a:pt x="406" y="4"/>
                    <a:pt x="418" y="0"/>
                  </a:cubicBezTo>
                  <a:cubicBezTo>
                    <a:pt x="415" y="11"/>
                    <a:pt x="404" y="13"/>
                    <a:pt x="395" y="16"/>
                  </a:cubicBezTo>
                  <a:cubicBezTo>
                    <a:pt x="391" y="26"/>
                    <a:pt x="392" y="52"/>
                    <a:pt x="385" y="61"/>
                  </a:cubicBezTo>
                  <a:cubicBezTo>
                    <a:pt x="383" y="64"/>
                    <a:pt x="327" y="97"/>
                    <a:pt x="322" y="98"/>
                  </a:cubicBezTo>
                  <a:cubicBezTo>
                    <a:pt x="321" y="113"/>
                    <a:pt x="309" y="156"/>
                    <a:pt x="299" y="168"/>
                  </a:cubicBezTo>
                  <a:cubicBezTo>
                    <a:pt x="288" y="182"/>
                    <a:pt x="268" y="177"/>
                    <a:pt x="262" y="196"/>
                  </a:cubicBezTo>
                  <a:cubicBezTo>
                    <a:pt x="255" y="206"/>
                    <a:pt x="251" y="273"/>
                    <a:pt x="257" y="289"/>
                  </a:cubicBezTo>
                  <a:cubicBezTo>
                    <a:pt x="264" y="310"/>
                    <a:pt x="277" y="316"/>
                    <a:pt x="269" y="343"/>
                  </a:cubicBezTo>
                  <a:cubicBezTo>
                    <a:pt x="269" y="348"/>
                    <a:pt x="269" y="354"/>
                    <a:pt x="269" y="359"/>
                  </a:cubicBezTo>
                  <a:cubicBezTo>
                    <a:pt x="263" y="373"/>
                    <a:pt x="237" y="394"/>
                    <a:pt x="231" y="406"/>
                  </a:cubicBezTo>
                  <a:cubicBezTo>
                    <a:pt x="229" y="410"/>
                    <a:pt x="219" y="467"/>
                    <a:pt x="220" y="469"/>
                  </a:cubicBezTo>
                  <a:cubicBezTo>
                    <a:pt x="221" y="475"/>
                    <a:pt x="227" y="485"/>
                    <a:pt x="229" y="492"/>
                  </a:cubicBezTo>
                  <a:cubicBezTo>
                    <a:pt x="224" y="499"/>
                    <a:pt x="210" y="510"/>
                    <a:pt x="208" y="518"/>
                  </a:cubicBezTo>
                  <a:cubicBezTo>
                    <a:pt x="206" y="524"/>
                    <a:pt x="212" y="540"/>
                    <a:pt x="208" y="551"/>
                  </a:cubicBezTo>
                  <a:cubicBezTo>
                    <a:pt x="201" y="570"/>
                    <a:pt x="183" y="579"/>
                    <a:pt x="175" y="593"/>
                  </a:cubicBezTo>
                  <a:cubicBezTo>
                    <a:pt x="174" y="601"/>
                    <a:pt x="174" y="610"/>
                    <a:pt x="173" y="618"/>
                  </a:cubicBezTo>
                  <a:cubicBezTo>
                    <a:pt x="168" y="630"/>
                    <a:pt x="159" y="640"/>
                    <a:pt x="154" y="651"/>
                  </a:cubicBezTo>
                  <a:cubicBezTo>
                    <a:pt x="148" y="653"/>
                    <a:pt x="143" y="657"/>
                    <a:pt x="138" y="658"/>
                  </a:cubicBezTo>
                  <a:cubicBezTo>
                    <a:pt x="134" y="657"/>
                    <a:pt x="130" y="656"/>
                    <a:pt x="126" y="656"/>
                  </a:cubicBezTo>
                  <a:cubicBezTo>
                    <a:pt x="121" y="658"/>
                    <a:pt x="118" y="667"/>
                    <a:pt x="112" y="670"/>
                  </a:cubicBezTo>
                  <a:cubicBezTo>
                    <a:pt x="108" y="670"/>
                    <a:pt x="103" y="671"/>
                    <a:pt x="98" y="672"/>
                  </a:cubicBezTo>
                  <a:cubicBezTo>
                    <a:pt x="88" y="679"/>
                    <a:pt x="85" y="698"/>
                    <a:pt x="75" y="705"/>
                  </a:cubicBezTo>
                  <a:cubicBezTo>
                    <a:pt x="70" y="705"/>
                    <a:pt x="66" y="706"/>
                    <a:pt x="61" y="707"/>
                  </a:cubicBezTo>
                  <a:cubicBezTo>
                    <a:pt x="55" y="712"/>
                    <a:pt x="55" y="725"/>
                    <a:pt x="49" y="730"/>
                  </a:cubicBezTo>
                  <a:cubicBezTo>
                    <a:pt x="42" y="738"/>
                    <a:pt x="13" y="741"/>
                    <a:pt x="0" y="75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0" name="Picture 2" descr="C:\Users\asus\Desktop\201181119493412048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57095">
            <a:off x="5028872" y="2587982"/>
            <a:ext cx="823980" cy="158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66675" y="0"/>
            <a:ext cx="9210675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74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89249E-7 L -0.51233 -3.89249E-7 " pathEditMode="relative" rAng="0" ptsTypes="AA">
                                      <p:cBhvr>
                                        <p:cTn id="8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3121 L 2.5E-6 -3.3920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3.89249E-7 L 0.29878 -3.89249E-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4.87797E-6 L -0.31511 4.87797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16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6" presetClass="entr" presetSubtype="37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37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37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2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5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0" dur="125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mediacall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1673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3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93106" y="985701"/>
            <a:ext cx="13807444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627" y="-2270635"/>
            <a:ext cx="8588233" cy="450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71061" y="-4122876"/>
            <a:ext cx="11809413" cy="619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1722" y="3100556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30883" y="2588220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6507" y="3411111"/>
            <a:ext cx="1374352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549309"/>
            <a:ext cx="1374352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"/>
          <p:cNvSpPr/>
          <p:nvPr/>
        </p:nvSpPr>
        <p:spPr>
          <a:xfrm>
            <a:off x="195776" y="-213166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3276872" y="52834"/>
            <a:ext cx="10206086" cy="5090666"/>
          </a:xfrm>
          <a:prstGeom prst="rect">
            <a:avLst/>
          </a:prstGeom>
          <a:gradFill flip="none" rotWithShape="1">
            <a:gsLst>
              <a:gs pos="0">
                <a:srgbClr val="FF2829"/>
              </a:gs>
              <a:gs pos="12000">
                <a:srgbClr val="FFC5C5"/>
              </a:gs>
              <a:gs pos="89583">
                <a:srgbClr val="FFC5C5"/>
              </a:gs>
              <a:gs pos="78750">
                <a:srgbClr val="FF2829"/>
              </a:gs>
              <a:gs pos="66667">
                <a:srgbClr val="FFC5C5"/>
              </a:gs>
              <a:gs pos="56667">
                <a:srgbClr val="FF2829"/>
              </a:gs>
              <a:gs pos="41250">
                <a:srgbClr val="FFC5C5"/>
              </a:gs>
              <a:gs pos="28000">
                <a:srgbClr val="FF282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948264" y="-51937"/>
            <a:ext cx="16615238" cy="52231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941" y="-4118"/>
            <a:ext cx="9137782" cy="514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922" y="1503189"/>
            <a:ext cx="877093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186" y="-250839"/>
            <a:ext cx="6194807" cy="19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68806" y="1563638"/>
            <a:ext cx="13743521" cy="3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5" descr="C:\Users\asus\Desktop\图片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34412" y="-46579"/>
            <a:ext cx="9394644" cy="15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46526" y="4638169"/>
            <a:ext cx="4464496" cy="11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19" y="3039899"/>
            <a:ext cx="6606213" cy="172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7516" y="1427147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532" y="573507"/>
            <a:ext cx="4908047" cy="106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组合 44"/>
          <p:cNvGrpSpPr/>
          <p:nvPr/>
        </p:nvGrpSpPr>
        <p:grpSpPr>
          <a:xfrm>
            <a:off x="7404294" y="2220917"/>
            <a:ext cx="12865450" cy="627534"/>
            <a:chOff x="4139952" y="0"/>
            <a:chExt cx="12865450" cy="627534"/>
          </a:xfrm>
        </p:grpSpPr>
        <p:pic>
          <p:nvPicPr>
            <p:cNvPr id="4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28435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13340" y="4251335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372" y="2936593"/>
            <a:ext cx="4908047" cy="106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21252" y="1524571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9204" y="3014689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2" name="组合 51"/>
          <p:cNvGrpSpPr/>
          <p:nvPr/>
        </p:nvGrpSpPr>
        <p:grpSpPr>
          <a:xfrm>
            <a:off x="7404294" y="453852"/>
            <a:ext cx="12865450" cy="627534"/>
            <a:chOff x="4139952" y="0"/>
            <a:chExt cx="12865450" cy="627534"/>
          </a:xfrm>
        </p:grpSpPr>
        <p:pic>
          <p:nvPicPr>
            <p:cNvPr id="53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28435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6956" y="3536323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5" descr="C:\Users\asus\Desktop\图片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5100" y="1427146"/>
            <a:ext cx="9394644" cy="15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1"/>
          <p:cNvSpPr/>
          <p:nvPr/>
        </p:nvSpPr>
        <p:spPr>
          <a:xfrm>
            <a:off x="2123728" y="-225278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99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-1.47952 3.7037E-6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7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802E-6 L -2.10347 1.35802E-6 " pathEditMode="relative" rAng="0" ptsTypes="AA">
                                      <p:cBhvr>
                                        <p:cTn id="8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17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17284E-7 L -2.03507 -6.17284E-7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75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-4.15375E-7 L -2.75902 -4.15375E-7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95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0833 -2.03348E-6 L -2.67761 -2.03348E-6 " pathEditMode="relative" rAng="0" ptsTypes="AA">
                                      <p:cBhvr>
                                        <p:cTn id="14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30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-3.80657E-6 L -2.74792 -3.80657E-6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9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-2.03348E-6 L -2.13593 -2.03348E-6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0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1.7284E-6 L -1.6625 -1.7284E-6 " pathEditMode="relative" rAng="0" ptsTypes="AA">
                                      <p:cBhvr>
                                        <p:cTn id="6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25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38889E-6 1.384E-6 L -1.07518 -0.00062 " pathEditMode="relative" rAng="0" ptsTypes="AA">
                                      <p:cBhvr>
                                        <p:cTn id="64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67" y="-3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2.70312E-6 L -0.90157 0.00031 " pathEditMode="relative" rAng="0" ptsTypes="AA">
                                      <p:cBhvr>
                                        <p:cTn id="66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69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94444E-6 1.9895E-6 L -1.2217 -0.00742 " pathEditMode="relative" rAng="0" ptsTypes="AA">
                                      <p:cBhvr>
                                        <p:cTn id="6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94" y="-37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88889E-6 -2.01112E-6 L -0.98334 0.00896 " pathEditMode="relative" rAng="0" ptsTypes="AA">
                                      <p:cBhvr>
                                        <p:cTn id="70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67" y="43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2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2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2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04 -0.00525 L 0.25104 -0.00525 " pathEditMode="relative" rAng="0" ptsTypes="AA">
                                      <p:cBhvr>
                                        <p:cTn id="80" dur="2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44444E-6 -2.59259E-6 L -2.19322 -2.59259E-6 " pathEditMode="relative" rAng="0" ptsTypes="AA">
                                      <p:cBhvr>
                                        <p:cTn id="8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7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158 -7.40741E-7 L 1.66667E-6 -7.40741E-7 " pathEditMode="relative" rAng="0" ptsTypes="AA">
                                      <p:cBhvr>
                                        <p:cTn id="84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2.71605E-6 L -0.94497 -2.71605E-6 " pathEditMode="relative" rAng="0" ptsTypes="AA">
                                      <p:cBhvr>
                                        <p:cTn id="8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57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22222E-6 -4.93827E-7 L -1.26666 -0.00216 " pathEditMode="relative" rAng="0" ptsTypes="AA">
                                      <p:cBhvr>
                                        <p:cTn id="88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33" y="-12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22222E-6 -1.01674E-6 L -2.22795 -1.01674E-6 " pathEditMode="relative" rAng="0" ptsTypes="AA">
                                      <p:cBhvr>
                                        <p:cTn id="92" dur="28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06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2956"/>
                                  </p:stCondLst>
                                  <p:childTnLst>
                                    <p:animMotion origin="layout" path="M 3.88889E-6 -3.82716E-6 L -1.83351 -3.82716E-6 " pathEditMode="relative" rAng="0" ptsTypes="AA">
                                      <p:cBhvr>
                                        <p:cTn id="94" dur="28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84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3013"/>
                                  </p:stCondLst>
                                  <p:childTnLst>
                                    <p:animMotion origin="layout" path="M 1.38889E-6 4.75511E-6 L -2.6059 4.75511E-6 " pathEditMode="relative" rAng="0" ptsTypes="AA">
                                      <p:cBhvr>
                                        <p:cTn id="96" dur="28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95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3069"/>
                                  </p:stCondLst>
                                  <p:childTnLst>
                                    <p:animMotion origin="layout" path="M 3.33333E-6 -2.68444E-6 L -2.22969 -2.68444E-6 " pathEditMode="relative" rAng="0" ptsTypes="AA">
                                      <p:cBhvr>
                                        <p:cTn id="98" dur="28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93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nodeType="withEffect">
                                  <p:stCondLst>
                                    <p:cond delay="3125"/>
                                  </p:stCondLst>
                                  <p:childTnLst>
                                    <p:animMotion origin="layout" path="M -3.33333E-6 9.87654E-7 L -2.17343 9.87654E-7 " pathEditMode="relative" rAng="0" ptsTypes="AA">
                                      <p:cBhvr>
                                        <p:cTn id="100" dur="28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681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3181"/>
                                  </p:stCondLst>
                                  <p:childTnLst>
                                    <p:animMotion origin="layout" path="M -1.11111E-6 6.75759E-7 L -2.21354 -0.02108 " pathEditMode="relative" rAng="0" ptsTypes="AA">
                                      <p:cBhvr>
                                        <p:cTn id="102" dur="28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77" y="-1054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nodeType="withEffect">
                                  <p:stCondLst>
                                    <p:cond delay="3238"/>
                                  </p:stCondLst>
                                  <p:childTnLst>
                                    <p:animMotion origin="layout" path="M 2.22222E-6 -4.20335E-6 L -2.22847 0.0744 " pathEditMode="relative" rAng="0" ptsTypes="AA">
                                      <p:cBhvr>
                                        <p:cTn id="104" dur="28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24" y="372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3294"/>
                                  </p:stCondLst>
                                  <p:childTnLst>
                                    <p:animMotion origin="layout" path="M 2.22222E-6 -3.16181E-7 L -2.55087 -0.00651 " pathEditMode="relative" rAng="0" ptsTypes="AA">
                                      <p:cBhvr>
                                        <p:cTn id="106" dur="2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552" y="-34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Motion origin="layout" path="M 3.61111E-6 2.98202E-6 L -2.41823 0.0186 " pathEditMode="relative" rAng="0" ptsTypes="AA">
                                      <p:cBhvr>
                                        <p:cTn id="108" dur="28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20" y="9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3406"/>
                                  </p:stCondLst>
                                  <p:childTnLst>
                                    <p:animMotion origin="layout" path="M 4.16667E-6 -1.85185E-6 L -3.89809 -1.85185E-6 " pathEditMode="relative" rAng="0" ptsTypes="AA">
                                      <p:cBhvr>
                                        <p:cTn id="110" dur="28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" grpId="0" animBg="1"/>
      <p:bldP spid="34" grpId="1" animBg="1"/>
      <p:bldP spid="34" grpId="2" animBg="1"/>
      <p:bldP spid="35" grpId="0" animBg="1"/>
      <p:bldP spid="35" grpId="1" animBg="1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PT项目\SU电子刊\图片素材\室内\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440084"/>
            <a:ext cx="20193000" cy="473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1"/>
          <p:cNvSpPr/>
          <p:nvPr/>
        </p:nvSpPr>
        <p:spPr>
          <a:xfrm>
            <a:off x="195776" y="-213166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6" descr="E:\PPT项目\SU电子刊\图片素材\室内\a1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33997" y="-2042713"/>
            <a:ext cx="3480182" cy="91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E:\PPT项目\SU电子刊\图片素材\室内\a2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33212" y="-2032624"/>
            <a:ext cx="3472782" cy="914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E:\PPT项目\SU电子刊\图片素材\室内\a33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33212" y="-2032624"/>
            <a:ext cx="3472782" cy="914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82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9.87654E-7 L -1.17691 9.87654E-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85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 descr="E:\PPT项目\SU电子刊\图片素材\室内\b1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36562"/>
            <a:ext cx="933182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 rot="642922">
            <a:off x="5232963" y="3049715"/>
            <a:ext cx="2019583" cy="2352392"/>
            <a:chOff x="2314650" y="1015975"/>
            <a:chExt cx="2736304" cy="2808312"/>
          </a:xfrm>
        </p:grpSpPr>
        <p:sp useBgFill="1">
          <p:nvSpPr>
            <p:cNvPr id="26" name="矩形 25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20602221">
            <a:off x="3624596" y="3694578"/>
            <a:ext cx="1656184" cy="1672766"/>
            <a:chOff x="2314650" y="1015975"/>
            <a:chExt cx="2736304" cy="2808312"/>
          </a:xfrm>
        </p:grpSpPr>
        <p:sp useBgFill="1">
          <p:nvSpPr>
            <p:cNvPr id="20" name="矩形 19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1637726">
            <a:off x="2905897" y="2571577"/>
            <a:ext cx="1656184" cy="1672766"/>
            <a:chOff x="2314650" y="1015975"/>
            <a:chExt cx="2736304" cy="2808312"/>
          </a:xfrm>
        </p:grpSpPr>
        <p:sp useBgFill="1">
          <p:nvSpPr>
            <p:cNvPr id="3" name="矩形 2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rot="20167816">
            <a:off x="4578462" y="2047515"/>
            <a:ext cx="1772972" cy="1900969"/>
            <a:chOff x="2314650" y="1015975"/>
            <a:chExt cx="2736304" cy="2808312"/>
          </a:xfrm>
        </p:grpSpPr>
        <p:sp useBgFill="1">
          <p:nvSpPr>
            <p:cNvPr id="17" name="矩形 16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289885">
            <a:off x="6783664" y="4112499"/>
            <a:ext cx="1166357" cy="1368672"/>
            <a:chOff x="2314650" y="1015975"/>
            <a:chExt cx="2736304" cy="2808312"/>
          </a:xfrm>
        </p:grpSpPr>
        <p:sp useBgFill="1">
          <p:nvSpPr>
            <p:cNvPr id="23" name="矩形 22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181581">
            <a:off x="5815337" y="894849"/>
            <a:ext cx="1456758" cy="1900969"/>
            <a:chOff x="2314650" y="1015975"/>
            <a:chExt cx="2736304" cy="2808312"/>
          </a:xfrm>
        </p:grpSpPr>
        <p:sp useBgFill="1">
          <p:nvSpPr>
            <p:cNvPr id="29" name="矩形 28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583764">
            <a:off x="3841448" y="983428"/>
            <a:ext cx="1398237" cy="1755655"/>
            <a:chOff x="2314650" y="1015975"/>
            <a:chExt cx="2736304" cy="2808312"/>
          </a:xfrm>
        </p:grpSpPr>
        <p:sp useBgFill="1">
          <p:nvSpPr>
            <p:cNvPr id="32" name="矩形 31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rot="583764">
            <a:off x="4704608" y="244848"/>
            <a:ext cx="1733910" cy="1957715"/>
            <a:chOff x="2314650" y="1015975"/>
            <a:chExt cx="2736304" cy="2808312"/>
          </a:xfrm>
        </p:grpSpPr>
        <p:sp useBgFill="1">
          <p:nvSpPr>
            <p:cNvPr id="35" name="矩形 34"/>
            <p:cNvSpPr/>
            <p:nvPr/>
          </p:nvSpPr>
          <p:spPr>
            <a:xfrm>
              <a:off x="2411760" y="1059581"/>
              <a:ext cx="2528889" cy="244827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图文框 1"/>
            <p:cNvSpPr/>
            <p:nvPr/>
          </p:nvSpPr>
          <p:spPr>
            <a:xfrm>
              <a:off x="2314650" y="1015975"/>
              <a:ext cx="2736304" cy="2808312"/>
            </a:xfrm>
            <a:custGeom>
              <a:avLst/>
              <a:gdLst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6948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6948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5043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  <a:gd name="connsiteX0" fmla="*/ 0 w 2736304"/>
                <a:gd name="connsiteY0" fmla="*/ 0 h 2808312"/>
                <a:gd name="connsiteX1" fmla="*/ 2736304 w 2736304"/>
                <a:gd name="connsiteY1" fmla="*/ 0 h 2808312"/>
                <a:gd name="connsiteX2" fmla="*/ 2736304 w 2736304"/>
                <a:gd name="connsiteY2" fmla="*/ 2808312 h 2808312"/>
                <a:gd name="connsiteX3" fmla="*/ 0 w 2736304"/>
                <a:gd name="connsiteY3" fmla="*/ 2808312 h 2808312"/>
                <a:gd name="connsiteX4" fmla="*/ 0 w 2736304"/>
                <a:gd name="connsiteY4" fmla="*/ 0 h 2808312"/>
                <a:gd name="connsiteX5" fmla="*/ 113447 w 2736304"/>
                <a:gd name="connsiteY5" fmla="*/ 113447 h 2808312"/>
                <a:gd name="connsiteX6" fmla="*/ 113447 w 2736304"/>
                <a:gd name="connsiteY6" fmla="*/ 2466265 h 2808312"/>
                <a:gd name="connsiteX7" fmla="*/ 2622857 w 2736304"/>
                <a:gd name="connsiteY7" fmla="*/ 2466265 h 2808312"/>
                <a:gd name="connsiteX8" fmla="*/ 2622857 w 2736304"/>
                <a:gd name="connsiteY8" fmla="*/ 113447 h 2808312"/>
                <a:gd name="connsiteX9" fmla="*/ 113447 w 2736304"/>
                <a:gd name="connsiteY9" fmla="*/ 113447 h 280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6304" h="2808312">
                  <a:moveTo>
                    <a:pt x="0" y="0"/>
                  </a:moveTo>
                  <a:lnTo>
                    <a:pt x="2736304" y="0"/>
                  </a:lnTo>
                  <a:lnTo>
                    <a:pt x="2736304" y="2808312"/>
                  </a:lnTo>
                  <a:lnTo>
                    <a:pt x="0" y="2808312"/>
                  </a:lnTo>
                  <a:lnTo>
                    <a:pt x="0" y="0"/>
                  </a:lnTo>
                  <a:close/>
                  <a:moveTo>
                    <a:pt x="113447" y="113447"/>
                  </a:moveTo>
                  <a:lnTo>
                    <a:pt x="113447" y="2466265"/>
                  </a:lnTo>
                  <a:lnTo>
                    <a:pt x="2622857" y="2466265"/>
                  </a:lnTo>
                  <a:lnTo>
                    <a:pt x="2622857" y="113447"/>
                  </a:lnTo>
                  <a:lnTo>
                    <a:pt x="113447" y="1134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1"/>
          <p:cNvSpPr/>
          <p:nvPr/>
        </p:nvSpPr>
        <p:spPr>
          <a:xfrm>
            <a:off x="2411760" y="-824115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591" y="-312340"/>
            <a:ext cx="9288809" cy="5773936"/>
            <a:chOff x="7591" y="-312340"/>
            <a:chExt cx="9288809" cy="5773936"/>
          </a:xfrm>
        </p:grpSpPr>
        <p:sp>
          <p:nvSpPr>
            <p:cNvPr id="40" name="矩形 39"/>
            <p:cNvSpPr/>
            <p:nvPr/>
          </p:nvSpPr>
          <p:spPr>
            <a:xfrm>
              <a:off x="152400" y="152400"/>
              <a:ext cx="9144000" cy="51435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Picture 2" descr="C:\Users\asus\Desktop\333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1" y="-312340"/>
              <a:ext cx="9139320" cy="5773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483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93106" y="985701"/>
            <a:ext cx="13807444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627" y="-2270635"/>
            <a:ext cx="8588233" cy="450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71061" y="-4122876"/>
            <a:ext cx="11809413" cy="6191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1722" y="3100556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30883" y="2588220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6507" y="3411111"/>
            <a:ext cx="1374352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549309"/>
            <a:ext cx="1374352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"/>
          <p:cNvSpPr/>
          <p:nvPr/>
        </p:nvSpPr>
        <p:spPr>
          <a:xfrm>
            <a:off x="2123728" y="-225278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3052464" y="248840"/>
            <a:ext cx="10296636" cy="5090666"/>
          </a:xfrm>
          <a:prstGeom prst="rect">
            <a:avLst/>
          </a:prstGeom>
          <a:gradFill flip="none" rotWithShape="1">
            <a:gsLst>
              <a:gs pos="0">
                <a:srgbClr val="FF2829"/>
              </a:gs>
              <a:gs pos="12000">
                <a:srgbClr val="FFC5C5"/>
              </a:gs>
              <a:gs pos="89583">
                <a:srgbClr val="FFC5C5"/>
              </a:gs>
              <a:gs pos="78750">
                <a:srgbClr val="FF2829"/>
              </a:gs>
              <a:gs pos="66667">
                <a:srgbClr val="FFC5C5"/>
              </a:gs>
              <a:gs pos="56667">
                <a:srgbClr val="FF2829"/>
              </a:gs>
              <a:gs pos="41250">
                <a:srgbClr val="FFC5C5"/>
              </a:gs>
              <a:gs pos="28000">
                <a:srgbClr val="FF282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23330" y="100463"/>
            <a:ext cx="16615238" cy="52231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48282"/>
            <a:ext cx="9274240" cy="514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322" y="1655589"/>
            <a:ext cx="877093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586" y="-98439"/>
            <a:ext cx="6194807" cy="19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16406" y="1716038"/>
            <a:ext cx="13743521" cy="36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 descr="C:\Users\asus\Desktop\图片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8408" y="105821"/>
            <a:ext cx="9394644" cy="15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8926" y="4790569"/>
            <a:ext cx="4464496" cy="11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419" y="3192299"/>
            <a:ext cx="6606213" cy="172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9916" y="1579547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3932" y="725907"/>
            <a:ext cx="4908047" cy="106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556694" y="2373317"/>
            <a:ext cx="12865450" cy="627534"/>
            <a:chOff x="4139952" y="0"/>
            <a:chExt cx="12865450" cy="627534"/>
          </a:xfrm>
        </p:grpSpPr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28435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65740" y="4403735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C:\Users\asus\Desktop\图片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3772" y="3088993"/>
            <a:ext cx="4908047" cy="106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73652" y="1676971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41604" y="3167089"/>
            <a:ext cx="5904656" cy="1023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7556694" y="606252"/>
            <a:ext cx="12865450" cy="627534"/>
            <a:chOff x="4139952" y="0"/>
            <a:chExt cx="12865450" cy="627534"/>
          </a:xfrm>
        </p:grpSpPr>
        <p:pic>
          <p:nvPicPr>
            <p:cNvPr id="29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39952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28435" y="0"/>
              <a:ext cx="8576967" cy="627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9356" y="3688723"/>
            <a:ext cx="13412788" cy="1003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5" descr="C:\Users\asus\Desktop\图片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7500" y="1579546"/>
            <a:ext cx="9394644" cy="158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1"/>
          <p:cNvSpPr/>
          <p:nvPr/>
        </p:nvSpPr>
        <p:spPr>
          <a:xfrm>
            <a:off x="2276128" y="-210038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99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-1.47952 3.7037E-6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97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802E-6 L -2.10347 1.35802E-6 " pathEditMode="relative" rAng="0" ptsTypes="AA">
                                      <p:cBhvr>
                                        <p:cTn id="8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17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17284E-7 L -2.03507 -6.17284E-7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75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-4.15375E-7 L -2.75902 -4.15375E-7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95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20833 -2.03348E-6 L -2.67761 -2.03348E-6 " pathEditMode="relative" rAng="0" ptsTypes="AA">
                                      <p:cBhvr>
                                        <p:cTn id="14" dur="3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30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-3.80657E-6 L -2.74792 -3.80657E-6 " pathEditMode="relative" rAng="0" ptsTypes="AA">
                                      <p:cBhvr>
                                        <p:cTn id="16" dur="3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39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61111E-6 -2.03348E-6 L -2.13593 -2.03348E-6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06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88889E-6 -1.7284E-6 L -1.6625 -1.7284E-6 " pathEditMode="relative" rAng="0" ptsTypes="AA">
                                      <p:cBhvr>
                                        <p:cTn id="6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25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38889E-6 1.384E-6 L -1.07518 -0.00062 " pathEditMode="relative" rAng="0" ptsTypes="AA">
                                      <p:cBhvr>
                                        <p:cTn id="64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767" y="-3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-2.70312E-6 L -0.90157 0.00031 " pathEditMode="relative" rAng="0" ptsTypes="AA">
                                      <p:cBhvr>
                                        <p:cTn id="6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69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94444E-6 1.9895E-6 L -1.2217 -0.00742 " pathEditMode="relative" rAng="0" ptsTypes="AA">
                                      <p:cBhvr>
                                        <p:cTn id="6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94" y="-37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1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88889E-6 -2.01112E-6 L -0.98334 0.00896 " pathEditMode="relative" rAng="0" ptsTypes="AA">
                                      <p:cBhvr>
                                        <p:cTn id="7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67" y="43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2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104 -0.00525 L 0.25104 -0.00525 " pathEditMode="relative" rAng="0" ptsTypes="AA">
                                      <p:cBhvr>
                                        <p:cTn id="80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44444E-6 -2.59259E-6 L -2.19322 -2.59259E-6 " pathEditMode="relative" rAng="0" ptsTypes="AA">
                                      <p:cBhvr>
                                        <p:cTn id="8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67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158 -7.40741E-7 L 1.66667E-6 -7.40741E-7 " pathEditMode="relative" rAng="0" ptsTypes="AA">
                                      <p:cBhvr>
                                        <p:cTn id="84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9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94444E-6 -2.34568E-6 L -0.94497 -2.34568E-6 " pathEditMode="relative" rAng="0" ptsTypes="AA">
                                      <p:cBhvr>
                                        <p:cTn id="8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57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22222E-6 -4.93827E-7 L -1.26666 -0.00216 " pathEditMode="relative" rAng="0" ptsTypes="AA">
                                      <p:cBhvr>
                                        <p:cTn id="8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33" y="-12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2.22222E-6 -1.01674E-6 L -2.22795 -1.01674E-6 " pathEditMode="relative" rAng="0" ptsTypes="AA">
                                      <p:cBhvr>
                                        <p:cTn id="92" dur="28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06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2956"/>
                                  </p:stCondLst>
                                  <p:childTnLst>
                                    <p:animMotion origin="layout" path="M 3.88889E-6 -3.82716E-6 L -1.83351 -3.82716E-6 " pathEditMode="relative" rAng="0" ptsTypes="AA">
                                      <p:cBhvr>
                                        <p:cTn id="94" dur="28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84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3013"/>
                                  </p:stCondLst>
                                  <p:childTnLst>
                                    <p:animMotion origin="layout" path="M 1.38889E-6 4.75511E-6 L -2.6059 4.75511E-6 " pathEditMode="relative" rAng="0" ptsTypes="AA">
                                      <p:cBhvr>
                                        <p:cTn id="96" dur="28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95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3069"/>
                                  </p:stCondLst>
                                  <p:childTnLst>
                                    <p:animMotion origin="layout" path="M 3.33333E-6 -2.68444E-6 L -2.22969 -2.68444E-6 " pathEditMode="relative" rAng="0" ptsTypes="AA">
                                      <p:cBhvr>
                                        <p:cTn id="98" dur="28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93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nodeType="withEffect">
                                  <p:stCondLst>
                                    <p:cond delay="3125"/>
                                  </p:stCondLst>
                                  <p:childTnLst>
                                    <p:animMotion origin="layout" path="M -3.33333E-6 9.87654E-7 L -2.17343 9.87654E-7 " pathEditMode="relative" rAng="0" ptsTypes="AA">
                                      <p:cBhvr>
                                        <p:cTn id="100" dur="28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681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nodeType="withEffect">
                                  <p:stCondLst>
                                    <p:cond delay="3181"/>
                                  </p:stCondLst>
                                  <p:childTnLst>
                                    <p:animMotion origin="layout" path="M -1.11111E-6 6.75759E-7 L -2.21354 -0.02108 " pathEditMode="relative" rAng="0" ptsTypes="AA">
                                      <p:cBhvr>
                                        <p:cTn id="102" dur="28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77" y="-1054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nodeType="withEffect">
                                  <p:stCondLst>
                                    <p:cond delay="3238"/>
                                  </p:stCondLst>
                                  <p:childTnLst>
                                    <p:animMotion origin="layout" path="M 2.22222E-6 -4.20335E-6 L -2.22847 0.0744 " pathEditMode="relative" rAng="0" ptsTypes="AA">
                                      <p:cBhvr>
                                        <p:cTn id="104" dur="28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24" y="372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3294"/>
                                  </p:stCondLst>
                                  <p:childTnLst>
                                    <p:animMotion origin="layout" path="M 2.22222E-6 -3.16181E-7 L -2.55087 -0.00651 " pathEditMode="relative" rAng="0" ptsTypes="AA">
                                      <p:cBhvr>
                                        <p:cTn id="106" dur="28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552" y="-341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Motion origin="layout" path="M 3.61111E-6 2.98202E-6 L -2.41823 0.0186 " pathEditMode="relative" rAng="0" ptsTypes="AA">
                                      <p:cBhvr>
                                        <p:cTn id="108" dur="28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20" y="93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3406"/>
                                  </p:stCondLst>
                                  <p:childTnLst>
                                    <p:animMotion origin="layout" path="M 4.16667E-6 -1.85185E-6 L -3.89809 -1.85185E-6 " pathEditMode="relative" rAng="0" ptsTypes="AA">
                                      <p:cBhvr>
                                        <p:cTn id="110" dur="28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9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0" grpId="2" animBg="1"/>
      <p:bldP spid="11" grpId="0" animBg="1"/>
      <p:bldP spid="11" grpId="1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PPT项目\SU电子刊\图片素材\lumion\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312314"/>
            <a:ext cx="9178032" cy="451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E:\PPT项目\SU电子刊\图片素材\lumion\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" y="301668"/>
            <a:ext cx="9129092" cy="45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1"/>
          <p:cNvSpPr/>
          <p:nvPr/>
        </p:nvSpPr>
        <p:spPr>
          <a:xfrm>
            <a:off x="195776" y="-2131666"/>
            <a:ext cx="792088" cy="488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E:\PPT项目\SU电子刊\图片素材\lumion\6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7"/>
          <a:stretch/>
        </p:blipFill>
        <p:spPr bwMode="auto">
          <a:xfrm>
            <a:off x="0" y="289154"/>
            <a:ext cx="9194800" cy="454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81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xit" presetSubtype="27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xit" presetSubtype="27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ntr" presetSubtype="27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11</Words>
  <Application>Microsoft Office PowerPoint</Application>
  <PresentationFormat>全屏显示(16:9)</PresentationFormat>
  <Paragraphs>7</Paragraphs>
  <Slides>10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宋体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dai</dc:creator>
  <cp:lastModifiedBy>pc</cp:lastModifiedBy>
  <cp:revision>130</cp:revision>
  <dcterms:created xsi:type="dcterms:W3CDTF">2014-05-07T02:44:57Z</dcterms:created>
  <dcterms:modified xsi:type="dcterms:W3CDTF">2015-07-13T08:10:56Z</dcterms:modified>
</cp:coreProperties>
</file>