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8" r:id="rId2"/>
    <p:sldId id="257" r:id="rId3"/>
    <p:sldId id="261" r:id="rId4"/>
    <p:sldId id="267" r:id="rId5"/>
    <p:sldId id="265" r:id="rId6"/>
    <p:sldId id="263" r:id="rId7"/>
    <p:sldId id="266" r:id="rId8"/>
    <p:sldId id="262" r:id="rId9"/>
    <p:sldId id="256" r:id="rId10"/>
    <p:sldId id="268" r:id="rId11"/>
  </p:sldIdLst>
  <p:sldSz cx="9144000" cy="5143500" type="screen16x9"/>
  <p:notesSz cx="6858000" cy="9144000"/>
  <p:embeddedFontLst>
    <p:embeddedFont>
      <p:font typeface="Impact" panose="020B0806030902050204" pitchFamily="34" charset="0"/>
      <p:regular r:id="rId13"/>
    </p:embeddedFont>
    <p:embeddedFont>
      <p:font typeface="Broadway" panose="04040905080B02020502" pitchFamily="82" charset="0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汉真广标简体" panose="02010600030101010101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细圆简体" panose="02010600030101010101" charset="-122"/>
      <p:regular r:id="rId22"/>
    </p:embeddedFont>
    <p:embeddedFont>
      <p:font typeface="华文宋体" panose="02010600040101010101" pitchFamily="2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169">
          <p15:clr>
            <a:srgbClr val="A4A3A4"/>
          </p15:clr>
        </p15:guide>
        <p15:guide id="3" orient="horz" pos="2981">
          <p15:clr>
            <a:srgbClr val="A4A3A4"/>
          </p15:clr>
        </p15:guide>
        <p15:guide id="4" orient="horz" pos="713">
          <p15:clr>
            <a:srgbClr val="A4A3A4"/>
          </p15:clr>
        </p15:guide>
        <p15:guide id="5" pos="2880">
          <p15:clr>
            <a:srgbClr val="A4A3A4"/>
          </p15:clr>
        </p15:guide>
        <p15:guide id="6" pos="476">
          <p15:clr>
            <a:srgbClr val="A4A3A4"/>
          </p15:clr>
        </p15:guide>
        <p15:guide id="7" pos="52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779C"/>
    <a:srgbClr val="00D4EA"/>
    <a:srgbClr val="37AEFF"/>
    <a:srgbClr val="F9B47B"/>
    <a:srgbClr val="FFCF37"/>
    <a:srgbClr val="F2A0D1"/>
    <a:srgbClr val="C14040"/>
    <a:srgbClr val="DA0000"/>
    <a:srgbClr val="3C71A2"/>
    <a:srgbClr val="2E50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4659" autoAdjust="0"/>
  </p:normalViewPr>
  <p:slideViewPr>
    <p:cSldViewPr showGuides="1">
      <p:cViewPr varScale="1">
        <p:scale>
          <a:sx n="105" d="100"/>
          <a:sy n="105" d="100"/>
        </p:scale>
        <p:origin x="984" y="96"/>
      </p:cViewPr>
      <p:guideLst>
        <p:guide orient="horz" pos="1620"/>
        <p:guide orient="horz" pos="169"/>
        <p:guide orient="horz" pos="2981"/>
        <p:guide orient="horz" pos="713"/>
        <p:guide pos="2880"/>
        <p:guide pos="476"/>
        <p:guide pos="52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9E9851-9A59-4E55-B2F9-3349F0D5F0A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E3E0B0-A817-46AC-ACE2-43C015AA4A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829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3E0B0-A817-46AC-ACE2-43C015AA4A3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B1EF-A46C-4E8F-8CF8-A9B8C6FE5F2F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D93F-D0B2-4B95-B397-A637BEC08B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013176"/>
      </p:ext>
    </p:extLst>
  </p:cSld>
  <p:clrMapOvr>
    <a:masterClrMapping/>
  </p:clrMapOvr>
  <p:transition spd="slow" advClick="0" advTm="6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B1EF-A46C-4E8F-8CF8-A9B8C6FE5F2F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D93F-D0B2-4B95-B397-A637BEC08B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700469"/>
      </p:ext>
    </p:extLst>
  </p:cSld>
  <p:clrMapOvr>
    <a:masterClrMapping/>
  </p:clrMapOvr>
  <p:transition spd="slow" advClick="0" advTm="6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B1EF-A46C-4E8F-8CF8-A9B8C6FE5F2F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D93F-D0B2-4B95-B397-A637BEC08B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80455"/>
      </p:ext>
    </p:extLst>
  </p:cSld>
  <p:clrMapOvr>
    <a:masterClrMapping/>
  </p:clrMapOvr>
  <p:transition spd="slow" advClick="0" advTm="6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B1EF-A46C-4E8F-8CF8-A9B8C6FE5F2F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D93F-D0B2-4B95-B397-A637BEC08B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40920"/>
      </p:ext>
    </p:extLst>
  </p:cSld>
  <p:clrMapOvr>
    <a:masterClrMapping/>
  </p:clrMapOvr>
  <p:transition spd="slow" advClick="0" advTm="6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B1EF-A46C-4E8F-8CF8-A9B8C6FE5F2F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D93F-D0B2-4B95-B397-A637BEC08B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94092"/>
      </p:ext>
    </p:extLst>
  </p:cSld>
  <p:clrMapOvr>
    <a:masterClrMapping/>
  </p:clrMapOvr>
  <p:transition spd="slow" advClick="0" advTm="6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B1EF-A46C-4E8F-8CF8-A9B8C6FE5F2F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D93F-D0B2-4B95-B397-A637BEC08B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607655"/>
      </p:ext>
    </p:extLst>
  </p:cSld>
  <p:clrMapOvr>
    <a:masterClrMapping/>
  </p:clrMapOvr>
  <p:transition spd="slow" advClick="0" advTm="6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B1EF-A46C-4E8F-8CF8-A9B8C6FE5F2F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D93F-D0B2-4B95-B397-A637BEC08B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05571"/>
      </p:ext>
    </p:extLst>
  </p:cSld>
  <p:clrMapOvr>
    <a:masterClrMapping/>
  </p:clrMapOvr>
  <p:transition spd="slow" advClick="0" advTm="6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B1EF-A46C-4E8F-8CF8-A9B8C6FE5F2F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D93F-D0B2-4B95-B397-A637BEC08B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894719"/>
      </p:ext>
    </p:extLst>
  </p:cSld>
  <p:clrMapOvr>
    <a:masterClrMapping/>
  </p:clrMapOvr>
  <p:transition spd="slow" advClick="0" advTm="6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B1EF-A46C-4E8F-8CF8-A9B8C6FE5F2F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D93F-D0B2-4B95-B397-A637BEC08B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129556"/>
      </p:ext>
    </p:extLst>
  </p:cSld>
  <p:clrMapOvr>
    <a:masterClrMapping/>
  </p:clrMapOvr>
  <p:transition spd="slow" advClick="0" advTm="6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B1EF-A46C-4E8F-8CF8-A9B8C6FE5F2F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D93F-D0B2-4B95-B397-A637BEC08B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264207"/>
      </p:ext>
    </p:extLst>
  </p:cSld>
  <p:clrMapOvr>
    <a:masterClrMapping/>
  </p:clrMapOvr>
  <p:transition spd="slow" advClick="0" advTm="6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B1EF-A46C-4E8F-8CF8-A9B8C6FE5F2F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D93F-D0B2-4B95-B397-A637BEC08B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022538"/>
      </p:ext>
    </p:extLst>
  </p:cSld>
  <p:clrMapOvr>
    <a:masterClrMapping/>
  </p:clrMapOvr>
  <p:transition spd="slow" advClick="0" advTm="6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DB1EF-A46C-4E8F-8CF8-A9B8C6FE5F2F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5D93F-D0B2-4B95-B397-A637BEC08B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905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6000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A3B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62155" y="3067095"/>
            <a:ext cx="26196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D4EA"/>
                </a:solidFill>
                <a:latin typeface="Broadway" panose="04040905080B02020502" pitchFamily="82" charset="0"/>
                <a:ea typeface="华文宋体" panose="02010600040101010101" pitchFamily="2" charset="-122"/>
                <a:sym typeface="Wingdings"/>
              </a:rPr>
              <a:t></a:t>
            </a:r>
            <a:r>
              <a:rPr lang="en-US" altLang="zh-CN" sz="3200" dirty="0" smtClean="0">
                <a:solidFill>
                  <a:srgbClr val="00D4EA"/>
                </a:solidFill>
                <a:latin typeface="Broadway" panose="04040905080B02020502" pitchFamily="82" charset="0"/>
                <a:ea typeface="华文宋体" panose="02010600040101010101" pitchFamily="2" charset="-122"/>
              </a:rPr>
              <a:t>2015</a:t>
            </a:r>
            <a:r>
              <a:rPr lang="en-US" altLang="zh-CN" sz="3200" dirty="0" smtClean="0">
                <a:solidFill>
                  <a:srgbClr val="00D4EA"/>
                </a:solidFill>
                <a:latin typeface="Broadway" panose="04040905080B02020502" pitchFamily="82" charset="0"/>
                <a:ea typeface="华文宋体" panose="02010600040101010101" pitchFamily="2" charset="-122"/>
                <a:sym typeface="Wingdings"/>
              </a:rPr>
              <a:t></a:t>
            </a:r>
            <a:endParaRPr lang="zh-CN" altLang="en-US" sz="3200" dirty="0">
              <a:solidFill>
                <a:srgbClr val="00D4EA"/>
              </a:solidFill>
              <a:latin typeface="Broadway" panose="04040905080B02020502" pitchFamily="82" charset="0"/>
              <a:ea typeface="华文宋体" panose="02010600040101010101" pitchFamily="2" charset="-122"/>
            </a:endParaRPr>
          </a:p>
        </p:txBody>
      </p:sp>
      <p:sp>
        <p:nvSpPr>
          <p:cNvPr id="1025" name="Freeform 6"/>
          <p:cNvSpPr>
            <a:spLocks noEditPoints="1"/>
          </p:cNvSpPr>
          <p:nvPr/>
        </p:nvSpPr>
        <p:spPr bwMode="auto">
          <a:xfrm>
            <a:off x="2413223" y="3617441"/>
            <a:ext cx="763587" cy="898525"/>
          </a:xfrm>
          <a:custGeom>
            <a:avLst/>
            <a:gdLst>
              <a:gd name="T0" fmla="*/ 27 w 74"/>
              <a:gd name="T1" fmla="*/ 0 h 87"/>
              <a:gd name="T2" fmla="*/ 74 w 74"/>
              <a:gd name="T3" fmla="*/ 0 h 87"/>
              <a:gd name="T4" fmla="*/ 74 w 74"/>
              <a:gd name="T5" fmla="*/ 63 h 87"/>
              <a:gd name="T6" fmla="*/ 64 w 74"/>
              <a:gd name="T7" fmla="*/ 71 h 87"/>
              <a:gd name="T8" fmla="*/ 51 w 74"/>
              <a:gd name="T9" fmla="*/ 71 h 87"/>
              <a:gd name="T10" fmla="*/ 51 w 74"/>
              <a:gd name="T11" fmla="*/ 62 h 87"/>
              <a:gd name="T12" fmla="*/ 59 w 74"/>
              <a:gd name="T13" fmla="*/ 62 h 87"/>
              <a:gd name="T14" fmla="*/ 62 w 74"/>
              <a:gd name="T15" fmla="*/ 61 h 87"/>
              <a:gd name="T16" fmla="*/ 62 w 74"/>
              <a:gd name="T17" fmla="*/ 51 h 87"/>
              <a:gd name="T18" fmla="*/ 44 w 74"/>
              <a:gd name="T19" fmla="*/ 51 h 87"/>
              <a:gd name="T20" fmla="*/ 44 w 74"/>
              <a:gd name="T21" fmla="*/ 76 h 87"/>
              <a:gd name="T22" fmla="*/ 32 w 74"/>
              <a:gd name="T23" fmla="*/ 87 h 87"/>
              <a:gd name="T24" fmla="*/ 32 w 74"/>
              <a:gd name="T25" fmla="*/ 51 h 87"/>
              <a:gd name="T26" fmla="*/ 15 w 74"/>
              <a:gd name="T27" fmla="*/ 51 h 87"/>
              <a:gd name="T28" fmla="*/ 15 w 74"/>
              <a:gd name="T29" fmla="*/ 61 h 87"/>
              <a:gd name="T30" fmla="*/ 4 w 74"/>
              <a:gd name="T31" fmla="*/ 72 h 87"/>
              <a:gd name="T32" fmla="*/ 0 w 74"/>
              <a:gd name="T33" fmla="*/ 72 h 87"/>
              <a:gd name="T34" fmla="*/ 0 w 74"/>
              <a:gd name="T35" fmla="*/ 63 h 87"/>
              <a:gd name="T36" fmla="*/ 1 w 74"/>
              <a:gd name="T37" fmla="*/ 63 h 87"/>
              <a:gd name="T38" fmla="*/ 4 w 74"/>
              <a:gd name="T39" fmla="*/ 61 h 87"/>
              <a:gd name="T40" fmla="*/ 4 w 74"/>
              <a:gd name="T41" fmla="*/ 0 h 87"/>
              <a:gd name="T42" fmla="*/ 27 w 74"/>
              <a:gd name="T43" fmla="*/ 0 h 87"/>
              <a:gd name="T44" fmla="*/ 15 w 74"/>
              <a:gd name="T45" fmla="*/ 42 h 87"/>
              <a:gd name="T46" fmla="*/ 32 w 74"/>
              <a:gd name="T47" fmla="*/ 42 h 87"/>
              <a:gd name="T48" fmla="*/ 32 w 74"/>
              <a:gd name="T49" fmla="*/ 30 h 87"/>
              <a:gd name="T50" fmla="*/ 15 w 74"/>
              <a:gd name="T51" fmla="*/ 30 h 87"/>
              <a:gd name="T52" fmla="*/ 15 w 74"/>
              <a:gd name="T53" fmla="*/ 42 h 87"/>
              <a:gd name="T54" fmla="*/ 44 w 74"/>
              <a:gd name="T55" fmla="*/ 30 h 87"/>
              <a:gd name="T56" fmla="*/ 44 w 74"/>
              <a:gd name="T57" fmla="*/ 42 h 87"/>
              <a:gd name="T58" fmla="*/ 62 w 74"/>
              <a:gd name="T59" fmla="*/ 42 h 87"/>
              <a:gd name="T60" fmla="*/ 62 w 74"/>
              <a:gd name="T61" fmla="*/ 30 h 87"/>
              <a:gd name="T62" fmla="*/ 44 w 74"/>
              <a:gd name="T63" fmla="*/ 30 h 87"/>
              <a:gd name="T64" fmla="*/ 15 w 74"/>
              <a:gd name="T65" fmla="*/ 21 h 87"/>
              <a:gd name="T66" fmla="*/ 32 w 74"/>
              <a:gd name="T67" fmla="*/ 21 h 87"/>
              <a:gd name="T68" fmla="*/ 32 w 74"/>
              <a:gd name="T69" fmla="*/ 9 h 87"/>
              <a:gd name="T70" fmla="*/ 15 w 74"/>
              <a:gd name="T71" fmla="*/ 9 h 87"/>
              <a:gd name="T72" fmla="*/ 15 w 74"/>
              <a:gd name="T73" fmla="*/ 21 h 87"/>
              <a:gd name="T74" fmla="*/ 44 w 74"/>
              <a:gd name="T75" fmla="*/ 9 h 87"/>
              <a:gd name="T76" fmla="*/ 44 w 74"/>
              <a:gd name="T77" fmla="*/ 21 h 87"/>
              <a:gd name="T78" fmla="*/ 62 w 74"/>
              <a:gd name="T79" fmla="*/ 21 h 87"/>
              <a:gd name="T80" fmla="*/ 62 w 74"/>
              <a:gd name="T81" fmla="*/ 9 h 87"/>
              <a:gd name="T82" fmla="*/ 44 w 74"/>
              <a:gd name="T83" fmla="*/ 9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4" h="87">
                <a:moveTo>
                  <a:pt x="27" y="0"/>
                </a:moveTo>
                <a:lnTo>
                  <a:pt x="74" y="0"/>
                </a:lnTo>
                <a:lnTo>
                  <a:pt x="74" y="63"/>
                </a:lnTo>
                <a:lnTo>
                  <a:pt x="64" y="71"/>
                </a:lnTo>
                <a:lnTo>
                  <a:pt x="51" y="71"/>
                </a:lnTo>
                <a:lnTo>
                  <a:pt x="51" y="62"/>
                </a:lnTo>
                <a:lnTo>
                  <a:pt x="59" y="62"/>
                </a:lnTo>
                <a:cubicBezTo>
                  <a:pt x="61" y="62"/>
                  <a:pt x="62" y="62"/>
                  <a:pt x="62" y="61"/>
                </a:cubicBezTo>
                <a:lnTo>
                  <a:pt x="62" y="51"/>
                </a:lnTo>
                <a:lnTo>
                  <a:pt x="44" y="51"/>
                </a:lnTo>
                <a:lnTo>
                  <a:pt x="44" y="76"/>
                </a:lnTo>
                <a:lnTo>
                  <a:pt x="32" y="87"/>
                </a:lnTo>
                <a:lnTo>
                  <a:pt x="32" y="51"/>
                </a:lnTo>
                <a:lnTo>
                  <a:pt x="15" y="51"/>
                </a:lnTo>
                <a:lnTo>
                  <a:pt x="15" y="61"/>
                </a:lnTo>
                <a:cubicBezTo>
                  <a:pt x="15" y="68"/>
                  <a:pt x="12" y="72"/>
                  <a:pt x="4" y="72"/>
                </a:cubicBezTo>
                <a:lnTo>
                  <a:pt x="0" y="72"/>
                </a:lnTo>
                <a:lnTo>
                  <a:pt x="0" y="63"/>
                </a:lnTo>
                <a:lnTo>
                  <a:pt x="1" y="63"/>
                </a:lnTo>
                <a:cubicBezTo>
                  <a:pt x="3" y="63"/>
                  <a:pt x="4" y="62"/>
                  <a:pt x="4" y="61"/>
                </a:cubicBezTo>
                <a:lnTo>
                  <a:pt x="4" y="0"/>
                </a:lnTo>
                <a:lnTo>
                  <a:pt x="27" y="0"/>
                </a:lnTo>
                <a:close/>
                <a:moveTo>
                  <a:pt x="15" y="42"/>
                </a:moveTo>
                <a:lnTo>
                  <a:pt x="32" y="42"/>
                </a:lnTo>
                <a:lnTo>
                  <a:pt x="32" y="30"/>
                </a:lnTo>
                <a:lnTo>
                  <a:pt x="15" y="30"/>
                </a:lnTo>
                <a:lnTo>
                  <a:pt x="15" y="42"/>
                </a:lnTo>
                <a:close/>
                <a:moveTo>
                  <a:pt x="44" y="30"/>
                </a:moveTo>
                <a:lnTo>
                  <a:pt x="44" y="42"/>
                </a:lnTo>
                <a:lnTo>
                  <a:pt x="62" y="42"/>
                </a:lnTo>
                <a:lnTo>
                  <a:pt x="62" y="30"/>
                </a:lnTo>
                <a:lnTo>
                  <a:pt x="44" y="30"/>
                </a:lnTo>
                <a:close/>
                <a:moveTo>
                  <a:pt x="15" y="21"/>
                </a:moveTo>
                <a:lnTo>
                  <a:pt x="32" y="21"/>
                </a:lnTo>
                <a:lnTo>
                  <a:pt x="32" y="9"/>
                </a:lnTo>
                <a:lnTo>
                  <a:pt x="15" y="9"/>
                </a:lnTo>
                <a:lnTo>
                  <a:pt x="15" y="21"/>
                </a:lnTo>
                <a:close/>
                <a:moveTo>
                  <a:pt x="44" y="9"/>
                </a:moveTo>
                <a:lnTo>
                  <a:pt x="44" y="21"/>
                </a:lnTo>
                <a:lnTo>
                  <a:pt x="62" y="21"/>
                </a:lnTo>
                <a:lnTo>
                  <a:pt x="62" y="9"/>
                </a:lnTo>
                <a:lnTo>
                  <a:pt x="44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7"/>
          <p:cNvSpPr>
            <a:spLocks noEditPoints="1"/>
          </p:cNvSpPr>
          <p:nvPr/>
        </p:nvSpPr>
        <p:spPr bwMode="auto">
          <a:xfrm>
            <a:off x="3270473" y="3463454"/>
            <a:ext cx="877887" cy="887413"/>
          </a:xfrm>
          <a:custGeom>
            <a:avLst/>
            <a:gdLst>
              <a:gd name="T0" fmla="*/ 10 w 85"/>
              <a:gd name="T1" fmla="*/ 16 h 86"/>
              <a:gd name="T2" fmla="*/ 14 w 85"/>
              <a:gd name="T3" fmla="*/ 25 h 86"/>
              <a:gd name="T4" fmla="*/ 24 w 85"/>
              <a:gd name="T5" fmla="*/ 0 h 86"/>
              <a:gd name="T6" fmla="*/ 27 w 85"/>
              <a:gd name="T7" fmla="*/ 25 h 86"/>
              <a:gd name="T8" fmla="*/ 39 w 85"/>
              <a:gd name="T9" fmla="*/ 16 h 86"/>
              <a:gd name="T10" fmla="*/ 38 w 85"/>
              <a:gd name="T11" fmla="*/ 25 h 86"/>
              <a:gd name="T12" fmla="*/ 24 w 85"/>
              <a:gd name="T13" fmla="*/ 33 h 86"/>
              <a:gd name="T14" fmla="*/ 14 w 85"/>
              <a:gd name="T15" fmla="*/ 51 h 86"/>
              <a:gd name="T16" fmla="*/ 0 w 85"/>
              <a:gd name="T17" fmla="*/ 33 h 86"/>
              <a:gd name="T18" fmla="*/ 4 w 85"/>
              <a:gd name="T19" fmla="*/ 25 h 86"/>
              <a:gd name="T20" fmla="*/ 6 w 85"/>
              <a:gd name="T21" fmla="*/ 35 h 86"/>
              <a:gd name="T22" fmla="*/ 11 w 85"/>
              <a:gd name="T23" fmla="*/ 46 h 86"/>
              <a:gd name="T24" fmla="*/ 0 w 85"/>
              <a:gd name="T25" fmla="*/ 50 h 86"/>
              <a:gd name="T26" fmla="*/ 3 w 85"/>
              <a:gd name="T27" fmla="*/ 43 h 86"/>
              <a:gd name="T28" fmla="*/ 6 w 85"/>
              <a:gd name="T29" fmla="*/ 35 h 86"/>
              <a:gd name="T30" fmla="*/ 34 w 85"/>
              <a:gd name="T31" fmla="*/ 35 h 86"/>
              <a:gd name="T32" fmla="*/ 37 w 85"/>
              <a:gd name="T33" fmla="*/ 43 h 86"/>
              <a:gd name="T34" fmla="*/ 38 w 85"/>
              <a:gd name="T35" fmla="*/ 50 h 86"/>
              <a:gd name="T36" fmla="*/ 29 w 85"/>
              <a:gd name="T37" fmla="*/ 46 h 86"/>
              <a:gd name="T38" fmla="*/ 39 w 85"/>
              <a:gd name="T39" fmla="*/ 55 h 86"/>
              <a:gd name="T40" fmla="*/ 36 w 85"/>
              <a:gd name="T41" fmla="*/ 63 h 86"/>
              <a:gd name="T42" fmla="*/ 35 w 85"/>
              <a:gd name="T43" fmla="*/ 72 h 86"/>
              <a:gd name="T44" fmla="*/ 30 w 85"/>
              <a:gd name="T45" fmla="*/ 77 h 86"/>
              <a:gd name="T46" fmla="*/ 38 w 85"/>
              <a:gd name="T47" fmla="*/ 78 h 86"/>
              <a:gd name="T48" fmla="*/ 29 w 85"/>
              <a:gd name="T49" fmla="*/ 86 h 86"/>
              <a:gd name="T50" fmla="*/ 20 w 85"/>
              <a:gd name="T51" fmla="*/ 82 h 86"/>
              <a:gd name="T52" fmla="*/ 10 w 85"/>
              <a:gd name="T53" fmla="*/ 86 h 86"/>
              <a:gd name="T54" fmla="*/ 0 w 85"/>
              <a:gd name="T55" fmla="*/ 79 h 86"/>
              <a:gd name="T56" fmla="*/ 9 w 85"/>
              <a:gd name="T57" fmla="*/ 78 h 86"/>
              <a:gd name="T58" fmla="*/ 3 w 85"/>
              <a:gd name="T59" fmla="*/ 72 h 86"/>
              <a:gd name="T60" fmla="*/ 2 w 85"/>
              <a:gd name="T61" fmla="*/ 63 h 86"/>
              <a:gd name="T62" fmla="*/ 0 w 85"/>
              <a:gd name="T63" fmla="*/ 55 h 86"/>
              <a:gd name="T64" fmla="*/ 2 w 85"/>
              <a:gd name="T65" fmla="*/ 52 h 86"/>
              <a:gd name="T66" fmla="*/ 12 w 85"/>
              <a:gd name="T67" fmla="*/ 55 h 86"/>
              <a:gd name="T68" fmla="*/ 27 w 85"/>
              <a:gd name="T69" fmla="*/ 52 h 86"/>
              <a:gd name="T70" fmla="*/ 36 w 85"/>
              <a:gd name="T71" fmla="*/ 55 h 86"/>
              <a:gd name="T72" fmla="*/ 20 w 85"/>
              <a:gd name="T73" fmla="*/ 71 h 86"/>
              <a:gd name="T74" fmla="*/ 27 w 85"/>
              <a:gd name="T75" fmla="*/ 65 h 86"/>
              <a:gd name="T76" fmla="*/ 12 w 85"/>
              <a:gd name="T77" fmla="*/ 63 h 86"/>
              <a:gd name="T78" fmla="*/ 13 w 85"/>
              <a:gd name="T79" fmla="*/ 67 h 86"/>
              <a:gd name="T80" fmla="*/ 45 w 85"/>
              <a:gd name="T81" fmla="*/ 12 h 86"/>
              <a:gd name="T82" fmla="*/ 54 w 85"/>
              <a:gd name="T83" fmla="*/ 19 h 86"/>
              <a:gd name="T84" fmla="*/ 74 w 85"/>
              <a:gd name="T85" fmla="*/ 29 h 86"/>
              <a:gd name="T86" fmla="*/ 51 w 85"/>
              <a:gd name="T87" fmla="*/ 31 h 86"/>
              <a:gd name="T88" fmla="*/ 39 w 85"/>
              <a:gd name="T89" fmla="*/ 37 h 86"/>
              <a:gd name="T90" fmla="*/ 40 w 85"/>
              <a:gd name="T91" fmla="*/ 29 h 86"/>
              <a:gd name="T92" fmla="*/ 45 w 85"/>
              <a:gd name="T93" fmla="*/ 12 h 86"/>
              <a:gd name="T94" fmla="*/ 74 w 85"/>
              <a:gd name="T95" fmla="*/ 32 h 86"/>
              <a:gd name="T96" fmla="*/ 70 w 85"/>
              <a:gd name="T97" fmla="*/ 75 h 86"/>
              <a:gd name="T98" fmla="*/ 85 w 85"/>
              <a:gd name="T99" fmla="*/ 77 h 86"/>
              <a:gd name="T100" fmla="*/ 66 w 85"/>
              <a:gd name="T101" fmla="*/ 86 h 86"/>
              <a:gd name="T102" fmla="*/ 58 w 85"/>
              <a:gd name="T103" fmla="*/ 74 h 86"/>
              <a:gd name="T104" fmla="*/ 47 w 85"/>
              <a:gd name="T105" fmla="*/ 86 h 86"/>
              <a:gd name="T106" fmla="*/ 40 w 85"/>
              <a:gd name="T107" fmla="*/ 77 h 86"/>
              <a:gd name="T108" fmla="*/ 48 w 85"/>
              <a:gd name="T109" fmla="*/ 71 h 86"/>
              <a:gd name="T110" fmla="*/ 42 w 85"/>
              <a:gd name="T111" fmla="*/ 40 h 86"/>
              <a:gd name="T112" fmla="*/ 56 w 85"/>
              <a:gd name="T113" fmla="*/ 48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5" h="86">
                <a:moveTo>
                  <a:pt x="1" y="16"/>
                </a:moveTo>
                <a:lnTo>
                  <a:pt x="10" y="16"/>
                </a:lnTo>
                <a:lnTo>
                  <a:pt x="12" y="25"/>
                </a:lnTo>
                <a:lnTo>
                  <a:pt x="14" y="25"/>
                </a:lnTo>
                <a:lnTo>
                  <a:pt x="14" y="11"/>
                </a:lnTo>
                <a:lnTo>
                  <a:pt x="24" y="0"/>
                </a:lnTo>
                <a:lnTo>
                  <a:pt x="24" y="25"/>
                </a:lnTo>
                <a:lnTo>
                  <a:pt x="27" y="25"/>
                </a:lnTo>
                <a:lnTo>
                  <a:pt x="30" y="16"/>
                </a:lnTo>
                <a:lnTo>
                  <a:pt x="39" y="16"/>
                </a:lnTo>
                <a:lnTo>
                  <a:pt x="35" y="25"/>
                </a:lnTo>
                <a:lnTo>
                  <a:pt x="38" y="25"/>
                </a:lnTo>
                <a:lnTo>
                  <a:pt x="38" y="33"/>
                </a:lnTo>
                <a:lnTo>
                  <a:pt x="24" y="33"/>
                </a:lnTo>
                <a:lnTo>
                  <a:pt x="24" y="51"/>
                </a:lnTo>
                <a:lnTo>
                  <a:pt x="14" y="51"/>
                </a:lnTo>
                <a:lnTo>
                  <a:pt x="14" y="33"/>
                </a:lnTo>
                <a:lnTo>
                  <a:pt x="0" y="33"/>
                </a:lnTo>
                <a:lnTo>
                  <a:pt x="0" y="25"/>
                </a:lnTo>
                <a:lnTo>
                  <a:pt x="4" y="25"/>
                </a:lnTo>
                <a:lnTo>
                  <a:pt x="1" y="16"/>
                </a:lnTo>
                <a:close/>
                <a:moveTo>
                  <a:pt x="6" y="35"/>
                </a:moveTo>
                <a:lnTo>
                  <a:pt x="14" y="35"/>
                </a:lnTo>
                <a:lnTo>
                  <a:pt x="11" y="46"/>
                </a:lnTo>
                <a:cubicBezTo>
                  <a:pt x="11" y="48"/>
                  <a:pt x="9" y="50"/>
                  <a:pt x="6" y="50"/>
                </a:cubicBezTo>
                <a:lnTo>
                  <a:pt x="0" y="50"/>
                </a:lnTo>
                <a:lnTo>
                  <a:pt x="0" y="43"/>
                </a:lnTo>
                <a:lnTo>
                  <a:pt x="3" y="43"/>
                </a:lnTo>
                <a:cubicBezTo>
                  <a:pt x="4" y="43"/>
                  <a:pt x="4" y="42"/>
                  <a:pt x="4" y="42"/>
                </a:cubicBezTo>
                <a:lnTo>
                  <a:pt x="6" y="35"/>
                </a:lnTo>
                <a:close/>
                <a:moveTo>
                  <a:pt x="25" y="35"/>
                </a:moveTo>
                <a:lnTo>
                  <a:pt x="34" y="35"/>
                </a:lnTo>
                <a:lnTo>
                  <a:pt x="36" y="42"/>
                </a:lnTo>
                <a:cubicBezTo>
                  <a:pt x="36" y="42"/>
                  <a:pt x="36" y="43"/>
                  <a:pt x="37" y="43"/>
                </a:cubicBezTo>
                <a:lnTo>
                  <a:pt x="38" y="43"/>
                </a:lnTo>
                <a:lnTo>
                  <a:pt x="38" y="50"/>
                </a:lnTo>
                <a:lnTo>
                  <a:pt x="34" y="50"/>
                </a:lnTo>
                <a:cubicBezTo>
                  <a:pt x="31" y="50"/>
                  <a:pt x="30" y="49"/>
                  <a:pt x="29" y="46"/>
                </a:cubicBezTo>
                <a:lnTo>
                  <a:pt x="25" y="35"/>
                </a:lnTo>
                <a:close/>
                <a:moveTo>
                  <a:pt x="39" y="55"/>
                </a:moveTo>
                <a:lnTo>
                  <a:pt x="39" y="63"/>
                </a:lnTo>
                <a:lnTo>
                  <a:pt x="36" y="63"/>
                </a:lnTo>
                <a:lnTo>
                  <a:pt x="36" y="69"/>
                </a:lnTo>
                <a:cubicBezTo>
                  <a:pt x="36" y="71"/>
                  <a:pt x="36" y="72"/>
                  <a:pt x="35" y="72"/>
                </a:cubicBezTo>
                <a:lnTo>
                  <a:pt x="29" y="76"/>
                </a:lnTo>
                <a:lnTo>
                  <a:pt x="30" y="77"/>
                </a:lnTo>
                <a:cubicBezTo>
                  <a:pt x="31" y="78"/>
                  <a:pt x="33" y="78"/>
                  <a:pt x="34" y="78"/>
                </a:cubicBezTo>
                <a:lnTo>
                  <a:pt x="38" y="78"/>
                </a:lnTo>
                <a:lnTo>
                  <a:pt x="38" y="86"/>
                </a:lnTo>
                <a:lnTo>
                  <a:pt x="29" y="86"/>
                </a:lnTo>
                <a:cubicBezTo>
                  <a:pt x="28" y="86"/>
                  <a:pt x="27" y="86"/>
                  <a:pt x="26" y="85"/>
                </a:cubicBezTo>
                <a:lnTo>
                  <a:pt x="20" y="82"/>
                </a:lnTo>
                <a:lnTo>
                  <a:pt x="14" y="85"/>
                </a:lnTo>
                <a:cubicBezTo>
                  <a:pt x="13" y="86"/>
                  <a:pt x="12" y="86"/>
                  <a:pt x="10" y="86"/>
                </a:cubicBezTo>
                <a:lnTo>
                  <a:pt x="0" y="86"/>
                </a:lnTo>
                <a:lnTo>
                  <a:pt x="0" y="79"/>
                </a:lnTo>
                <a:lnTo>
                  <a:pt x="7" y="79"/>
                </a:lnTo>
                <a:cubicBezTo>
                  <a:pt x="8" y="79"/>
                  <a:pt x="8" y="78"/>
                  <a:pt x="9" y="78"/>
                </a:cubicBezTo>
                <a:lnTo>
                  <a:pt x="11" y="76"/>
                </a:lnTo>
                <a:lnTo>
                  <a:pt x="3" y="72"/>
                </a:lnTo>
                <a:cubicBezTo>
                  <a:pt x="3" y="72"/>
                  <a:pt x="2" y="71"/>
                  <a:pt x="2" y="69"/>
                </a:cubicBezTo>
                <a:lnTo>
                  <a:pt x="2" y="63"/>
                </a:lnTo>
                <a:lnTo>
                  <a:pt x="0" y="63"/>
                </a:lnTo>
                <a:lnTo>
                  <a:pt x="0" y="55"/>
                </a:lnTo>
                <a:lnTo>
                  <a:pt x="2" y="55"/>
                </a:lnTo>
                <a:lnTo>
                  <a:pt x="2" y="52"/>
                </a:lnTo>
                <a:lnTo>
                  <a:pt x="12" y="52"/>
                </a:lnTo>
                <a:lnTo>
                  <a:pt x="12" y="55"/>
                </a:lnTo>
                <a:lnTo>
                  <a:pt x="27" y="55"/>
                </a:lnTo>
                <a:lnTo>
                  <a:pt x="27" y="52"/>
                </a:lnTo>
                <a:lnTo>
                  <a:pt x="36" y="52"/>
                </a:lnTo>
                <a:lnTo>
                  <a:pt x="36" y="55"/>
                </a:lnTo>
                <a:lnTo>
                  <a:pt x="39" y="55"/>
                </a:lnTo>
                <a:close/>
                <a:moveTo>
                  <a:pt x="20" y="71"/>
                </a:moveTo>
                <a:lnTo>
                  <a:pt x="26" y="67"/>
                </a:lnTo>
                <a:cubicBezTo>
                  <a:pt x="27" y="67"/>
                  <a:pt x="27" y="66"/>
                  <a:pt x="27" y="65"/>
                </a:cubicBezTo>
                <a:lnTo>
                  <a:pt x="27" y="63"/>
                </a:lnTo>
                <a:lnTo>
                  <a:pt x="12" y="63"/>
                </a:lnTo>
                <a:lnTo>
                  <a:pt x="12" y="65"/>
                </a:lnTo>
                <a:cubicBezTo>
                  <a:pt x="12" y="66"/>
                  <a:pt x="12" y="67"/>
                  <a:pt x="13" y="67"/>
                </a:cubicBezTo>
                <a:lnTo>
                  <a:pt x="20" y="71"/>
                </a:lnTo>
                <a:close/>
                <a:moveTo>
                  <a:pt x="45" y="12"/>
                </a:moveTo>
                <a:lnTo>
                  <a:pt x="55" y="12"/>
                </a:lnTo>
                <a:lnTo>
                  <a:pt x="54" y="19"/>
                </a:lnTo>
                <a:lnTo>
                  <a:pt x="74" y="19"/>
                </a:lnTo>
                <a:lnTo>
                  <a:pt x="74" y="29"/>
                </a:lnTo>
                <a:lnTo>
                  <a:pt x="52" y="29"/>
                </a:lnTo>
                <a:lnTo>
                  <a:pt x="51" y="31"/>
                </a:lnTo>
                <a:cubicBezTo>
                  <a:pt x="50" y="35"/>
                  <a:pt x="48" y="37"/>
                  <a:pt x="44" y="37"/>
                </a:cubicBezTo>
                <a:lnTo>
                  <a:pt x="39" y="37"/>
                </a:lnTo>
                <a:lnTo>
                  <a:pt x="39" y="29"/>
                </a:lnTo>
                <a:lnTo>
                  <a:pt x="40" y="29"/>
                </a:lnTo>
                <a:cubicBezTo>
                  <a:pt x="41" y="29"/>
                  <a:pt x="42" y="28"/>
                  <a:pt x="42" y="26"/>
                </a:cubicBezTo>
                <a:lnTo>
                  <a:pt x="45" y="12"/>
                </a:lnTo>
                <a:close/>
                <a:moveTo>
                  <a:pt x="62" y="32"/>
                </a:moveTo>
                <a:lnTo>
                  <a:pt x="74" y="32"/>
                </a:lnTo>
                <a:lnTo>
                  <a:pt x="63" y="61"/>
                </a:lnTo>
                <a:lnTo>
                  <a:pt x="70" y="75"/>
                </a:lnTo>
                <a:cubicBezTo>
                  <a:pt x="72" y="78"/>
                  <a:pt x="82" y="77"/>
                  <a:pt x="83" y="77"/>
                </a:cubicBezTo>
                <a:lnTo>
                  <a:pt x="85" y="77"/>
                </a:lnTo>
                <a:lnTo>
                  <a:pt x="78" y="86"/>
                </a:lnTo>
                <a:lnTo>
                  <a:pt x="66" y="86"/>
                </a:lnTo>
                <a:cubicBezTo>
                  <a:pt x="64" y="86"/>
                  <a:pt x="63" y="85"/>
                  <a:pt x="62" y="82"/>
                </a:cubicBezTo>
                <a:lnTo>
                  <a:pt x="58" y="74"/>
                </a:lnTo>
                <a:lnTo>
                  <a:pt x="56" y="78"/>
                </a:lnTo>
                <a:cubicBezTo>
                  <a:pt x="55" y="83"/>
                  <a:pt x="52" y="86"/>
                  <a:pt x="47" y="86"/>
                </a:cubicBezTo>
                <a:lnTo>
                  <a:pt x="40" y="86"/>
                </a:lnTo>
                <a:lnTo>
                  <a:pt x="40" y="77"/>
                </a:lnTo>
                <a:lnTo>
                  <a:pt x="42" y="77"/>
                </a:lnTo>
                <a:cubicBezTo>
                  <a:pt x="44" y="77"/>
                  <a:pt x="46" y="75"/>
                  <a:pt x="48" y="71"/>
                </a:cubicBezTo>
                <a:lnTo>
                  <a:pt x="52" y="61"/>
                </a:lnTo>
                <a:lnTo>
                  <a:pt x="42" y="40"/>
                </a:lnTo>
                <a:lnTo>
                  <a:pt x="52" y="40"/>
                </a:lnTo>
                <a:lnTo>
                  <a:pt x="56" y="48"/>
                </a:lnTo>
                <a:lnTo>
                  <a:pt x="62" y="3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Freeform 8"/>
          <p:cNvSpPr>
            <a:spLocks noEditPoints="1"/>
          </p:cNvSpPr>
          <p:nvPr/>
        </p:nvSpPr>
        <p:spPr bwMode="auto">
          <a:xfrm>
            <a:off x="4157886" y="3523779"/>
            <a:ext cx="868362" cy="827088"/>
          </a:xfrm>
          <a:custGeom>
            <a:avLst/>
            <a:gdLst>
              <a:gd name="T0" fmla="*/ 26 w 84"/>
              <a:gd name="T1" fmla="*/ 24 h 80"/>
              <a:gd name="T2" fmla="*/ 21 w 84"/>
              <a:gd name="T3" fmla="*/ 29 h 80"/>
              <a:gd name="T4" fmla="*/ 25 w 84"/>
              <a:gd name="T5" fmla="*/ 40 h 80"/>
              <a:gd name="T6" fmla="*/ 21 w 84"/>
              <a:gd name="T7" fmla="*/ 75 h 80"/>
              <a:gd name="T8" fmla="*/ 4 w 84"/>
              <a:gd name="T9" fmla="*/ 80 h 80"/>
              <a:gd name="T10" fmla="*/ 8 w 84"/>
              <a:gd name="T11" fmla="*/ 71 h 80"/>
              <a:gd name="T12" fmla="*/ 10 w 84"/>
              <a:gd name="T13" fmla="*/ 61 h 80"/>
              <a:gd name="T14" fmla="*/ 6 w 84"/>
              <a:gd name="T15" fmla="*/ 65 h 80"/>
              <a:gd name="T16" fmla="*/ 0 w 84"/>
              <a:gd name="T17" fmla="*/ 55 h 80"/>
              <a:gd name="T18" fmla="*/ 10 w 84"/>
              <a:gd name="T19" fmla="*/ 35 h 80"/>
              <a:gd name="T20" fmla="*/ 1 w 84"/>
              <a:gd name="T21" fmla="*/ 24 h 80"/>
              <a:gd name="T22" fmla="*/ 10 w 84"/>
              <a:gd name="T23" fmla="*/ 14 h 80"/>
              <a:gd name="T24" fmla="*/ 21 w 84"/>
              <a:gd name="T25" fmla="*/ 0 h 80"/>
              <a:gd name="T26" fmla="*/ 26 w 84"/>
              <a:gd name="T27" fmla="*/ 14 h 80"/>
              <a:gd name="T28" fmla="*/ 73 w 84"/>
              <a:gd name="T29" fmla="*/ 9 h 80"/>
              <a:gd name="T30" fmla="*/ 64 w 84"/>
              <a:gd name="T31" fmla="*/ 35 h 80"/>
              <a:gd name="T32" fmla="*/ 62 w 84"/>
              <a:gd name="T33" fmla="*/ 41 h 80"/>
              <a:gd name="T34" fmla="*/ 77 w 84"/>
              <a:gd name="T35" fmla="*/ 50 h 80"/>
              <a:gd name="T36" fmla="*/ 62 w 84"/>
              <a:gd name="T37" fmla="*/ 56 h 80"/>
              <a:gd name="T38" fmla="*/ 74 w 84"/>
              <a:gd name="T39" fmla="*/ 73 h 80"/>
              <a:gd name="T40" fmla="*/ 41 w 84"/>
              <a:gd name="T41" fmla="*/ 80 h 80"/>
              <a:gd name="T42" fmla="*/ 50 w 84"/>
              <a:gd name="T43" fmla="*/ 56 h 80"/>
              <a:gd name="T44" fmla="*/ 39 w 84"/>
              <a:gd name="T45" fmla="*/ 50 h 80"/>
              <a:gd name="T46" fmla="*/ 28 w 84"/>
              <a:gd name="T47" fmla="*/ 80 h 80"/>
              <a:gd name="T48" fmla="*/ 25 w 84"/>
              <a:gd name="T49" fmla="*/ 71 h 80"/>
              <a:gd name="T50" fmla="*/ 28 w 84"/>
              <a:gd name="T51" fmla="*/ 69 h 80"/>
              <a:gd name="T52" fmla="*/ 41 w 84"/>
              <a:gd name="T53" fmla="*/ 9 h 80"/>
              <a:gd name="T54" fmla="*/ 61 w 84"/>
              <a:gd name="T55" fmla="*/ 72 h 80"/>
              <a:gd name="T56" fmla="*/ 63 w 84"/>
              <a:gd name="T57" fmla="*/ 64 h 80"/>
              <a:gd name="T58" fmla="*/ 52 w 84"/>
              <a:gd name="T59" fmla="*/ 72 h 80"/>
              <a:gd name="T60" fmla="*/ 50 w 84"/>
              <a:gd name="T61" fmla="*/ 41 h 80"/>
              <a:gd name="T62" fmla="*/ 39 w 84"/>
              <a:gd name="T63" fmla="*/ 35 h 80"/>
              <a:gd name="T64" fmla="*/ 50 w 84"/>
              <a:gd name="T65" fmla="*/ 41 h 80"/>
              <a:gd name="T66" fmla="*/ 60 w 84"/>
              <a:gd name="T67" fmla="*/ 26 h 80"/>
              <a:gd name="T68" fmla="*/ 62 w 84"/>
              <a:gd name="T69" fmla="*/ 18 h 80"/>
              <a:gd name="T70" fmla="*/ 39 w 84"/>
              <a:gd name="T71" fmla="*/ 2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4" h="80">
                <a:moveTo>
                  <a:pt x="26" y="14"/>
                </a:moveTo>
                <a:lnTo>
                  <a:pt x="26" y="24"/>
                </a:lnTo>
                <a:lnTo>
                  <a:pt x="21" y="24"/>
                </a:lnTo>
                <a:lnTo>
                  <a:pt x="21" y="29"/>
                </a:lnTo>
                <a:lnTo>
                  <a:pt x="25" y="29"/>
                </a:lnTo>
                <a:lnTo>
                  <a:pt x="25" y="40"/>
                </a:lnTo>
                <a:lnTo>
                  <a:pt x="21" y="40"/>
                </a:lnTo>
                <a:lnTo>
                  <a:pt x="21" y="75"/>
                </a:lnTo>
                <a:cubicBezTo>
                  <a:pt x="21" y="79"/>
                  <a:pt x="19" y="80"/>
                  <a:pt x="14" y="80"/>
                </a:cubicBezTo>
                <a:lnTo>
                  <a:pt x="4" y="80"/>
                </a:lnTo>
                <a:lnTo>
                  <a:pt x="4" y="71"/>
                </a:lnTo>
                <a:lnTo>
                  <a:pt x="8" y="71"/>
                </a:lnTo>
                <a:cubicBezTo>
                  <a:pt x="9" y="71"/>
                  <a:pt x="10" y="71"/>
                  <a:pt x="10" y="70"/>
                </a:cubicBezTo>
                <a:lnTo>
                  <a:pt x="10" y="61"/>
                </a:lnTo>
                <a:lnTo>
                  <a:pt x="9" y="62"/>
                </a:lnTo>
                <a:cubicBezTo>
                  <a:pt x="8" y="64"/>
                  <a:pt x="7" y="65"/>
                  <a:pt x="6" y="65"/>
                </a:cubicBezTo>
                <a:lnTo>
                  <a:pt x="0" y="65"/>
                </a:lnTo>
                <a:lnTo>
                  <a:pt x="0" y="55"/>
                </a:lnTo>
                <a:cubicBezTo>
                  <a:pt x="1" y="55"/>
                  <a:pt x="3" y="54"/>
                  <a:pt x="3" y="52"/>
                </a:cubicBezTo>
                <a:lnTo>
                  <a:pt x="10" y="35"/>
                </a:lnTo>
                <a:lnTo>
                  <a:pt x="10" y="24"/>
                </a:lnTo>
                <a:lnTo>
                  <a:pt x="1" y="24"/>
                </a:lnTo>
                <a:lnTo>
                  <a:pt x="1" y="14"/>
                </a:lnTo>
                <a:lnTo>
                  <a:pt x="10" y="14"/>
                </a:lnTo>
                <a:lnTo>
                  <a:pt x="10" y="8"/>
                </a:lnTo>
                <a:lnTo>
                  <a:pt x="21" y="0"/>
                </a:lnTo>
                <a:lnTo>
                  <a:pt x="21" y="14"/>
                </a:lnTo>
                <a:lnTo>
                  <a:pt x="26" y="14"/>
                </a:lnTo>
                <a:close/>
                <a:moveTo>
                  <a:pt x="41" y="9"/>
                </a:moveTo>
                <a:lnTo>
                  <a:pt x="73" y="9"/>
                </a:lnTo>
                <a:lnTo>
                  <a:pt x="73" y="27"/>
                </a:lnTo>
                <a:lnTo>
                  <a:pt x="64" y="35"/>
                </a:lnTo>
                <a:lnTo>
                  <a:pt x="62" y="35"/>
                </a:lnTo>
                <a:lnTo>
                  <a:pt x="62" y="41"/>
                </a:lnTo>
                <a:lnTo>
                  <a:pt x="84" y="41"/>
                </a:lnTo>
                <a:lnTo>
                  <a:pt x="77" y="50"/>
                </a:lnTo>
                <a:lnTo>
                  <a:pt x="62" y="50"/>
                </a:lnTo>
                <a:lnTo>
                  <a:pt x="62" y="56"/>
                </a:lnTo>
                <a:lnTo>
                  <a:pt x="74" y="56"/>
                </a:lnTo>
                <a:lnTo>
                  <a:pt x="74" y="73"/>
                </a:lnTo>
                <a:lnTo>
                  <a:pt x="64" y="80"/>
                </a:lnTo>
                <a:lnTo>
                  <a:pt x="41" y="80"/>
                </a:lnTo>
                <a:lnTo>
                  <a:pt x="41" y="56"/>
                </a:lnTo>
                <a:lnTo>
                  <a:pt x="50" y="56"/>
                </a:lnTo>
                <a:lnTo>
                  <a:pt x="50" y="50"/>
                </a:lnTo>
                <a:lnTo>
                  <a:pt x="39" y="50"/>
                </a:lnTo>
                <a:lnTo>
                  <a:pt x="39" y="70"/>
                </a:lnTo>
                <a:cubicBezTo>
                  <a:pt x="39" y="77"/>
                  <a:pt x="35" y="80"/>
                  <a:pt x="28" y="80"/>
                </a:cubicBezTo>
                <a:lnTo>
                  <a:pt x="25" y="80"/>
                </a:lnTo>
                <a:lnTo>
                  <a:pt x="25" y="71"/>
                </a:lnTo>
                <a:lnTo>
                  <a:pt x="26" y="71"/>
                </a:lnTo>
                <a:cubicBezTo>
                  <a:pt x="27" y="71"/>
                  <a:pt x="28" y="71"/>
                  <a:pt x="28" y="69"/>
                </a:cubicBezTo>
                <a:lnTo>
                  <a:pt x="28" y="9"/>
                </a:lnTo>
                <a:lnTo>
                  <a:pt x="41" y="9"/>
                </a:lnTo>
                <a:close/>
                <a:moveTo>
                  <a:pt x="53" y="72"/>
                </a:moveTo>
                <a:lnTo>
                  <a:pt x="61" y="72"/>
                </a:lnTo>
                <a:cubicBezTo>
                  <a:pt x="62" y="72"/>
                  <a:pt x="63" y="71"/>
                  <a:pt x="63" y="70"/>
                </a:cubicBezTo>
                <a:lnTo>
                  <a:pt x="63" y="64"/>
                </a:lnTo>
                <a:lnTo>
                  <a:pt x="52" y="64"/>
                </a:lnTo>
                <a:lnTo>
                  <a:pt x="52" y="72"/>
                </a:lnTo>
                <a:lnTo>
                  <a:pt x="53" y="72"/>
                </a:lnTo>
                <a:close/>
                <a:moveTo>
                  <a:pt x="50" y="41"/>
                </a:moveTo>
                <a:lnTo>
                  <a:pt x="50" y="35"/>
                </a:lnTo>
                <a:lnTo>
                  <a:pt x="39" y="35"/>
                </a:lnTo>
                <a:lnTo>
                  <a:pt x="39" y="41"/>
                </a:lnTo>
                <a:lnTo>
                  <a:pt x="50" y="41"/>
                </a:lnTo>
                <a:close/>
                <a:moveTo>
                  <a:pt x="39" y="26"/>
                </a:moveTo>
                <a:lnTo>
                  <a:pt x="60" y="26"/>
                </a:lnTo>
                <a:cubicBezTo>
                  <a:pt x="61" y="26"/>
                  <a:pt x="62" y="26"/>
                  <a:pt x="62" y="24"/>
                </a:cubicBezTo>
                <a:lnTo>
                  <a:pt x="62" y="18"/>
                </a:lnTo>
                <a:lnTo>
                  <a:pt x="39" y="18"/>
                </a:lnTo>
                <a:lnTo>
                  <a:pt x="39" y="2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9" name="Freeform 9"/>
          <p:cNvSpPr>
            <a:spLocks noEditPoints="1"/>
          </p:cNvSpPr>
          <p:nvPr/>
        </p:nvSpPr>
        <p:spPr bwMode="auto">
          <a:xfrm>
            <a:off x="5057998" y="3534891"/>
            <a:ext cx="898525" cy="825500"/>
          </a:xfrm>
          <a:custGeom>
            <a:avLst/>
            <a:gdLst>
              <a:gd name="T0" fmla="*/ 7 w 87"/>
              <a:gd name="T1" fmla="*/ 8 h 80"/>
              <a:gd name="T2" fmla="*/ 19 w 87"/>
              <a:gd name="T3" fmla="*/ 8 h 80"/>
              <a:gd name="T4" fmla="*/ 19 w 87"/>
              <a:gd name="T5" fmla="*/ 24 h 80"/>
              <a:gd name="T6" fmla="*/ 7 w 87"/>
              <a:gd name="T7" fmla="*/ 24 h 80"/>
              <a:gd name="T8" fmla="*/ 7 w 87"/>
              <a:gd name="T9" fmla="*/ 8 h 80"/>
              <a:gd name="T10" fmla="*/ 0 w 87"/>
              <a:gd name="T11" fmla="*/ 28 h 80"/>
              <a:gd name="T12" fmla="*/ 18 w 87"/>
              <a:gd name="T13" fmla="*/ 28 h 80"/>
              <a:gd name="T14" fmla="*/ 18 w 87"/>
              <a:gd name="T15" fmla="*/ 67 h 80"/>
              <a:gd name="T16" fmla="*/ 20 w 87"/>
              <a:gd name="T17" fmla="*/ 69 h 80"/>
              <a:gd name="T18" fmla="*/ 23 w 87"/>
              <a:gd name="T19" fmla="*/ 69 h 80"/>
              <a:gd name="T20" fmla="*/ 23 w 87"/>
              <a:gd name="T21" fmla="*/ 79 h 80"/>
              <a:gd name="T22" fmla="*/ 12 w 87"/>
              <a:gd name="T23" fmla="*/ 79 h 80"/>
              <a:gd name="T24" fmla="*/ 7 w 87"/>
              <a:gd name="T25" fmla="*/ 75 h 80"/>
              <a:gd name="T26" fmla="*/ 7 w 87"/>
              <a:gd name="T27" fmla="*/ 38 h 80"/>
              <a:gd name="T28" fmla="*/ 0 w 87"/>
              <a:gd name="T29" fmla="*/ 38 h 80"/>
              <a:gd name="T30" fmla="*/ 0 w 87"/>
              <a:gd name="T31" fmla="*/ 28 h 80"/>
              <a:gd name="T32" fmla="*/ 31 w 87"/>
              <a:gd name="T33" fmla="*/ 7 h 80"/>
              <a:gd name="T34" fmla="*/ 43 w 87"/>
              <a:gd name="T35" fmla="*/ 7 h 80"/>
              <a:gd name="T36" fmla="*/ 45 w 87"/>
              <a:gd name="T37" fmla="*/ 16 h 80"/>
              <a:gd name="T38" fmla="*/ 53 w 87"/>
              <a:gd name="T39" fmla="*/ 16 h 80"/>
              <a:gd name="T40" fmla="*/ 58 w 87"/>
              <a:gd name="T41" fmla="*/ 0 h 80"/>
              <a:gd name="T42" fmla="*/ 70 w 87"/>
              <a:gd name="T43" fmla="*/ 0 h 80"/>
              <a:gd name="T44" fmla="*/ 65 w 87"/>
              <a:gd name="T45" fmla="*/ 16 h 80"/>
              <a:gd name="T46" fmla="*/ 71 w 87"/>
              <a:gd name="T47" fmla="*/ 16 h 80"/>
              <a:gd name="T48" fmla="*/ 71 w 87"/>
              <a:gd name="T49" fmla="*/ 42 h 80"/>
              <a:gd name="T50" fmla="*/ 63 w 87"/>
              <a:gd name="T51" fmla="*/ 48 h 80"/>
              <a:gd name="T52" fmla="*/ 63 w 87"/>
              <a:gd name="T53" fmla="*/ 69 h 80"/>
              <a:gd name="T54" fmla="*/ 65 w 87"/>
              <a:gd name="T55" fmla="*/ 70 h 80"/>
              <a:gd name="T56" fmla="*/ 87 w 87"/>
              <a:gd name="T57" fmla="*/ 70 h 80"/>
              <a:gd name="T58" fmla="*/ 78 w 87"/>
              <a:gd name="T59" fmla="*/ 80 h 80"/>
              <a:gd name="T60" fmla="*/ 58 w 87"/>
              <a:gd name="T61" fmla="*/ 80 h 80"/>
              <a:gd name="T62" fmla="*/ 52 w 87"/>
              <a:gd name="T63" fmla="*/ 74 h 80"/>
              <a:gd name="T64" fmla="*/ 52 w 87"/>
              <a:gd name="T65" fmla="*/ 48 h 80"/>
              <a:gd name="T66" fmla="*/ 27 w 87"/>
              <a:gd name="T67" fmla="*/ 48 h 80"/>
              <a:gd name="T68" fmla="*/ 27 w 87"/>
              <a:gd name="T69" fmla="*/ 16 h 80"/>
              <a:gd name="T70" fmla="*/ 33 w 87"/>
              <a:gd name="T71" fmla="*/ 16 h 80"/>
              <a:gd name="T72" fmla="*/ 31 w 87"/>
              <a:gd name="T73" fmla="*/ 7 h 80"/>
              <a:gd name="T74" fmla="*/ 57 w 87"/>
              <a:gd name="T75" fmla="*/ 39 h 80"/>
              <a:gd name="T76" fmla="*/ 60 w 87"/>
              <a:gd name="T77" fmla="*/ 37 h 80"/>
              <a:gd name="T78" fmla="*/ 60 w 87"/>
              <a:gd name="T79" fmla="*/ 26 h 80"/>
              <a:gd name="T80" fmla="*/ 39 w 87"/>
              <a:gd name="T81" fmla="*/ 26 h 80"/>
              <a:gd name="T82" fmla="*/ 39 w 87"/>
              <a:gd name="T83" fmla="*/ 39 h 80"/>
              <a:gd name="T84" fmla="*/ 57 w 87"/>
              <a:gd name="T85" fmla="*/ 39 h 80"/>
              <a:gd name="T86" fmla="*/ 34 w 87"/>
              <a:gd name="T87" fmla="*/ 53 h 80"/>
              <a:gd name="T88" fmla="*/ 45 w 87"/>
              <a:gd name="T89" fmla="*/ 53 h 80"/>
              <a:gd name="T90" fmla="*/ 41 w 87"/>
              <a:gd name="T91" fmla="*/ 75 h 80"/>
              <a:gd name="T92" fmla="*/ 36 w 87"/>
              <a:gd name="T93" fmla="*/ 79 h 80"/>
              <a:gd name="T94" fmla="*/ 26 w 87"/>
              <a:gd name="T95" fmla="*/ 79 h 80"/>
              <a:gd name="T96" fmla="*/ 26 w 87"/>
              <a:gd name="T97" fmla="*/ 71 h 80"/>
              <a:gd name="T98" fmla="*/ 30 w 87"/>
              <a:gd name="T99" fmla="*/ 71 h 80"/>
              <a:gd name="T100" fmla="*/ 31 w 87"/>
              <a:gd name="T101" fmla="*/ 68 h 80"/>
              <a:gd name="T102" fmla="*/ 34 w 87"/>
              <a:gd name="T103" fmla="*/ 5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7" h="80">
                <a:moveTo>
                  <a:pt x="7" y="8"/>
                </a:moveTo>
                <a:lnTo>
                  <a:pt x="19" y="8"/>
                </a:lnTo>
                <a:lnTo>
                  <a:pt x="19" y="24"/>
                </a:lnTo>
                <a:lnTo>
                  <a:pt x="7" y="24"/>
                </a:lnTo>
                <a:lnTo>
                  <a:pt x="7" y="8"/>
                </a:lnTo>
                <a:close/>
                <a:moveTo>
                  <a:pt x="0" y="28"/>
                </a:moveTo>
                <a:lnTo>
                  <a:pt x="18" y="28"/>
                </a:lnTo>
                <a:lnTo>
                  <a:pt x="18" y="67"/>
                </a:lnTo>
                <a:cubicBezTo>
                  <a:pt x="18" y="68"/>
                  <a:pt x="19" y="69"/>
                  <a:pt x="20" y="69"/>
                </a:cubicBezTo>
                <a:lnTo>
                  <a:pt x="23" y="69"/>
                </a:lnTo>
                <a:lnTo>
                  <a:pt x="23" y="79"/>
                </a:lnTo>
                <a:lnTo>
                  <a:pt x="12" y="79"/>
                </a:lnTo>
                <a:cubicBezTo>
                  <a:pt x="9" y="79"/>
                  <a:pt x="7" y="78"/>
                  <a:pt x="7" y="75"/>
                </a:cubicBezTo>
                <a:lnTo>
                  <a:pt x="7" y="38"/>
                </a:lnTo>
                <a:lnTo>
                  <a:pt x="0" y="38"/>
                </a:lnTo>
                <a:lnTo>
                  <a:pt x="0" y="28"/>
                </a:lnTo>
                <a:close/>
                <a:moveTo>
                  <a:pt x="31" y="7"/>
                </a:moveTo>
                <a:lnTo>
                  <a:pt x="43" y="7"/>
                </a:lnTo>
                <a:lnTo>
                  <a:pt x="45" y="16"/>
                </a:lnTo>
                <a:lnTo>
                  <a:pt x="53" y="16"/>
                </a:lnTo>
                <a:lnTo>
                  <a:pt x="58" y="0"/>
                </a:lnTo>
                <a:lnTo>
                  <a:pt x="70" y="0"/>
                </a:lnTo>
                <a:lnTo>
                  <a:pt x="65" y="16"/>
                </a:lnTo>
                <a:lnTo>
                  <a:pt x="71" y="16"/>
                </a:lnTo>
                <a:lnTo>
                  <a:pt x="71" y="42"/>
                </a:lnTo>
                <a:lnTo>
                  <a:pt x="63" y="48"/>
                </a:lnTo>
                <a:lnTo>
                  <a:pt x="63" y="69"/>
                </a:lnTo>
                <a:cubicBezTo>
                  <a:pt x="63" y="70"/>
                  <a:pt x="64" y="70"/>
                  <a:pt x="65" y="70"/>
                </a:cubicBezTo>
                <a:lnTo>
                  <a:pt x="87" y="70"/>
                </a:lnTo>
                <a:lnTo>
                  <a:pt x="78" y="80"/>
                </a:lnTo>
                <a:lnTo>
                  <a:pt x="58" y="80"/>
                </a:lnTo>
                <a:cubicBezTo>
                  <a:pt x="54" y="80"/>
                  <a:pt x="52" y="78"/>
                  <a:pt x="52" y="74"/>
                </a:cubicBezTo>
                <a:lnTo>
                  <a:pt x="52" y="48"/>
                </a:lnTo>
                <a:lnTo>
                  <a:pt x="27" y="48"/>
                </a:lnTo>
                <a:lnTo>
                  <a:pt x="27" y="16"/>
                </a:lnTo>
                <a:lnTo>
                  <a:pt x="33" y="16"/>
                </a:lnTo>
                <a:lnTo>
                  <a:pt x="31" y="7"/>
                </a:lnTo>
                <a:close/>
                <a:moveTo>
                  <a:pt x="57" y="39"/>
                </a:moveTo>
                <a:cubicBezTo>
                  <a:pt x="59" y="39"/>
                  <a:pt x="60" y="38"/>
                  <a:pt x="60" y="37"/>
                </a:cubicBezTo>
                <a:lnTo>
                  <a:pt x="60" y="26"/>
                </a:lnTo>
                <a:lnTo>
                  <a:pt x="39" y="26"/>
                </a:lnTo>
                <a:lnTo>
                  <a:pt x="39" y="39"/>
                </a:lnTo>
                <a:lnTo>
                  <a:pt x="57" y="39"/>
                </a:lnTo>
                <a:close/>
                <a:moveTo>
                  <a:pt x="34" y="53"/>
                </a:moveTo>
                <a:lnTo>
                  <a:pt x="45" y="53"/>
                </a:lnTo>
                <a:lnTo>
                  <a:pt x="41" y="75"/>
                </a:lnTo>
                <a:cubicBezTo>
                  <a:pt x="41" y="78"/>
                  <a:pt x="39" y="79"/>
                  <a:pt x="36" y="79"/>
                </a:cubicBezTo>
                <a:lnTo>
                  <a:pt x="26" y="79"/>
                </a:lnTo>
                <a:lnTo>
                  <a:pt x="26" y="71"/>
                </a:lnTo>
                <a:lnTo>
                  <a:pt x="30" y="71"/>
                </a:lnTo>
                <a:cubicBezTo>
                  <a:pt x="31" y="71"/>
                  <a:pt x="31" y="70"/>
                  <a:pt x="31" y="68"/>
                </a:cubicBezTo>
                <a:lnTo>
                  <a:pt x="34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Freeform 10"/>
          <p:cNvSpPr>
            <a:spLocks noEditPoints="1"/>
          </p:cNvSpPr>
          <p:nvPr/>
        </p:nvSpPr>
        <p:spPr bwMode="auto">
          <a:xfrm>
            <a:off x="5935886" y="3606329"/>
            <a:ext cx="868362" cy="744538"/>
          </a:xfrm>
          <a:custGeom>
            <a:avLst/>
            <a:gdLst>
              <a:gd name="T0" fmla="*/ 5 w 84"/>
              <a:gd name="T1" fmla="*/ 1 h 72"/>
              <a:gd name="T2" fmla="*/ 17 w 84"/>
              <a:gd name="T3" fmla="*/ 1 h 72"/>
              <a:gd name="T4" fmla="*/ 17 w 84"/>
              <a:gd name="T5" fmla="*/ 15 h 72"/>
              <a:gd name="T6" fmla="*/ 5 w 84"/>
              <a:gd name="T7" fmla="*/ 15 h 72"/>
              <a:gd name="T8" fmla="*/ 5 w 84"/>
              <a:gd name="T9" fmla="*/ 1 h 72"/>
              <a:gd name="T10" fmla="*/ 0 w 84"/>
              <a:gd name="T11" fmla="*/ 23 h 72"/>
              <a:gd name="T12" fmla="*/ 17 w 84"/>
              <a:gd name="T13" fmla="*/ 23 h 72"/>
              <a:gd name="T14" fmla="*/ 17 w 84"/>
              <a:gd name="T15" fmla="*/ 61 h 72"/>
              <a:gd name="T16" fmla="*/ 18 w 84"/>
              <a:gd name="T17" fmla="*/ 63 h 72"/>
              <a:gd name="T18" fmla="*/ 21 w 84"/>
              <a:gd name="T19" fmla="*/ 63 h 72"/>
              <a:gd name="T20" fmla="*/ 21 w 84"/>
              <a:gd name="T21" fmla="*/ 72 h 72"/>
              <a:gd name="T22" fmla="*/ 10 w 84"/>
              <a:gd name="T23" fmla="*/ 72 h 72"/>
              <a:gd name="T24" fmla="*/ 5 w 84"/>
              <a:gd name="T25" fmla="*/ 68 h 72"/>
              <a:gd name="T26" fmla="*/ 5 w 84"/>
              <a:gd name="T27" fmla="*/ 34 h 72"/>
              <a:gd name="T28" fmla="*/ 0 w 84"/>
              <a:gd name="T29" fmla="*/ 34 h 72"/>
              <a:gd name="T30" fmla="*/ 0 w 84"/>
              <a:gd name="T31" fmla="*/ 23 h 72"/>
              <a:gd name="T32" fmla="*/ 64 w 84"/>
              <a:gd name="T33" fmla="*/ 0 h 72"/>
              <a:gd name="T34" fmla="*/ 75 w 84"/>
              <a:gd name="T35" fmla="*/ 0 h 72"/>
              <a:gd name="T36" fmla="*/ 72 w 84"/>
              <a:gd name="T37" fmla="*/ 10 h 72"/>
              <a:gd name="T38" fmla="*/ 65 w 84"/>
              <a:gd name="T39" fmla="*/ 13 h 72"/>
              <a:gd name="T40" fmla="*/ 55 w 84"/>
              <a:gd name="T41" fmla="*/ 13 h 72"/>
              <a:gd name="T42" fmla="*/ 55 w 84"/>
              <a:gd name="T43" fmla="*/ 21 h 72"/>
              <a:gd name="T44" fmla="*/ 84 w 84"/>
              <a:gd name="T45" fmla="*/ 21 h 72"/>
              <a:gd name="T46" fmla="*/ 78 w 84"/>
              <a:gd name="T47" fmla="*/ 30 h 72"/>
              <a:gd name="T48" fmla="*/ 55 w 84"/>
              <a:gd name="T49" fmla="*/ 30 h 72"/>
              <a:gd name="T50" fmla="*/ 55 w 84"/>
              <a:gd name="T51" fmla="*/ 39 h 72"/>
              <a:gd name="T52" fmla="*/ 72 w 84"/>
              <a:gd name="T53" fmla="*/ 39 h 72"/>
              <a:gd name="T54" fmla="*/ 72 w 84"/>
              <a:gd name="T55" fmla="*/ 64 h 72"/>
              <a:gd name="T56" fmla="*/ 64 w 84"/>
              <a:gd name="T57" fmla="*/ 72 h 72"/>
              <a:gd name="T58" fmla="*/ 25 w 84"/>
              <a:gd name="T59" fmla="*/ 72 h 72"/>
              <a:gd name="T60" fmla="*/ 25 w 84"/>
              <a:gd name="T61" fmla="*/ 39 h 72"/>
              <a:gd name="T62" fmla="*/ 43 w 84"/>
              <a:gd name="T63" fmla="*/ 39 h 72"/>
              <a:gd name="T64" fmla="*/ 43 w 84"/>
              <a:gd name="T65" fmla="*/ 30 h 72"/>
              <a:gd name="T66" fmla="*/ 22 w 84"/>
              <a:gd name="T67" fmla="*/ 30 h 72"/>
              <a:gd name="T68" fmla="*/ 22 w 84"/>
              <a:gd name="T69" fmla="*/ 21 h 72"/>
              <a:gd name="T70" fmla="*/ 43 w 84"/>
              <a:gd name="T71" fmla="*/ 21 h 72"/>
              <a:gd name="T72" fmla="*/ 43 w 84"/>
              <a:gd name="T73" fmla="*/ 13 h 72"/>
              <a:gd name="T74" fmla="*/ 26 w 84"/>
              <a:gd name="T75" fmla="*/ 13 h 72"/>
              <a:gd name="T76" fmla="*/ 26 w 84"/>
              <a:gd name="T77" fmla="*/ 3 h 72"/>
              <a:gd name="T78" fmla="*/ 61 w 84"/>
              <a:gd name="T79" fmla="*/ 3 h 72"/>
              <a:gd name="T80" fmla="*/ 64 w 84"/>
              <a:gd name="T81" fmla="*/ 0 h 72"/>
              <a:gd name="T82" fmla="*/ 58 w 84"/>
              <a:gd name="T83" fmla="*/ 63 h 72"/>
              <a:gd name="T84" fmla="*/ 61 w 84"/>
              <a:gd name="T85" fmla="*/ 60 h 72"/>
              <a:gd name="T86" fmla="*/ 61 w 84"/>
              <a:gd name="T87" fmla="*/ 48 h 72"/>
              <a:gd name="T88" fmla="*/ 37 w 84"/>
              <a:gd name="T89" fmla="*/ 48 h 72"/>
              <a:gd name="T90" fmla="*/ 37 w 84"/>
              <a:gd name="T91" fmla="*/ 63 h 72"/>
              <a:gd name="T92" fmla="*/ 58 w 84"/>
              <a:gd name="T93" fmla="*/ 63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4" h="72">
                <a:moveTo>
                  <a:pt x="5" y="1"/>
                </a:moveTo>
                <a:lnTo>
                  <a:pt x="17" y="1"/>
                </a:lnTo>
                <a:lnTo>
                  <a:pt x="17" y="15"/>
                </a:lnTo>
                <a:lnTo>
                  <a:pt x="5" y="15"/>
                </a:lnTo>
                <a:lnTo>
                  <a:pt x="5" y="1"/>
                </a:lnTo>
                <a:close/>
                <a:moveTo>
                  <a:pt x="0" y="23"/>
                </a:moveTo>
                <a:lnTo>
                  <a:pt x="17" y="23"/>
                </a:lnTo>
                <a:lnTo>
                  <a:pt x="17" y="61"/>
                </a:lnTo>
                <a:cubicBezTo>
                  <a:pt x="17" y="62"/>
                  <a:pt x="17" y="63"/>
                  <a:pt x="18" y="63"/>
                </a:cubicBezTo>
                <a:lnTo>
                  <a:pt x="21" y="63"/>
                </a:lnTo>
                <a:lnTo>
                  <a:pt x="21" y="72"/>
                </a:lnTo>
                <a:lnTo>
                  <a:pt x="10" y="72"/>
                </a:lnTo>
                <a:cubicBezTo>
                  <a:pt x="7" y="72"/>
                  <a:pt x="5" y="71"/>
                  <a:pt x="5" y="68"/>
                </a:cubicBezTo>
                <a:lnTo>
                  <a:pt x="5" y="34"/>
                </a:lnTo>
                <a:lnTo>
                  <a:pt x="0" y="34"/>
                </a:lnTo>
                <a:lnTo>
                  <a:pt x="0" y="23"/>
                </a:lnTo>
                <a:close/>
                <a:moveTo>
                  <a:pt x="64" y="0"/>
                </a:moveTo>
                <a:lnTo>
                  <a:pt x="75" y="0"/>
                </a:lnTo>
                <a:cubicBezTo>
                  <a:pt x="75" y="5"/>
                  <a:pt x="74" y="8"/>
                  <a:pt x="72" y="10"/>
                </a:cubicBezTo>
                <a:cubicBezTo>
                  <a:pt x="70" y="12"/>
                  <a:pt x="68" y="13"/>
                  <a:pt x="65" y="13"/>
                </a:cubicBezTo>
                <a:lnTo>
                  <a:pt x="55" y="13"/>
                </a:lnTo>
                <a:lnTo>
                  <a:pt x="55" y="21"/>
                </a:lnTo>
                <a:lnTo>
                  <a:pt x="84" y="21"/>
                </a:lnTo>
                <a:lnTo>
                  <a:pt x="78" y="30"/>
                </a:lnTo>
                <a:lnTo>
                  <a:pt x="55" y="30"/>
                </a:lnTo>
                <a:lnTo>
                  <a:pt x="55" y="39"/>
                </a:lnTo>
                <a:lnTo>
                  <a:pt x="72" y="39"/>
                </a:lnTo>
                <a:lnTo>
                  <a:pt x="72" y="64"/>
                </a:lnTo>
                <a:lnTo>
                  <a:pt x="64" y="72"/>
                </a:lnTo>
                <a:lnTo>
                  <a:pt x="25" y="72"/>
                </a:lnTo>
                <a:lnTo>
                  <a:pt x="25" y="39"/>
                </a:lnTo>
                <a:lnTo>
                  <a:pt x="43" y="39"/>
                </a:lnTo>
                <a:lnTo>
                  <a:pt x="43" y="30"/>
                </a:lnTo>
                <a:lnTo>
                  <a:pt x="22" y="30"/>
                </a:lnTo>
                <a:lnTo>
                  <a:pt x="22" y="21"/>
                </a:lnTo>
                <a:lnTo>
                  <a:pt x="43" y="21"/>
                </a:lnTo>
                <a:lnTo>
                  <a:pt x="43" y="13"/>
                </a:lnTo>
                <a:lnTo>
                  <a:pt x="26" y="13"/>
                </a:lnTo>
                <a:lnTo>
                  <a:pt x="26" y="3"/>
                </a:lnTo>
                <a:lnTo>
                  <a:pt x="61" y="3"/>
                </a:lnTo>
                <a:cubicBezTo>
                  <a:pt x="63" y="3"/>
                  <a:pt x="64" y="2"/>
                  <a:pt x="64" y="0"/>
                </a:cubicBezTo>
                <a:close/>
                <a:moveTo>
                  <a:pt x="58" y="63"/>
                </a:moveTo>
                <a:cubicBezTo>
                  <a:pt x="60" y="63"/>
                  <a:pt x="61" y="62"/>
                  <a:pt x="61" y="60"/>
                </a:cubicBezTo>
                <a:lnTo>
                  <a:pt x="61" y="48"/>
                </a:lnTo>
                <a:lnTo>
                  <a:pt x="37" y="48"/>
                </a:lnTo>
                <a:lnTo>
                  <a:pt x="37" y="63"/>
                </a:lnTo>
                <a:lnTo>
                  <a:pt x="58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Freeform 541"/>
          <p:cNvSpPr>
            <a:spLocks noEditPoints="1"/>
          </p:cNvSpPr>
          <p:nvPr/>
        </p:nvSpPr>
        <p:spPr bwMode="auto">
          <a:xfrm>
            <a:off x="5113664" y="287616"/>
            <a:ext cx="1002495" cy="1002495"/>
          </a:xfrm>
          <a:custGeom>
            <a:avLst/>
            <a:gdLst>
              <a:gd name="T0" fmla="*/ 62 w 83"/>
              <a:gd name="T1" fmla="*/ 42 h 83"/>
              <a:gd name="T2" fmla="*/ 42 w 83"/>
              <a:gd name="T3" fmla="*/ 19 h 83"/>
              <a:gd name="T4" fmla="*/ 31 w 83"/>
              <a:gd name="T5" fmla="*/ 73 h 83"/>
              <a:gd name="T6" fmla="*/ 38 w 83"/>
              <a:gd name="T7" fmla="*/ 81 h 83"/>
              <a:gd name="T8" fmla="*/ 48 w 83"/>
              <a:gd name="T9" fmla="*/ 74 h 83"/>
              <a:gd name="T10" fmla="*/ 58 w 83"/>
              <a:gd name="T11" fmla="*/ 77 h 83"/>
              <a:gd name="T12" fmla="*/ 63 w 83"/>
              <a:gd name="T13" fmla="*/ 66 h 83"/>
              <a:gd name="T14" fmla="*/ 74 w 83"/>
              <a:gd name="T15" fmla="*/ 64 h 83"/>
              <a:gd name="T16" fmla="*/ 73 w 83"/>
              <a:gd name="T17" fmla="*/ 52 h 83"/>
              <a:gd name="T18" fmla="*/ 81 w 83"/>
              <a:gd name="T19" fmla="*/ 45 h 83"/>
              <a:gd name="T20" fmla="*/ 74 w 83"/>
              <a:gd name="T21" fmla="*/ 36 h 83"/>
              <a:gd name="T22" fmla="*/ 77 w 83"/>
              <a:gd name="T23" fmla="*/ 27 h 83"/>
              <a:gd name="T24" fmla="*/ 67 w 83"/>
              <a:gd name="T25" fmla="*/ 20 h 83"/>
              <a:gd name="T26" fmla="*/ 65 w 83"/>
              <a:gd name="T27" fmla="*/ 11 h 83"/>
              <a:gd name="T28" fmla="*/ 53 w 83"/>
              <a:gd name="T29" fmla="*/ 11 h 83"/>
              <a:gd name="T30" fmla="*/ 46 w 83"/>
              <a:gd name="T31" fmla="*/ 3 h 83"/>
              <a:gd name="T32" fmla="*/ 36 w 83"/>
              <a:gd name="T33" fmla="*/ 9 h 83"/>
              <a:gd name="T34" fmla="*/ 27 w 83"/>
              <a:gd name="T35" fmla="*/ 6 h 83"/>
              <a:gd name="T36" fmla="*/ 17 w 83"/>
              <a:gd name="T37" fmla="*/ 11 h 83"/>
              <a:gd name="T38" fmla="*/ 16 w 83"/>
              <a:gd name="T39" fmla="*/ 21 h 83"/>
              <a:gd name="T40" fmla="*/ 5 w 83"/>
              <a:gd name="T41" fmla="*/ 27 h 83"/>
              <a:gd name="T42" fmla="*/ 9 w 83"/>
              <a:gd name="T43" fmla="*/ 36 h 83"/>
              <a:gd name="T44" fmla="*/ 2 w 83"/>
              <a:gd name="T45" fmla="*/ 46 h 83"/>
              <a:gd name="T46" fmla="*/ 11 w 83"/>
              <a:gd name="T47" fmla="*/ 53 h 83"/>
              <a:gd name="T48" fmla="*/ 6 w 83"/>
              <a:gd name="T49" fmla="*/ 58 h 83"/>
              <a:gd name="T50" fmla="*/ 17 w 83"/>
              <a:gd name="T51" fmla="*/ 63 h 83"/>
              <a:gd name="T52" fmla="*/ 18 w 83"/>
              <a:gd name="T53" fmla="*/ 73 h 83"/>
              <a:gd name="T54" fmla="*/ 30 w 83"/>
              <a:gd name="T55" fmla="*/ 73 h 83"/>
              <a:gd name="T56" fmla="*/ 35 w 83"/>
              <a:gd name="T57" fmla="*/ 76 h 83"/>
              <a:gd name="T58" fmla="*/ 25 w 83"/>
              <a:gd name="T59" fmla="*/ 80 h 83"/>
              <a:gd name="T60" fmla="*/ 19 w 83"/>
              <a:gd name="T61" fmla="*/ 68 h 83"/>
              <a:gd name="T62" fmla="*/ 8 w 83"/>
              <a:gd name="T63" fmla="*/ 66 h 83"/>
              <a:gd name="T64" fmla="*/ 8 w 83"/>
              <a:gd name="T65" fmla="*/ 53 h 83"/>
              <a:gd name="T66" fmla="*/ 0 w 83"/>
              <a:gd name="T67" fmla="*/ 38 h 83"/>
              <a:gd name="T68" fmla="*/ 5 w 83"/>
              <a:gd name="T69" fmla="*/ 29 h 83"/>
              <a:gd name="T70" fmla="*/ 10 w 83"/>
              <a:gd name="T71" fmla="*/ 16 h 83"/>
              <a:gd name="T72" fmla="*/ 16 w 83"/>
              <a:gd name="T73" fmla="*/ 12 h 83"/>
              <a:gd name="T74" fmla="*/ 26 w 83"/>
              <a:gd name="T75" fmla="*/ 4 h 83"/>
              <a:gd name="T76" fmla="*/ 34 w 83"/>
              <a:gd name="T77" fmla="*/ 3 h 83"/>
              <a:gd name="T78" fmla="*/ 48 w 83"/>
              <a:gd name="T79" fmla="*/ 7 h 83"/>
              <a:gd name="T80" fmla="*/ 58 w 83"/>
              <a:gd name="T81" fmla="*/ 4 h 83"/>
              <a:gd name="T82" fmla="*/ 67 w 83"/>
              <a:gd name="T83" fmla="*/ 18 h 83"/>
              <a:gd name="T84" fmla="*/ 79 w 83"/>
              <a:gd name="T85" fmla="*/ 24 h 83"/>
              <a:gd name="T86" fmla="*/ 80 w 83"/>
              <a:gd name="T87" fmla="*/ 34 h 83"/>
              <a:gd name="T88" fmla="*/ 80 w 83"/>
              <a:gd name="T89" fmla="*/ 48 h 83"/>
              <a:gd name="T90" fmla="*/ 80 w 83"/>
              <a:gd name="T91" fmla="*/ 58 h 83"/>
              <a:gd name="T92" fmla="*/ 68 w 83"/>
              <a:gd name="T93" fmla="*/ 65 h 83"/>
              <a:gd name="T94" fmla="*/ 59 w 83"/>
              <a:gd name="T95" fmla="*/ 79 h 83"/>
              <a:gd name="T96" fmla="*/ 49 w 83"/>
              <a:gd name="T97" fmla="*/ 7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3" h="83">
                <a:moveTo>
                  <a:pt x="42" y="21"/>
                </a:moveTo>
                <a:cubicBezTo>
                  <a:pt x="30" y="21"/>
                  <a:pt x="21" y="30"/>
                  <a:pt x="21" y="42"/>
                </a:cubicBezTo>
                <a:cubicBezTo>
                  <a:pt x="21" y="53"/>
                  <a:pt x="30" y="62"/>
                  <a:pt x="42" y="62"/>
                </a:cubicBezTo>
                <a:cubicBezTo>
                  <a:pt x="53" y="62"/>
                  <a:pt x="62" y="53"/>
                  <a:pt x="62" y="42"/>
                </a:cubicBezTo>
                <a:cubicBezTo>
                  <a:pt x="62" y="30"/>
                  <a:pt x="53" y="21"/>
                  <a:pt x="42" y="21"/>
                </a:cubicBezTo>
                <a:close/>
                <a:moveTo>
                  <a:pt x="42" y="64"/>
                </a:moveTo>
                <a:cubicBezTo>
                  <a:pt x="29" y="64"/>
                  <a:pt x="19" y="54"/>
                  <a:pt x="19" y="42"/>
                </a:cubicBezTo>
                <a:cubicBezTo>
                  <a:pt x="19" y="29"/>
                  <a:pt x="29" y="19"/>
                  <a:pt x="42" y="19"/>
                </a:cubicBezTo>
                <a:cubicBezTo>
                  <a:pt x="54" y="19"/>
                  <a:pt x="64" y="29"/>
                  <a:pt x="64" y="42"/>
                </a:cubicBezTo>
                <a:cubicBezTo>
                  <a:pt x="64" y="54"/>
                  <a:pt x="54" y="64"/>
                  <a:pt x="42" y="64"/>
                </a:cubicBezTo>
                <a:close/>
                <a:moveTo>
                  <a:pt x="30" y="73"/>
                </a:moveTo>
                <a:lnTo>
                  <a:pt x="31" y="73"/>
                </a:lnTo>
                <a:cubicBezTo>
                  <a:pt x="33" y="73"/>
                  <a:pt x="34" y="74"/>
                  <a:pt x="36" y="74"/>
                </a:cubicBezTo>
                <a:lnTo>
                  <a:pt x="37" y="74"/>
                </a:lnTo>
                <a:lnTo>
                  <a:pt x="37" y="80"/>
                </a:lnTo>
                <a:cubicBezTo>
                  <a:pt x="37" y="80"/>
                  <a:pt x="37" y="81"/>
                  <a:pt x="38" y="81"/>
                </a:cubicBezTo>
                <a:lnTo>
                  <a:pt x="46" y="81"/>
                </a:lnTo>
                <a:cubicBezTo>
                  <a:pt x="47" y="81"/>
                  <a:pt x="47" y="80"/>
                  <a:pt x="47" y="80"/>
                </a:cubicBezTo>
                <a:lnTo>
                  <a:pt x="47" y="74"/>
                </a:lnTo>
                <a:lnTo>
                  <a:pt x="48" y="74"/>
                </a:lnTo>
                <a:cubicBezTo>
                  <a:pt x="50" y="74"/>
                  <a:pt x="51" y="73"/>
                  <a:pt x="53" y="73"/>
                </a:cubicBezTo>
                <a:lnTo>
                  <a:pt x="54" y="72"/>
                </a:lnTo>
                <a:lnTo>
                  <a:pt x="57" y="77"/>
                </a:lnTo>
                <a:cubicBezTo>
                  <a:pt x="57" y="78"/>
                  <a:pt x="57" y="78"/>
                  <a:pt x="58" y="77"/>
                </a:cubicBezTo>
                <a:lnTo>
                  <a:pt x="65" y="73"/>
                </a:lnTo>
                <a:cubicBezTo>
                  <a:pt x="66" y="73"/>
                  <a:pt x="66" y="72"/>
                  <a:pt x="66" y="72"/>
                </a:cubicBezTo>
                <a:lnTo>
                  <a:pt x="63" y="67"/>
                </a:lnTo>
                <a:lnTo>
                  <a:pt x="63" y="66"/>
                </a:lnTo>
                <a:cubicBezTo>
                  <a:pt x="65" y="65"/>
                  <a:pt x="66" y="64"/>
                  <a:pt x="67" y="63"/>
                </a:cubicBezTo>
                <a:lnTo>
                  <a:pt x="67" y="62"/>
                </a:lnTo>
                <a:lnTo>
                  <a:pt x="72" y="65"/>
                </a:lnTo>
                <a:cubicBezTo>
                  <a:pt x="73" y="65"/>
                  <a:pt x="73" y="65"/>
                  <a:pt x="74" y="64"/>
                </a:cubicBezTo>
                <a:lnTo>
                  <a:pt x="78" y="57"/>
                </a:lnTo>
                <a:cubicBezTo>
                  <a:pt x="78" y="57"/>
                  <a:pt x="78" y="56"/>
                  <a:pt x="77" y="56"/>
                </a:cubicBezTo>
                <a:lnTo>
                  <a:pt x="72" y="53"/>
                </a:lnTo>
                <a:lnTo>
                  <a:pt x="73" y="52"/>
                </a:lnTo>
                <a:cubicBezTo>
                  <a:pt x="73" y="51"/>
                  <a:pt x="74" y="49"/>
                  <a:pt x="74" y="47"/>
                </a:cubicBezTo>
                <a:lnTo>
                  <a:pt x="74" y="46"/>
                </a:lnTo>
                <a:lnTo>
                  <a:pt x="80" y="46"/>
                </a:lnTo>
                <a:cubicBezTo>
                  <a:pt x="80" y="46"/>
                  <a:pt x="81" y="46"/>
                  <a:pt x="81" y="45"/>
                </a:cubicBezTo>
                <a:lnTo>
                  <a:pt x="81" y="37"/>
                </a:lnTo>
                <a:cubicBezTo>
                  <a:pt x="81" y="37"/>
                  <a:pt x="81" y="36"/>
                  <a:pt x="81" y="36"/>
                </a:cubicBezTo>
                <a:cubicBezTo>
                  <a:pt x="80" y="36"/>
                  <a:pt x="80" y="36"/>
                  <a:pt x="80" y="36"/>
                </a:cubicBezTo>
                <a:lnTo>
                  <a:pt x="74" y="36"/>
                </a:lnTo>
                <a:lnTo>
                  <a:pt x="74" y="35"/>
                </a:lnTo>
                <a:cubicBezTo>
                  <a:pt x="74" y="33"/>
                  <a:pt x="73" y="32"/>
                  <a:pt x="72" y="30"/>
                </a:cubicBezTo>
                <a:lnTo>
                  <a:pt x="72" y="29"/>
                </a:lnTo>
                <a:lnTo>
                  <a:pt x="77" y="27"/>
                </a:lnTo>
                <a:cubicBezTo>
                  <a:pt x="78" y="26"/>
                  <a:pt x="78" y="26"/>
                  <a:pt x="77" y="25"/>
                </a:cubicBezTo>
                <a:lnTo>
                  <a:pt x="73" y="18"/>
                </a:lnTo>
                <a:cubicBezTo>
                  <a:pt x="73" y="17"/>
                  <a:pt x="72" y="17"/>
                  <a:pt x="72" y="18"/>
                </a:cubicBezTo>
                <a:lnTo>
                  <a:pt x="67" y="20"/>
                </a:lnTo>
                <a:lnTo>
                  <a:pt x="66" y="20"/>
                </a:lnTo>
                <a:cubicBezTo>
                  <a:pt x="65" y="19"/>
                  <a:pt x="64" y="17"/>
                  <a:pt x="63" y="16"/>
                </a:cubicBezTo>
                <a:lnTo>
                  <a:pt x="62" y="16"/>
                </a:lnTo>
                <a:lnTo>
                  <a:pt x="65" y="11"/>
                </a:lnTo>
                <a:cubicBezTo>
                  <a:pt x="65" y="10"/>
                  <a:pt x="65" y="10"/>
                  <a:pt x="64" y="9"/>
                </a:cubicBezTo>
                <a:lnTo>
                  <a:pt x="57" y="5"/>
                </a:lnTo>
                <a:cubicBezTo>
                  <a:pt x="57" y="5"/>
                  <a:pt x="56" y="5"/>
                  <a:pt x="56" y="6"/>
                </a:cubicBezTo>
                <a:lnTo>
                  <a:pt x="53" y="11"/>
                </a:lnTo>
                <a:lnTo>
                  <a:pt x="52" y="10"/>
                </a:lnTo>
                <a:cubicBezTo>
                  <a:pt x="50" y="10"/>
                  <a:pt x="49" y="9"/>
                  <a:pt x="47" y="9"/>
                </a:cubicBezTo>
                <a:lnTo>
                  <a:pt x="46" y="9"/>
                </a:lnTo>
                <a:lnTo>
                  <a:pt x="46" y="3"/>
                </a:lnTo>
                <a:cubicBezTo>
                  <a:pt x="46" y="3"/>
                  <a:pt x="46" y="2"/>
                  <a:pt x="45" y="2"/>
                </a:cubicBezTo>
                <a:lnTo>
                  <a:pt x="37" y="2"/>
                </a:lnTo>
                <a:cubicBezTo>
                  <a:pt x="36" y="2"/>
                  <a:pt x="36" y="3"/>
                  <a:pt x="36" y="3"/>
                </a:cubicBezTo>
                <a:lnTo>
                  <a:pt x="36" y="9"/>
                </a:lnTo>
                <a:lnTo>
                  <a:pt x="35" y="9"/>
                </a:lnTo>
                <a:cubicBezTo>
                  <a:pt x="33" y="10"/>
                  <a:pt x="32" y="10"/>
                  <a:pt x="30" y="11"/>
                </a:cubicBezTo>
                <a:lnTo>
                  <a:pt x="29" y="11"/>
                </a:lnTo>
                <a:lnTo>
                  <a:pt x="27" y="6"/>
                </a:lnTo>
                <a:cubicBezTo>
                  <a:pt x="26" y="6"/>
                  <a:pt x="26" y="5"/>
                  <a:pt x="25" y="6"/>
                </a:cubicBezTo>
                <a:lnTo>
                  <a:pt x="18" y="10"/>
                </a:lnTo>
                <a:cubicBezTo>
                  <a:pt x="18" y="10"/>
                  <a:pt x="17" y="10"/>
                  <a:pt x="17" y="11"/>
                </a:cubicBezTo>
                <a:cubicBezTo>
                  <a:pt x="17" y="11"/>
                  <a:pt x="17" y="11"/>
                  <a:pt x="17" y="11"/>
                </a:cubicBezTo>
                <a:lnTo>
                  <a:pt x="20" y="16"/>
                </a:lnTo>
                <a:lnTo>
                  <a:pt x="20" y="17"/>
                </a:lnTo>
                <a:cubicBezTo>
                  <a:pt x="18" y="18"/>
                  <a:pt x="17" y="19"/>
                  <a:pt x="16" y="21"/>
                </a:cubicBezTo>
                <a:lnTo>
                  <a:pt x="16" y="21"/>
                </a:lnTo>
                <a:lnTo>
                  <a:pt x="11" y="18"/>
                </a:lnTo>
                <a:cubicBezTo>
                  <a:pt x="10" y="18"/>
                  <a:pt x="10" y="18"/>
                  <a:pt x="9" y="19"/>
                </a:cubicBezTo>
                <a:lnTo>
                  <a:pt x="5" y="26"/>
                </a:lnTo>
                <a:cubicBezTo>
                  <a:pt x="5" y="26"/>
                  <a:pt x="5" y="26"/>
                  <a:pt x="5" y="27"/>
                </a:cubicBezTo>
                <a:cubicBezTo>
                  <a:pt x="5" y="27"/>
                  <a:pt x="5" y="27"/>
                  <a:pt x="6" y="27"/>
                </a:cubicBezTo>
                <a:lnTo>
                  <a:pt x="11" y="30"/>
                </a:lnTo>
                <a:lnTo>
                  <a:pt x="10" y="31"/>
                </a:lnTo>
                <a:cubicBezTo>
                  <a:pt x="10" y="33"/>
                  <a:pt x="9" y="34"/>
                  <a:pt x="9" y="36"/>
                </a:cubicBezTo>
                <a:lnTo>
                  <a:pt x="9" y="37"/>
                </a:lnTo>
                <a:lnTo>
                  <a:pt x="3" y="37"/>
                </a:lnTo>
                <a:cubicBezTo>
                  <a:pt x="3" y="37"/>
                  <a:pt x="2" y="37"/>
                  <a:pt x="2" y="38"/>
                </a:cubicBezTo>
                <a:lnTo>
                  <a:pt x="2" y="46"/>
                </a:lnTo>
                <a:cubicBezTo>
                  <a:pt x="2" y="47"/>
                  <a:pt x="3" y="47"/>
                  <a:pt x="3" y="47"/>
                </a:cubicBezTo>
                <a:lnTo>
                  <a:pt x="9" y="47"/>
                </a:lnTo>
                <a:lnTo>
                  <a:pt x="9" y="48"/>
                </a:lnTo>
                <a:cubicBezTo>
                  <a:pt x="10" y="50"/>
                  <a:pt x="10" y="51"/>
                  <a:pt x="11" y="53"/>
                </a:cubicBezTo>
                <a:lnTo>
                  <a:pt x="11" y="54"/>
                </a:lnTo>
                <a:lnTo>
                  <a:pt x="6" y="57"/>
                </a:lnTo>
                <a:cubicBezTo>
                  <a:pt x="6" y="57"/>
                  <a:pt x="6" y="57"/>
                  <a:pt x="6" y="57"/>
                </a:cubicBezTo>
                <a:cubicBezTo>
                  <a:pt x="5" y="58"/>
                  <a:pt x="6" y="58"/>
                  <a:pt x="6" y="58"/>
                </a:cubicBezTo>
                <a:lnTo>
                  <a:pt x="10" y="65"/>
                </a:lnTo>
                <a:cubicBezTo>
                  <a:pt x="10" y="66"/>
                  <a:pt x="11" y="66"/>
                  <a:pt x="11" y="66"/>
                </a:cubicBezTo>
                <a:lnTo>
                  <a:pt x="16" y="63"/>
                </a:lnTo>
                <a:lnTo>
                  <a:pt x="17" y="63"/>
                </a:lnTo>
                <a:cubicBezTo>
                  <a:pt x="18" y="65"/>
                  <a:pt x="19" y="66"/>
                  <a:pt x="20" y="67"/>
                </a:cubicBezTo>
                <a:lnTo>
                  <a:pt x="21" y="67"/>
                </a:lnTo>
                <a:lnTo>
                  <a:pt x="18" y="72"/>
                </a:lnTo>
                <a:cubicBezTo>
                  <a:pt x="18" y="73"/>
                  <a:pt x="18" y="73"/>
                  <a:pt x="18" y="73"/>
                </a:cubicBezTo>
                <a:cubicBezTo>
                  <a:pt x="18" y="73"/>
                  <a:pt x="18" y="74"/>
                  <a:pt x="19" y="74"/>
                </a:cubicBezTo>
                <a:lnTo>
                  <a:pt x="26" y="78"/>
                </a:lnTo>
                <a:cubicBezTo>
                  <a:pt x="26" y="78"/>
                  <a:pt x="27" y="78"/>
                  <a:pt x="27" y="78"/>
                </a:cubicBezTo>
                <a:lnTo>
                  <a:pt x="30" y="73"/>
                </a:lnTo>
                <a:close/>
                <a:moveTo>
                  <a:pt x="46" y="83"/>
                </a:moveTo>
                <a:lnTo>
                  <a:pt x="38" y="83"/>
                </a:lnTo>
                <a:cubicBezTo>
                  <a:pt x="36" y="83"/>
                  <a:pt x="35" y="82"/>
                  <a:pt x="35" y="80"/>
                </a:cubicBezTo>
                <a:lnTo>
                  <a:pt x="35" y="76"/>
                </a:lnTo>
                <a:cubicBezTo>
                  <a:pt x="34" y="76"/>
                  <a:pt x="32" y="75"/>
                  <a:pt x="31" y="75"/>
                </a:cubicBezTo>
                <a:lnTo>
                  <a:pt x="29" y="79"/>
                </a:lnTo>
                <a:cubicBezTo>
                  <a:pt x="29" y="80"/>
                  <a:pt x="28" y="80"/>
                  <a:pt x="26" y="80"/>
                </a:cubicBezTo>
                <a:cubicBezTo>
                  <a:pt x="26" y="80"/>
                  <a:pt x="25" y="80"/>
                  <a:pt x="25" y="80"/>
                </a:cubicBezTo>
                <a:lnTo>
                  <a:pt x="18" y="76"/>
                </a:lnTo>
                <a:cubicBezTo>
                  <a:pt x="17" y="75"/>
                  <a:pt x="16" y="74"/>
                  <a:pt x="16" y="74"/>
                </a:cubicBezTo>
                <a:cubicBezTo>
                  <a:pt x="16" y="73"/>
                  <a:pt x="16" y="72"/>
                  <a:pt x="17" y="71"/>
                </a:cubicBezTo>
                <a:lnTo>
                  <a:pt x="19" y="68"/>
                </a:lnTo>
                <a:cubicBezTo>
                  <a:pt x="18" y="67"/>
                  <a:pt x="17" y="66"/>
                  <a:pt x="16" y="65"/>
                </a:cubicBezTo>
                <a:lnTo>
                  <a:pt x="12" y="67"/>
                </a:lnTo>
                <a:cubicBezTo>
                  <a:pt x="12" y="68"/>
                  <a:pt x="11" y="68"/>
                  <a:pt x="11" y="68"/>
                </a:cubicBezTo>
                <a:cubicBezTo>
                  <a:pt x="10" y="68"/>
                  <a:pt x="9" y="67"/>
                  <a:pt x="8" y="66"/>
                </a:cubicBezTo>
                <a:lnTo>
                  <a:pt x="4" y="59"/>
                </a:lnTo>
                <a:cubicBezTo>
                  <a:pt x="4" y="58"/>
                  <a:pt x="3" y="58"/>
                  <a:pt x="4" y="57"/>
                </a:cubicBezTo>
                <a:cubicBezTo>
                  <a:pt x="4" y="56"/>
                  <a:pt x="4" y="55"/>
                  <a:pt x="5" y="55"/>
                </a:cubicBezTo>
                <a:lnTo>
                  <a:pt x="8" y="53"/>
                </a:lnTo>
                <a:cubicBezTo>
                  <a:pt x="8" y="52"/>
                  <a:pt x="8" y="51"/>
                  <a:pt x="7" y="49"/>
                </a:cubicBezTo>
                <a:lnTo>
                  <a:pt x="3" y="49"/>
                </a:lnTo>
                <a:cubicBezTo>
                  <a:pt x="2" y="49"/>
                  <a:pt x="0" y="48"/>
                  <a:pt x="0" y="46"/>
                </a:cubicBezTo>
                <a:lnTo>
                  <a:pt x="0" y="38"/>
                </a:lnTo>
                <a:cubicBezTo>
                  <a:pt x="0" y="36"/>
                  <a:pt x="2" y="35"/>
                  <a:pt x="3" y="35"/>
                </a:cubicBezTo>
                <a:lnTo>
                  <a:pt x="7" y="35"/>
                </a:lnTo>
                <a:cubicBezTo>
                  <a:pt x="7" y="34"/>
                  <a:pt x="8" y="32"/>
                  <a:pt x="8" y="31"/>
                </a:cubicBezTo>
                <a:lnTo>
                  <a:pt x="5" y="29"/>
                </a:lnTo>
                <a:cubicBezTo>
                  <a:pt x="4" y="29"/>
                  <a:pt x="3" y="28"/>
                  <a:pt x="3" y="27"/>
                </a:cubicBezTo>
                <a:cubicBezTo>
                  <a:pt x="3" y="26"/>
                  <a:pt x="3" y="26"/>
                  <a:pt x="3" y="25"/>
                </a:cubicBezTo>
                <a:lnTo>
                  <a:pt x="8" y="18"/>
                </a:lnTo>
                <a:cubicBezTo>
                  <a:pt x="8" y="17"/>
                  <a:pt x="9" y="16"/>
                  <a:pt x="10" y="16"/>
                </a:cubicBezTo>
                <a:cubicBezTo>
                  <a:pt x="11" y="16"/>
                  <a:pt x="11" y="16"/>
                  <a:pt x="12" y="17"/>
                </a:cubicBezTo>
                <a:lnTo>
                  <a:pt x="15" y="19"/>
                </a:lnTo>
                <a:cubicBezTo>
                  <a:pt x="16" y="18"/>
                  <a:pt x="17" y="17"/>
                  <a:pt x="18" y="16"/>
                </a:cubicBezTo>
                <a:lnTo>
                  <a:pt x="16" y="12"/>
                </a:lnTo>
                <a:cubicBezTo>
                  <a:pt x="15" y="12"/>
                  <a:pt x="15" y="11"/>
                  <a:pt x="15" y="10"/>
                </a:cubicBezTo>
                <a:cubicBezTo>
                  <a:pt x="16" y="9"/>
                  <a:pt x="16" y="9"/>
                  <a:pt x="17" y="8"/>
                </a:cubicBezTo>
                <a:lnTo>
                  <a:pt x="24" y="4"/>
                </a:lnTo>
                <a:cubicBezTo>
                  <a:pt x="25" y="4"/>
                  <a:pt x="25" y="4"/>
                  <a:pt x="26" y="4"/>
                </a:cubicBezTo>
                <a:cubicBezTo>
                  <a:pt x="27" y="4"/>
                  <a:pt x="28" y="4"/>
                  <a:pt x="28" y="5"/>
                </a:cubicBezTo>
                <a:lnTo>
                  <a:pt x="30" y="9"/>
                </a:lnTo>
                <a:cubicBezTo>
                  <a:pt x="31" y="8"/>
                  <a:pt x="33" y="8"/>
                  <a:pt x="34" y="8"/>
                </a:cubicBezTo>
                <a:lnTo>
                  <a:pt x="34" y="3"/>
                </a:lnTo>
                <a:cubicBezTo>
                  <a:pt x="34" y="2"/>
                  <a:pt x="35" y="0"/>
                  <a:pt x="37" y="0"/>
                </a:cubicBezTo>
                <a:lnTo>
                  <a:pt x="45" y="0"/>
                </a:lnTo>
                <a:cubicBezTo>
                  <a:pt x="47" y="0"/>
                  <a:pt x="48" y="2"/>
                  <a:pt x="48" y="3"/>
                </a:cubicBezTo>
                <a:lnTo>
                  <a:pt x="48" y="7"/>
                </a:lnTo>
                <a:cubicBezTo>
                  <a:pt x="50" y="8"/>
                  <a:pt x="51" y="8"/>
                  <a:pt x="52" y="8"/>
                </a:cubicBezTo>
                <a:lnTo>
                  <a:pt x="54" y="5"/>
                </a:lnTo>
                <a:cubicBezTo>
                  <a:pt x="55" y="4"/>
                  <a:pt x="56" y="3"/>
                  <a:pt x="57" y="3"/>
                </a:cubicBezTo>
                <a:cubicBezTo>
                  <a:pt x="57" y="3"/>
                  <a:pt x="58" y="3"/>
                  <a:pt x="58" y="4"/>
                </a:cubicBezTo>
                <a:lnTo>
                  <a:pt x="65" y="8"/>
                </a:lnTo>
                <a:cubicBezTo>
                  <a:pt x="67" y="9"/>
                  <a:pt x="67" y="10"/>
                  <a:pt x="66" y="12"/>
                </a:cubicBezTo>
                <a:lnTo>
                  <a:pt x="65" y="15"/>
                </a:lnTo>
                <a:cubicBezTo>
                  <a:pt x="65" y="16"/>
                  <a:pt x="66" y="17"/>
                  <a:pt x="67" y="18"/>
                </a:cubicBezTo>
                <a:lnTo>
                  <a:pt x="71" y="16"/>
                </a:lnTo>
                <a:cubicBezTo>
                  <a:pt x="71" y="16"/>
                  <a:pt x="72" y="15"/>
                  <a:pt x="72" y="15"/>
                </a:cubicBezTo>
                <a:cubicBezTo>
                  <a:pt x="73" y="15"/>
                  <a:pt x="74" y="16"/>
                  <a:pt x="75" y="17"/>
                </a:cubicBezTo>
                <a:lnTo>
                  <a:pt x="79" y="24"/>
                </a:lnTo>
                <a:cubicBezTo>
                  <a:pt x="80" y="26"/>
                  <a:pt x="79" y="28"/>
                  <a:pt x="78" y="28"/>
                </a:cubicBezTo>
                <a:lnTo>
                  <a:pt x="75" y="30"/>
                </a:lnTo>
                <a:cubicBezTo>
                  <a:pt x="75" y="32"/>
                  <a:pt x="75" y="33"/>
                  <a:pt x="76" y="34"/>
                </a:cubicBezTo>
                <a:lnTo>
                  <a:pt x="80" y="34"/>
                </a:lnTo>
                <a:cubicBezTo>
                  <a:pt x="81" y="34"/>
                  <a:pt x="81" y="34"/>
                  <a:pt x="82" y="35"/>
                </a:cubicBezTo>
                <a:cubicBezTo>
                  <a:pt x="83" y="35"/>
                  <a:pt x="83" y="36"/>
                  <a:pt x="83" y="37"/>
                </a:cubicBezTo>
                <a:lnTo>
                  <a:pt x="83" y="45"/>
                </a:lnTo>
                <a:cubicBezTo>
                  <a:pt x="83" y="47"/>
                  <a:pt x="81" y="48"/>
                  <a:pt x="80" y="48"/>
                </a:cubicBezTo>
                <a:lnTo>
                  <a:pt x="76" y="48"/>
                </a:lnTo>
                <a:cubicBezTo>
                  <a:pt x="76" y="50"/>
                  <a:pt x="75" y="51"/>
                  <a:pt x="75" y="52"/>
                </a:cubicBezTo>
                <a:lnTo>
                  <a:pt x="78" y="54"/>
                </a:lnTo>
                <a:cubicBezTo>
                  <a:pt x="80" y="55"/>
                  <a:pt x="80" y="57"/>
                  <a:pt x="80" y="58"/>
                </a:cubicBezTo>
                <a:lnTo>
                  <a:pt x="75" y="65"/>
                </a:lnTo>
                <a:cubicBezTo>
                  <a:pt x="75" y="66"/>
                  <a:pt x="74" y="67"/>
                  <a:pt x="73" y="67"/>
                </a:cubicBezTo>
                <a:cubicBezTo>
                  <a:pt x="72" y="67"/>
                  <a:pt x="72" y="67"/>
                  <a:pt x="71" y="67"/>
                </a:cubicBezTo>
                <a:lnTo>
                  <a:pt x="68" y="65"/>
                </a:lnTo>
                <a:cubicBezTo>
                  <a:pt x="67" y="66"/>
                  <a:pt x="66" y="66"/>
                  <a:pt x="65" y="67"/>
                </a:cubicBezTo>
                <a:lnTo>
                  <a:pt x="67" y="71"/>
                </a:lnTo>
                <a:cubicBezTo>
                  <a:pt x="68" y="72"/>
                  <a:pt x="68" y="74"/>
                  <a:pt x="66" y="75"/>
                </a:cubicBezTo>
                <a:lnTo>
                  <a:pt x="59" y="79"/>
                </a:lnTo>
                <a:cubicBezTo>
                  <a:pt x="59" y="79"/>
                  <a:pt x="58" y="80"/>
                  <a:pt x="57" y="80"/>
                </a:cubicBezTo>
                <a:cubicBezTo>
                  <a:pt x="56" y="80"/>
                  <a:pt x="55" y="79"/>
                  <a:pt x="55" y="78"/>
                </a:cubicBezTo>
                <a:lnTo>
                  <a:pt x="53" y="75"/>
                </a:lnTo>
                <a:cubicBezTo>
                  <a:pt x="52" y="75"/>
                  <a:pt x="50" y="75"/>
                  <a:pt x="49" y="76"/>
                </a:cubicBezTo>
                <a:lnTo>
                  <a:pt x="49" y="80"/>
                </a:lnTo>
                <a:cubicBezTo>
                  <a:pt x="49" y="82"/>
                  <a:pt x="48" y="83"/>
                  <a:pt x="46" y="83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Freeform 542"/>
          <p:cNvSpPr>
            <a:spLocks noEditPoints="1"/>
          </p:cNvSpPr>
          <p:nvPr/>
        </p:nvSpPr>
        <p:spPr bwMode="auto">
          <a:xfrm>
            <a:off x="5947446" y="1085055"/>
            <a:ext cx="444288" cy="432895"/>
          </a:xfrm>
          <a:custGeom>
            <a:avLst/>
            <a:gdLst>
              <a:gd name="T0" fmla="*/ 19 w 37"/>
              <a:gd name="T1" fmla="*/ 22 h 36"/>
              <a:gd name="T2" fmla="*/ 19 w 37"/>
              <a:gd name="T3" fmla="*/ 24 h 36"/>
              <a:gd name="T4" fmla="*/ 25 w 37"/>
              <a:gd name="T5" fmla="*/ 18 h 36"/>
              <a:gd name="T6" fmla="*/ 14 w 37"/>
              <a:gd name="T7" fmla="*/ 28 h 36"/>
              <a:gd name="T8" fmla="*/ 17 w 37"/>
              <a:gd name="T9" fmla="*/ 34 h 36"/>
              <a:gd name="T10" fmla="*/ 21 w 37"/>
              <a:gd name="T11" fmla="*/ 34 h 36"/>
              <a:gd name="T12" fmla="*/ 24 w 37"/>
              <a:gd name="T13" fmla="*/ 28 h 36"/>
              <a:gd name="T14" fmla="*/ 29 w 37"/>
              <a:gd name="T15" fmla="*/ 31 h 36"/>
              <a:gd name="T16" fmla="*/ 32 w 37"/>
              <a:gd name="T17" fmla="*/ 28 h 36"/>
              <a:gd name="T18" fmla="*/ 29 w 37"/>
              <a:gd name="T19" fmla="*/ 23 h 36"/>
              <a:gd name="T20" fmla="*/ 35 w 37"/>
              <a:gd name="T21" fmla="*/ 20 h 36"/>
              <a:gd name="T22" fmla="*/ 35 w 37"/>
              <a:gd name="T23" fmla="*/ 16 h 36"/>
              <a:gd name="T24" fmla="*/ 29 w 37"/>
              <a:gd name="T25" fmla="*/ 13 h 36"/>
              <a:gd name="T26" fmla="*/ 32 w 37"/>
              <a:gd name="T27" fmla="*/ 8 h 36"/>
              <a:gd name="T28" fmla="*/ 29 w 37"/>
              <a:gd name="T29" fmla="*/ 5 h 36"/>
              <a:gd name="T30" fmla="*/ 23 w 37"/>
              <a:gd name="T31" fmla="*/ 7 h 36"/>
              <a:gd name="T32" fmla="*/ 21 w 37"/>
              <a:gd name="T33" fmla="*/ 2 h 36"/>
              <a:gd name="T34" fmla="*/ 17 w 37"/>
              <a:gd name="T35" fmla="*/ 4 h 36"/>
              <a:gd name="T36" fmla="*/ 13 w 37"/>
              <a:gd name="T37" fmla="*/ 8 h 36"/>
              <a:gd name="T38" fmla="*/ 9 w 37"/>
              <a:gd name="T39" fmla="*/ 5 h 36"/>
              <a:gd name="T40" fmla="*/ 6 w 37"/>
              <a:gd name="T41" fmla="*/ 8 h 36"/>
              <a:gd name="T42" fmla="*/ 8 w 37"/>
              <a:gd name="T43" fmla="*/ 14 h 36"/>
              <a:gd name="T44" fmla="*/ 2 w 37"/>
              <a:gd name="T45" fmla="*/ 16 h 36"/>
              <a:gd name="T46" fmla="*/ 5 w 37"/>
              <a:gd name="T47" fmla="*/ 20 h 36"/>
              <a:gd name="T48" fmla="*/ 8 w 37"/>
              <a:gd name="T49" fmla="*/ 26 h 36"/>
              <a:gd name="T50" fmla="*/ 6 w 37"/>
              <a:gd name="T51" fmla="*/ 28 h 36"/>
              <a:gd name="T52" fmla="*/ 11 w 37"/>
              <a:gd name="T53" fmla="*/ 29 h 36"/>
              <a:gd name="T54" fmla="*/ 17 w 37"/>
              <a:gd name="T55" fmla="*/ 36 h 36"/>
              <a:gd name="T56" fmla="*/ 14 w 37"/>
              <a:gd name="T57" fmla="*/ 31 h 36"/>
              <a:gd name="T58" fmla="*/ 10 w 37"/>
              <a:gd name="T59" fmla="*/ 32 h 36"/>
              <a:gd name="T60" fmla="*/ 4 w 37"/>
              <a:gd name="T61" fmla="*/ 28 h 36"/>
              <a:gd name="T62" fmla="*/ 6 w 37"/>
              <a:gd name="T63" fmla="*/ 24 h 36"/>
              <a:gd name="T64" fmla="*/ 3 w 37"/>
              <a:gd name="T65" fmla="*/ 22 h 36"/>
              <a:gd name="T66" fmla="*/ 3 w 37"/>
              <a:gd name="T67" fmla="*/ 14 h 36"/>
              <a:gd name="T68" fmla="*/ 6 w 37"/>
              <a:gd name="T69" fmla="*/ 12 h 36"/>
              <a:gd name="T70" fmla="*/ 4 w 37"/>
              <a:gd name="T71" fmla="*/ 8 h 36"/>
              <a:gd name="T72" fmla="*/ 10 w 37"/>
              <a:gd name="T73" fmla="*/ 3 h 36"/>
              <a:gd name="T74" fmla="*/ 13 w 37"/>
              <a:gd name="T75" fmla="*/ 5 h 36"/>
              <a:gd name="T76" fmla="*/ 15 w 37"/>
              <a:gd name="T77" fmla="*/ 2 h 36"/>
              <a:gd name="T78" fmla="*/ 23 w 37"/>
              <a:gd name="T79" fmla="*/ 2 h 36"/>
              <a:gd name="T80" fmla="*/ 25 w 37"/>
              <a:gd name="T81" fmla="*/ 5 h 36"/>
              <a:gd name="T82" fmla="*/ 30 w 37"/>
              <a:gd name="T83" fmla="*/ 3 h 36"/>
              <a:gd name="T84" fmla="*/ 33 w 37"/>
              <a:gd name="T85" fmla="*/ 9 h 36"/>
              <a:gd name="T86" fmla="*/ 32 w 37"/>
              <a:gd name="T87" fmla="*/ 13 h 36"/>
              <a:gd name="T88" fmla="*/ 37 w 37"/>
              <a:gd name="T89" fmla="*/ 16 h 36"/>
              <a:gd name="T90" fmla="*/ 32 w 37"/>
              <a:gd name="T91" fmla="*/ 22 h 36"/>
              <a:gd name="T92" fmla="*/ 31 w 37"/>
              <a:gd name="T93" fmla="*/ 24 h 36"/>
              <a:gd name="T94" fmla="*/ 33 w 37"/>
              <a:gd name="T95" fmla="*/ 29 h 36"/>
              <a:gd name="T96" fmla="*/ 25 w 37"/>
              <a:gd name="T97" fmla="*/ 30 h 36"/>
              <a:gd name="T98" fmla="*/ 23 w 37"/>
              <a:gd name="T99" fmla="*/ 3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7" h="36">
                <a:moveTo>
                  <a:pt x="19" y="13"/>
                </a:moveTo>
                <a:cubicBezTo>
                  <a:pt x="16" y="13"/>
                  <a:pt x="14" y="15"/>
                  <a:pt x="14" y="18"/>
                </a:cubicBezTo>
                <a:cubicBezTo>
                  <a:pt x="14" y="20"/>
                  <a:pt x="16" y="22"/>
                  <a:pt x="19" y="22"/>
                </a:cubicBezTo>
                <a:cubicBezTo>
                  <a:pt x="21" y="22"/>
                  <a:pt x="23" y="20"/>
                  <a:pt x="23" y="18"/>
                </a:cubicBezTo>
                <a:cubicBezTo>
                  <a:pt x="23" y="15"/>
                  <a:pt x="21" y="13"/>
                  <a:pt x="19" y="13"/>
                </a:cubicBezTo>
                <a:close/>
                <a:moveTo>
                  <a:pt x="19" y="24"/>
                </a:moveTo>
                <a:cubicBezTo>
                  <a:pt x="15" y="24"/>
                  <a:pt x="12" y="21"/>
                  <a:pt x="12" y="18"/>
                </a:cubicBezTo>
                <a:cubicBezTo>
                  <a:pt x="12" y="14"/>
                  <a:pt x="15" y="11"/>
                  <a:pt x="19" y="11"/>
                </a:cubicBezTo>
                <a:cubicBezTo>
                  <a:pt x="22" y="11"/>
                  <a:pt x="25" y="14"/>
                  <a:pt x="25" y="18"/>
                </a:cubicBezTo>
                <a:cubicBezTo>
                  <a:pt x="25" y="21"/>
                  <a:pt x="22" y="24"/>
                  <a:pt x="19" y="24"/>
                </a:cubicBezTo>
                <a:close/>
                <a:moveTo>
                  <a:pt x="13" y="28"/>
                </a:moveTo>
                <a:cubicBezTo>
                  <a:pt x="13" y="28"/>
                  <a:pt x="13" y="28"/>
                  <a:pt x="14" y="28"/>
                </a:cubicBezTo>
                <a:lnTo>
                  <a:pt x="15" y="29"/>
                </a:lnTo>
                <a:cubicBezTo>
                  <a:pt x="16" y="29"/>
                  <a:pt x="17" y="30"/>
                  <a:pt x="17" y="31"/>
                </a:cubicBezTo>
                <a:lnTo>
                  <a:pt x="17" y="34"/>
                </a:lnTo>
                <a:lnTo>
                  <a:pt x="17" y="34"/>
                </a:lnTo>
                <a:lnTo>
                  <a:pt x="21" y="34"/>
                </a:lnTo>
                <a:lnTo>
                  <a:pt x="21" y="34"/>
                </a:lnTo>
                <a:lnTo>
                  <a:pt x="21" y="31"/>
                </a:lnTo>
                <a:cubicBezTo>
                  <a:pt x="21" y="30"/>
                  <a:pt x="22" y="29"/>
                  <a:pt x="23" y="29"/>
                </a:cubicBezTo>
                <a:lnTo>
                  <a:pt x="24" y="28"/>
                </a:lnTo>
                <a:cubicBezTo>
                  <a:pt x="24" y="28"/>
                  <a:pt x="24" y="28"/>
                  <a:pt x="25" y="28"/>
                </a:cubicBezTo>
                <a:cubicBezTo>
                  <a:pt x="26" y="28"/>
                  <a:pt x="26" y="28"/>
                  <a:pt x="27" y="29"/>
                </a:cubicBezTo>
                <a:lnTo>
                  <a:pt x="29" y="31"/>
                </a:lnTo>
                <a:lnTo>
                  <a:pt x="29" y="31"/>
                </a:lnTo>
                <a:lnTo>
                  <a:pt x="32" y="28"/>
                </a:lnTo>
                <a:lnTo>
                  <a:pt x="32" y="28"/>
                </a:lnTo>
                <a:lnTo>
                  <a:pt x="32" y="28"/>
                </a:lnTo>
                <a:lnTo>
                  <a:pt x="30" y="26"/>
                </a:lnTo>
                <a:cubicBezTo>
                  <a:pt x="29" y="25"/>
                  <a:pt x="29" y="24"/>
                  <a:pt x="29" y="23"/>
                </a:cubicBezTo>
                <a:lnTo>
                  <a:pt x="30" y="22"/>
                </a:lnTo>
                <a:cubicBezTo>
                  <a:pt x="30" y="21"/>
                  <a:pt x="31" y="20"/>
                  <a:pt x="32" y="20"/>
                </a:cubicBezTo>
                <a:lnTo>
                  <a:pt x="35" y="20"/>
                </a:lnTo>
                <a:lnTo>
                  <a:pt x="35" y="20"/>
                </a:lnTo>
                <a:lnTo>
                  <a:pt x="35" y="16"/>
                </a:lnTo>
                <a:lnTo>
                  <a:pt x="35" y="16"/>
                </a:lnTo>
                <a:lnTo>
                  <a:pt x="32" y="16"/>
                </a:lnTo>
                <a:cubicBezTo>
                  <a:pt x="31" y="16"/>
                  <a:pt x="30" y="15"/>
                  <a:pt x="30" y="14"/>
                </a:cubicBezTo>
                <a:lnTo>
                  <a:pt x="29" y="13"/>
                </a:lnTo>
                <a:cubicBezTo>
                  <a:pt x="29" y="12"/>
                  <a:pt x="29" y="11"/>
                  <a:pt x="30" y="10"/>
                </a:cubicBezTo>
                <a:lnTo>
                  <a:pt x="32" y="8"/>
                </a:lnTo>
                <a:lnTo>
                  <a:pt x="32" y="8"/>
                </a:lnTo>
                <a:lnTo>
                  <a:pt x="32" y="8"/>
                </a:lnTo>
                <a:lnTo>
                  <a:pt x="29" y="5"/>
                </a:lnTo>
                <a:cubicBezTo>
                  <a:pt x="29" y="5"/>
                  <a:pt x="29" y="5"/>
                  <a:pt x="29" y="5"/>
                </a:cubicBezTo>
                <a:lnTo>
                  <a:pt x="27" y="7"/>
                </a:lnTo>
                <a:cubicBezTo>
                  <a:pt x="26" y="7"/>
                  <a:pt x="25" y="8"/>
                  <a:pt x="24" y="7"/>
                </a:cubicBezTo>
                <a:lnTo>
                  <a:pt x="23" y="7"/>
                </a:lnTo>
                <a:cubicBezTo>
                  <a:pt x="22" y="6"/>
                  <a:pt x="21" y="5"/>
                  <a:pt x="21" y="4"/>
                </a:cubicBezTo>
                <a:lnTo>
                  <a:pt x="21" y="2"/>
                </a:lnTo>
                <a:lnTo>
                  <a:pt x="21" y="2"/>
                </a:lnTo>
                <a:lnTo>
                  <a:pt x="17" y="2"/>
                </a:lnTo>
                <a:lnTo>
                  <a:pt x="17" y="2"/>
                </a:lnTo>
                <a:lnTo>
                  <a:pt x="17" y="4"/>
                </a:lnTo>
                <a:cubicBezTo>
                  <a:pt x="17" y="5"/>
                  <a:pt x="16" y="6"/>
                  <a:pt x="15" y="7"/>
                </a:cubicBezTo>
                <a:lnTo>
                  <a:pt x="14" y="7"/>
                </a:lnTo>
                <a:cubicBezTo>
                  <a:pt x="13" y="7"/>
                  <a:pt x="13" y="8"/>
                  <a:pt x="13" y="8"/>
                </a:cubicBezTo>
                <a:cubicBezTo>
                  <a:pt x="12" y="7"/>
                  <a:pt x="11" y="7"/>
                  <a:pt x="11" y="7"/>
                </a:cubicBezTo>
                <a:lnTo>
                  <a:pt x="9" y="5"/>
                </a:lnTo>
                <a:lnTo>
                  <a:pt x="9" y="5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8" y="10"/>
                </a:lnTo>
                <a:cubicBezTo>
                  <a:pt x="8" y="11"/>
                  <a:pt x="9" y="12"/>
                  <a:pt x="8" y="13"/>
                </a:cubicBezTo>
                <a:lnTo>
                  <a:pt x="8" y="14"/>
                </a:lnTo>
                <a:cubicBezTo>
                  <a:pt x="7" y="15"/>
                  <a:pt x="6" y="16"/>
                  <a:pt x="5" y="16"/>
                </a:cubicBezTo>
                <a:lnTo>
                  <a:pt x="3" y="16"/>
                </a:lnTo>
                <a:lnTo>
                  <a:pt x="2" y="16"/>
                </a:lnTo>
                <a:lnTo>
                  <a:pt x="2" y="20"/>
                </a:lnTo>
                <a:lnTo>
                  <a:pt x="3" y="20"/>
                </a:lnTo>
                <a:lnTo>
                  <a:pt x="5" y="20"/>
                </a:lnTo>
                <a:cubicBezTo>
                  <a:pt x="6" y="20"/>
                  <a:pt x="7" y="21"/>
                  <a:pt x="8" y="22"/>
                </a:cubicBezTo>
                <a:lnTo>
                  <a:pt x="8" y="23"/>
                </a:lnTo>
                <a:cubicBezTo>
                  <a:pt x="9" y="24"/>
                  <a:pt x="8" y="25"/>
                  <a:pt x="8" y="26"/>
                </a:cubicBezTo>
                <a:lnTo>
                  <a:pt x="6" y="28"/>
                </a:lnTo>
                <a:lnTo>
                  <a:pt x="6" y="28"/>
                </a:lnTo>
                <a:lnTo>
                  <a:pt x="6" y="28"/>
                </a:lnTo>
                <a:lnTo>
                  <a:pt x="9" y="31"/>
                </a:lnTo>
                <a:cubicBezTo>
                  <a:pt x="9" y="31"/>
                  <a:pt x="9" y="31"/>
                  <a:pt x="9" y="31"/>
                </a:cubicBezTo>
                <a:lnTo>
                  <a:pt x="11" y="29"/>
                </a:lnTo>
                <a:cubicBezTo>
                  <a:pt x="11" y="28"/>
                  <a:pt x="12" y="28"/>
                  <a:pt x="13" y="28"/>
                </a:cubicBezTo>
                <a:close/>
                <a:moveTo>
                  <a:pt x="21" y="36"/>
                </a:moveTo>
                <a:lnTo>
                  <a:pt x="17" y="36"/>
                </a:lnTo>
                <a:cubicBezTo>
                  <a:pt x="15" y="36"/>
                  <a:pt x="15" y="35"/>
                  <a:pt x="15" y="34"/>
                </a:cubicBezTo>
                <a:lnTo>
                  <a:pt x="15" y="31"/>
                </a:lnTo>
                <a:cubicBezTo>
                  <a:pt x="15" y="31"/>
                  <a:pt x="14" y="31"/>
                  <a:pt x="14" y="31"/>
                </a:cubicBezTo>
                <a:lnTo>
                  <a:pt x="13" y="30"/>
                </a:lnTo>
                <a:cubicBezTo>
                  <a:pt x="13" y="30"/>
                  <a:pt x="12" y="30"/>
                  <a:pt x="12" y="30"/>
                </a:cubicBezTo>
                <a:lnTo>
                  <a:pt x="10" y="32"/>
                </a:lnTo>
                <a:cubicBezTo>
                  <a:pt x="9" y="33"/>
                  <a:pt x="8" y="33"/>
                  <a:pt x="7" y="32"/>
                </a:cubicBezTo>
                <a:lnTo>
                  <a:pt x="4" y="29"/>
                </a:lnTo>
                <a:cubicBezTo>
                  <a:pt x="4" y="29"/>
                  <a:pt x="4" y="28"/>
                  <a:pt x="4" y="28"/>
                </a:cubicBezTo>
                <a:cubicBezTo>
                  <a:pt x="4" y="27"/>
                  <a:pt x="4" y="27"/>
                  <a:pt x="4" y="26"/>
                </a:cubicBezTo>
                <a:lnTo>
                  <a:pt x="6" y="24"/>
                </a:lnTo>
                <a:cubicBezTo>
                  <a:pt x="6" y="24"/>
                  <a:pt x="6" y="24"/>
                  <a:pt x="6" y="24"/>
                </a:cubicBezTo>
                <a:lnTo>
                  <a:pt x="6" y="22"/>
                </a:lnTo>
                <a:cubicBezTo>
                  <a:pt x="6" y="22"/>
                  <a:pt x="5" y="22"/>
                  <a:pt x="5" y="22"/>
                </a:cubicBezTo>
                <a:lnTo>
                  <a:pt x="3" y="22"/>
                </a:lnTo>
                <a:cubicBezTo>
                  <a:pt x="1" y="22"/>
                  <a:pt x="0" y="21"/>
                  <a:pt x="0" y="20"/>
                </a:cubicBezTo>
                <a:lnTo>
                  <a:pt x="0" y="16"/>
                </a:lnTo>
                <a:cubicBezTo>
                  <a:pt x="0" y="15"/>
                  <a:pt x="1" y="14"/>
                  <a:pt x="3" y="14"/>
                </a:cubicBezTo>
                <a:lnTo>
                  <a:pt x="5" y="14"/>
                </a:lnTo>
                <a:cubicBezTo>
                  <a:pt x="5" y="14"/>
                  <a:pt x="6" y="13"/>
                  <a:pt x="6" y="13"/>
                </a:cubicBezTo>
                <a:lnTo>
                  <a:pt x="6" y="12"/>
                </a:lnTo>
                <a:cubicBezTo>
                  <a:pt x="6" y="12"/>
                  <a:pt x="6" y="11"/>
                  <a:pt x="6" y="11"/>
                </a:cubicBezTo>
                <a:lnTo>
                  <a:pt x="4" y="9"/>
                </a:lnTo>
                <a:cubicBezTo>
                  <a:pt x="4" y="9"/>
                  <a:pt x="4" y="8"/>
                  <a:pt x="4" y="8"/>
                </a:cubicBezTo>
                <a:cubicBezTo>
                  <a:pt x="4" y="7"/>
                  <a:pt x="4" y="7"/>
                  <a:pt x="4" y="6"/>
                </a:cubicBezTo>
                <a:lnTo>
                  <a:pt x="7" y="3"/>
                </a:lnTo>
                <a:cubicBezTo>
                  <a:pt x="8" y="3"/>
                  <a:pt x="9" y="3"/>
                  <a:pt x="10" y="3"/>
                </a:cubicBezTo>
                <a:lnTo>
                  <a:pt x="12" y="5"/>
                </a:lnTo>
                <a:cubicBezTo>
                  <a:pt x="12" y="5"/>
                  <a:pt x="12" y="6"/>
                  <a:pt x="13" y="6"/>
                </a:cubicBezTo>
                <a:cubicBezTo>
                  <a:pt x="13" y="6"/>
                  <a:pt x="13" y="5"/>
                  <a:pt x="13" y="5"/>
                </a:cubicBezTo>
                <a:lnTo>
                  <a:pt x="14" y="5"/>
                </a:lnTo>
                <a:cubicBezTo>
                  <a:pt x="14" y="5"/>
                  <a:pt x="15" y="5"/>
                  <a:pt x="15" y="4"/>
                </a:cubicBezTo>
                <a:lnTo>
                  <a:pt x="15" y="2"/>
                </a:lnTo>
                <a:cubicBezTo>
                  <a:pt x="15" y="1"/>
                  <a:pt x="15" y="0"/>
                  <a:pt x="17" y="0"/>
                </a:cubicBezTo>
                <a:lnTo>
                  <a:pt x="21" y="0"/>
                </a:lnTo>
                <a:cubicBezTo>
                  <a:pt x="22" y="0"/>
                  <a:pt x="23" y="1"/>
                  <a:pt x="23" y="2"/>
                </a:cubicBezTo>
                <a:lnTo>
                  <a:pt x="23" y="4"/>
                </a:lnTo>
                <a:cubicBezTo>
                  <a:pt x="23" y="5"/>
                  <a:pt x="23" y="5"/>
                  <a:pt x="23" y="5"/>
                </a:cubicBezTo>
                <a:lnTo>
                  <a:pt x="25" y="5"/>
                </a:lnTo>
                <a:cubicBezTo>
                  <a:pt x="25" y="6"/>
                  <a:pt x="25" y="5"/>
                  <a:pt x="25" y="5"/>
                </a:cubicBezTo>
                <a:lnTo>
                  <a:pt x="27" y="3"/>
                </a:lnTo>
                <a:cubicBezTo>
                  <a:pt x="28" y="3"/>
                  <a:pt x="29" y="3"/>
                  <a:pt x="30" y="3"/>
                </a:cubicBezTo>
                <a:lnTo>
                  <a:pt x="33" y="6"/>
                </a:lnTo>
                <a:cubicBezTo>
                  <a:pt x="33" y="7"/>
                  <a:pt x="34" y="7"/>
                  <a:pt x="34" y="8"/>
                </a:cubicBezTo>
                <a:cubicBezTo>
                  <a:pt x="34" y="8"/>
                  <a:pt x="33" y="9"/>
                  <a:pt x="33" y="9"/>
                </a:cubicBezTo>
                <a:lnTo>
                  <a:pt x="31" y="11"/>
                </a:lnTo>
                <a:cubicBezTo>
                  <a:pt x="31" y="11"/>
                  <a:pt x="31" y="12"/>
                  <a:pt x="31" y="12"/>
                </a:cubicBezTo>
                <a:lnTo>
                  <a:pt x="32" y="13"/>
                </a:lnTo>
                <a:cubicBezTo>
                  <a:pt x="32" y="13"/>
                  <a:pt x="32" y="14"/>
                  <a:pt x="32" y="14"/>
                </a:cubicBezTo>
                <a:lnTo>
                  <a:pt x="35" y="14"/>
                </a:lnTo>
                <a:cubicBezTo>
                  <a:pt x="36" y="14"/>
                  <a:pt x="37" y="15"/>
                  <a:pt x="37" y="16"/>
                </a:cubicBezTo>
                <a:lnTo>
                  <a:pt x="37" y="20"/>
                </a:lnTo>
                <a:cubicBezTo>
                  <a:pt x="37" y="21"/>
                  <a:pt x="36" y="22"/>
                  <a:pt x="35" y="22"/>
                </a:cubicBezTo>
                <a:lnTo>
                  <a:pt x="32" y="22"/>
                </a:lnTo>
                <a:cubicBezTo>
                  <a:pt x="32" y="22"/>
                  <a:pt x="32" y="22"/>
                  <a:pt x="32" y="22"/>
                </a:cubicBezTo>
                <a:lnTo>
                  <a:pt x="31" y="24"/>
                </a:lnTo>
                <a:cubicBezTo>
                  <a:pt x="31" y="24"/>
                  <a:pt x="31" y="24"/>
                  <a:pt x="31" y="24"/>
                </a:cubicBezTo>
                <a:lnTo>
                  <a:pt x="33" y="26"/>
                </a:lnTo>
                <a:cubicBezTo>
                  <a:pt x="33" y="27"/>
                  <a:pt x="34" y="27"/>
                  <a:pt x="34" y="28"/>
                </a:cubicBezTo>
                <a:cubicBezTo>
                  <a:pt x="34" y="28"/>
                  <a:pt x="33" y="29"/>
                  <a:pt x="33" y="29"/>
                </a:cubicBezTo>
                <a:lnTo>
                  <a:pt x="30" y="32"/>
                </a:lnTo>
                <a:cubicBezTo>
                  <a:pt x="29" y="33"/>
                  <a:pt x="28" y="33"/>
                  <a:pt x="27" y="32"/>
                </a:cubicBezTo>
                <a:lnTo>
                  <a:pt x="25" y="30"/>
                </a:lnTo>
                <a:cubicBezTo>
                  <a:pt x="25" y="30"/>
                  <a:pt x="25" y="30"/>
                  <a:pt x="25" y="30"/>
                </a:cubicBezTo>
                <a:lnTo>
                  <a:pt x="23" y="31"/>
                </a:lnTo>
                <a:cubicBezTo>
                  <a:pt x="23" y="31"/>
                  <a:pt x="23" y="31"/>
                  <a:pt x="23" y="31"/>
                </a:cubicBezTo>
                <a:lnTo>
                  <a:pt x="23" y="34"/>
                </a:lnTo>
                <a:cubicBezTo>
                  <a:pt x="23" y="35"/>
                  <a:pt x="22" y="36"/>
                  <a:pt x="21" y="36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Freeform 546"/>
          <p:cNvSpPr>
            <a:spLocks/>
          </p:cNvSpPr>
          <p:nvPr/>
        </p:nvSpPr>
        <p:spPr bwMode="auto">
          <a:xfrm>
            <a:off x="4028575" y="2460637"/>
            <a:ext cx="794592" cy="350304"/>
          </a:xfrm>
          <a:custGeom>
            <a:avLst/>
            <a:gdLst>
              <a:gd name="T0" fmla="*/ 7 w 66"/>
              <a:gd name="T1" fmla="*/ 0 h 29"/>
              <a:gd name="T2" fmla="*/ 0 w 66"/>
              <a:gd name="T3" fmla="*/ 29 h 29"/>
              <a:gd name="T4" fmla="*/ 66 w 66"/>
              <a:gd name="T5" fmla="*/ 29 h 29"/>
              <a:gd name="T6" fmla="*/ 59 w 66"/>
              <a:gd name="T7" fmla="*/ 0 h 29"/>
              <a:gd name="T8" fmla="*/ 7 w 66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29">
                <a:moveTo>
                  <a:pt x="7" y="0"/>
                </a:moveTo>
                <a:cubicBezTo>
                  <a:pt x="5" y="10"/>
                  <a:pt x="3" y="20"/>
                  <a:pt x="0" y="29"/>
                </a:cubicBezTo>
                <a:cubicBezTo>
                  <a:pt x="22" y="29"/>
                  <a:pt x="44" y="29"/>
                  <a:pt x="66" y="29"/>
                </a:cubicBezTo>
                <a:cubicBezTo>
                  <a:pt x="63" y="20"/>
                  <a:pt x="61" y="10"/>
                  <a:pt x="59" y="0"/>
                </a:cubicBezTo>
                <a:cubicBezTo>
                  <a:pt x="42" y="0"/>
                  <a:pt x="24" y="0"/>
                  <a:pt x="7" y="0"/>
                </a:cubicBezTo>
                <a:close/>
              </a:path>
            </a:pathLst>
          </a:cu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Freeform 547"/>
          <p:cNvSpPr>
            <a:spLocks/>
          </p:cNvSpPr>
          <p:nvPr/>
        </p:nvSpPr>
        <p:spPr bwMode="auto">
          <a:xfrm>
            <a:off x="3943135" y="2810941"/>
            <a:ext cx="965472" cy="59809"/>
          </a:xfrm>
          <a:custGeom>
            <a:avLst/>
            <a:gdLst>
              <a:gd name="T0" fmla="*/ 77 w 80"/>
              <a:gd name="T1" fmla="*/ 0 h 5"/>
              <a:gd name="T2" fmla="*/ 3 w 80"/>
              <a:gd name="T3" fmla="*/ 0 h 5"/>
              <a:gd name="T4" fmla="*/ 0 w 80"/>
              <a:gd name="T5" fmla="*/ 4 h 5"/>
              <a:gd name="T6" fmla="*/ 0 w 80"/>
              <a:gd name="T7" fmla="*/ 5 h 5"/>
              <a:gd name="T8" fmla="*/ 80 w 80"/>
              <a:gd name="T9" fmla="*/ 5 h 5"/>
              <a:gd name="T10" fmla="*/ 80 w 80"/>
              <a:gd name="T11" fmla="*/ 4 h 5"/>
              <a:gd name="T12" fmla="*/ 77 w 80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5">
                <a:moveTo>
                  <a:pt x="77" y="0"/>
                </a:moveTo>
                <a:lnTo>
                  <a:pt x="3" y="0"/>
                </a:lnTo>
                <a:cubicBezTo>
                  <a:pt x="1" y="0"/>
                  <a:pt x="0" y="1"/>
                  <a:pt x="0" y="4"/>
                </a:cubicBezTo>
                <a:lnTo>
                  <a:pt x="0" y="5"/>
                </a:lnTo>
                <a:lnTo>
                  <a:pt x="80" y="5"/>
                </a:lnTo>
                <a:lnTo>
                  <a:pt x="80" y="4"/>
                </a:lnTo>
                <a:cubicBezTo>
                  <a:pt x="80" y="1"/>
                  <a:pt x="79" y="0"/>
                  <a:pt x="77" y="0"/>
                </a:cubicBezTo>
                <a:close/>
              </a:path>
            </a:pathLst>
          </a:custGeom>
          <a:solidFill>
            <a:srgbClr val="E9EB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Freeform 548"/>
          <p:cNvSpPr>
            <a:spLocks/>
          </p:cNvSpPr>
          <p:nvPr/>
        </p:nvSpPr>
        <p:spPr bwMode="auto">
          <a:xfrm>
            <a:off x="3097281" y="2326782"/>
            <a:ext cx="2657183" cy="264865"/>
          </a:xfrm>
          <a:custGeom>
            <a:avLst/>
            <a:gdLst>
              <a:gd name="T0" fmla="*/ 0 w 220"/>
              <a:gd name="T1" fmla="*/ 0 h 22"/>
              <a:gd name="T2" fmla="*/ 0 w 220"/>
              <a:gd name="T3" fmla="*/ 16 h 22"/>
              <a:gd name="T4" fmla="*/ 5 w 220"/>
              <a:gd name="T5" fmla="*/ 22 h 22"/>
              <a:gd name="T6" fmla="*/ 215 w 220"/>
              <a:gd name="T7" fmla="*/ 22 h 22"/>
              <a:gd name="T8" fmla="*/ 220 w 220"/>
              <a:gd name="T9" fmla="*/ 16 h 22"/>
              <a:gd name="T10" fmla="*/ 220 w 220"/>
              <a:gd name="T11" fmla="*/ 0 h 22"/>
              <a:gd name="T12" fmla="*/ 0 w 220"/>
              <a:gd name="T1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0" h="22">
                <a:moveTo>
                  <a:pt x="0" y="0"/>
                </a:moveTo>
                <a:lnTo>
                  <a:pt x="0" y="16"/>
                </a:lnTo>
                <a:cubicBezTo>
                  <a:pt x="0" y="19"/>
                  <a:pt x="2" y="22"/>
                  <a:pt x="5" y="22"/>
                </a:cubicBezTo>
                <a:lnTo>
                  <a:pt x="215" y="22"/>
                </a:lnTo>
                <a:cubicBezTo>
                  <a:pt x="218" y="22"/>
                  <a:pt x="220" y="19"/>
                  <a:pt x="220" y="16"/>
                </a:cubicBezTo>
                <a:lnTo>
                  <a:pt x="22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12" name="Freeform 549"/>
          <p:cNvSpPr>
            <a:spLocks/>
          </p:cNvSpPr>
          <p:nvPr/>
        </p:nvSpPr>
        <p:spPr bwMode="auto">
          <a:xfrm>
            <a:off x="3097281" y="649311"/>
            <a:ext cx="2657183" cy="1677471"/>
          </a:xfrm>
          <a:custGeom>
            <a:avLst/>
            <a:gdLst>
              <a:gd name="T0" fmla="*/ 220 w 220"/>
              <a:gd name="T1" fmla="*/ 139 h 139"/>
              <a:gd name="T2" fmla="*/ 220 w 220"/>
              <a:gd name="T3" fmla="*/ 6 h 139"/>
              <a:gd name="T4" fmla="*/ 215 w 220"/>
              <a:gd name="T5" fmla="*/ 0 h 139"/>
              <a:gd name="T6" fmla="*/ 5 w 220"/>
              <a:gd name="T7" fmla="*/ 0 h 139"/>
              <a:gd name="T8" fmla="*/ 0 w 220"/>
              <a:gd name="T9" fmla="*/ 6 h 139"/>
              <a:gd name="T10" fmla="*/ 0 w 220"/>
              <a:gd name="T11" fmla="*/ 139 h 139"/>
              <a:gd name="T12" fmla="*/ 220 w 220"/>
              <a:gd name="T13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0" h="139">
                <a:moveTo>
                  <a:pt x="220" y="139"/>
                </a:moveTo>
                <a:lnTo>
                  <a:pt x="220" y="6"/>
                </a:lnTo>
                <a:cubicBezTo>
                  <a:pt x="220" y="3"/>
                  <a:pt x="218" y="0"/>
                  <a:pt x="215" y="0"/>
                </a:cubicBezTo>
                <a:lnTo>
                  <a:pt x="5" y="0"/>
                </a:lnTo>
                <a:cubicBezTo>
                  <a:pt x="2" y="0"/>
                  <a:pt x="0" y="3"/>
                  <a:pt x="0" y="6"/>
                </a:cubicBezTo>
                <a:lnTo>
                  <a:pt x="0" y="139"/>
                </a:lnTo>
                <a:lnTo>
                  <a:pt x="220" y="139"/>
                </a:lnTo>
                <a:close/>
              </a:path>
            </a:pathLst>
          </a:cu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Rectangle 550"/>
          <p:cNvSpPr>
            <a:spLocks noChangeArrowheads="1"/>
          </p:cNvSpPr>
          <p:nvPr/>
        </p:nvSpPr>
        <p:spPr bwMode="auto">
          <a:xfrm>
            <a:off x="3208352" y="757535"/>
            <a:ext cx="2435040" cy="146102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Rectangle 553"/>
          <p:cNvSpPr>
            <a:spLocks noChangeArrowheads="1"/>
          </p:cNvSpPr>
          <p:nvPr/>
        </p:nvSpPr>
        <p:spPr bwMode="auto">
          <a:xfrm>
            <a:off x="3920351" y="1748638"/>
            <a:ext cx="119616" cy="38448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Rectangle 554"/>
          <p:cNvSpPr>
            <a:spLocks noChangeArrowheads="1"/>
          </p:cNvSpPr>
          <p:nvPr/>
        </p:nvSpPr>
        <p:spPr bwMode="auto">
          <a:xfrm>
            <a:off x="4148191" y="1834078"/>
            <a:ext cx="108224" cy="299041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" name="Rectangle 555"/>
          <p:cNvSpPr>
            <a:spLocks noChangeArrowheads="1"/>
          </p:cNvSpPr>
          <p:nvPr/>
        </p:nvSpPr>
        <p:spPr bwMode="auto">
          <a:xfrm>
            <a:off x="4364639" y="1506559"/>
            <a:ext cx="122465" cy="626559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" name="Rectangle 556"/>
          <p:cNvSpPr>
            <a:spLocks noChangeArrowheads="1"/>
          </p:cNvSpPr>
          <p:nvPr/>
        </p:nvSpPr>
        <p:spPr bwMode="auto">
          <a:xfrm>
            <a:off x="4595328" y="1614783"/>
            <a:ext cx="108224" cy="518335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" name="Rectangle 557"/>
          <p:cNvSpPr>
            <a:spLocks noChangeArrowheads="1"/>
          </p:cNvSpPr>
          <p:nvPr/>
        </p:nvSpPr>
        <p:spPr bwMode="auto">
          <a:xfrm>
            <a:off x="4823168" y="1386943"/>
            <a:ext cx="108224" cy="746175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" name="Rectangle 558"/>
          <p:cNvSpPr>
            <a:spLocks noChangeArrowheads="1"/>
          </p:cNvSpPr>
          <p:nvPr/>
        </p:nvSpPr>
        <p:spPr bwMode="auto">
          <a:xfrm>
            <a:off x="5042463" y="1167646"/>
            <a:ext cx="108224" cy="965472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" name="Rectangle 559"/>
          <p:cNvSpPr>
            <a:spLocks noChangeArrowheads="1"/>
          </p:cNvSpPr>
          <p:nvPr/>
        </p:nvSpPr>
        <p:spPr bwMode="auto">
          <a:xfrm>
            <a:off x="5270303" y="951199"/>
            <a:ext cx="108224" cy="118192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" name="Rectangle 560"/>
          <p:cNvSpPr>
            <a:spLocks noChangeArrowheads="1"/>
          </p:cNvSpPr>
          <p:nvPr/>
        </p:nvSpPr>
        <p:spPr bwMode="auto">
          <a:xfrm>
            <a:off x="3364993" y="928415"/>
            <a:ext cx="458529" cy="48417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Rectangle 561"/>
          <p:cNvSpPr>
            <a:spLocks noChangeArrowheads="1"/>
          </p:cNvSpPr>
          <p:nvPr/>
        </p:nvSpPr>
        <p:spPr bwMode="auto">
          <a:xfrm>
            <a:off x="3364993" y="1036639"/>
            <a:ext cx="831616" cy="22784"/>
          </a:xfrm>
          <a:prstGeom prst="rect">
            <a:avLst/>
          </a:prstGeom>
          <a:solidFill>
            <a:srgbClr val="72BF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Rectangle 562"/>
          <p:cNvSpPr>
            <a:spLocks noChangeArrowheads="1"/>
          </p:cNvSpPr>
          <p:nvPr/>
        </p:nvSpPr>
        <p:spPr bwMode="auto">
          <a:xfrm>
            <a:off x="3364993" y="1122078"/>
            <a:ext cx="697761" cy="22784"/>
          </a:xfrm>
          <a:prstGeom prst="rect">
            <a:avLst/>
          </a:prstGeom>
          <a:solidFill>
            <a:srgbClr val="72BF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Rectangle 563"/>
          <p:cNvSpPr>
            <a:spLocks noChangeArrowheads="1"/>
          </p:cNvSpPr>
          <p:nvPr/>
        </p:nvSpPr>
        <p:spPr bwMode="auto">
          <a:xfrm>
            <a:off x="3364993" y="1204671"/>
            <a:ext cx="783200" cy="25633"/>
          </a:xfrm>
          <a:prstGeom prst="rect">
            <a:avLst/>
          </a:prstGeom>
          <a:solidFill>
            <a:srgbClr val="72BF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Rectangle 564"/>
          <p:cNvSpPr>
            <a:spLocks noChangeArrowheads="1"/>
          </p:cNvSpPr>
          <p:nvPr/>
        </p:nvSpPr>
        <p:spPr bwMode="auto">
          <a:xfrm>
            <a:off x="3364993" y="1290111"/>
            <a:ext cx="600929" cy="22784"/>
          </a:xfrm>
          <a:prstGeom prst="rect">
            <a:avLst/>
          </a:prstGeom>
          <a:solidFill>
            <a:srgbClr val="72BF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Freeform 565"/>
          <p:cNvSpPr>
            <a:spLocks noEditPoints="1"/>
          </p:cNvSpPr>
          <p:nvPr/>
        </p:nvSpPr>
        <p:spPr bwMode="auto">
          <a:xfrm>
            <a:off x="3364993" y="1386943"/>
            <a:ext cx="264865" cy="82593"/>
          </a:xfrm>
          <a:custGeom>
            <a:avLst/>
            <a:gdLst>
              <a:gd name="T0" fmla="*/ 19 w 22"/>
              <a:gd name="T1" fmla="*/ 5 h 7"/>
              <a:gd name="T2" fmla="*/ 4 w 22"/>
              <a:gd name="T3" fmla="*/ 5 h 7"/>
              <a:gd name="T4" fmla="*/ 4 w 22"/>
              <a:gd name="T5" fmla="*/ 2 h 7"/>
              <a:gd name="T6" fmla="*/ 19 w 22"/>
              <a:gd name="T7" fmla="*/ 2 h 7"/>
              <a:gd name="T8" fmla="*/ 19 w 22"/>
              <a:gd name="T9" fmla="*/ 5 h 7"/>
              <a:gd name="T10" fmla="*/ 0 w 22"/>
              <a:gd name="T11" fmla="*/ 0 h 7"/>
              <a:gd name="T12" fmla="*/ 0 w 22"/>
              <a:gd name="T13" fmla="*/ 7 h 7"/>
              <a:gd name="T14" fmla="*/ 22 w 22"/>
              <a:gd name="T15" fmla="*/ 7 h 7"/>
              <a:gd name="T16" fmla="*/ 22 w 22"/>
              <a:gd name="T17" fmla="*/ 0 h 7"/>
              <a:gd name="T18" fmla="*/ 0 w 22"/>
              <a:gd name="T1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7">
                <a:moveTo>
                  <a:pt x="19" y="5"/>
                </a:moveTo>
                <a:lnTo>
                  <a:pt x="4" y="5"/>
                </a:lnTo>
                <a:lnTo>
                  <a:pt x="4" y="2"/>
                </a:lnTo>
                <a:lnTo>
                  <a:pt x="19" y="2"/>
                </a:lnTo>
                <a:lnTo>
                  <a:pt x="19" y="5"/>
                </a:lnTo>
                <a:close/>
                <a:moveTo>
                  <a:pt x="0" y="0"/>
                </a:moveTo>
                <a:lnTo>
                  <a:pt x="0" y="7"/>
                </a:lnTo>
                <a:lnTo>
                  <a:pt x="22" y="7"/>
                </a:lnTo>
                <a:lnTo>
                  <a:pt x="2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Freeform 566"/>
          <p:cNvSpPr>
            <a:spLocks/>
          </p:cNvSpPr>
          <p:nvPr/>
        </p:nvSpPr>
        <p:spPr bwMode="auto">
          <a:xfrm>
            <a:off x="3339360" y="842975"/>
            <a:ext cx="1990752" cy="1122111"/>
          </a:xfrm>
          <a:custGeom>
            <a:avLst/>
            <a:gdLst>
              <a:gd name="T0" fmla="*/ 1 w 165"/>
              <a:gd name="T1" fmla="*/ 93 h 93"/>
              <a:gd name="T2" fmla="*/ 0 w 165"/>
              <a:gd name="T3" fmla="*/ 93 h 93"/>
              <a:gd name="T4" fmla="*/ 1 w 165"/>
              <a:gd name="T5" fmla="*/ 91 h 93"/>
              <a:gd name="T6" fmla="*/ 54 w 165"/>
              <a:gd name="T7" fmla="*/ 57 h 93"/>
              <a:gd name="T8" fmla="*/ 55 w 165"/>
              <a:gd name="T9" fmla="*/ 57 h 93"/>
              <a:gd name="T10" fmla="*/ 71 w 165"/>
              <a:gd name="T11" fmla="*/ 66 h 93"/>
              <a:gd name="T12" fmla="*/ 90 w 165"/>
              <a:gd name="T13" fmla="*/ 36 h 93"/>
              <a:gd name="T14" fmla="*/ 91 w 165"/>
              <a:gd name="T15" fmla="*/ 35 h 93"/>
              <a:gd name="T16" fmla="*/ 91 w 165"/>
              <a:gd name="T17" fmla="*/ 35 h 93"/>
              <a:gd name="T18" fmla="*/ 108 w 165"/>
              <a:gd name="T19" fmla="*/ 48 h 93"/>
              <a:gd name="T20" fmla="*/ 163 w 165"/>
              <a:gd name="T21" fmla="*/ 1 h 93"/>
              <a:gd name="T22" fmla="*/ 164 w 165"/>
              <a:gd name="T23" fmla="*/ 1 h 93"/>
              <a:gd name="T24" fmla="*/ 164 w 165"/>
              <a:gd name="T25" fmla="*/ 2 h 93"/>
              <a:gd name="T26" fmla="*/ 109 w 165"/>
              <a:gd name="T27" fmla="*/ 50 h 93"/>
              <a:gd name="T28" fmla="*/ 108 w 165"/>
              <a:gd name="T29" fmla="*/ 50 h 93"/>
              <a:gd name="T30" fmla="*/ 91 w 165"/>
              <a:gd name="T31" fmla="*/ 37 h 93"/>
              <a:gd name="T32" fmla="*/ 72 w 165"/>
              <a:gd name="T33" fmla="*/ 68 h 93"/>
              <a:gd name="T34" fmla="*/ 70 w 165"/>
              <a:gd name="T35" fmla="*/ 68 h 93"/>
              <a:gd name="T36" fmla="*/ 54 w 165"/>
              <a:gd name="T37" fmla="*/ 59 h 93"/>
              <a:gd name="T38" fmla="*/ 2 w 165"/>
              <a:gd name="T39" fmla="*/ 93 h 93"/>
              <a:gd name="T40" fmla="*/ 1 w 165"/>
              <a:gd name="T41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5" h="93">
                <a:moveTo>
                  <a:pt x="1" y="93"/>
                </a:moveTo>
                <a:cubicBezTo>
                  <a:pt x="1" y="93"/>
                  <a:pt x="1" y="93"/>
                  <a:pt x="0" y="93"/>
                </a:cubicBezTo>
                <a:cubicBezTo>
                  <a:pt x="0" y="92"/>
                  <a:pt x="0" y="92"/>
                  <a:pt x="1" y="91"/>
                </a:cubicBezTo>
                <a:lnTo>
                  <a:pt x="54" y="57"/>
                </a:lnTo>
                <a:cubicBezTo>
                  <a:pt x="54" y="57"/>
                  <a:pt x="54" y="57"/>
                  <a:pt x="55" y="57"/>
                </a:cubicBezTo>
                <a:lnTo>
                  <a:pt x="71" y="66"/>
                </a:lnTo>
                <a:lnTo>
                  <a:pt x="90" y="36"/>
                </a:lnTo>
                <a:cubicBezTo>
                  <a:pt x="90" y="35"/>
                  <a:pt x="90" y="35"/>
                  <a:pt x="91" y="35"/>
                </a:cubicBezTo>
                <a:cubicBezTo>
                  <a:pt x="91" y="35"/>
                  <a:pt x="91" y="35"/>
                  <a:pt x="91" y="35"/>
                </a:cubicBezTo>
                <a:lnTo>
                  <a:pt x="108" y="48"/>
                </a:lnTo>
                <a:lnTo>
                  <a:pt x="163" y="1"/>
                </a:lnTo>
                <a:cubicBezTo>
                  <a:pt x="163" y="0"/>
                  <a:pt x="164" y="0"/>
                  <a:pt x="164" y="1"/>
                </a:cubicBezTo>
                <a:cubicBezTo>
                  <a:pt x="165" y="1"/>
                  <a:pt x="165" y="2"/>
                  <a:pt x="164" y="2"/>
                </a:cubicBezTo>
                <a:lnTo>
                  <a:pt x="109" y="50"/>
                </a:lnTo>
                <a:cubicBezTo>
                  <a:pt x="108" y="50"/>
                  <a:pt x="108" y="50"/>
                  <a:pt x="108" y="50"/>
                </a:cubicBezTo>
                <a:lnTo>
                  <a:pt x="91" y="37"/>
                </a:lnTo>
                <a:lnTo>
                  <a:pt x="72" y="68"/>
                </a:lnTo>
                <a:cubicBezTo>
                  <a:pt x="71" y="68"/>
                  <a:pt x="71" y="68"/>
                  <a:pt x="70" y="68"/>
                </a:cubicBezTo>
                <a:lnTo>
                  <a:pt x="54" y="59"/>
                </a:lnTo>
                <a:lnTo>
                  <a:pt x="2" y="93"/>
                </a:lnTo>
                <a:cubicBezTo>
                  <a:pt x="2" y="93"/>
                  <a:pt x="1" y="93"/>
                  <a:pt x="1" y="93"/>
                </a:cubicBezTo>
                <a:close/>
              </a:path>
            </a:pathLst>
          </a:custGeom>
          <a:solidFill>
            <a:srgbClr val="72BF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Oval 568"/>
          <p:cNvSpPr>
            <a:spLocks noChangeArrowheads="1"/>
          </p:cNvSpPr>
          <p:nvPr/>
        </p:nvSpPr>
        <p:spPr bwMode="auto">
          <a:xfrm>
            <a:off x="3943135" y="1506559"/>
            <a:ext cx="96832" cy="85440"/>
          </a:xfrm>
          <a:prstGeom prst="ellipse">
            <a:avLst/>
          </a:prstGeom>
          <a:solidFill>
            <a:srgbClr val="E047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Oval 569"/>
          <p:cNvSpPr>
            <a:spLocks noChangeArrowheads="1"/>
          </p:cNvSpPr>
          <p:nvPr/>
        </p:nvSpPr>
        <p:spPr bwMode="auto">
          <a:xfrm>
            <a:off x="4148191" y="1603391"/>
            <a:ext cx="96832" cy="96832"/>
          </a:xfrm>
          <a:prstGeom prst="ellipse">
            <a:avLst/>
          </a:prstGeom>
          <a:solidFill>
            <a:srgbClr val="E047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Oval 570"/>
          <p:cNvSpPr>
            <a:spLocks noChangeArrowheads="1"/>
          </p:cNvSpPr>
          <p:nvPr/>
        </p:nvSpPr>
        <p:spPr bwMode="auto">
          <a:xfrm>
            <a:off x="4390272" y="1230302"/>
            <a:ext cx="96832" cy="96832"/>
          </a:xfrm>
          <a:prstGeom prst="ellipse">
            <a:avLst/>
          </a:prstGeom>
          <a:solidFill>
            <a:srgbClr val="E047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Oval 571"/>
          <p:cNvSpPr>
            <a:spLocks noChangeArrowheads="1"/>
          </p:cNvSpPr>
          <p:nvPr/>
        </p:nvSpPr>
        <p:spPr bwMode="auto">
          <a:xfrm>
            <a:off x="4606720" y="1398335"/>
            <a:ext cx="96832" cy="96832"/>
          </a:xfrm>
          <a:prstGeom prst="ellipse">
            <a:avLst/>
          </a:prstGeom>
          <a:solidFill>
            <a:srgbClr val="E047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Oval 572"/>
          <p:cNvSpPr>
            <a:spLocks noChangeArrowheads="1"/>
          </p:cNvSpPr>
          <p:nvPr/>
        </p:nvSpPr>
        <p:spPr bwMode="auto">
          <a:xfrm>
            <a:off x="5270303" y="820191"/>
            <a:ext cx="96832" cy="82593"/>
          </a:xfrm>
          <a:prstGeom prst="ellipse">
            <a:avLst/>
          </a:prstGeom>
          <a:solidFill>
            <a:srgbClr val="E047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Freeform 573"/>
          <p:cNvSpPr>
            <a:spLocks/>
          </p:cNvSpPr>
          <p:nvPr/>
        </p:nvSpPr>
        <p:spPr bwMode="auto">
          <a:xfrm>
            <a:off x="5643391" y="1905278"/>
            <a:ext cx="111073" cy="156641"/>
          </a:xfrm>
          <a:custGeom>
            <a:avLst/>
            <a:gdLst>
              <a:gd name="T0" fmla="*/ 0 w 9"/>
              <a:gd name="T1" fmla="*/ 13 h 13"/>
              <a:gd name="T2" fmla="*/ 0 w 9"/>
              <a:gd name="T3" fmla="*/ 6 h 13"/>
              <a:gd name="T4" fmla="*/ 9 w 9"/>
              <a:gd name="T5" fmla="*/ 0 h 13"/>
              <a:gd name="T6" fmla="*/ 9 w 9"/>
              <a:gd name="T7" fmla="*/ 11 h 13"/>
              <a:gd name="T8" fmla="*/ 8 w 9"/>
              <a:gd name="T9" fmla="*/ 9 h 13"/>
              <a:gd name="T10" fmla="*/ 0 w 9"/>
              <a:gd name="T11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13">
                <a:moveTo>
                  <a:pt x="0" y="13"/>
                </a:moveTo>
                <a:lnTo>
                  <a:pt x="0" y="6"/>
                </a:lnTo>
                <a:cubicBezTo>
                  <a:pt x="4" y="4"/>
                  <a:pt x="7" y="2"/>
                  <a:pt x="9" y="0"/>
                </a:cubicBezTo>
                <a:lnTo>
                  <a:pt x="9" y="11"/>
                </a:lnTo>
                <a:lnTo>
                  <a:pt x="8" y="9"/>
                </a:lnTo>
                <a:cubicBezTo>
                  <a:pt x="5" y="11"/>
                  <a:pt x="3" y="12"/>
                  <a:pt x="0" y="13"/>
                </a:cubicBezTo>
                <a:close/>
              </a:path>
            </a:pathLst>
          </a:custGeom>
          <a:solidFill>
            <a:srgbClr val="234B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Freeform 574"/>
          <p:cNvSpPr>
            <a:spLocks noEditPoints="1"/>
          </p:cNvSpPr>
          <p:nvPr/>
        </p:nvSpPr>
        <p:spPr bwMode="auto">
          <a:xfrm>
            <a:off x="4994048" y="1603391"/>
            <a:ext cx="649344" cy="506943"/>
          </a:xfrm>
          <a:custGeom>
            <a:avLst/>
            <a:gdLst>
              <a:gd name="T0" fmla="*/ 39 w 54"/>
              <a:gd name="T1" fmla="*/ 42 h 42"/>
              <a:gd name="T2" fmla="*/ 38 w 54"/>
              <a:gd name="T3" fmla="*/ 42 h 42"/>
              <a:gd name="T4" fmla="*/ 32 w 54"/>
              <a:gd name="T5" fmla="*/ 41 h 42"/>
              <a:gd name="T6" fmla="*/ 32 w 54"/>
              <a:gd name="T7" fmla="*/ 34 h 42"/>
              <a:gd name="T8" fmla="*/ 38 w 54"/>
              <a:gd name="T9" fmla="*/ 34 h 42"/>
              <a:gd name="T10" fmla="*/ 39 w 54"/>
              <a:gd name="T11" fmla="*/ 34 h 42"/>
              <a:gd name="T12" fmla="*/ 54 w 54"/>
              <a:gd name="T13" fmla="*/ 31 h 42"/>
              <a:gd name="T14" fmla="*/ 54 w 54"/>
              <a:gd name="T15" fmla="*/ 38 h 42"/>
              <a:gd name="T16" fmla="*/ 39 w 54"/>
              <a:gd name="T17" fmla="*/ 42 h 42"/>
              <a:gd name="T18" fmla="*/ 23 w 54"/>
              <a:gd name="T19" fmla="*/ 38 h 42"/>
              <a:gd name="T20" fmla="*/ 13 w 54"/>
              <a:gd name="T21" fmla="*/ 32 h 42"/>
              <a:gd name="T22" fmla="*/ 13 w 54"/>
              <a:gd name="T23" fmla="*/ 25 h 42"/>
              <a:gd name="T24" fmla="*/ 23 w 54"/>
              <a:gd name="T25" fmla="*/ 31 h 42"/>
              <a:gd name="T26" fmla="*/ 23 w 54"/>
              <a:gd name="T27" fmla="*/ 38 h 42"/>
              <a:gd name="T28" fmla="*/ 4 w 54"/>
              <a:gd name="T29" fmla="*/ 20 h 42"/>
              <a:gd name="T30" fmla="*/ 0 w 54"/>
              <a:gd name="T31" fmla="*/ 3 h 42"/>
              <a:gd name="T32" fmla="*/ 1 w 54"/>
              <a:gd name="T33" fmla="*/ 0 h 42"/>
              <a:gd name="T34" fmla="*/ 4 w 54"/>
              <a:gd name="T35" fmla="*/ 13 h 42"/>
              <a:gd name="T36" fmla="*/ 4 w 54"/>
              <a:gd name="T37" fmla="*/ 2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4" h="42">
                <a:moveTo>
                  <a:pt x="39" y="42"/>
                </a:moveTo>
                <a:cubicBezTo>
                  <a:pt x="39" y="42"/>
                  <a:pt x="38" y="42"/>
                  <a:pt x="38" y="42"/>
                </a:cubicBezTo>
                <a:cubicBezTo>
                  <a:pt x="36" y="42"/>
                  <a:pt x="34" y="42"/>
                  <a:pt x="32" y="41"/>
                </a:cubicBezTo>
                <a:lnTo>
                  <a:pt x="32" y="34"/>
                </a:lnTo>
                <a:cubicBezTo>
                  <a:pt x="34" y="34"/>
                  <a:pt x="36" y="34"/>
                  <a:pt x="38" y="34"/>
                </a:cubicBezTo>
                <a:cubicBezTo>
                  <a:pt x="38" y="34"/>
                  <a:pt x="39" y="34"/>
                  <a:pt x="39" y="34"/>
                </a:cubicBezTo>
                <a:cubicBezTo>
                  <a:pt x="44" y="34"/>
                  <a:pt x="49" y="33"/>
                  <a:pt x="54" y="31"/>
                </a:cubicBezTo>
                <a:lnTo>
                  <a:pt x="54" y="38"/>
                </a:lnTo>
                <a:cubicBezTo>
                  <a:pt x="49" y="41"/>
                  <a:pt x="44" y="42"/>
                  <a:pt x="39" y="42"/>
                </a:cubicBezTo>
                <a:close/>
                <a:moveTo>
                  <a:pt x="23" y="38"/>
                </a:moveTo>
                <a:cubicBezTo>
                  <a:pt x="19" y="37"/>
                  <a:pt x="16" y="35"/>
                  <a:pt x="13" y="32"/>
                </a:cubicBezTo>
                <a:lnTo>
                  <a:pt x="13" y="25"/>
                </a:lnTo>
                <a:cubicBezTo>
                  <a:pt x="16" y="27"/>
                  <a:pt x="19" y="29"/>
                  <a:pt x="23" y="31"/>
                </a:cubicBezTo>
                <a:lnTo>
                  <a:pt x="23" y="38"/>
                </a:lnTo>
                <a:close/>
                <a:moveTo>
                  <a:pt x="4" y="20"/>
                </a:moveTo>
                <a:cubicBezTo>
                  <a:pt x="2" y="15"/>
                  <a:pt x="0" y="9"/>
                  <a:pt x="0" y="3"/>
                </a:cubicBezTo>
                <a:cubicBezTo>
                  <a:pt x="0" y="2"/>
                  <a:pt x="0" y="1"/>
                  <a:pt x="1" y="0"/>
                </a:cubicBezTo>
                <a:cubicBezTo>
                  <a:pt x="1" y="4"/>
                  <a:pt x="2" y="9"/>
                  <a:pt x="4" y="13"/>
                </a:cubicBezTo>
                <a:lnTo>
                  <a:pt x="4" y="20"/>
                </a:lnTo>
                <a:close/>
              </a:path>
            </a:pathLst>
          </a:custGeom>
          <a:solidFill>
            <a:srgbClr val="BEC8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Freeform 575"/>
          <p:cNvSpPr>
            <a:spLocks/>
          </p:cNvSpPr>
          <p:nvPr/>
        </p:nvSpPr>
        <p:spPr bwMode="auto">
          <a:xfrm>
            <a:off x="5042463" y="1760030"/>
            <a:ext cx="108224" cy="230689"/>
          </a:xfrm>
          <a:custGeom>
            <a:avLst/>
            <a:gdLst>
              <a:gd name="T0" fmla="*/ 9 w 9"/>
              <a:gd name="T1" fmla="*/ 19 h 19"/>
              <a:gd name="T2" fmla="*/ 0 w 9"/>
              <a:gd name="T3" fmla="*/ 7 h 19"/>
              <a:gd name="T4" fmla="*/ 0 w 9"/>
              <a:gd name="T5" fmla="*/ 0 h 19"/>
              <a:gd name="T6" fmla="*/ 9 w 9"/>
              <a:gd name="T7" fmla="*/ 12 h 19"/>
              <a:gd name="T8" fmla="*/ 9 w 9"/>
              <a:gd name="T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9">
                <a:moveTo>
                  <a:pt x="9" y="19"/>
                </a:moveTo>
                <a:cubicBezTo>
                  <a:pt x="6" y="16"/>
                  <a:pt x="2" y="12"/>
                  <a:pt x="0" y="7"/>
                </a:cubicBezTo>
                <a:lnTo>
                  <a:pt x="0" y="0"/>
                </a:lnTo>
                <a:cubicBezTo>
                  <a:pt x="2" y="4"/>
                  <a:pt x="6" y="8"/>
                  <a:pt x="9" y="12"/>
                </a:cubicBezTo>
                <a:lnTo>
                  <a:pt x="9" y="19"/>
                </a:lnTo>
                <a:close/>
              </a:path>
            </a:pathLst>
          </a:custGeom>
          <a:solidFill>
            <a:srgbClr val="CE79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Freeform 576"/>
          <p:cNvSpPr>
            <a:spLocks/>
          </p:cNvSpPr>
          <p:nvPr/>
        </p:nvSpPr>
        <p:spPr bwMode="auto">
          <a:xfrm>
            <a:off x="5270303" y="1976477"/>
            <a:ext cx="108224" cy="122465"/>
          </a:xfrm>
          <a:custGeom>
            <a:avLst/>
            <a:gdLst>
              <a:gd name="T0" fmla="*/ 9 w 9"/>
              <a:gd name="T1" fmla="*/ 10 h 10"/>
              <a:gd name="T2" fmla="*/ 0 w 9"/>
              <a:gd name="T3" fmla="*/ 7 h 10"/>
              <a:gd name="T4" fmla="*/ 0 w 9"/>
              <a:gd name="T5" fmla="*/ 0 h 10"/>
              <a:gd name="T6" fmla="*/ 9 w 9"/>
              <a:gd name="T7" fmla="*/ 3 h 10"/>
              <a:gd name="T8" fmla="*/ 9 w 9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0">
                <a:moveTo>
                  <a:pt x="9" y="10"/>
                </a:moveTo>
                <a:cubicBezTo>
                  <a:pt x="6" y="10"/>
                  <a:pt x="3" y="9"/>
                  <a:pt x="0" y="7"/>
                </a:cubicBezTo>
                <a:lnTo>
                  <a:pt x="0" y="0"/>
                </a:lnTo>
                <a:cubicBezTo>
                  <a:pt x="3" y="1"/>
                  <a:pt x="6" y="2"/>
                  <a:pt x="9" y="3"/>
                </a:cubicBezTo>
                <a:lnTo>
                  <a:pt x="9" y="10"/>
                </a:lnTo>
                <a:close/>
              </a:path>
            </a:pathLst>
          </a:custGeom>
          <a:solidFill>
            <a:srgbClr val="CE79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7" name="Freeform 583"/>
          <p:cNvSpPr>
            <a:spLocks/>
          </p:cNvSpPr>
          <p:nvPr/>
        </p:nvSpPr>
        <p:spPr bwMode="auto">
          <a:xfrm>
            <a:off x="5788638" y="1879646"/>
            <a:ext cx="615168" cy="629408"/>
          </a:xfrm>
          <a:custGeom>
            <a:avLst/>
            <a:gdLst>
              <a:gd name="T0" fmla="*/ 47 w 51"/>
              <a:gd name="T1" fmla="*/ 48 h 52"/>
              <a:gd name="T2" fmla="*/ 47 w 51"/>
              <a:gd name="T3" fmla="*/ 48 h 52"/>
              <a:gd name="T4" fmla="*/ 33 w 51"/>
              <a:gd name="T5" fmla="*/ 48 h 52"/>
              <a:gd name="T6" fmla="*/ 4 w 51"/>
              <a:gd name="T7" fmla="*/ 18 h 52"/>
              <a:gd name="T8" fmla="*/ 4 w 51"/>
              <a:gd name="T9" fmla="*/ 4 h 52"/>
              <a:gd name="T10" fmla="*/ 4 w 51"/>
              <a:gd name="T11" fmla="*/ 4 h 52"/>
              <a:gd name="T12" fmla="*/ 18 w 51"/>
              <a:gd name="T13" fmla="*/ 4 h 52"/>
              <a:gd name="T14" fmla="*/ 47 w 51"/>
              <a:gd name="T15" fmla="*/ 34 h 52"/>
              <a:gd name="T16" fmla="*/ 47 w 51"/>
              <a:gd name="T17" fmla="*/ 4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52">
                <a:moveTo>
                  <a:pt x="47" y="48"/>
                </a:moveTo>
                <a:lnTo>
                  <a:pt x="47" y="48"/>
                </a:lnTo>
                <a:cubicBezTo>
                  <a:pt x="43" y="52"/>
                  <a:pt x="37" y="52"/>
                  <a:pt x="33" y="48"/>
                </a:cubicBezTo>
                <a:lnTo>
                  <a:pt x="4" y="18"/>
                </a:lnTo>
                <a:cubicBezTo>
                  <a:pt x="0" y="14"/>
                  <a:pt x="0" y="8"/>
                  <a:pt x="4" y="4"/>
                </a:cubicBezTo>
                <a:lnTo>
                  <a:pt x="4" y="4"/>
                </a:lnTo>
                <a:cubicBezTo>
                  <a:pt x="8" y="0"/>
                  <a:pt x="14" y="0"/>
                  <a:pt x="18" y="4"/>
                </a:cubicBezTo>
                <a:lnTo>
                  <a:pt x="47" y="34"/>
                </a:lnTo>
                <a:cubicBezTo>
                  <a:pt x="51" y="38"/>
                  <a:pt x="51" y="44"/>
                  <a:pt x="47" y="48"/>
                </a:cubicBezTo>
                <a:close/>
              </a:path>
            </a:pathLst>
          </a:custGeom>
          <a:solidFill>
            <a:srgbClr val="00D4E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8" name="Freeform 584"/>
          <p:cNvSpPr>
            <a:spLocks/>
          </p:cNvSpPr>
          <p:nvPr/>
        </p:nvSpPr>
        <p:spPr bwMode="auto">
          <a:xfrm>
            <a:off x="5862686" y="2013502"/>
            <a:ext cx="469921" cy="458528"/>
          </a:xfrm>
          <a:custGeom>
            <a:avLst/>
            <a:gdLst>
              <a:gd name="T0" fmla="*/ 37 w 39"/>
              <a:gd name="T1" fmla="*/ 37 h 38"/>
              <a:gd name="T2" fmla="*/ 32 w 39"/>
              <a:gd name="T3" fmla="*/ 37 h 38"/>
              <a:gd name="T4" fmla="*/ 2 w 39"/>
              <a:gd name="T5" fmla="*/ 7 h 38"/>
              <a:gd name="T6" fmla="*/ 2 w 39"/>
              <a:gd name="T7" fmla="*/ 2 h 38"/>
              <a:gd name="T8" fmla="*/ 7 w 39"/>
              <a:gd name="T9" fmla="*/ 2 h 38"/>
              <a:gd name="T10" fmla="*/ 37 w 39"/>
              <a:gd name="T11" fmla="*/ 32 h 38"/>
              <a:gd name="T12" fmla="*/ 37 w 39"/>
              <a:gd name="T13" fmla="*/ 37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38">
                <a:moveTo>
                  <a:pt x="37" y="37"/>
                </a:moveTo>
                <a:cubicBezTo>
                  <a:pt x="36" y="38"/>
                  <a:pt x="33" y="38"/>
                  <a:pt x="32" y="37"/>
                </a:cubicBezTo>
                <a:lnTo>
                  <a:pt x="2" y="7"/>
                </a:lnTo>
                <a:cubicBezTo>
                  <a:pt x="0" y="5"/>
                  <a:pt x="0" y="3"/>
                  <a:pt x="2" y="2"/>
                </a:cubicBezTo>
                <a:cubicBezTo>
                  <a:pt x="3" y="0"/>
                  <a:pt x="6" y="0"/>
                  <a:pt x="7" y="2"/>
                </a:cubicBezTo>
                <a:lnTo>
                  <a:pt x="37" y="32"/>
                </a:lnTo>
                <a:cubicBezTo>
                  <a:pt x="39" y="33"/>
                  <a:pt x="39" y="35"/>
                  <a:pt x="37" y="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39" name="Freeform 585"/>
          <p:cNvSpPr>
            <a:spLocks/>
          </p:cNvSpPr>
          <p:nvPr/>
        </p:nvSpPr>
        <p:spPr bwMode="auto">
          <a:xfrm>
            <a:off x="4994048" y="1096447"/>
            <a:ext cx="928447" cy="917055"/>
          </a:xfrm>
          <a:custGeom>
            <a:avLst/>
            <a:gdLst>
              <a:gd name="T0" fmla="*/ 66 w 77"/>
              <a:gd name="T1" fmla="*/ 65 h 76"/>
              <a:gd name="T2" fmla="*/ 66 w 77"/>
              <a:gd name="T3" fmla="*/ 65 h 76"/>
              <a:gd name="T4" fmla="*/ 38 w 77"/>
              <a:gd name="T5" fmla="*/ 76 h 76"/>
              <a:gd name="T6" fmla="*/ 0 w 77"/>
              <a:gd name="T7" fmla="*/ 38 h 76"/>
              <a:gd name="T8" fmla="*/ 12 w 77"/>
              <a:gd name="T9" fmla="*/ 11 h 76"/>
              <a:gd name="T10" fmla="*/ 39 w 77"/>
              <a:gd name="T11" fmla="*/ 0 h 76"/>
              <a:gd name="T12" fmla="*/ 66 w 77"/>
              <a:gd name="T13" fmla="*/ 11 h 76"/>
              <a:gd name="T14" fmla="*/ 77 w 77"/>
              <a:gd name="T15" fmla="*/ 38 h 76"/>
              <a:gd name="T16" fmla="*/ 66 w 77"/>
              <a:gd name="T17" fmla="*/ 6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" h="76">
                <a:moveTo>
                  <a:pt x="66" y="65"/>
                </a:moveTo>
                <a:lnTo>
                  <a:pt x="66" y="65"/>
                </a:lnTo>
                <a:cubicBezTo>
                  <a:pt x="58" y="72"/>
                  <a:pt x="49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28"/>
                  <a:pt x="4" y="18"/>
                  <a:pt x="12" y="11"/>
                </a:cubicBezTo>
                <a:cubicBezTo>
                  <a:pt x="19" y="4"/>
                  <a:pt x="28" y="0"/>
                  <a:pt x="39" y="0"/>
                </a:cubicBezTo>
                <a:cubicBezTo>
                  <a:pt x="49" y="0"/>
                  <a:pt x="58" y="4"/>
                  <a:pt x="66" y="11"/>
                </a:cubicBezTo>
                <a:cubicBezTo>
                  <a:pt x="73" y="18"/>
                  <a:pt x="77" y="28"/>
                  <a:pt x="77" y="38"/>
                </a:cubicBezTo>
                <a:cubicBezTo>
                  <a:pt x="77" y="48"/>
                  <a:pt x="73" y="58"/>
                  <a:pt x="66" y="65"/>
                </a:cubicBezTo>
                <a:close/>
              </a:path>
            </a:pathLst>
          </a:cu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0" name="Freeform 586"/>
          <p:cNvSpPr>
            <a:spLocks/>
          </p:cNvSpPr>
          <p:nvPr/>
        </p:nvSpPr>
        <p:spPr bwMode="auto">
          <a:xfrm>
            <a:off x="5016832" y="1122078"/>
            <a:ext cx="447137" cy="868640"/>
          </a:xfrm>
          <a:custGeom>
            <a:avLst/>
            <a:gdLst>
              <a:gd name="T0" fmla="*/ 36 w 37"/>
              <a:gd name="T1" fmla="*/ 72 h 72"/>
              <a:gd name="T2" fmla="*/ 11 w 37"/>
              <a:gd name="T3" fmla="*/ 61 h 72"/>
              <a:gd name="T4" fmla="*/ 1 w 37"/>
              <a:gd name="T5" fmla="*/ 36 h 72"/>
              <a:gd name="T6" fmla="*/ 11 w 37"/>
              <a:gd name="T7" fmla="*/ 11 h 72"/>
              <a:gd name="T8" fmla="*/ 37 w 37"/>
              <a:gd name="T9" fmla="*/ 0 h 72"/>
              <a:gd name="T10" fmla="*/ 37 w 37"/>
              <a:gd name="T11" fmla="*/ 0 h 72"/>
              <a:gd name="T12" fmla="*/ 37 w 37"/>
              <a:gd name="T13" fmla="*/ 5 h 72"/>
              <a:gd name="T14" fmla="*/ 37 w 37"/>
              <a:gd name="T15" fmla="*/ 5 h 72"/>
              <a:gd name="T16" fmla="*/ 14 w 37"/>
              <a:gd name="T17" fmla="*/ 14 h 72"/>
              <a:gd name="T18" fmla="*/ 5 w 37"/>
              <a:gd name="T19" fmla="*/ 36 h 72"/>
              <a:gd name="T20" fmla="*/ 14 w 37"/>
              <a:gd name="T21" fmla="*/ 58 h 72"/>
              <a:gd name="T22" fmla="*/ 36 w 37"/>
              <a:gd name="T23" fmla="*/ 67 h 72"/>
              <a:gd name="T24" fmla="*/ 36 w 37"/>
              <a:gd name="T25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" h="72">
                <a:moveTo>
                  <a:pt x="36" y="72"/>
                </a:moveTo>
                <a:cubicBezTo>
                  <a:pt x="27" y="72"/>
                  <a:pt x="18" y="68"/>
                  <a:pt x="11" y="61"/>
                </a:cubicBezTo>
                <a:cubicBezTo>
                  <a:pt x="4" y="55"/>
                  <a:pt x="0" y="46"/>
                  <a:pt x="1" y="36"/>
                </a:cubicBezTo>
                <a:cubicBezTo>
                  <a:pt x="1" y="26"/>
                  <a:pt x="4" y="17"/>
                  <a:pt x="11" y="11"/>
                </a:cubicBezTo>
                <a:cubicBezTo>
                  <a:pt x="18" y="4"/>
                  <a:pt x="27" y="0"/>
                  <a:pt x="37" y="0"/>
                </a:cubicBezTo>
                <a:lnTo>
                  <a:pt x="37" y="0"/>
                </a:lnTo>
                <a:lnTo>
                  <a:pt x="37" y="5"/>
                </a:lnTo>
                <a:lnTo>
                  <a:pt x="37" y="5"/>
                </a:lnTo>
                <a:cubicBezTo>
                  <a:pt x="28" y="5"/>
                  <a:pt x="20" y="8"/>
                  <a:pt x="14" y="14"/>
                </a:cubicBezTo>
                <a:cubicBezTo>
                  <a:pt x="9" y="20"/>
                  <a:pt x="5" y="28"/>
                  <a:pt x="5" y="36"/>
                </a:cubicBezTo>
                <a:cubicBezTo>
                  <a:pt x="5" y="44"/>
                  <a:pt x="9" y="52"/>
                  <a:pt x="14" y="58"/>
                </a:cubicBezTo>
                <a:cubicBezTo>
                  <a:pt x="20" y="64"/>
                  <a:pt x="28" y="67"/>
                  <a:pt x="36" y="67"/>
                </a:cubicBezTo>
                <a:lnTo>
                  <a:pt x="36" y="72"/>
                </a:lnTo>
                <a:close/>
              </a:path>
            </a:pathLst>
          </a:cu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1" name="Freeform 587"/>
          <p:cNvSpPr>
            <a:spLocks/>
          </p:cNvSpPr>
          <p:nvPr/>
        </p:nvSpPr>
        <p:spPr bwMode="auto">
          <a:xfrm>
            <a:off x="5113664" y="1216063"/>
            <a:ext cx="686369" cy="677823"/>
          </a:xfrm>
          <a:custGeom>
            <a:avLst/>
            <a:gdLst>
              <a:gd name="T0" fmla="*/ 8 w 57"/>
              <a:gd name="T1" fmla="*/ 8 h 56"/>
              <a:gd name="T2" fmla="*/ 0 w 57"/>
              <a:gd name="T3" fmla="*/ 28 h 56"/>
              <a:gd name="T4" fmla="*/ 28 w 57"/>
              <a:gd name="T5" fmla="*/ 56 h 56"/>
              <a:gd name="T6" fmla="*/ 49 w 57"/>
              <a:gd name="T7" fmla="*/ 48 h 56"/>
              <a:gd name="T8" fmla="*/ 49 w 57"/>
              <a:gd name="T9" fmla="*/ 48 h 56"/>
              <a:gd name="T10" fmla="*/ 57 w 57"/>
              <a:gd name="T11" fmla="*/ 28 h 56"/>
              <a:gd name="T12" fmla="*/ 49 w 57"/>
              <a:gd name="T13" fmla="*/ 8 h 56"/>
              <a:gd name="T14" fmla="*/ 29 w 57"/>
              <a:gd name="T15" fmla="*/ 0 h 56"/>
              <a:gd name="T16" fmla="*/ 8 w 57"/>
              <a:gd name="T17" fmla="*/ 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56">
                <a:moveTo>
                  <a:pt x="8" y="8"/>
                </a:moveTo>
                <a:cubicBezTo>
                  <a:pt x="3" y="13"/>
                  <a:pt x="0" y="20"/>
                  <a:pt x="0" y="28"/>
                </a:cubicBezTo>
                <a:cubicBezTo>
                  <a:pt x="0" y="44"/>
                  <a:pt x="13" y="56"/>
                  <a:pt x="28" y="56"/>
                </a:cubicBezTo>
                <a:cubicBezTo>
                  <a:pt x="36" y="56"/>
                  <a:pt x="43" y="53"/>
                  <a:pt x="49" y="48"/>
                </a:cubicBezTo>
                <a:lnTo>
                  <a:pt x="49" y="48"/>
                </a:lnTo>
                <a:cubicBezTo>
                  <a:pt x="54" y="43"/>
                  <a:pt x="57" y="36"/>
                  <a:pt x="57" y="28"/>
                </a:cubicBezTo>
                <a:cubicBezTo>
                  <a:pt x="57" y="20"/>
                  <a:pt x="54" y="13"/>
                  <a:pt x="49" y="8"/>
                </a:cubicBezTo>
                <a:cubicBezTo>
                  <a:pt x="43" y="3"/>
                  <a:pt x="36" y="0"/>
                  <a:pt x="29" y="0"/>
                </a:cubicBezTo>
                <a:cubicBezTo>
                  <a:pt x="21" y="0"/>
                  <a:pt x="14" y="3"/>
                  <a:pt x="8" y="8"/>
                </a:cubicBezTo>
                <a:close/>
              </a:path>
            </a:pathLst>
          </a:custGeom>
          <a:solidFill>
            <a:srgbClr val="72BF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2" name="Freeform 588"/>
          <p:cNvSpPr>
            <a:spLocks/>
          </p:cNvSpPr>
          <p:nvPr/>
        </p:nvSpPr>
        <p:spPr bwMode="auto">
          <a:xfrm>
            <a:off x="5184863" y="1216063"/>
            <a:ext cx="615168" cy="663584"/>
          </a:xfrm>
          <a:custGeom>
            <a:avLst/>
            <a:gdLst>
              <a:gd name="T0" fmla="*/ 43 w 51"/>
              <a:gd name="T1" fmla="*/ 8 h 55"/>
              <a:gd name="T2" fmla="*/ 23 w 51"/>
              <a:gd name="T3" fmla="*/ 0 h 55"/>
              <a:gd name="T4" fmla="*/ 16 w 51"/>
              <a:gd name="T5" fmla="*/ 0 h 55"/>
              <a:gd name="T6" fmla="*/ 8 w 51"/>
              <a:gd name="T7" fmla="*/ 6 h 55"/>
              <a:gd name="T8" fmla="*/ 0 w 51"/>
              <a:gd name="T9" fmla="*/ 26 h 55"/>
              <a:gd name="T10" fmla="*/ 28 w 51"/>
              <a:gd name="T11" fmla="*/ 55 h 55"/>
              <a:gd name="T12" fmla="*/ 34 w 51"/>
              <a:gd name="T13" fmla="*/ 54 h 55"/>
              <a:gd name="T14" fmla="*/ 43 w 51"/>
              <a:gd name="T15" fmla="*/ 48 h 55"/>
              <a:gd name="T16" fmla="*/ 43 w 51"/>
              <a:gd name="T17" fmla="*/ 48 h 55"/>
              <a:gd name="T18" fmla="*/ 51 w 51"/>
              <a:gd name="T19" fmla="*/ 28 h 55"/>
              <a:gd name="T20" fmla="*/ 43 w 51"/>
              <a:gd name="T21" fmla="*/ 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" h="55">
                <a:moveTo>
                  <a:pt x="43" y="8"/>
                </a:moveTo>
                <a:cubicBezTo>
                  <a:pt x="37" y="3"/>
                  <a:pt x="30" y="0"/>
                  <a:pt x="23" y="0"/>
                </a:cubicBezTo>
                <a:cubicBezTo>
                  <a:pt x="20" y="0"/>
                  <a:pt x="18" y="0"/>
                  <a:pt x="16" y="0"/>
                </a:cubicBezTo>
                <a:cubicBezTo>
                  <a:pt x="13" y="2"/>
                  <a:pt x="10" y="4"/>
                  <a:pt x="8" y="6"/>
                </a:cubicBezTo>
                <a:cubicBezTo>
                  <a:pt x="3" y="11"/>
                  <a:pt x="0" y="19"/>
                  <a:pt x="0" y="26"/>
                </a:cubicBezTo>
                <a:cubicBezTo>
                  <a:pt x="0" y="42"/>
                  <a:pt x="12" y="55"/>
                  <a:pt x="28" y="55"/>
                </a:cubicBezTo>
                <a:cubicBezTo>
                  <a:pt x="30" y="55"/>
                  <a:pt x="32" y="54"/>
                  <a:pt x="34" y="54"/>
                </a:cubicBezTo>
                <a:cubicBezTo>
                  <a:pt x="37" y="53"/>
                  <a:pt x="40" y="51"/>
                  <a:pt x="43" y="48"/>
                </a:cubicBezTo>
                <a:lnTo>
                  <a:pt x="43" y="48"/>
                </a:lnTo>
                <a:cubicBezTo>
                  <a:pt x="48" y="43"/>
                  <a:pt x="51" y="36"/>
                  <a:pt x="51" y="28"/>
                </a:cubicBezTo>
                <a:cubicBezTo>
                  <a:pt x="51" y="20"/>
                  <a:pt x="48" y="13"/>
                  <a:pt x="43" y="8"/>
                </a:cubicBezTo>
                <a:close/>
              </a:path>
            </a:pathLst>
          </a:custGeom>
          <a:solidFill>
            <a:srgbClr val="A1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3" name="Freeform 589"/>
          <p:cNvSpPr>
            <a:spLocks/>
          </p:cNvSpPr>
          <p:nvPr/>
        </p:nvSpPr>
        <p:spPr bwMode="auto">
          <a:xfrm>
            <a:off x="5706047" y="1797055"/>
            <a:ext cx="190817" cy="205056"/>
          </a:xfrm>
          <a:custGeom>
            <a:avLst/>
            <a:gdLst>
              <a:gd name="T0" fmla="*/ 15 w 16"/>
              <a:gd name="T1" fmla="*/ 15 h 17"/>
              <a:gd name="T2" fmla="*/ 8 w 16"/>
              <a:gd name="T3" fmla="*/ 15 h 17"/>
              <a:gd name="T4" fmla="*/ 2 w 16"/>
              <a:gd name="T5" fmla="*/ 9 h 17"/>
              <a:gd name="T6" fmla="*/ 2 w 16"/>
              <a:gd name="T7" fmla="*/ 2 h 17"/>
              <a:gd name="T8" fmla="*/ 2 w 16"/>
              <a:gd name="T9" fmla="*/ 2 h 17"/>
              <a:gd name="T10" fmla="*/ 8 w 16"/>
              <a:gd name="T11" fmla="*/ 2 h 17"/>
              <a:gd name="T12" fmla="*/ 15 w 16"/>
              <a:gd name="T13" fmla="*/ 8 h 17"/>
              <a:gd name="T14" fmla="*/ 15 w 16"/>
              <a:gd name="T15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17">
                <a:moveTo>
                  <a:pt x="15" y="15"/>
                </a:moveTo>
                <a:cubicBezTo>
                  <a:pt x="13" y="17"/>
                  <a:pt x="10" y="17"/>
                  <a:pt x="8" y="15"/>
                </a:cubicBezTo>
                <a:lnTo>
                  <a:pt x="2" y="9"/>
                </a:lnTo>
                <a:cubicBezTo>
                  <a:pt x="0" y="7"/>
                  <a:pt x="0" y="4"/>
                  <a:pt x="2" y="2"/>
                </a:cubicBezTo>
                <a:lnTo>
                  <a:pt x="2" y="2"/>
                </a:lnTo>
                <a:cubicBezTo>
                  <a:pt x="3" y="0"/>
                  <a:pt x="7" y="0"/>
                  <a:pt x="8" y="2"/>
                </a:cubicBezTo>
                <a:lnTo>
                  <a:pt x="15" y="8"/>
                </a:lnTo>
                <a:cubicBezTo>
                  <a:pt x="16" y="10"/>
                  <a:pt x="16" y="13"/>
                  <a:pt x="15" y="15"/>
                </a:cubicBezTo>
                <a:close/>
              </a:path>
            </a:pathLst>
          </a:cu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4" name="Freeform 590"/>
          <p:cNvSpPr>
            <a:spLocks/>
          </p:cNvSpPr>
          <p:nvPr/>
        </p:nvSpPr>
        <p:spPr bwMode="auto">
          <a:xfrm>
            <a:off x="5113664" y="1327134"/>
            <a:ext cx="85440" cy="458528"/>
          </a:xfrm>
          <a:custGeom>
            <a:avLst/>
            <a:gdLst>
              <a:gd name="T0" fmla="*/ 7 w 7"/>
              <a:gd name="T1" fmla="*/ 37 h 38"/>
              <a:gd name="T2" fmla="*/ 6 w 7"/>
              <a:gd name="T3" fmla="*/ 36 h 38"/>
              <a:gd name="T4" fmla="*/ 5 w 7"/>
              <a:gd name="T5" fmla="*/ 35 h 38"/>
              <a:gd name="T6" fmla="*/ 4 w 7"/>
              <a:gd name="T7" fmla="*/ 34 h 38"/>
              <a:gd name="T8" fmla="*/ 3 w 7"/>
              <a:gd name="T9" fmla="*/ 32 h 38"/>
              <a:gd name="T10" fmla="*/ 3 w 7"/>
              <a:gd name="T11" fmla="*/ 31 h 38"/>
              <a:gd name="T12" fmla="*/ 2 w 7"/>
              <a:gd name="T13" fmla="*/ 30 h 38"/>
              <a:gd name="T14" fmla="*/ 2 w 7"/>
              <a:gd name="T15" fmla="*/ 29 h 38"/>
              <a:gd name="T16" fmla="*/ 1 w 7"/>
              <a:gd name="T17" fmla="*/ 27 h 38"/>
              <a:gd name="T18" fmla="*/ 1 w 7"/>
              <a:gd name="T19" fmla="*/ 26 h 38"/>
              <a:gd name="T20" fmla="*/ 1 w 7"/>
              <a:gd name="T21" fmla="*/ 25 h 38"/>
              <a:gd name="T22" fmla="*/ 0 w 7"/>
              <a:gd name="T23" fmla="*/ 23 h 38"/>
              <a:gd name="T24" fmla="*/ 0 w 7"/>
              <a:gd name="T25" fmla="*/ 22 h 38"/>
              <a:gd name="T26" fmla="*/ 0 w 7"/>
              <a:gd name="T27" fmla="*/ 20 h 38"/>
              <a:gd name="T28" fmla="*/ 0 w 7"/>
              <a:gd name="T29" fmla="*/ 20 h 38"/>
              <a:gd name="T30" fmla="*/ 0 w 7"/>
              <a:gd name="T31" fmla="*/ 19 h 38"/>
              <a:gd name="T32" fmla="*/ 0 w 7"/>
              <a:gd name="T33" fmla="*/ 19 h 38"/>
              <a:gd name="T34" fmla="*/ 0 w 7"/>
              <a:gd name="T35" fmla="*/ 18 h 38"/>
              <a:gd name="T36" fmla="*/ 0 w 7"/>
              <a:gd name="T37" fmla="*/ 18 h 38"/>
              <a:gd name="T38" fmla="*/ 0 w 7"/>
              <a:gd name="T39" fmla="*/ 17 h 38"/>
              <a:gd name="T40" fmla="*/ 0 w 7"/>
              <a:gd name="T41" fmla="*/ 16 h 38"/>
              <a:gd name="T42" fmla="*/ 0 w 7"/>
              <a:gd name="T43" fmla="*/ 16 h 38"/>
              <a:gd name="T44" fmla="*/ 0 w 7"/>
              <a:gd name="T45" fmla="*/ 15 h 38"/>
              <a:gd name="T46" fmla="*/ 0 w 7"/>
              <a:gd name="T47" fmla="*/ 14 h 38"/>
              <a:gd name="T48" fmla="*/ 1 w 7"/>
              <a:gd name="T49" fmla="*/ 14 h 38"/>
              <a:gd name="T50" fmla="*/ 1 w 7"/>
              <a:gd name="T51" fmla="*/ 13 h 38"/>
              <a:gd name="T52" fmla="*/ 1 w 7"/>
              <a:gd name="T53" fmla="*/ 12 h 38"/>
              <a:gd name="T54" fmla="*/ 1 w 7"/>
              <a:gd name="T55" fmla="*/ 12 h 38"/>
              <a:gd name="T56" fmla="*/ 1 w 7"/>
              <a:gd name="T57" fmla="*/ 11 h 38"/>
              <a:gd name="T58" fmla="*/ 1 w 7"/>
              <a:gd name="T59" fmla="*/ 11 h 38"/>
              <a:gd name="T60" fmla="*/ 1 w 7"/>
              <a:gd name="T61" fmla="*/ 10 h 38"/>
              <a:gd name="T62" fmla="*/ 2 w 7"/>
              <a:gd name="T63" fmla="*/ 10 h 38"/>
              <a:gd name="T64" fmla="*/ 2 w 7"/>
              <a:gd name="T65" fmla="*/ 9 h 38"/>
              <a:gd name="T66" fmla="*/ 2 w 7"/>
              <a:gd name="T67" fmla="*/ 8 h 38"/>
              <a:gd name="T68" fmla="*/ 2 w 7"/>
              <a:gd name="T69" fmla="*/ 8 h 38"/>
              <a:gd name="T70" fmla="*/ 3 w 7"/>
              <a:gd name="T71" fmla="*/ 7 h 38"/>
              <a:gd name="T72" fmla="*/ 3 w 7"/>
              <a:gd name="T73" fmla="*/ 7 h 38"/>
              <a:gd name="T74" fmla="*/ 3 w 7"/>
              <a:gd name="T75" fmla="*/ 6 h 38"/>
              <a:gd name="T76" fmla="*/ 3 w 7"/>
              <a:gd name="T77" fmla="*/ 6 h 38"/>
              <a:gd name="T78" fmla="*/ 4 w 7"/>
              <a:gd name="T79" fmla="*/ 5 h 38"/>
              <a:gd name="T80" fmla="*/ 4 w 7"/>
              <a:gd name="T81" fmla="*/ 4 h 38"/>
              <a:gd name="T82" fmla="*/ 5 w 7"/>
              <a:gd name="T83" fmla="*/ 4 h 38"/>
              <a:gd name="T84" fmla="*/ 5 w 7"/>
              <a:gd name="T85" fmla="*/ 3 h 38"/>
              <a:gd name="T86" fmla="*/ 5 w 7"/>
              <a:gd name="T87" fmla="*/ 3 h 38"/>
              <a:gd name="T88" fmla="*/ 6 w 7"/>
              <a:gd name="T89" fmla="*/ 2 h 38"/>
              <a:gd name="T90" fmla="*/ 6 w 7"/>
              <a:gd name="T91" fmla="*/ 2 h 38"/>
              <a:gd name="T92" fmla="*/ 7 w 7"/>
              <a:gd name="T93" fmla="*/ 0 h 38"/>
              <a:gd name="T94" fmla="*/ 7 w 7"/>
              <a:gd name="T95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" h="38">
                <a:moveTo>
                  <a:pt x="7" y="38"/>
                </a:moveTo>
                <a:lnTo>
                  <a:pt x="7" y="38"/>
                </a:lnTo>
                <a:cubicBezTo>
                  <a:pt x="7" y="37"/>
                  <a:pt x="7" y="37"/>
                  <a:pt x="7" y="37"/>
                </a:cubicBezTo>
                <a:lnTo>
                  <a:pt x="7" y="37"/>
                </a:lnTo>
                <a:cubicBezTo>
                  <a:pt x="6" y="37"/>
                  <a:pt x="6" y="37"/>
                  <a:pt x="6" y="37"/>
                </a:cubicBezTo>
                <a:lnTo>
                  <a:pt x="6" y="36"/>
                </a:lnTo>
                <a:cubicBezTo>
                  <a:pt x="6" y="36"/>
                  <a:pt x="6" y="36"/>
                  <a:pt x="6" y="36"/>
                </a:cubicBezTo>
                <a:lnTo>
                  <a:pt x="6" y="36"/>
                </a:lnTo>
                <a:cubicBezTo>
                  <a:pt x="6" y="36"/>
                  <a:pt x="5" y="36"/>
                  <a:pt x="5" y="35"/>
                </a:cubicBezTo>
                <a:lnTo>
                  <a:pt x="5" y="35"/>
                </a:lnTo>
                <a:cubicBezTo>
                  <a:pt x="5" y="35"/>
                  <a:pt x="5" y="35"/>
                  <a:pt x="5" y="35"/>
                </a:cubicBezTo>
                <a:lnTo>
                  <a:pt x="5" y="35"/>
                </a:lnTo>
                <a:cubicBezTo>
                  <a:pt x="5" y="35"/>
                  <a:pt x="5" y="34"/>
                  <a:pt x="5" y="34"/>
                </a:cubicBezTo>
                <a:lnTo>
                  <a:pt x="5" y="34"/>
                </a:lnTo>
                <a:cubicBezTo>
                  <a:pt x="4" y="34"/>
                  <a:pt x="4" y="34"/>
                  <a:pt x="4" y="34"/>
                </a:cubicBezTo>
                <a:lnTo>
                  <a:pt x="4" y="34"/>
                </a:lnTo>
                <a:cubicBezTo>
                  <a:pt x="4" y="33"/>
                  <a:pt x="4" y="33"/>
                  <a:pt x="4" y="33"/>
                </a:cubicBezTo>
                <a:lnTo>
                  <a:pt x="4" y="33"/>
                </a:lnTo>
                <a:cubicBezTo>
                  <a:pt x="4" y="33"/>
                  <a:pt x="4" y="33"/>
                  <a:pt x="4" y="33"/>
                </a:cubicBezTo>
                <a:lnTo>
                  <a:pt x="3" y="32"/>
                </a:lnTo>
                <a:cubicBezTo>
                  <a:pt x="3" y="32"/>
                  <a:pt x="3" y="32"/>
                  <a:pt x="3" y="32"/>
                </a:cubicBezTo>
                <a:lnTo>
                  <a:pt x="3" y="32"/>
                </a:lnTo>
                <a:cubicBezTo>
                  <a:pt x="3" y="32"/>
                  <a:pt x="3" y="32"/>
                  <a:pt x="3" y="31"/>
                </a:cubicBezTo>
                <a:lnTo>
                  <a:pt x="3" y="31"/>
                </a:lnTo>
                <a:cubicBezTo>
                  <a:pt x="3" y="31"/>
                  <a:pt x="3" y="31"/>
                  <a:pt x="3" y="31"/>
                </a:cubicBezTo>
                <a:lnTo>
                  <a:pt x="3" y="31"/>
                </a:lnTo>
                <a:cubicBezTo>
                  <a:pt x="2" y="30"/>
                  <a:pt x="2" y="30"/>
                  <a:pt x="2" y="30"/>
                </a:cubicBezTo>
                <a:lnTo>
                  <a:pt x="2" y="30"/>
                </a:lnTo>
                <a:cubicBezTo>
                  <a:pt x="2" y="30"/>
                  <a:pt x="2" y="30"/>
                  <a:pt x="2" y="29"/>
                </a:cubicBezTo>
                <a:lnTo>
                  <a:pt x="2" y="29"/>
                </a:lnTo>
                <a:cubicBezTo>
                  <a:pt x="2" y="29"/>
                  <a:pt x="2" y="29"/>
                  <a:pt x="2" y="29"/>
                </a:cubicBezTo>
                <a:lnTo>
                  <a:pt x="2" y="29"/>
                </a:lnTo>
                <a:cubicBezTo>
                  <a:pt x="2" y="28"/>
                  <a:pt x="2" y="28"/>
                  <a:pt x="2" y="28"/>
                </a:cubicBezTo>
                <a:lnTo>
                  <a:pt x="2" y="28"/>
                </a:lnTo>
                <a:cubicBezTo>
                  <a:pt x="2" y="28"/>
                  <a:pt x="1" y="28"/>
                  <a:pt x="1" y="27"/>
                </a:cubicBezTo>
                <a:lnTo>
                  <a:pt x="1" y="27"/>
                </a:lnTo>
                <a:cubicBezTo>
                  <a:pt x="1" y="27"/>
                  <a:pt x="1" y="27"/>
                  <a:pt x="1" y="27"/>
                </a:cubicBezTo>
                <a:lnTo>
                  <a:pt x="1" y="27"/>
                </a:lnTo>
                <a:cubicBezTo>
                  <a:pt x="1" y="26"/>
                  <a:pt x="1" y="26"/>
                  <a:pt x="1" y="26"/>
                </a:cubicBezTo>
                <a:lnTo>
                  <a:pt x="1" y="26"/>
                </a:lnTo>
                <a:cubicBezTo>
                  <a:pt x="1" y="26"/>
                  <a:pt x="1" y="26"/>
                  <a:pt x="1" y="25"/>
                </a:cubicBezTo>
                <a:lnTo>
                  <a:pt x="1" y="25"/>
                </a:lnTo>
                <a:cubicBezTo>
                  <a:pt x="1" y="25"/>
                  <a:pt x="1" y="25"/>
                  <a:pt x="1" y="25"/>
                </a:cubicBezTo>
                <a:lnTo>
                  <a:pt x="1" y="25"/>
                </a:lnTo>
                <a:cubicBezTo>
                  <a:pt x="1" y="24"/>
                  <a:pt x="1" y="24"/>
                  <a:pt x="1" y="24"/>
                </a:cubicBezTo>
                <a:lnTo>
                  <a:pt x="1" y="24"/>
                </a:lnTo>
                <a:cubicBezTo>
                  <a:pt x="1" y="24"/>
                  <a:pt x="0" y="24"/>
                  <a:pt x="0" y="23"/>
                </a:cubicBezTo>
                <a:lnTo>
                  <a:pt x="0" y="23"/>
                </a:lnTo>
                <a:lnTo>
                  <a:pt x="0" y="23"/>
                </a:lnTo>
                <a:cubicBezTo>
                  <a:pt x="0" y="23"/>
                  <a:pt x="0" y="23"/>
                  <a:pt x="0" y="23"/>
                </a:cubicBezTo>
                <a:lnTo>
                  <a:pt x="0" y="23"/>
                </a:lnTo>
                <a:cubicBezTo>
                  <a:pt x="0" y="22"/>
                  <a:pt x="0" y="22"/>
                  <a:pt x="0" y="22"/>
                </a:cubicBezTo>
                <a:lnTo>
                  <a:pt x="0" y="22"/>
                </a:lnTo>
                <a:cubicBezTo>
                  <a:pt x="0" y="22"/>
                  <a:pt x="0" y="21"/>
                  <a:pt x="0" y="21"/>
                </a:cubicBezTo>
                <a:lnTo>
                  <a:pt x="0" y="21"/>
                </a:lnTo>
                <a:cubicBezTo>
                  <a:pt x="0" y="21"/>
                  <a:pt x="0" y="21"/>
                  <a:pt x="0" y="20"/>
                </a:cubicBezTo>
                <a:lnTo>
                  <a:pt x="0" y="20"/>
                </a:lnTo>
                <a:cubicBezTo>
                  <a:pt x="0" y="20"/>
                  <a:pt x="0" y="20"/>
                  <a:pt x="0" y="20"/>
                </a:cubicBezTo>
                <a:lnTo>
                  <a:pt x="0" y="20"/>
                </a:lnTo>
                <a:lnTo>
                  <a:pt x="0" y="20"/>
                </a:lnTo>
                <a:cubicBezTo>
                  <a:pt x="0" y="19"/>
                  <a:pt x="0" y="19"/>
                  <a:pt x="0" y="19"/>
                </a:cubicBez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cubicBezTo>
                  <a:pt x="0" y="19"/>
                  <a:pt x="0" y="19"/>
                  <a:pt x="0" y="19"/>
                </a:cubicBezTo>
                <a:lnTo>
                  <a:pt x="0" y="19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6"/>
                </a:lnTo>
                <a:lnTo>
                  <a:pt x="0" y="16"/>
                </a:lnTo>
                <a:lnTo>
                  <a:pt x="0" y="16"/>
                </a:lnTo>
                <a:lnTo>
                  <a:pt x="0" y="16"/>
                </a:lnTo>
                <a:lnTo>
                  <a:pt x="0" y="16"/>
                </a:lnTo>
                <a:lnTo>
                  <a:pt x="0" y="16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cubicBezTo>
                  <a:pt x="0" y="15"/>
                  <a:pt x="0" y="15"/>
                  <a:pt x="0" y="14"/>
                </a:cubicBezTo>
                <a:lnTo>
                  <a:pt x="0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3"/>
                </a:lnTo>
                <a:lnTo>
                  <a:pt x="1" y="13"/>
                </a:lnTo>
                <a:lnTo>
                  <a:pt x="1" y="13"/>
                </a:lnTo>
                <a:lnTo>
                  <a:pt x="1" y="13"/>
                </a:lnTo>
                <a:lnTo>
                  <a:pt x="1" y="13"/>
                </a:lnTo>
                <a:lnTo>
                  <a:pt x="1" y="13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0"/>
                </a:lnTo>
                <a:lnTo>
                  <a:pt x="1" y="10"/>
                </a:lnTo>
                <a:lnTo>
                  <a:pt x="2" y="10"/>
                </a:lnTo>
                <a:lnTo>
                  <a:pt x="2" y="10"/>
                </a:lnTo>
                <a:lnTo>
                  <a:pt x="2" y="10"/>
                </a:lnTo>
                <a:lnTo>
                  <a:pt x="2" y="10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3"/>
                </a:lnTo>
                <a:lnTo>
                  <a:pt x="5" y="3"/>
                </a:lnTo>
                <a:lnTo>
                  <a:pt x="5" y="3"/>
                </a:lnTo>
                <a:lnTo>
                  <a:pt x="5" y="3"/>
                </a:lnTo>
                <a:lnTo>
                  <a:pt x="5" y="3"/>
                </a:lnTo>
                <a:lnTo>
                  <a:pt x="5" y="3"/>
                </a:lnTo>
                <a:lnTo>
                  <a:pt x="5" y="3"/>
                </a:lnTo>
                <a:lnTo>
                  <a:pt x="5" y="2"/>
                </a:lnTo>
                <a:lnTo>
                  <a:pt x="5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1"/>
                </a:lnTo>
                <a:lnTo>
                  <a:pt x="6" y="1"/>
                </a:lnTo>
                <a:cubicBezTo>
                  <a:pt x="7" y="1"/>
                  <a:pt x="7" y="1"/>
                  <a:pt x="7" y="0"/>
                </a:cubicBezTo>
                <a:lnTo>
                  <a:pt x="7" y="8"/>
                </a:lnTo>
                <a:cubicBezTo>
                  <a:pt x="6" y="11"/>
                  <a:pt x="6" y="14"/>
                  <a:pt x="6" y="17"/>
                </a:cubicBezTo>
                <a:cubicBezTo>
                  <a:pt x="6" y="21"/>
                  <a:pt x="6" y="24"/>
                  <a:pt x="7" y="27"/>
                </a:cubicBezTo>
                <a:lnTo>
                  <a:pt x="7" y="38"/>
                </a:lnTo>
                <a:cubicBezTo>
                  <a:pt x="7" y="38"/>
                  <a:pt x="7" y="38"/>
                  <a:pt x="7" y="38"/>
                </a:cubicBezTo>
                <a:close/>
              </a:path>
            </a:pathLst>
          </a:custGeom>
          <a:solidFill>
            <a:srgbClr val="A67F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5" name="Freeform 591"/>
          <p:cNvSpPr>
            <a:spLocks/>
          </p:cNvSpPr>
          <p:nvPr/>
        </p:nvSpPr>
        <p:spPr bwMode="auto">
          <a:xfrm>
            <a:off x="5184863" y="1421119"/>
            <a:ext cx="14241" cy="230689"/>
          </a:xfrm>
          <a:custGeom>
            <a:avLst/>
            <a:gdLst>
              <a:gd name="T0" fmla="*/ 1 w 1"/>
              <a:gd name="T1" fmla="*/ 19 h 19"/>
              <a:gd name="T2" fmla="*/ 0 w 1"/>
              <a:gd name="T3" fmla="*/ 9 h 19"/>
              <a:gd name="T4" fmla="*/ 1 w 1"/>
              <a:gd name="T5" fmla="*/ 0 h 19"/>
              <a:gd name="T6" fmla="*/ 1 w 1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9">
                <a:moveTo>
                  <a:pt x="1" y="19"/>
                </a:moveTo>
                <a:cubicBezTo>
                  <a:pt x="0" y="16"/>
                  <a:pt x="0" y="13"/>
                  <a:pt x="0" y="9"/>
                </a:cubicBezTo>
                <a:cubicBezTo>
                  <a:pt x="0" y="6"/>
                  <a:pt x="0" y="3"/>
                  <a:pt x="1" y="0"/>
                </a:cubicBezTo>
                <a:lnTo>
                  <a:pt x="1" y="19"/>
                </a:lnTo>
                <a:close/>
              </a:path>
            </a:pathLst>
          </a:custGeom>
          <a:solidFill>
            <a:srgbClr val="CC85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6" name="Freeform 592"/>
          <p:cNvSpPr>
            <a:spLocks noEditPoints="1"/>
          </p:cNvSpPr>
          <p:nvPr/>
        </p:nvSpPr>
        <p:spPr bwMode="auto">
          <a:xfrm>
            <a:off x="5318720" y="1216063"/>
            <a:ext cx="193664" cy="663584"/>
          </a:xfrm>
          <a:custGeom>
            <a:avLst/>
            <a:gdLst>
              <a:gd name="T0" fmla="*/ 0 w 16"/>
              <a:gd name="T1" fmla="*/ 49 h 55"/>
              <a:gd name="T2" fmla="*/ 5 w 16"/>
              <a:gd name="T3" fmla="*/ 0 h 55"/>
              <a:gd name="T4" fmla="*/ 11 w 16"/>
              <a:gd name="T5" fmla="*/ 0 h 55"/>
              <a:gd name="T6" fmla="*/ 11 w 16"/>
              <a:gd name="T7" fmla="*/ 0 h 55"/>
              <a:gd name="T8" fmla="*/ 11 w 16"/>
              <a:gd name="T9" fmla="*/ 0 h 55"/>
              <a:gd name="T10" fmla="*/ 12 w 16"/>
              <a:gd name="T11" fmla="*/ 0 h 55"/>
              <a:gd name="T12" fmla="*/ 12 w 16"/>
              <a:gd name="T13" fmla="*/ 0 h 55"/>
              <a:gd name="T14" fmla="*/ 12 w 16"/>
              <a:gd name="T15" fmla="*/ 0 h 55"/>
              <a:gd name="T16" fmla="*/ 12 w 16"/>
              <a:gd name="T17" fmla="*/ 0 h 55"/>
              <a:gd name="T18" fmla="*/ 12 w 16"/>
              <a:gd name="T19" fmla="*/ 0 h 55"/>
              <a:gd name="T20" fmla="*/ 12 w 16"/>
              <a:gd name="T21" fmla="*/ 0 h 55"/>
              <a:gd name="T22" fmla="*/ 12 w 16"/>
              <a:gd name="T23" fmla="*/ 0 h 55"/>
              <a:gd name="T24" fmla="*/ 12 w 16"/>
              <a:gd name="T25" fmla="*/ 0 h 55"/>
              <a:gd name="T26" fmla="*/ 12 w 16"/>
              <a:gd name="T27" fmla="*/ 0 h 55"/>
              <a:gd name="T28" fmla="*/ 12 w 16"/>
              <a:gd name="T29" fmla="*/ 0 h 55"/>
              <a:gd name="T30" fmla="*/ 12 w 16"/>
              <a:gd name="T31" fmla="*/ 0 h 55"/>
              <a:gd name="T32" fmla="*/ 13 w 16"/>
              <a:gd name="T33" fmla="*/ 0 h 55"/>
              <a:gd name="T34" fmla="*/ 13 w 16"/>
              <a:gd name="T35" fmla="*/ 0 h 55"/>
              <a:gd name="T36" fmla="*/ 13 w 16"/>
              <a:gd name="T37" fmla="*/ 0 h 55"/>
              <a:gd name="T38" fmla="*/ 13 w 16"/>
              <a:gd name="T39" fmla="*/ 0 h 55"/>
              <a:gd name="T40" fmla="*/ 14 w 16"/>
              <a:gd name="T41" fmla="*/ 0 h 55"/>
              <a:gd name="T42" fmla="*/ 14 w 16"/>
              <a:gd name="T43" fmla="*/ 0 h 55"/>
              <a:gd name="T44" fmla="*/ 14 w 16"/>
              <a:gd name="T45" fmla="*/ 0 h 55"/>
              <a:gd name="T46" fmla="*/ 14 w 16"/>
              <a:gd name="T47" fmla="*/ 0 h 55"/>
              <a:gd name="T48" fmla="*/ 15 w 16"/>
              <a:gd name="T49" fmla="*/ 0 h 55"/>
              <a:gd name="T50" fmla="*/ 15 w 16"/>
              <a:gd name="T51" fmla="*/ 0 h 55"/>
              <a:gd name="T52" fmla="*/ 15 w 16"/>
              <a:gd name="T53" fmla="*/ 0 h 55"/>
              <a:gd name="T54" fmla="*/ 15 w 16"/>
              <a:gd name="T55" fmla="*/ 0 h 55"/>
              <a:gd name="T56" fmla="*/ 16 w 16"/>
              <a:gd name="T57" fmla="*/ 0 h 55"/>
              <a:gd name="T58" fmla="*/ 16 w 16"/>
              <a:gd name="T59" fmla="*/ 0 h 55"/>
              <a:gd name="T60" fmla="*/ 16 w 16"/>
              <a:gd name="T61" fmla="*/ 0 h 55"/>
              <a:gd name="T62" fmla="*/ 12 w 16"/>
              <a:gd name="T6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" h="55">
                <a:moveTo>
                  <a:pt x="16" y="55"/>
                </a:moveTo>
                <a:cubicBezTo>
                  <a:pt x="10" y="54"/>
                  <a:pt x="4" y="52"/>
                  <a:pt x="0" y="49"/>
                </a:cubicBezTo>
                <a:lnTo>
                  <a:pt x="0" y="4"/>
                </a:lnTo>
                <a:cubicBezTo>
                  <a:pt x="1" y="2"/>
                  <a:pt x="3" y="1"/>
                  <a:pt x="5" y="0"/>
                </a:cubicBezTo>
                <a:cubicBezTo>
                  <a:pt x="7" y="0"/>
                  <a:pt x="9" y="0"/>
                  <a:pt x="11" y="0"/>
                </a:cubicBez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5" y="0"/>
                </a:lnTo>
                <a:lnTo>
                  <a:pt x="15" y="0"/>
                </a:lnTo>
                <a:cubicBezTo>
                  <a:pt x="15" y="0"/>
                  <a:pt x="15" y="0"/>
                  <a:pt x="15" y="0"/>
                </a:cubicBez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6" y="0"/>
                </a:lnTo>
                <a:lnTo>
                  <a:pt x="16" y="0"/>
                </a:lnTo>
                <a:lnTo>
                  <a:pt x="16" y="0"/>
                </a:lnTo>
                <a:lnTo>
                  <a:pt x="16" y="0"/>
                </a:lnTo>
                <a:lnTo>
                  <a:pt x="16" y="0"/>
                </a:lnTo>
                <a:lnTo>
                  <a:pt x="16" y="0"/>
                </a:lnTo>
                <a:lnTo>
                  <a:pt x="16" y="55"/>
                </a:lnTo>
                <a:close/>
                <a:moveTo>
                  <a:pt x="12" y="0"/>
                </a:moveTo>
                <a:close/>
              </a:path>
            </a:pathLst>
          </a:custGeom>
          <a:solidFill>
            <a:srgbClr val="CC85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7" name="Freeform 596"/>
          <p:cNvSpPr>
            <a:spLocks/>
          </p:cNvSpPr>
          <p:nvPr/>
        </p:nvSpPr>
        <p:spPr bwMode="auto">
          <a:xfrm>
            <a:off x="2843808" y="1819839"/>
            <a:ext cx="991103" cy="1255967"/>
          </a:xfrm>
          <a:custGeom>
            <a:avLst/>
            <a:gdLst>
              <a:gd name="T0" fmla="*/ 77 w 82"/>
              <a:gd name="T1" fmla="*/ 0 h 104"/>
              <a:gd name="T2" fmla="*/ 5 w 82"/>
              <a:gd name="T3" fmla="*/ 0 h 104"/>
              <a:gd name="T4" fmla="*/ 0 w 82"/>
              <a:gd name="T5" fmla="*/ 5 h 104"/>
              <a:gd name="T6" fmla="*/ 0 w 82"/>
              <a:gd name="T7" fmla="*/ 99 h 104"/>
              <a:gd name="T8" fmla="*/ 5 w 82"/>
              <a:gd name="T9" fmla="*/ 104 h 104"/>
              <a:gd name="T10" fmla="*/ 77 w 82"/>
              <a:gd name="T11" fmla="*/ 104 h 104"/>
              <a:gd name="T12" fmla="*/ 82 w 82"/>
              <a:gd name="T13" fmla="*/ 99 h 104"/>
              <a:gd name="T14" fmla="*/ 82 w 82"/>
              <a:gd name="T15" fmla="*/ 5 h 104"/>
              <a:gd name="T16" fmla="*/ 77 w 82"/>
              <a:gd name="T17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" h="104">
                <a:moveTo>
                  <a:pt x="77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lnTo>
                  <a:pt x="0" y="99"/>
                </a:lnTo>
                <a:cubicBezTo>
                  <a:pt x="0" y="102"/>
                  <a:pt x="2" y="104"/>
                  <a:pt x="5" y="104"/>
                </a:cubicBezTo>
                <a:lnTo>
                  <a:pt x="77" y="104"/>
                </a:lnTo>
                <a:cubicBezTo>
                  <a:pt x="80" y="104"/>
                  <a:pt x="82" y="102"/>
                  <a:pt x="82" y="99"/>
                </a:cubicBezTo>
                <a:lnTo>
                  <a:pt x="82" y="5"/>
                </a:lnTo>
                <a:cubicBezTo>
                  <a:pt x="82" y="2"/>
                  <a:pt x="80" y="0"/>
                  <a:pt x="77" y="0"/>
                </a:cubicBezTo>
                <a:close/>
              </a:path>
            </a:pathLst>
          </a:cu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" name="Oval 597"/>
          <p:cNvSpPr>
            <a:spLocks noChangeArrowheads="1"/>
          </p:cNvSpPr>
          <p:nvPr/>
        </p:nvSpPr>
        <p:spPr bwMode="auto">
          <a:xfrm>
            <a:off x="3316576" y="3004605"/>
            <a:ext cx="48417" cy="455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9" name="Rectangle 598"/>
          <p:cNvSpPr>
            <a:spLocks noChangeArrowheads="1"/>
          </p:cNvSpPr>
          <p:nvPr/>
        </p:nvSpPr>
        <p:spPr bwMode="auto">
          <a:xfrm>
            <a:off x="2954881" y="1942302"/>
            <a:ext cx="771808" cy="101388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1" name="Freeform 592"/>
          <p:cNvSpPr>
            <a:spLocks/>
          </p:cNvSpPr>
          <p:nvPr/>
        </p:nvSpPr>
        <p:spPr bwMode="auto">
          <a:xfrm>
            <a:off x="8180083" y="1012653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84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2" name="Freeform 36"/>
          <p:cNvSpPr>
            <a:spLocks/>
          </p:cNvSpPr>
          <p:nvPr/>
        </p:nvSpPr>
        <p:spPr bwMode="auto">
          <a:xfrm>
            <a:off x="98408" y="222635"/>
            <a:ext cx="1314483" cy="641091"/>
          </a:xfrm>
          <a:custGeom>
            <a:avLst/>
            <a:gdLst>
              <a:gd name="T0" fmla="*/ 533 w 568"/>
              <a:gd name="T1" fmla="*/ 155 h 277"/>
              <a:gd name="T2" fmla="*/ 463 w 568"/>
              <a:gd name="T3" fmla="*/ 70 h 277"/>
              <a:gd name="T4" fmla="*/ 394 w 568"/>
              <a:gd name="T5" fmla="*/ 68 h 277"/>
              <a:gd name="T6" fmla="*/ 303 w 568"/>
              <a:gd name="T7" fmla="*/ 0 h 277"/>
              <a:gd name="T8" fmla="*/ 222 w 568"/>
              <a:gd name="T9" fmla="*/ 45 h 277"/>
              <a:gd name="T10" fmla="*/ 161 w 568"/>
              <a:gd name="T11" fmla="*/ 43 h 277"/>
              <a:gd name="T12" fmla="*/ 87 w 568"/>
              <a:gd name="T13" fmla="*/ 108 h 277"/>
              <a:gd name="T14" fmla="*/ 82 w 568"/>
              <a:gd name="T15" fmla="*/ 108 h 277"/>
              <a:gd name="T16" fmla="*/ 0 w 568"/>
              <a:gd name="T17" fmla="*/ 193 h 277"/>
              <a:gd name="T18" fmla="*/ 82 w 568"/>
              <a:gd name="T19" fmla="*/ 277 h 277"/>
              <a:gd name="T20" fmla="*/ 85 w 568"/>
              <a:gd name="T21" fmla="*/ 277 h 277"/>
              <a:gd name="T22" fmla="*/ 87 w 568"/>
              <a:gd name="T23" fmla="*/ 277 h 277"/>
              <a:gd name="T24" fmla="*/ 494 w 568"/>
              <a:gd name="T25" fmla="*/ 277 h 277"/>
              <a:gd name="T26" fmla="*/ 499 w 568"/>
              <a:gd name="T27" fmla="*/ 277 h 277"/>
              <a:gd name="T28" fmla="*/ 568 w 568"/>
              <a:gd name="T29" fmla="*/ 210 h 277"/>
              <a:gd name="T30" fmla="*/ 533 w 568"/>
              <a:gd name="T31" fmla="*/ 155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68" h="277">
                <a:moveTo>
                  <a:pt x="533" y="155"/>
                </a:moveTo>
                <a:cubicBezTo>
                  <a:pt x="532" y="119"/>
                  <a:pt x="505" y="84"/>
                  <a:pt x="463" y="70"/>
                </a:cubicBezTo>
                <a:cubicBezTo>
                  <a:pt x="439" y="61"/>
                  <a:pt x="415" y="61"/>
                  <a:pt x="394" y="68"/>
                </a:cubicBezTo>
                <a:cubicBezTo>
                  <a:pt x="383" y="29"/>
                  <a:pt x="346" y="0"/>
                  <a:pt x="303" y="0"/>
                </a:cubicBezTo>
                <a:cubicBezTo>
                  <a:pt x="269" y="0"/>
                  <a:pt x="239" y="18"/>
                  <a:pt x="222" y="45"/>
                </a:cubicBezTo>
                <a:cubicBezTo>
                  <a:pt x="204" y="39"/>
                  <a:pt x="182" y="38"/>
                  <a:pt x="161" y="43"/>
                </a:cubicBezTo>
                <a:cubicBezTo>
                  <a:pt x="124" y="52"/>
                  <a:pt x="96" y="78"/>
                  <a:pt x="87" y="108"/>
                </a:cubicBezTo>
                <a:cubicBezTo>
                  <a:pt x="85" y="108"/>
                  <a:pt x="83" y="108"/>
                  <a:pt x="82" y="108"/>
                </a:cubicBezTo>
                <a:cubicBezTo>
                  <a:pt x="37" y="108"/>
                  <a:pt x="0" y="146"/>
                  <a:pt x="0" y="193"/>
                </a:cubicBezTo>
                <a:cubicBezTo>
                  <a:pt x="0" y="239"/>
                  <a:pt x="37" y="277"/>
                  <a:pt x="82" y="277"/>
                </a:cubicBezTo>
                <a:cubicBezTo>
                  <a:pt x="83" y="277"/>
                  <a:pt x="84" y="277"/>
                  <a:pt x="85" y="277"/>
                </a:cubicBezTo>
                <a:cubicBezTo>
                  <a:pt x="86" y="277"/>
                  <a:pt x="87" y="277"/>
                  <a:pt x="87" y="277"/>
                </a:cubicBezTo>
                <a:cubicBezTo>
                  <a:pt x="494" y="277"/>
                  <a:pt x="494" y="277"/>
                  <a:pt x="494" y="277"/>
                </a:cubicBezTo>
                <a:cubicBezTo>
                  <a:pt x="496" y="277"/>
                  <a:pt x="498" y="277"/>
                  <a:pt x="499" y="277"/>
                </a:cubicBezTo>
                <a:cubicBezTo>
                  <a:pt x="538" y="273"/>
                  <a:pt x="568" y="245"/>
                  <a:pt x="568" y="210"/>
                </a:cubicBezTo>
                <a:cubicBezTo>
                  <a:pt x="568" y="187"/>
                  <a:pt x="554" y="167"/>
                  <a:pt x="533" y="1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3" name="Freeform 591"/>
          <p:cNvSpPr>
            <a:spLocks/>
          </p:cNvSpPr>
          <p:nvPr/>
        </p:nvSpPr>
        <p:spPr bwMode="auto">
          <a:xfrm>
            <a:off x="6962459" y="1394196"/>
            <a:ext cx="1187225" cy="559498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14.The Pirate That Should Not Be (Remixed By Photek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48680" y="4648358"/>
            <a:ext cx="609600" cy="609600"/>
          </a:xfrm>
          <a:prstGeom prst="rect">
            <a:avLst/>
          </a:prstGeom>
        </p:spPr>
      </p:pic>
      <p:sp>
        <p:nvSpPr>
          <p:cNvPr id="112" name="矩形 111"/>
          <p:cNvSpPr/>
          <p:nvPr/>
        </p:nvSpPr>
        <p:spPr>
          <a:xfrm>
            <a:off x="9612560" y="1239077"/>
            <a:ext cx="648072" cy="605195"/>
          </a:xfrm>
          <a:prstGeom prst="rect">
            <a:avLst/>
          </a:prstGeom>
          <a:solidFill>
            <a:srgbClr val="00A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矩形 112"/>
          <p:cNvSpPr/>
          <p:nvPr/>
        </p:nvSpPr>
        <p:spPr>
          <a:xfrm>
            <a:off x="9612560" y="1851670"/>
            <a:ext cx="648072" cy="605195"/>
          </a:xfrm>
          <a:prstGeom prst="rect">
            <a:avLst/>
          </a:prstGeom>
          <a:solidFill>
            <a:srgbClr val="00D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9612560" y="2435165"/>
            <a:ext cx="648072" cy="6051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9612560" y="3032474"/>
            <a:ext cx="648072" cy="605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>
            <a:off x="9612560" y="647969"/>
            <a:ext cx="648072" cy="605195"/>
          </a:xfrm>
          <a:prstGeom prst="rect">
            <a:avLst/>
          </a:prstGeom>
          <a:solidFill>
            <a:srgbClr val="49B6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9612560" y="42774"/>
            <a:ext cx="648072" cy="605195"/>
          </a:xfrm>
          <a:prstGeom prst="rect">
            <a:avLst/>
          </a:pr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7274" y="3003798"/>
            <a:ext cx="635943" cy="636279"/>
            <a:chOff x="6847860" y="2962985"/>
            <a:chExt cx="635943" cy="636279"/>
          </a:xfrm>
        </p:grpSpPr>
        <p:sp>
          <p:nvSpPr>
            <p:cNvPr id="121" name="等腰三角形 120"/>
            <p:cNvSpPr/>
            <p:nvPr/>
          </p:nvSpPr>
          <p:spPr>
            <a:xfrm rot="19880459">
              <a:off x="6847860" y="3087137"/>
              <a:ext cx="600273" cy="212154"/>
            </a:xfrm>
            <a:prstGeom prst="triangle">
              <a:avLst>
                <a:gd name="adj" fmla="val 73720"/>
              </a:avLst>
            </a:prstGeom>
            <a:solidFill>
              <a:srgbClr val="00D4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等腰三角形 121"/>
            <p:cNvSpPr/>
            <p:nvPr/>
          </p:nvSpPr>
          <p:spPr>
            <a:xfrm rot="16707892" flipV="1">
              <a:off x="6684610" y="3148209"/>
              <a:ext cx="499779" cy="129331"/>
            </a:xfrm>
            <a:prstGeom prst="triangle">
              <a:avLst>
                <a:gd name="adj" fmla="val 73720"/>
              </a:avLst>
            </a:prstGeom>
            <a:solidFill>
              <a:srgbClr val="00D4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等腰三角形 122"/>
            <p:cNvSpPr/>
            <p:nvPr/>
          </p:nvSpPr>
          <p:spPr>
            <a:xfrm rot="10440838" flipH="1" flipV="1">
              <a:off x="6984024" y="3469933"/>
              <a:ext cx="499779" cy="129331"/>
            </a:xfrm>
            <a:prstGeom prst="triangle">
              <a:avLst>
                <a:gd name="adj" fmla="val 73720"/>
              </a:avLst>
            </a:prstGeom>
            <a:solidFill>
              <a:srgbClr val="00D4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00202300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11111E-6 L 0.06628 1.11111E-6 " pathEditMode="relative" rAng="0" ptsTypes="AA">
                                      <p:cBhvr>
                                        <p:cTn id="11" dur="400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71 -0.00711 L -0.09496 -0.00741 " pathEditMode="relative" rAng="0" ptsTypes="AA">
                                      <p:cBhvr>
                                        <p:cTn id="16" dur="4000" fill="hold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2" y="-3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repeatCount="indefinite" accel="50000" decel="5000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25 0.00247 L 0.0618 0.00247 " pathEditMode="relative" rAng="0" ptsTypes="AA">
                                      <p:cBhvr>
                                        <p:cTn id="21" dur="3500" fill="hold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51" grpId="0" animBg="1"/>
      <p:bldP spid="651" grpId="1" animBg="1"/>
      <p:bldP spid="652" grpId="0" animBg="1"/>
      <p:bldP spid="652" grpId="1" animBg="1"/>
      <p:bldP spid="653" grpId="0" animBg="1"/>
      <p:bldP spid="65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A3B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2071688" y="3634333"/>
            <a:ext cx="885825" cy="676275"/>
          </a:xfrm>
          <a:custGeom>
            <a:avLst/>
            <a:gdLst>
              <a:gd name="T0" fmla="*/ 36 w 93"/>
              <a:gd name="T1" fmla="*/ 2 h 71"/>
              <a:gd name="T2" fmla="*/ 25 w 93"/>
              <a:gd name="T3" fmla="*/ 15 h 71"/>
              <a:gd name="T4" fmla="*/ 0 w 93"/>
              <a:gd name="T5" fmla="*/ 22 h 71"/>
              <a:gd name="T6" fmla="*/ 36 w 93"/>
              <a:gd name="T7" fmla="*/ 59 h 71"/>
              <a:gd name="T8" fmla="*/ 40 w 93"/>
              <a:gd name="T9" fmla="*/ 61 h 71"/>
              <a:gd name="T10" fmla="*/ 32 w 93"/>
              <a:gd name="T11" fmla="*/ 70 h 71"/>
              <a:gd name="T12" fmla="*/ 26 w 93"/>
              <a:gd name="T13" fmla="*/ 32 h 71"/>
              <a:gd name="T14" fmla="*/ 0 w 93"/>
              <a:gd name="T15" fmla="*/ 22 h 71"/>
              <a:gd name="T16" fmla="*/ 58 w 93"/>
              <a:gd name="T17" fmla="*/ 0 h 71"/>
              <a:gd name="T18" fmla="*/ 66 w 93"/>
              <a:gd name="T19" fmla="*/ 4 h 71"/>
              <a:gd name="T20" fmla="*/ 61 w 93"/>
              <a:gd name="T21" fmla="*/ 70 h 71"/>
              <a:gd name="T22" fmla="*/ 50 w 93"/>
              <a:gd name="T23" fmla="*/ 63 h 71"/>
              <a:gd name="T24" fmla="*/ 44 w 93"/>
              <a:gd name="T25" fmla="*/ 69 h 71"/>
              <a:gd name="T26" fmla="*/ 40 w 93"/>
              <a:gd name="T27" fmla="*/ 62 h 71"/>
              <a:gd name="T28" fmla="*/ 43 w 93"/>
              <a:gd name="T29" fmla="*/ 59 h 71"/>
              <a:gd name="T30" fmla="*/ 54 w 93"/>
              <a:gd name="T31" fmla="*/ 47 h 71"/>
              <a:gd name="T32" fmla="*/ 56 w 93"/>
              <a:gd name="T33" fmla="*/ 63 h 71"/>
              <a:gd name="T34" fmla="*/ 57 w 93"/>
              <a:gd name="T35" fmla="*/ 46 h 71"/>
              <a:gd name="T36" fmla="*/ 38 w 93"/>
              <a:gd name="T37" fmla="*/ 37 h 71"/>
              <a:gd name="T38" fmla="*/ 40 w 93"/>
              <a:gd name="T39" fmla="*/ 4 h 71"/>
              <a:gd name="T40" fmla="*/ 48 w 93"/>
              <a:gd name="T41" fmla="*/ 0 h 71"/>
              <a:gd name="T42" fmla="*/ 57 w 93"/>
              <a:gd name="T43" fmla="*/ 37 h 71"/>
              <a:gd name="T44" fmla="*/ 50 w 93"/>
              <a:gd name="T45" fmla="*/ 34 h 71"/>
              <a:gd name="T46" fmla="*/ 50 w 93"/>
              <a:gd name="T47" fmla="*/ 27 h 71"/>
              <a:gd name="T48" fmla="*/ 57 w 93"/>
              <a:gd name="T49" fmla="*/ 23 h 71"/>
              <a:gd name="T50" fmla="*/ 50 w 93"/>
              <a:gd name="T51" fmla="*/ 27 h 71"/>
              <a:gd name="T52" fmla="*/ 57 w 93"/>
              <a:gd name="T53" fmla="*/ 16 h 71"/>
              <a:gd name="T54" fmla="*/ 50 w 93"/>
              <a:gd name="T55" fmla="*/ 12 h 71"/>
              <a:gd name="T56" fmla="*/ 93 w 93"/>
              <a:gd name="T57" fmla="*/ 8 h 71"/>
              <a:gd name="T58" fmla="*/ 89 w 93"/>
              <a:gd name="T59" fmla="*/ 17 h 71"/>
              <a:gd name="T60" fmla="*/ 83 w 93"/>
              <a:gd name="T61" fmla="*/ 71 h 71"/>
              <a:gd name="T62" fmla="*/ 72 w 93"/>
              <a:gd name="T63" fmla="*/ 63 h 71"/>
              <a:gd name="T64" fmla="*/ 79 w 93"/>
              <a:gd name="T65" fmla="*/ 61 h 71"/>
              <a:gd name="T66" fmla="*/ 76 w 93"/>
              <a:gd name="T67" fmla="*/ 52 h 71"/>
              <a:gd name="T68" fmla="*/ 67 w 93"/>
              <a:gd name="T69" fmla="*/ 24 h 71"/>
              <a:gd name="T70" fmla="*/ 77 w 93"/>
              <a:gd name="T71" fmla="*/ 40 h 71"/>
              <a:gd name="T72" fmla="*/ 79 w 93"/>
              <a:gd name="T73" fmla="*/ 43 h 71"/>
              <a:gd name="T74" fmla="*/ 67 w 93"/>
              <a:gd name="T75" fmla="*/ 17 h 71"/>
              <a:gd name="T76" fmla="*/ 79 w 93"/>
              <a:gd name="T77" fmla="*/ 8 h 71"/>
              <a:gd name="T78" fmla="*/ 89 w 93"/>
              <a:gd name="T79" fmla="*/ 0 h 71"/>
              <a:gd name="T80" fmla="*/ 93 w 93"/>
              <a:gd name="T81" fmla="*/ 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3" h="71">
                <a:moveTo>
                  <a:pt x="25" y="2"/>
                </a:moveTo>
                <a:lnTo>
                  <a:pt x="36" y="2"/>
                </a:lnTo>
                <a:lnTo>
                  <a:pt x="36" y="15"/>
                </a:lnTo>
                <a:lnTo>
                  <a:pt x="25" y="15"/>
                </a:lnTo>
                <a:lnTo>
                  <a:pt x="25" y="2"/>
                </a:lnTo>
                <a:close/>
                <a:moveTo>
                  <a:pt x="0" y="22"/>
                </a:moveTo>
                <a:lnTo>
                  <a:pt x="36" y="22"/>
                </a:lnTo>
                <a:lnTo>
                  <a:pt x="36" y="59"/>
                </a:lnTo>
                <a:cubicBezTo>
                  <a:pt x="36" y="61"/>
                  <a:pt x="36" y="61"/>
                  <a:pt x="37" y="61"/>
                </a:cubicBezTo>
                <a:lnTo>
                  <a:pt x="40" y="61"/>
                </a:lnTo>
                <a:lnTo>
                  <a:pt x="40" y="70"/>
                </a:lnTo>
                <a:lnTo>
                  <a:pt x="32" y="70"/>
                </a:lnTo>
                <a:cubicBezTo>
                  <a:pt x="28" y="70"/>
                  <a:pt x="26" y="68"/>
                  <a:pt x="26" y="64"/>
                </a:cubicBezTo>
                <a:lnTo>
                  <a:pt x="26" y="32"/>
                </a:lnTo>
                <a:lnTo>
                  <a:pt x="11" y="32"/>
                </a:lnTo>
                <a:lnTo>
                  <a:pt x="0" y="22"/>
                </a:lnTo>
                <a:close/>
                <a:moveTo>
                  <a:pt x="48" y="0"/>
                </a:moveTo>
                <a:lnTo>
                  <a:pt x="58" y="0"/>
                </a:lnTo>
                <a:lnTo>
                  <a:pt x="57" y="4"/>
                </a:lnTo>
                <a:lnTo>
                  <a:pt x="66" y="4"/>
                </a:lnTo>
                <a:lnTo>
                  <a:pt x="66" y="66"/>
                </a:lnTo>
                <a:cubicBezTo>
                  <a:pt x="66" y="69"/>
                  <a:pt x="64" y="70"/>
                  <a:pt x="61" y="70"/>
                </a:cubicBezTo>
                <a:lnTo>
                  <a:pt x="50" y="70"/>
                </a:lnTo>
                <a:lnTo>
                  <a:pt x="50" y="63"/>
                </a:lnTo>
                <a:lnTo>
                  <a:pt x="50" y="64"/>
                </a:lnTo>
                <a:cubicBezTo>
                  <a:pt x="50" y="67"/>
                  <a:pt x="48" y="69"/>
                  <a:pt x="44" y="69"/>
                </a:cubicBezTo>
                <a:lnTo>
                  <a:pt x="40" y="69"/>
                </a:lnTo>
                <a:lnTo>
                  <a:pt x="40" y="62"/>
                </a:lnTo>
                <a:lnTo>
                  <a:pt x="41" y="62"/>
                </a:lnTo>
                <a:cubicBezTo>
                  <a:pt x="42" y="62"/>
                  <a:pt x="42" y="61"/>
                  <a:pt x="43" y="59"/>
                </a:cubicBezTo>
                <a:lnTo>
                  <a:pt x="44" y="47"/>
                </a:lnTo>
                <a:lnTo>
                  <a:pt x="54" y="47"/>
                </a:lnTo>
                <a:lnTo>
                  <a:pt x="51" y="63"/>
                </a:lnTo>
                <a:lnTo>
                  <a:pt x="56" y="63"/>
                </a:lnTo>
                <a:cubicBezTo>
                  <a:pt x="56" y="63"/>
                  <a:pt x="57" y="62"/>
                  <a:pt x="57" y="61"/>
                </a:cubicBezTo>
                <a:lnTo>
                  <a:pt x="57" y="46"/>
                </a:lnTo>
                <a:lnTo>
                  <a:pt x="38" y="46"/>
                </a:lnTo>
                <a:lnTo>
                  <a:pt x="38" y="37"/>
                </a:lnTo>
                <a:lnTo>
                  <a:pt x="40" y="37"/>
                </a:lnTo>
                <a:lnTo>
                  <a:pt x="40" y="4"/>
                </a:lnTo>
                <a:lnTo>
                  <a:pt x="46" y="4"/>
                </a:lnTo>
                <a:lnTo>
                  <a:pt x="48" y="0"/>
                </a:lnTo>
                <a:close/>
                <a:moveTo>
                  <a:pt x="50" y="37"/>
                </a:moveTo>
                <a:lnTo>
                  <a:pt x="57" y="37"/>
                </a:lnTo>
                <a:lnTo>
                  <a:pt x="57" y="34"/>
                </a:lnTo>
                <a:lnTo>
                  <a:pt x="50" y="34"/>
                </a:lnTo>
                <a:lnTo>
                  <a:pt x="50" y="37"/>
                </a:lnTo>
                <a:close/>
                <a:moveTo>
                  <a:pt x="50" y="27"/>
                </a:moveTo>
                <a:lnTo>
                  <a:pt x="57" y="27"/>
                </a:lnTo>
                <a:lnTo>
                  <a:pt x="57" y="23"/>
                </a:lnTo>
                <a:lnTo>
                  <a:pt x="50" y="23"/>
                </a:lnTo>
                <a:lnTo>
                  <a:pt x="50" y="27"/>
                </a:lnTo>
                <a:close/>
                <a:moveTo>
                  <a:pt x="50" y="16"/>
                </a:moveTo>
                <a:lnTo>
                  <a:pt x="57" y="16"/>
                </a:lnTo>
                <a:lnTo>
                  <a:pt x="57" y="12"/>
                </a:lnTo>
                <a:lnTo>
                  <a:pt x="50" y="12"/>
                </a:lnTo>
                <a:lnTo>
                  <a:pt x="50" y="16"/>
                </a:lnTo>
                <a:close/>
                <a:moveTo>
                  <a:pt x="93" y="8"/>
                </a:moveTo>
                <a:lnTo>
                  <a:pt x="93" y="17"/>
                </a:lnTo>
                <a:lnTo>
                  <a:pt x="89" y="17"/>
                </a:lnTo>
                <a:lnTo>
                  <a:pt x="89" y="66"/>
                </a:lnTo>
                <a:cubicBezTo>
                  <a:pt x="89" y="69"/>
                  <a:pt x="87" y="71"/>
                  <a:pt x="83" y="71"/>
                </a:cubicBezTo>
                <a:lnTo>
                  <a:pt x="72" y="71"/>
                </a:lnTo>
                <a:lnTo>
                  <a:pt x="72" y="63"/>
                </a:lnTo>
                <a:lnTo>
                  <a:pt x="78" y="63"/>
                </a:lnTo>
                <a:cubicBezTo>
                  <a:pt x="79" y="63"/>
                  <a:pt x="79" y="62"/>
                  <a:pt x="79" y="61"/>
                </a:cubicBezTo>
                <a:lnTo>
                  <a:pt x="79" y="52"/>
                </a:lnTo>
                <a:lnTo>
                  <a:pt x="76" y="52"/>
                </a:lnTo>
                <a:cubicBezTo>
                  <a:pt x="74" y="52"/>
                  <a:pt x="72" y="50"/>
                  <a:pt x="71" y="45"/>
                </a:cubicBezTo>
                <a:lnTo>
                  <a:pt x="67" y="24"/>
                </a:lnTo>
                <a:lnTo>
                  <a:pt x="75" y="24"/>
                </a:lnTo>
                <a:lnTo>
                  <a:pt x="77" y="40"/>
                </a:lnTo>
                <a:cubicBezTo>
                  <a:pt x="78" y="42"/>
                  <a:pt x="78" y="43"/>
                  <a:pt x="79" y="43"/>
                </a:cubicBezTo>
                <a:lnTo>
                  <a:pt x="79" y="43"/>
                </a:lnTo>
                <a:lnTo>
                  <a:pt x="79" y="17"/>
                </a:lnTo>
                <a:lnTo>
                  <a:pt x="67" y="17"/>
                </a:lnTo>
                <a:lnTo>
                  <a:pt x="67" y="8"/>
                </a:lnTo>
                <a:lnTo>
                  <a:pt x="79" y="8"/>
                </a:lnTo>
                <a:lnTo>
                  <a:pt x="79" y="0"/>
                </a:lnTo>
                <a:lnTo>
                  <a:pt x="89" y="0"/>
                </a:lnTo>
                <a:lnTo>
                  <a:pt x="89" y="8"/>
                </a:lnTo>
                <a:lnTo>
                  <a:pt x="93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024188" y="3567658"/>
            <a:ext cx="828675" cy="742950"/>
          </a:xfrm>
          <a:custGeom>
            <a:avLst/>
            <a:gdLst>
              <a:gd name="T0" fmla="*/ 14 w 87"/>
              <a:gd name="T1" fmla="*/ 9 h 78"/>
              <a:gd name="T2" fmla="*/ 3 w 87"/>
              <a:gd name="T3" fmla="*/ 22 h 78"/>
              <a:gd name="T4" fmla="*/ 0 w 87"/>
              <a:gd name="T5" fmla="*/ 29 h 78"/>
              <a:gd name="T6" fmla="*/ 14 w 87"/>
              <a:gd name="T7" fmla="*/ 66 h 78"/>
              <a:gd name="T8" fmla="*/ 18 w 87"/>
              <a:gd name="T9" fmla="*/ 68 h 78"/>
              <a:gd name="T10" fmla="*/ 10 w 87"/>
              <a:gd name="T11" fmla="*/ 77 h 78"/>
              <a:gd name="T12" fmla="*/ 4 w 87"/>
              <a:gd name="T13" fmla="*/ 39 h 78"/>
              <a:gd name="T14" fmla="*/ 0 w 87"/>
              <a:gd name="T15" fmla="*/ 29 h 78"/>
              <a:gd name="T16" fmla="*/ 38 w 87"/>
              <a:gd name="T17" fmla="*/ 0 h 78"/>
              <a:gd name="T18" fmla="*/ 44 w 87"/>
              <a:gd name="T19" fmla="*/ 11 h 78"/>
              <a:gd name="T20" fmla="*/ 39 w 87"/>
              <a:gd name="T21" fmla="*/ 77 h 78"/>
              <a:gd name="T22" fmla="*/ 29 w 87"/>
              <a:gd name="T23" fmla="*/ 70 h 78"/>
              <a:gd name="T24" fmla="*/ 23 w 87"/>
              <a:gd name="T25" fmla="*/ 76 h 78"/>
              <a:gd name="T26" fmla="*/ 19 w 87"/>
              <a:gd name="T27" fmla="*/ 69 h 78"/>
              <a:gd name="T28" fmla="*/ 21 w 87"/>
              <a:gd name="T29" fmla="*/ 66 h 78"/>
              <a:gd name="T30" fmla="*/ 32 w 87"/>
              <a:gd name="T31" fmla="*/ 54 h 78"/>
              <a:gd name="T32" fmla="*/ 34 w 87"/>
              <a:gd name="T33" fmla="*/ 70 h 78"/>
              <a:gd name="T34" fmla="*/ 35 w 87"/>
              <a:gd name="T35" fmla="*/ 53 h 78"/>
              <a:gd name="T36" fmla="*/ 16 w 87"/>
              <a:gd name="T37" fmla="*/ 44 h 78"/>
              <a:gd name="T38" fmla="*/ 19 w 87"/>
              <a:gd name="T39" fmla="*/ 11 h 78"/>
              <a:gd name="T40" fmla="*/ 28 w 87"/>
              <a:gd name="T41" fmla="*/ 0 h 78"/>
              <a:gd name="T42" fmla="*/ 35 w 87"/>
              <a:gd name="T43" fmla="*/ 44 h 78"/>
              <a:gd name="T44" fmla="*/ 28 w 87"/>
              <a:gd name="T45" fmla="*/ 41 h 78"/>
              <a:gd name="T46" fmla="*/ 28 w 87"/>
              <a:gd name="T47" fmla="*/ 34 h 78"/>
              <a:gd name="T48" fmla="*/ 35 w 87"/>
              <a:gd name="T49" fmla="*/ 30 h 78"/>
              <a:gd name="T50" fmla="*/ 28 w 87"/>
              <a:gd name="T51" fmla="*/ 34 h 78"/>
              <a:gd name="T52" fmla="*/ 35 w 87"/>
              <a:gd name="T53" fmla="*/ 23 h 78"/>
              <a:gd name="T54" fmla="*/ 28 w 87"/>
              <a:gd name="T55" fmla="*/ 19 h 78"/>
              <a:gd name="T56" fmla="*/ 87 w 87"/>
              <a:gd name="T57" fmla="*/ 15 h 78"/>
              <a:gd name="T58" fmla="*/ 67 w 87"/>
              <a:gd name="T59" fmla="*/ 24 h 78"/>
              <a:gd name="T60" fmla="*/ 62 w 87"/>
              <a:gd name="T61" fmla="*/ 78 h 78"/>
              <a:gd name="T62" fmla="*/ 50 w 87"/>
              <a:gd name="T63" fmla="*/ 70 h 78"/>
              <a:gd name="T64" fmla="*/ 58 w 87"/>
              <a:gd name="T65" fmla="*/ 68 h 78"/>
              <a:gd name="T66" fmla="*/ 55 w 87"/>
              <a:gd name="T67" fmla="*/ 59 h 78"/>
              <a:gd name="T68" fmla="*/ 45 w 87"/>
              <a:gd name="T69" fmla="*/ 31 h 78"/>
              <a:gd name="T70" fmla="*/ 56 w 87"/>
              <a:gd name="T71" fmla="*/ 47 h 78"/>
              <a:gd name="T72" fmla="*/ 58 w 87"/>
              <a:gd name="T73" fmla="*/ 50 h 78"/>
              <a:gd name="T74" fmla="*/ 45 w 87"/>
              <a:gd name="T75" fmla="*/ 24 h 78"/>
              <a:gd name="T76" fmla="*/ 58 w 87"/>
              <a:gd name="T77" fmla="*/ 15 h 78"/>
              <a:gd name="T78" fmla="*/ 67 w 87"/>
              <a:gd name="T79" fmla="*/ 7 h 78"/>
              <a:gd name="T80" fmla="*/ 87 w 87"/>
              <a:gd name="T81" fmla="*/ 1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7" h="78">
                <a:moveTo>
                  <a:pt x="3" y="9"/>
                </a:moveTo>
                <a:lnTo>
                  <a:pt x="14" y="9"/>
                </a:lnTo>
                <a:lnTo>
                  <a:pt x="14" y="22"/>
                </a:lnTo>
                <a:lnTo>
                  <a:pt x="3" y="22"/>
                </a:lnTo>
                <a:lnTo>
                  <a:pt x="3" y="9"/>
                </a:lnTo>
                <a:close/>
                <a:moveTo>
                  <a:pt x="0" y="29"/>
                </a:moveTo>
                <a:lnTo>
                  <a:pt x="14" y="29"/>
                </a:lnTo>
                <a:lnTo>
                  <a:pt x="14" y="66"/>
                </a:lnTo>
                <a:cubicBezTo>
                  <a:pt x="14" y="68"/>
                  <a:pt x="14" y="68"/>
                  <a:pt x="15" y="68"/>
                </a:cubicBezTo>
                <a:lnTo>
                  <a:pt x="18" y="68"/>
                </a:lnTo>
                <a:lnTo>
                  <a:pt x="18" y="77"/>
                </a:lnTo>
                <a:lnTo>
                  <a:pt x="10" y="77"/>
                </a:lnTo>
                <a:cubicBezTo>
                  <a:pt x="6" y="77"/>
                  <a:pt x="4" y="75"/>
                  <a:pt x="4" y="71"/>
                </a:cubicBezTo>
                <a:lnTo>
                  <a:pt x="4" y="39"/>
                </a:lnTo>
                <a:lnTo>
                  <a:pt x="0" y="39"/>
                </a:lnTo>
                <a:lnTo>
                  <a:pt x="0" y="29"/>
                </a:lnTo>
                <a:close/>
                <a:moveTo>
                  <a:pt x="28" y="0"/>
                </a:moveTo>
                <a:lnTo>
                  <a:pt x="38" y="0"/>
                </a:lnTo>
                <a:lnTo>
                  <a:pt x="35" y="11"/>
                </a:lnTo>
                <a:lnTo>
                  <a:pt x="44" y="11"/>
                </a:lnTo>
                <a:lnTo>
                  <a:pt x="44" y="73"/>
                </a:lnTo>
                <a:cubicBezTo>
                  <a:pt x="44" y="76"/>
                  <a:pt x="42" y="77"/>
                  <a:pt x="39" y="77"/>
                </a:cubicBezTo>
                <a:lnTo>
                  <a:pt x="29" y="77"/>
                </a:lnTo>
                <a:lnTo>
                  <a:pt x="29" y="70"/>
                </a:lnTo>
                <a:lnTo>
                  <a:pt x="29" y="71"/>
                </a:lnTo>
                <a:cubicBezTo>
                  <a:pt x="28" y="74"/>
                  <a:pt x="26" y="76"/>
                  <a:pt x="23" y="76"/>
                </a:cubicBezTo>
                <a:lnTo>
                  <a:pt x="19" y="76"/>
                </a:lnTo>
                <a:lnTo>
                  <a:pt x="19" y="69"/>
                </a:lnTo>
                <a:lnTo>
                  <a:pt x="20" y="69"/>
                </a:lnTo>
                <a:cubicBezTo>
                  <a:pt x="20" y="69"/>
                  <a:pt x="20" y="68"/>
                  <a:pt x="21" y="66"/>
                </a:cubicBezTo>
                <a:lnTo>
                  <a:pt x="23" y="54"/>
                </a:lnTo>
                <a:lnTo>
                  <a:pt x="32" y="54"/>
                </a:lnTo>
                <a:lnTo>
                  <a:pt x="29" y="70"/>
                </a:lnTo>
                <a:lnTo>
                  <a:pt x="34" y="70"/>
                </a:lnTo>
                <a:cubicBezTo>
                  <a:pt x="35" y="70"/>
                  <a:pt x="35" y="69"/>
                  <a:pt x="35" y="68"/>
                </a:cubicBezTo>
                <a:lnTo>
                  <a:pt x="35" y="53"/>
                </a:lnTo>
                <a:lnTo>
                  <a:pt x="16" y="53"/>
                </a:lnTo>
                <a:lnTo>
                  <a:pt x="16" y="44"/>
                </a:lnTo>
                <a:lnTo>
                  <a:pt x="19" y="44"/>
                </a:lnTo>
                <a:lnTo>
                  <a:pt x="19" y="11"/>
                </a:lnTo>
                <a:lnTo>
                  <a:pt x="25" y="11"/>
                </a:lnTo>
                <a:lnTo>
                  <a:pt x="28" y="0"/>
                </a:lnTo>
                <a:close/>
                <a:moveTo>
                  <a:pt x="28" y="44"/>
                </a:moveTo>
                <a:lnTo>
                  <a:pt x="35" y="44"/>
                </a:lnTo>
                <a:lnTo>
                  <a:pt x="35" y="41"/>
                </a:lnTo>
                <a:lnTo>
                  <a:pt x="28" y="41"/>
                </a:lnTo>
                <a:lnTo>
                  <a:pt x="28" y="44"/>
                </a:lnTo>
                <a:close/>
                <a:moveTo>
                  <a:pt x="28" y="34"/>
                </a:moveTo>
                <a:lnTo>
                  <a:pt x="35" y="34"/>
                </a:lnTo>
                <a:lnTo>
                  <a:pt x="35" y="30"/>
                </a:lnTo>
                <a:lnTo>
                  <a:pt x="28" y="30"/>
                </a:lnTo>
                <a:lnTo>
                  <a:pt x="28" y="34"/>
                </a:lnTo>
                <a:close/>
                <a:moveTo>
                  <a:pt x="28" y="23"/>
                </a:moveTo>
                <a:lnTo>
                  <a:pt x="35" y="23"/>
                </a:lnTo>
                <a:lnTo>
                  <a:pt x="35" y="19"/>
                </a:lnTo>
                <a:lnTo>
                  <a:pt x="28" y="19"/>
                </a:lnTo>
                <a:lnTo>
                  <a:pt x="28" y="23"/>
                </a:lnTo>
                <a:close/>
                <a:moveTo>
                  <a:pt x="87" y="15"/>
                </a:moveTo>
                <a:lnTo>
                  <a:pt x="87" y="24"/>
                </a:lnTo>
                <a:lnTo>
                  <a:pt x="67" y="24"/>
                </a:lnTo>
                <a:lnTo>
                  <a:pt x="67" y="73"/>
                </a:lnTo>
                <a:cubicBezTo>
                  <a:pt x="67" y="76"/>
                  <a:pt x="65" y="78"/>
                  <a:pt x="62" y="78"/>
                </a:cubicBezTo>
                <a:lnTo>
                  <a:pt x="50" y="78"/>
                </a:lnTo>
                <a:lnTo>
                  <a:pt x="50" y="70"/>
                </a:lnTo>
                <a:lnTo>
                  <a:pt x="56" y="70"/>
                </a:lnTo>
                <a:cubicBezTo>
                  <a:pt x="57" y="70"/>
                  <a:pt x="58" y="69"/>
                  <a:pt x="58" y="68"/>
                </a:cubicBezTo>
                <a:lnTo>
                  <a:pt x="58" y="59"/>
                </a:lnTo>
                <a:lnTo>
                  <a:pt x="55" y="59"/>
                </a:lnTo>
                <a:cubicBezTo>
                  <a:pt x="52" y="59"/>
                  <a:pt x="50" y="57"/>
                  <a:pt x="49" y="52"/>
                </a:cubicBezTo>
                <a:lnTo>
                  <a:pt x="45" y="31"/>
                </a:lnTo>
                <a:lnTo>
                  <a:pt x="53" y="31"/>
                </a:lnTo>
                <a:lnTo>
                  <a:pt x="56" y="47"/>
                </a:lnTo>
                <a:cubicBezTo>
                  <a:pt x="56" y="49"/>
                  <a:pt x="57" y="50"/>
                  <a:pt x="57" y="50"/>
                </a:cubicBezTo>
                <a:lnTo>
                  <a:pt x="58" y="50"/>
                </a:lnTo>
                <a:lnTo>
                  <a:pt x="58" y="24"/>
                </a:lnTo>
                <a:lnTo>
                  <a:pt x="45" y="24"/>
                </a:lnTo>
                <a:lnTo>
                  <a:pt x="45" y="15"/>
                </a:lnTo>
                <a:lnTo>
                  <a:pt x="58" y="15"/>
                </a:lnTo>
                <a:lnTo>
                  <a:pt x="58" y="7"/>
                </a:lnTo>
                <a:lnTo>
                  <a:pt x="67" y="7"/>
                </a:lnTo>
                <a:lnTo>
                  <a:pt x="67" y="15"/>
                </a:lnTo>
                <a:lnTo>
                  <a:pt x="87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8"/>
          <p:cNvSpPr>
            <a:spLocks noEditPoints="1"/>
          </p:cNvSpPr>
          <p:nvPr/>
        </p:nvSpPr>
        <p:spPr bwMode="auto">
          <a:xfrm>
            <a:off x="3786188" y="3577183"/>
            <a:ext cx="733425" cy="723900"/>
          </a:xfrm>
          <a:custGeom>
            <a:avLst/>
            <a:gdLst>
              <a:gd name="T0" fmla="*/ 15 w 77"/>
              <a:gd name="T1" fmla="*/ 0 h 76"/>
              <a:gd name="T2" fmla="*/ 27 w 77"/>
              <a:gd name="T3" fmla="*/ 0 h 76"/>
              <a:gd name="T4" fmla="*/ 22 w 77"/>
              <a:gd name="T5" fmla="*/ 9 h 76"/>
              <a:gd name="T6" fmla="*/ 67 w 77"/>
              <a:gd name="T7" fmla="*/ 9 h 76"/>
              <a:gd name="T8" fmla="*/ 67 w 77"/>
              <a:gd name="T9" fmla="*/ 17 h 76"/>
              <a:gd name="T10" fmla="*/ 44 w 77"/>
              <a:gd name="T11" fmla="*/ 31 h 76"/>
              <a:gd name="T12" fmla="*/ 50 w 77"/>
              <a:gd name="T13" fmla="*/ 34 h 76"/>
              <a:gd name="T14" fmla="*/ 59 w 77"/>
              <a:gd name="T15" fmla="*/ 35 h 76"/>
              <a:gd name="T16" fmla="*/ 77 w 77"/>
              <a:gd name="T17" fmla="*/ 35 h 76"/>
              <a:gd name="T18" fmla="*/ 71 w 77"/>
              <a:gd name="T19" fmla="*/ 44 h 76"/>
              <a:gd name="T20" fmla="*/ 52 w 77"/>
              <a:gd name="T21" fmla="*/ 44 h 76"/>
              <a:gd name="T22" fmla="*/ 44 w 77"/>
              <a:gd name="T23" fmla="*/ 43 h 76"/>
              <a:gd name="T24" fmla="*/ 34 w 77"/>
              <a:gd name="T25" fmla="*/ 37 h 76"/>
              <a:gd name="T26" fmla="*/ 26 w 77"/>
              <a:gd name="T27" fmla="*/ 43 h 76"/>
              <a:gd name="T28" fmla="*/ 19 w 77"/>
              <a:gd name="T29" fmla="*/ 44 h 76"/>
              <a:gd name="T30" fmla="*/ 0 w 77"/>
              <a:gd name="T31" fmla="*/ 44 h 76"/>
              <a:gd name="T32" fmla="*/ 0 w 77"/>
              <a:gd name="T33" fmla="*/ 35 h 76"/>
              <a:gd name="T34" fmla="*/ 15 w 77"/>
              <a:gd name="T35" fmla="*/ 35 h 76"/>
              <a:gd name="T36" fmla="*/ 22 w 77"/>
              <a:gd name="T37" fmla="*/ 34 h 76"/>
              <a:gd name="T38" fmla="*/ 24 w 77"/>
              <a:gd name="T39" fmla="*/ 32 h 76"/>
              <a:gd name="T40" fmla="*/ 8 w 77"/>
              <a:gd name="T41" fmla="*/ 24 h 76"/>
              <a:gd name="T42" fmla="*/ 26 w 77"/>
              <a:gd name="T43" fmla="*/ 24 h 76"/>
              <a:gd name="T44" fmla="*/ 33 w 77"/>
              <a:gd name="T45" fmla="*/ 27 h 76"/>
              <a:gd name="T46" fmla="*/ 49 w 77"/>
              <a:gd name="T47" fmla="*/ 18 h 76"/>
              <a:gd name="T48" fmla="*/ 17 w 77"/>
              <a:gd name="T49" fmla="*/ 18 h 76"/>
              <a:gd name="T50" fmla="*/ 15 w 77"/>
              <a:gd name="T51" fmla="*/ 21 h 76"/>
              <a:gd name="T52" fmla="*/ 11 w 77"/>
              <a:gd name="T53" fmla="*/ 24 h 76"/>
              <a:gd name="T54" fmla="*/ 0 w 77"/>
              <a:gd name="T55" fmla="*/ 23 h 76"/>
              <a:gd name="T56" fmla="*/ 0 w 77"/>
              <a:gd name="T57" fmla="*/ 15 h 76"/>
              <a:gd name="T58" fmla="*/ 7 w 77"/>
              <a:gd name="T59" fmla="*/ 14 h 76"/>
              <a:gd name="T60" fmla="*/ 7 w 77"/>
              <a:gd name="T61" fmla="*/ 14 h 76"/>
              <a:gd name="T62" fmla="*/ 15 w 77"/>
              <a:gd name="T63" fmla="*/ 0 h 76"/>
              <a:gd name="T64" fmla="*/ 3 w 77"/>
              <a:gd name="T65" fmla="*/ 47 h 76"/>
              <a:gd name="T66" fmla="*/ 66 w 77"/>
              <a:gd name="T67" fmla="*/ 47 h 76"/>
              <a:gd name="T68" fmla="*/ 67 w 77"/>
              <a:gd name="T69" fmla="*/ 69 h 76"/>
              <a:gd name="T70" fmla="*/ 59 w 77"/>
              <a:gd name="T71" fmla="*/ 76 h 76"/>
              <a:gd name="T72" fmla="*/ 3 w 77"/>
              <a:gd name="T73" fmla="*/ 76 h 76"/>
              <a:gd name="T74" fmla="*/ 3 w 77"/>
              <a:gd name="T75" fmla="*/ 47 h 76"/>
              <a:gd name="T76" fmla="*/ 53 w 77"/>
              <a:gd name="T77" fmla="*/ 67 h 76"/>
              <a:gd name="T78" fmla="*/ 56 w 77"/>
              <a:gd name="T79" fmla="*/ 65 h 76"/>
              <a:gd name="T80" fmla="*/ 56 w 77"/>
              <a:gd name="T81" fmla="*/ 56 h 76"/>
              <a:gd name="T82" fmla="*/ 14 w 77"/>
              <a:gd name="T83" fmla="*/ 56 h 76"/>
              <a:gd name="T84" fmla="*/ 14 w 77"/>
              <a:gd name="T85" fmla="*/ 67 h 76"/>
              <a:gd name="T86" fmla="*/ 53 w 77"/>
              <a:gd name="T87" fmla="*/ 6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" h="76">
                <a:moveTo>
                  <a:pt x="15" y="0"/>
                </a:moveTo>
                <a:lnTo>
                  <a:pt x="27" y="0"/>
                </a:lnTo>
                <a:lnTo>
                  <a:pt x="22" y="9"/>
                </a:lnTo>
                <a:lnTo>
                  <a:pt x="67" y="9"/>
                </a:lnTo>
                <a:lnTo>
                  <a:pt x="67" y="17"/>
                </a:lnTo>
                <a:lnTo>
                  <a:pt x="44" y="31"/>
                </a:lnTo>
                <a:lnTo>
                  <a:pt x="50" y="34"/>
                </a:lnTo>
                <a:cubicBezTo>
                  <a:pt x="53" y="35"/>
                  <a:pt x="56" y="35"/>
                  <a:pt x="59" y="35"/>
                </a:cubicBezTo>
                <a:lnTo>
                  <a:pt x="77" y="35"/>
                </a:lnTo>
                <a:lnTo>
                  <a:pt x="71" y="44"/>
                </a:lnTo>
                <a:lnTo>
                  <a:pt x="52" y="44"/>
                </a:lnTo>
                <a:cubicBezTo>
                  <a:pt x="49" y="44"/>
                  <a:pt x="47" y="44"/>
                  <a:pt x="44" y="43"/>
                </a:cubicBezTo>
                <a:lnTo>
                  <a:pt x="34" y="37"/>
                </a:lnTo>
                <a:lnTo>
                  <a:pt x="26" y="43"/>
                </a:lnTo>
                <a:cubicBezTo>
                  <a:pt x="24" y="44"/>
                  <a:pt x="22" y="44"/>
                  <a:pt x="19" y="44"/>
                </a:cubicBezTo>
                <a:lnTo>
                  <a:pt x="0" y="44"/>
                </a:lnTo>
                <a:lnTo>
                  <a:pt x="0" y="35"/>
                </a:lnTo>
                <a:lnTo>
                  <a:pt x="15" y="35"/>
                </a:lnTo>
                <a:cubicBezTo>
                  <a:pt x="17" y="35"/>
                  <a:pt x="20" y="35"/>
                  <a:pt x="22" y="34"/>
                </a:cubicBezTo>
                <a:lnTo>
                  <a:pt x="24" y="32"/>
                </a:lnTo>
                <a:lnTo>
                  <a:pt x="8" y="24"/>
                </a:lnTo>
                <a:lnTo>
                  <a:pt x="26" y="24"/>
                </a:lnTo>
                <a:lnTo>
                  <a:pt x="33" y="27"/>
                </a:lnTo>
                <a:lnTo>
                  <a:pt x="49" y="18"/>
                </a:lnTo>
                <a:lnTo>
                  <a:pt x="17" y="18"/>
                </a:lnTo>
                <a:lnTo>
                  <a:pt x="15" y="21"/>
                </a:lnTo>
                <a:cubicBezTo>
                  <a:pt x="14" y="23"/>
                  <a:pt x="13" y="24"/>
                  <a:pt x="11" y="24"/>
                </a:cubicBezTo>
                <a:lnTo>
                  <a:pt x="0" y="23"/>
                </a:lnTo>
                <a:lnTo>
                  <a:pt x="0" y="15"/>
                </a:lnTo>
                <a:lnTo>
                  <a:pt x="7" y="14"/>
                </a:lnTo>
                <a:cubicBezTo>
                  <a:pt x="8" y="14"/>
                  <a:pt x="7" y="15"/>
                  <a:pt x="7" y="14"/>
                </a:cubicBezTo>
                <a:lnTo>
                  <a:pt x="15" y="0"/>
                </a:lnTo>
                <a:close/>
                <a:moveTo>
                  <a:pt x="3" y="47"/>
                </a:moveTo>
                <a:lnTo>
                  <a:pt x="66" y="47"/>
                </a:lnTo>
                <a:lnTo>
                  <a:pt x="67" y="69"/>
                </a:lnTo>
                <a:cubicBezTo>
                  <a:pt x="67" y="74"/>
                  <a:pt x="64" y="76"/>
                  <a:pt x="59" y="76"/>
                </a:cubicBezTo>
                <a:lnTo>
                  <a:pt x="3" y="76"/>
                </a:lnTo>
                <a:lnTo>
                  <a:pt x="3" y="47"/>
                </a:lnTo>
                <a:close/>
                <a:moveTo>
                  <a:pt x="53" y="67"/>
                </a:moveTo>
                <a:cubicBezTo>
                  <a:pt x="55" y="67"/>
                  <a:pt x="56" y="66"/>
                  <a:pt x="56" y="65"/>
                </a:cubicBezTo>
                <a:lnTo>
                  <a:pt x="56" y="56"/>
                </a:lnTo>
                <a:lnTo>
                  <a:pt x="14" y="56"/>
                </a:lnTo>
                <a:lnTo>
                  <a:pt x="14" y="67"/>
                </a:lnTo>
                <a:lnTo>
                  <a:pt x="53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Freeform 9"/>
          <p:cNvSpPr>
            <a:spLocks noEditPoints="1"/>
          </p:cNvSpPr>
          <p:nvPr/>
        </p:nvSpPr>
        <p:spPr bwMode="auto">
          <a:xfrm>
            <a:off x="4462463" y="3643858"/>
            <a:ext cx="876300" cy="657225"/>
          </a:xfrm>
          <a:custGeom>
            <a:avLst/>
            <a:gdLst>
              <a:gd name="T0" fmla="*/ 24 w 92"/>
              <a:gd name="T1" fmla="*/ 0 h 69"/>
              <a:gd name="T2" fmla="*/ 35 w 92"/>
              <a:gd name="T3" fmla="*/ 0 h 69"/>
              <a:gd name="T4" fmla="*/ 29 w 92"/>
              <a:gd name="T5" fmla="*/ 18 h 69"/>
              <a:gd name="T6" fmla="*/ 29 w 92"/>
              <a:gd name="T7" fmla="*/ 69 h 69"/>
              <a:gd name="T8" fmla="*/ 18 w 92"/>
              <a:gd name="T9" fmla="*/ 69 h 69"/>
              <a:gd name="T10" fmla="*/ 18 w 92"/>
              <a:gd name="T11" fmla="*/ 26 h 69"/>
              <a:gd name="T12" fmla="*/ 9 w 92"/>
              <a:gd name="T13" fmla="*/ 26 h 69"/>
              <a:gd name="T14" fmla="*/ 0 w 92"/>
              <a:gd name="T15" fmla="*/ 15 h 69"/>
              <a:gd name="T16" fmla="*/ 17 w 92"/>
              <a:gd name="T17" fmla="*/ 15 h 69"/>
              <a:gd name="T18" fmla="*/ 19 w 92"/>
              <a:gd name="T19" fmla="*/ 13 h 69"/>
              <a:gd name="T20" fmla="*/ 24 w 92"/>
              <a:gd name="T21" fmla="*/ 0 h 69"/>
              <a:gd name="T22" fmla="*/ 52 w 92"/>
              <a:gd name="T23" fmla="*/ 0 h 69"/>
              <a:gd name="T24" fmla="*/ 64 w 92"/>
              <a:gd name="T25" fmla="*/ 0 h 69"/>
              <a:gd name="T26" fmla="*/ 64 w 92"/>
              <a:gd name="T27" fmla="*/ 7 h 69"/>
              <a:gd name="T28" fmla="*/ 83 w 92"/>
              <a:gd name="T29" fmla="*/ 7 h 69"/>
              <a:gd name="T30" fmla="*/ 83 w 92"/>
              <a:gd name="T31" fmla="*/ 16 h 69"/>
              <a:gd name="T32" fmla="*/ 35 w 92"/>
              <a:gd name="T33" fmla="*/ 16 h 69"/>
              <a:gd name="T34" fmla="*/ 35 w 92"/>
              <a:gd name="T35" fmla="*/ 7 h 69"/>
              <a:gd name="T36" fmla="*/ 52 w 92"/>
              <a:gd name="T37" fmla="*/ 7 h 69"/>
              <a:gd name="T38" fmla="*/ 52 w 92"/>
              <a:gd name="T39" fmla="*/ 0 h 69"/>
              <a:gd name="T40" fmla="*/ 37 w 92"/>
              <a:gd name="T41" fmla="*/ 20 h 69"/>
              <a:gd name="T42" fmla="*/ 48 w 92"/>
              <a:gd name="T43" fmla="*/ 20 h 69"/>
              <a:gd name="T44" fmla="*/ 52 w 92"/>
              <a:gd name="T45" fmla="*/ 42 h 69"/>
              <a:gd name="T46" fmla="*/ 54 w 92"/>
              <a:gd name="T47" fmla="*/ 46 h 69"/>
              <a:gd name="T48" fmla="*/ 57 w 92"/>
              <a:gd name="T49" fmla="*/ 46 h 69"/>
              <a:gd name="T50" fmla="*/ 57 w 92"/>
              <a:gd name="T51" fmla="*/ 56 h 69"/>
              <a:gd name="T52" fmla="*/ 49 w 92"/>
              <a:gd name="T53" fmla="*/ 56 h 69"/>
              <a:gd name="T54" fmla="*/ 42 w 92"/>
              <a:gd name="T55" fmla="*/ 47 h 69"/>
              <a:gd name="T56" fmla="*/ 37 w 92"/>
              <a:gd name="T57" fmla="*/ 20 h 69"/>
              <a:gd name="T58" fmla="*/ 70 w 92"/>
              <a:gd name="T59" fmla="*/ 20 h 69"/>
              <a:gd name="T60" fmla="*/ 82 w 92"/>
              <a:gd name="T61" fmla="*/ 20 h 69"/>
              <a:gd name="T62" fmla="*/ 77 w 92"/>
              <a:gd name="T63" fmla="*/ 47 h 69"/>
              <a:gd name="T64" fmla="*/ 67 w 92"/>
              <a:gd name="T65" fmla="*/ 56 h 69"/>
              <a:gd name="T66" fmla="*/ 61 w 92"/>
              <a:gd name="T67" fmla="*/ 56 h 69"/>
              <a:gd name="T68" fmla="*/ 61 w 92"/>
              <a:gd name="T69" fmla="*/ 46 h 69"/>
              <a:gd name="T70" fmla="*/ 64 w 92"/>
              <a:gd name="T71" fmla="*/ 46 h 69"/>
              <a:gd name="T72" fmla="*/ 67 w 92"/>
              <a:gd name="T73" fmla="*/ 42 h 69"/>
              <a:gd name="T74" fmla="*/ 70 w 92"/>
              <a:gd name="T75" fmla="*/ 20 h 69"/>
              <a:gd name="T76" fmla="*/ 92 w 92"/>
              <a:gd name="T77" fmla="*/ 59 h 69"/>
              <a:gd name="T78" fmla="*/ 84 w 92"/>
              <a:gd name="T79" fmla="*/ 68 h 69"/>
              <a:gd name="T80" fmla="*/ 33 w 92"/>
              <a:gd name="T81" fmla="*/ 68 h 69"/>
              <a:gd name="T82" fmla="*/ 33 w 92"/>
              <a:gd name="T83" fmla="*/ 59 h 69"/>
              <a:gd name="T84" fmla="*/ 92 w 92"/>
              <a:gd name="T85" fmla="*/ 5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2" h="69">
                <a:moveTo>
                  <a:pt x="24" y="0"/>
                </a:moveTo>
                <a:lnTo>
                  <a:pt x="35" y="0"/>
                </a:lnTo>
                <a:lnTo>
                  <a:pt x="29" y="18"/>
                </a:lnTo>
                <a:lnTo>
                  <a:pt x="29" y="69"/>
                </a:lnTo>
                <a:lnTo>
                  <a:pt x="18" y="69"/>
                </a:lnTo>
                <a:lnTo>
                  <a:pt x="18" y="26"/>
                </a:lnTo>
                <a:lnTo>
                  <a:pt x="9" y="26"/>
                </a:lnTo>
                <a:lnTo>
                  <a:pt x="0" y="15"/>
                </a:lnTo>
                <a:lnTo>
                  <a:pt x="17" y="15"/>
                </a:lnTo>
                <a:cubicBezTo>
                  <a:pt x="18" y="15"/>
                  <a:pt x="18" y="14"/>
                  <a:pt x="19" y="13"/>
                </a:cubicBezTo>
                <a:lnTo>
                  <a:pt x="24" y="0"/>
                </a:lnTo>
                <a:close/>
                <a:moveTo>
                  <a:pt x="52" y="0"/>
                </a:moveTo>
                <a:lnTo>
                  <a:pt x="64" y="0"/>
                </a:lnTo>
                <a:lnTo>
                  <a:pt x="64" y="7"/>
                </a:lnTo>
                <a:lnTo>
                  <a:pt x="83" y="7"/>
                </a:lnTo>
                <a:lnTo>
                  <a:pt x="83" y="16"/>
                </a:lnTo>
                <a:lnTo>
                  <a:pt x="35" y="16"/>
                </a:lnTo>
                <a:lnTo>
                  <a:pt x="35" y="7"/>
                </a:lnTo>
                <a:lnTo>
                  <a:pt x="52" y="7"/>
                </a:lnTo>
                <a:lnTo>
                  <a:pt x="52" y="0"/>
                </a:lnTo>
                <a:close/>
                <a:moveTo>
                  <a:pt x="37" y="20"/>
                </a:moveTo>
                <a:lnTo>
                  <a:pt x="48" y="20"/>
                </a:lnTo>
                <a:lnTo>
                  <a:pt x="52" y="42"/>
                </a:lnTo>
                <a:cubicBezTo>
                  <a:pt x="52" y="45"/>
                  <a:pt x="53" y="46"/>
                  <a:pt x="54" y="46"/>
                </a:cubicBezTo>
                <a:lnTo>
                  <a:pt x="57" y="46"/>
                </a:lnTo>
                <a:lnTo>
                  <a:pt x="57" y="56"/>
                </a:lnTo>
                <a:lnTo>
                  <a:pt x="49" y="56"/>
                </a:lnTo>
                <a:cubicBezTo>
                  <a:pt x="46" y="56"/>
                  <a:pt x="43" y="53"/>
                  <a:pt x="42" y="47"/>
                </a:cubicBezTo>
                <a:lnTo>
                  <a:pt x="37" y="20"/>
                </a:lnTo>
                <a:close/>
                <a:moveTo>
                  <a:pt x="70" y="20"/>
                </a:moveTo>
                <a:lnTo>
                  <a:pt x="82" y="20"/>
                </a:lnTo>
                <a:lnTo>
                  <a:pt x="77" y="47"/>
                </a:lnTo>
                <a:cubicBezTo>
                  <a:pt x="76" y="53"/>
                  <a:pt x="72" y="56"/>
                  <a:pt x="67" y="56"/>
                </a:cubicBezTo>
                <a:lnTo>
                  <a:pt x="61" y="56"/>
                </a:lnTo>
                <a:lnTo>
                  <a:pt x="61" y="46"/>
                </a:lnTo>
                <a:lnTo>
                  <a:pt x="64" y="46"/>
                </a:lnTo>
                <a:cubicBezTo>
                  <a:pt x="65" y="46"/>
                  <a:pt x="66" y="45"/>
                  <a:pt x="67" y="42"/>
                </a:cubicBezTo>
                <a:lnTo>
                  <a:pt x="70" y="20"/>
                </a:lnTo>
                <a:close/>
                <a:moveTo>
                  <a:pt x="92" y="59"/>
                </a:moveTo>
                <a:lnTo>
                  <a:pt x="84" y="68"/>
                </a:lnTo>
                <a:lnTo>
                  <a:pt x="33" y="68"/>
                </a:lnTo>
                <a:lnTo>
                  <a:pt x="33" y="59"/>
                </a:lnTo>
                <a:lnTo>
                  <a:pt x="92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10"/>
          <p:cNvSpPr>
            <a:spLocks noEditPoints="1"/>
          </p:cNvSpPr>
          <p:nvPr/>
        </p:nvSpPr>
        <p:spPr bwMode="auto">
          <a:xfrm>
            <a:off x="5357813" y="3643858"/>
            <a:ext cx="771525" cy="800100"/>
          </a:xfrm>
          <a:custGeom>
            <a:avLst/>
            <a:gdLst>
              <a:gd name="T0" fmla="*/ 38 w 81"/>
              <a:gd name="T1" fmla="*/ 9 h 84"/>
              <a:gd name="T2" fmla="*/ 35 w 81"/>
              <a:gd name="T3" fmla="*/ 55 h 84"/>
              <a:gd name="T4" fmla="*/ 38 w 81"/>
              <a:gd name="T5" fmla="*/ 64 h 84"/>
              <a:gd name="T6" fmla="*/ 35 w 81"/>
              <a:gd name="T7" fmla="*/ 74 h 84"/>
              <a:gd name="T8" fmla="*/ 25 w 81"/>
              <a:gd name="T9" fmla="*/ 64 h 84"/>
              <a:gd name="T10" fmla="*/ 5 w 81"/>
              <a:gd name="T11" fmla="*/ 55 h 84"/>
              <a:gd name="T12" fmla="*/ 8 w 81"/>
              <a:gd name="T13" fmla="*/ 9 h 84"/>
              <a:gd name="T14" fmla="*/ 0 w 81"/>
              <a:gd name="T15" fmla="*/ 0 h 84"/>
              <a:gd name="T16" fmla="*/ 17 w 81"/>
              <a:gd name="T17" fmla="*/ 55 h 84"/>
              <a:gd name="T18" fmla="*/ 25 w 81"/>
              <a:gd name="T19" fmla="*/ 45 h 84"/>
              <a:gd name="T20" fmla="*/ 17 w 81"/>
              <a:gd name="T21" fmla="*/ 55 h 84"/>
              <a:gd name="T22" fmla="*/ 25 w 81"/>
              <a:gd name="T23" fmla="*/ 36 h 84"/>
              <a:gd name="T24" fmla="*/ 17 w 81"/>
              <a:gd name="T25" fmla="*/ 27 h 84"/>
              <a:gd name="T26" fmla="*/ 17 w 81"/>
              <a:gd name="T27" fmla="*/ 17 h 84"/>
              <a:gd name="T28" fmla="*/ 25 w 81"/>
              <a:gd name="T29" fmla="*/ 9 h 84"/>
              <a:gd name="T30" fmla="*/ 17 w 81"/>
              <a:gd name="T31" fmla="*/ 17 h 84"/>
              <a:gd name="T32" fmla="*/ 66 w 81"/>
              <a:gd name="T33" fmla="*/ 0 h 84"/>
              <a:gd name="T34" fmla="*/ 73 w 81"/>
              <a:gd name="T35" fmla="*/ 14 h 84"/>
              <a:gd name="T36" fmla="*/ 75 w 81"/>
              <a:gd name="T37" fmla="*/ 24 h 84"/>
              <a:gd name="T38" fmla="*/ 65 w 81"/>
              <a:gd name="T39" fmla="*/ 20 h 84"/>
              <a:gd name="T40" fmla="*/ 51 w 81"/>
              <a:gd name="T41" fmla="*/ 9 h 84"/>
              <a:gd name="T42" fmla="*/ 41 w 81"/>
              <a:gd name="T43" fmla="*/ 24 h 84"/>
              <a:gd name="T44" fmla="*/ 36 w 81"/>
              <a:gd name="T45" fmla="*/ 14 h 84"/>
              <a:gd name="T46" fmla="*/ 40 w 81"/>
              <a:gd name="T47" fmla="*/ 11 h 84"/>
              <a:gd name="T48" fmla="*/ 72 w 81"/>
              <a:gd name="T49" fmla="*/ 26 h 84"/>
              <a:gd name="T50" fmla="*/ 39 w 81"/>
              <a:gd name="T51" fmla="*/ 35 h 84"/>
              <a:gd name="T52" fmla="*/ 72 w 81"/>
              <a:gd name="T53" fmla="*/ 26 h 84"/>
              <a:gd name="T54" fmla="*/ 73 w 81"/>
              <a:gd name="T55" fmla="*/ 39 h 84"/>
              <a:gd name="T56" fmla="*/ 65 w 81"/>
              <a:gd name="T57" fmla="*/ 62 h 84"/>
              <a:gd name="T58" fmla="*/ 75 w 81"/>
              <a:gd name="T59" fmla="*/ 69 h 84"/>
              <a:gd name="T60" fmla="*/ 51 w 81"/>
              <a:gd name="T61" fmla="*/ 68 h 84"/>
              <a:gd name="T62" fmla="*/ 51 w 81"/>
              <a:gd name="T63" fmla="*/ 52 h 84"/>
              <a:gd name="T64" fmla="*/ 62 w 81"/>
              <a:gd name="T65" fmla="*/ 48 h 84"/>
              <a:gd name="T66" fmla="*/ 36 w 81"/>
              <a:gd name="T67" fmla="*/ 3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1" h="84">
                <a:moveTo>
                  <a:pt x="38" y="0"/>
                </a:moveTo>
                <a:lnTo>
                  <a:pt x="38" y="9"/>
                </a:lnTo>
                <a:lnTo>
                  <a:pt x="35" y="9"/>
                </a:lnTo>
                <a:lnTo>
                  <a:pt x="35" y="55"/>
                </a:lnTo>
                <a:lnTo>
                  <a:pt x="38" y="55"/>
                </a:lnTo>
                <a:lnTo>
                  <a:pt x="38" y="64"/>
                </a:lnTo>
                <a:lnTo>
                  <a:pt x="35" y="64"/>
                </a:lnTo>
                <a:lnTo>
                  <a:pt x="35" y="74"/>
                </a:lnTo>
                <a:lnTo>
                  <a:pt x="25" y="84"/>
                </a:lnTo>
                <a:lnTo>
                  <a:pt x="25" y="64"/>
                </a:lnTo>
                <a:lnTo>
                  <a:pt x="5" y="64"/>
                </a:lnTo>
                <a:lnTo>
                  <a:pt x="5" y="55"/>
                </a:lnTo>
                <a:lnTo>
                  <a:pt x="8" y="55"/>
                </a:lnTo>
                <a:lnTo>
                  <a:pt x="8" y="9"/>
                </a:lnTo>
                <a:lnTo>
                  <a:pt x="0" y="9"/>
                </a:lnTo>
                <a:lnTo>
                  <a:pt x="0" y="0"/>
                </a:lnTo>
                <a:lnTo>
                  <a:pt x="38" y="0"/>
                </a:lnTo>
                <a:close/>
                <a:moveTo>
                  <a:pt x="17" y="55"/>
                </a:moveTo>
                <a:lnTo>
                  <a:pt x="25" y="55"/>
                </a:lnTo>
                <a:lnTo>
                  <a:pt x="25" y="45"/>
                </a:lnTo>
                <a:lnTo>
                  <a:pt x="17" y="45"/>
                </a:lnTo>
                <a:lnTo>
                  <a:pt x="17" y="55"/>
                </a:lnTo>
                <a:close/>
                <a:moveTo>
                  <a:pt x="17" y="36"/>
                </a:moveTo>
                <a:lnTo>
                  <a:pt x="25" y="36"/>
                </a:lnTo>
                <a:lnTo>
                  <a:pt x="25" y="27"/>
                </a:lnTo>
                <a:lnTo>
                  <a:pt x="17" y="27"/>
                </a:lnTo>
                <a:lnTo>
                  <a:pt x="17" y="36"/>
                </a:lnTo>
                <a:close/>
                <a:moveTo>
                  <a:pt x="17" y="17"/>
                </a:moveTo>
                <a:lnTo>
                  <a:pt x="25" y="17"/>
                </a:lnTo>
                <a:lnTo>
                  <a:pt x="25" y="9"/>
                </a:lnTo>
                <a:lnTo>
                  <a:pt x="17" y="9"/>
                </a:lnTo>
                <a:lnTo>
                  <a:pt x="17" y="17"/>
                </a:lnTo>
                <a:close/>
                <a:moveTo>
                  <a:pt x="44" y="0"/>
                </a:moveTo>
                <a:lnTo>
                  <a:pt x="66" y="0"/>
                </a:lnTo>
                <a:lnTo>
                  <a:pt x="70" y="11"/>
                </a:lnTo>
                <a:cubicBezTo>
                  <a:pt x="71" y="13"/>
                  <a:pt x="72" y="14"/>
                  <a:pt x="73" y="14"/>
                </a:cubicBezTo>
                <a:lnTo>
                  <a:pt x="75" y="14"/>
                </a:lnTo>
                <a:lnTo>
                  <a:pt x="75" y="24"/>
                </a:lnTo>
                <a:lnTo>
                  <a:pt x="69" y="24"/>
                </a:lnTo>
                <a:cubicBezTo>
                  <a:pt x="67" y="24"/>
                  <a:pt x="66" y="22"/>
                  <a:pt x="65" y="20"/>
                </a:cubicBezTo>
                <a:lnTo>
                  <a:pt x="60" y="9"/>
                </a:lnTo>
                <a:lnTo>
                  <a:pt x="51" y="9"/>
                </a:lnTo>
                <a:lnTo>
                  <a:pt x="45" y="20"/>
                </a:lnTo>
                <a:cubicBezTo>
                  <a:pt x="44" y="22"/>
                  <a:pt x="43" y="24"/>
                  <a:pt x="41" y="24"/>
                </a:cubicBezTo>
                <a:lnTo>
                  <a:pt x="36" y="24"/>
                </a:lnTo>
                <a:lnTo>
                  <a:pt x="36" y="14"/>
                </a:lnTo>
                <a:lnTo>
                  <a:pt x="37" y="14"/>
                </a:lnTo>
                <a:cubicBezTo>
                  <a:pt x="38" y="14"/>
                  <a:pt x="39" y="13"/>
                  <a:pt x="40" y="11"/>
                </a:cubicBezTo>
                <a:lnTo>
                  <a:pt x="44" y="0"/>
                </a:lnTo>
                <a:close/>
                <a:moveTo>
                  <a:pt x="72" y="26"/>
                </a:moveTo>
                <a:lnTo>
                  <a:pt x="72" y="35"/>
                </a:lnTo>
                <a:lnTo>
                  <a:pt x="39" y="35"/>
                </a:lnTo>
                <a:lnTo>
                  <a:pt x="39" y="26"/>
                </a:lnTo>
                <a:lnTo>
                  <a:pt x="72" y="26"/>
                </a:lnTo>
                <a:close/>
                <a:moveTo>
                  <a:pt x="36" y="39"/>
                </a:moveTo>
                <a:lnTo>
                  <a:pt x="73" y="39"/>
                </a:lnTo>
                <a:lnTo>
                  <a:pt x="73" y="50"/>
                </a:lnTo>
                <a:lnTo>
                  <a:pt x="65" y="62"/>
                </a:lnTo>
                <a:lnTo>
                  <a:pt x="81" y="62"/>
                </a:lnTo>
                <a:lnTo>
                  <a:pt x="75" y="69"/>
                </a:lnTo>
                <a:lnTo>
                  <a:pt x="54" y="69"/>
                </a:lnTo>
                <a:cubicBezTo>
                  <a:pt x="53" y="69"/>
                  <a:pt x="52" y="69"/>
                  <a:pt x="51" y="68"/>
                </a:cubicBezTo>
                <a:lnTo>
                  <a:pt x="37" y="52"/>
                </a:lnTo>
                <a:lnTo>
                  <a:pt x="51" y="52"/>
                </a:lnTo>
                <a:lnTo>
                  <a:pt x="55" y="58"/>
                </a:lnTo>
                <a:lnTo>
                  <a:pt x="62" y="48"/>
                </a:lnTo>
                <a:lnTo>
                  <a:pt x="36" y="48"/>
                </a:lnTo>
                <a:lnTo>
                  <a:pt x="36" y="3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11"/>
          <p:cNvSpPr>
            <a:spLocks noEditPoints="1"/>
          </p:cNvSpPr>
          <p:nvPr/>
        </p:nvSpPr>
        <p:spPr bwMode="auto">
          <a:xfrm>
            <a:off x="6205538" y="3634333"/>
            <a:ext cx="781050" cy="809625"/>
          </a:xfrm>
          <a:custGeom>
            <a:avLst/>
            <a:gdLst>
              <a:gd name="T0" fmla="*/ 0 w 82"/>
              <a:gd name="T1" fmla="*/ 4 h 85"/>
              <a:gd name="T2" fmla="*/ 24 w 82"/>
              <a:gd name="T3" fmla="*/ 4 h 85"/>
              <a:gd name="T4" fmla="*/ 24 w 82"/>
              <a:gd name="T5" fmla="*/ 58 h 85"/>
              <a:gd name="T6" fmla="*/ 17 w 82"/>
              <a:gd name="T7" fmla="*/ 66 h 85"/>
              <a:gd name="T8" fmla="*/ 0 w 82"/>
              <a:gd name="T9" fmla="*/ 66 h 85"/>
              <a:gd name="T10" fmla="*/ 0 w 82"/>
              <a:gd name="T11" fmla="*/ 4 h 85"/>
              <a:gd name="T12" fmla="*/ 13 w 82"/>
              <a:gd name="T13" fmla="*/ 57 h 85"/>
              <a:gd name="T14" fmla="*/ 15 w 82"/>
              <a:gd name="T15" fmla="*/ 54 h 85"/>
              <a:gd name="T16" fmla="*/ 15 w 82"/>
              <a:gd name="T17" fmla="*/ 14 h 85"/>
              <a:gd name="T18" fmla="*/ 9 w 82"/>
              <a:gd name="T19" fmla="*/ 14 h 85"/>
              <a:gd name="T20" fmla="*/ 9 w 82"/>
              <a:gd name="T21" fmla="*/ 57 h 85"/>
              <a:gd name="T22" fmla="*/ 13 w 82"/>
              <a:gd name="T23" fmla="*/ 57 h 85"/>
              <a:gd name="T24" fmla="*/ 69 w 82"/>
              <a:gd name="T25" fmla="*/ 0 h 85"/>
              <a:gd name="T26" fmla="*/ 69 w 82"/>
              <a:gd name="T27" fmla="*/ 5 h 85"/>
              <a:gd name="T28" fmla="*/ 60 w 82"/>
              <a:gd name="T29" fmla="*/ 12 h 85"/>
              <a:gd name="T30" fmla="*/ 39 w 82"/>
              <a:gd name="T31" fmla="*/ 12 h 85"/>
              <a:gd name="T32" fmla="*/ 39 w 82"/>
              <a:gd name="T33" fmla="*/ 21 h 85"/>
              <a:gd name="T34" fmla="*/ 82 w 82"/>
              <a:gd name="T35" fmla="*/ 21 h 85"/>
              <a:gd name="T36" fmla="*/ 77 w 82"/>
              <a:gd name="T37" fmla="*/ 31 h 85"/>
              <a:gd name="T38" fmla="*/ 60 w 82"/>
              <a:gd name="T39" fmla="*/ 31 h 85"/>
              <a:gd name="T40" fmla="*/ 60 w 82"/>
              <a:gd name="T41" fmla="*/ 69 h 85"/>
              <a:gd name="T42" fmla="*/ 49 w 82"/>
              <a:gd name="T43" fmla="*/ 85 h 85"/>
              <a:gd name="T44" fmla="*/ 49 w 82"/>
              <a:gd name="T45" fmla="*/ 31 h 85"/>
              <a:gd name="T46" fmla="*/ 39 w 82"/>
              <a:gd name="T47" fmla="*/ 31 h 85"/>
              <a:gd name="T48" fmla="*/ 39 w 82"/>
              <a:gd name="T49" fmla="*/ 63 h 85"/>
              <a:gd name="T50" fmla="*/ 29 w 82"/>
              <a:gd name="T51" fmla="*/ 70 h 85"/>
              <a:gd name="T52" fmla="*/ 24 w 82"/>
              <a:gd name="T53" fmla="*/ 70 h 85"/>
              <a:gd name="T54" fmla="*/ 24 w 82"/>
              <a:gd name="T55" fmla="*/ 61 h 85"/>
              <a:gd name="T56" fmla="*/ 26 w 82"/>
              <a:gd name="T57" fmla="*/ 61 h 85"/>
              <a:gd name="T58" fmla="*/ 28 w 82"/>
              <a:gd name="T59" fmla="*/ 60 h 85"/>
              <a:gd name="T60" fmla="*/ 28 w 82"/>
              <a:gd name="T61" fmla="*/ 3 h 85"/>
              <a:gd name="T62" fmla="*/ 56 w 82"/>
              <a:gd name="T63" fmla="*/ 3 h 85"/>
              <a:gd name="T64" fmla="*/ 59 w 82"/>
              <a:gd name="T65" fmla="*/ 0 h 85"/>
              <a:gd name="T66" fmla="*/ 69 w 82"/>
              <a:gd name="T67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" h="85">
                <a:moveTo>
                  <a:pt x="0" y="4"/>
                </a:moveTo>
                <a:lnTo>
                  <a:pt x="24" y="4"/>
                </a:lnTo>
                <a:lnTo>
                  <a:pt x="24" y="58"/>
                </a:lnTo>
                <a:cubicBezTo>
                  <a:pt x="24" y="64"/>
                  <a:pt x="22" y="66"/>
                  <a:pt x="17" y="66"/>
                </a:cubicBezTo>
                <a:lnTo>
                  <a:pt x="0" y="66"/>
                </a:lnTo>
                <a:lnTo>
                  <a:pt x="0" y="4"/>
                </a:lnTo>
                <a:close/>
                <a:moveTo>
                  <a:pt x="13" y="57"/>
                </a:moveTo>
                <a:cubicBezTo>
                  <a:pt x="14" y="57"/>
                  <a:pt x="15" y="56"/>
                  <a:pt x="15" y="54"/>
                </a:cubicBezTo>
                <a:lnTo>
                  <a:pt x="15" y="14"/>
                </a:lnTo>
                <a:lnTo>
                  <a:pt x="9" y="14"/>
                </a:lnTo>
                <a:lnTo>
                  <a:pt x="9" y="57"/>
                </a:lnTo>
                <a:lnTo>
                  <a:pt x="13" y="57"/>
                </a:lnTo>
                <a:close/>
                <a:moveTo>
                  <a:pt x="69" y="0"/>
                </a:moveTo>
                <a:lnTo>
                  <a:pt x="69" y="5"/>
                </a:lnTo>
                <a:cubicBezTo>
                  <a:pt x="69" y="9"/>
                  <a:pt x="66" y="12"/>
                  <a:pt x="60" y="12"/>
                </a:cubicBezTo>
                <a:lnTo>
                  <a:pt x="39" y="12"/>
                </a:lnTo>
                <a:lnTo>
                  <a:pt x="39" y="21"/>
                </a:lnTo>
                <a:lnTo>
                  <a:pt x="82" y="21"/>
                </a:lnTo>
                <a:lnTo>
                  <a:pt x="77" y="31"/>
                </a:lnTo>
                <a:lnTo>
                  <a:pt x="60" y="31"/>
                </a:lnTo>
                <a:lnTo>
                  <a:pt x="60" y="69"/>
                </a:lnTo>
                <a:lnTo>
                  <a:pt x="49" y="85"/>
                </a:lnTo>
                <a:lnTo>
                  <a:pt x="49" y="31"/>
                </a:lnTo>
                <a:lnTo>
                  <a:pt x="39" y="31"/>
                </a:lnTo>
                <a:lnTo>
                  <a:pt x="39" y="63"/>
                </a:lnTo>
                <a:cubicBezTo>
                  <a:pt x="39" y="68"/>
                  <a:pt x="36" y="70"/>
                  <a:pt x="29" y="70"/>
                </a:cubicBezTo>
                <a:lnTo>
                  <a:pt x="24" y="70"/>
                </a:lnTo>
                <a:lnTo>
                  <a:pt x="24" y="61"/>
                </a:lnTo>
                <a:lnTo>
                  <a:pt x="26" y="61"/>
                </a:lnTo>
                <a:cubicBezTo>
                  <a:pt x="28" y="61"/>
                  <a:pt x="28" y="61"/>
                  <a:pt x="28" y="60"/>
                </a:cubicBezTo>
                <a:lnTo>
                  <a:pt x="28" y="3"/>
                </a:lnTo>
                <a:lnTo>
                  <a:pt x="56" y="3"/>
                </a:lnTo>
                <a:cubicBezTo>
                  <a:pt x="58" y="3"/>
                  <a:pt x="59" y="2"/>
                  <a:pt x="59" y="0"/>
                </a:cubicBezTo>
                <a:lnTo>
                  <a:pt x="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" name="TextBox 667"/>
          <p:cNvSpPr txBox="1"/>
          <p:nvPr/>
        </p:nvSpPr>
        <p:spPr>
          <a:xfrm>
            <a:off x="3262155" y="3067095"/>
            <a:ext cx="26196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D4EA"/>
                </a:solidFill>
                <a:latin typeface="Broadway" panose="04040905080B02020502" pitchFamily="82" charset="0"/>
                <a:ea typeface="华文宋体" panose="02010600040101010101" pitchFamily="2" charset="-122"/>
                <a:sym typeface="Wingdings"/>
              </a:rPr>
              <a:t></a:t>
            </a:r>
            <a:r>
              <a:rPr lang="en-US" altLang="zh-CN" sz="3200" dirty="0" smtClean="0">
                <a:solidFill>
                  <a:srgbClr val="00D4EA"/>
                </a:solidFill>
                <a:latin typeface="Broadway" panose="04040905080B02020502" pitchFamily="82" charset="0"/>
                <a:ea typeface="华文宋体" panose="02010600040101010101" pitchFamily="2" charset="-122"/>
              </a:rPr>
              <a:t>2015</a:t>
            </a:r>
            <a:r>
              <a:rPr lang="en-US" altLang="zh-CN" sz="3200" dirty="0" smtClean="0">
                <a:solidFill>
                  <a:srgbClr val="00D4EA"/>
                </a:solidFill>
                <a:latin typeface="Broadway" panose="04040905080B02020502" pitchFamily="82" charset="0"/>
                <a:ea typeface="华文宋体" panose="02010600040101010101" pitchFamily="2" charset="-122"/>
                <a:sym typeface="Wingdings"/>
              </a:rPr>
              <a:t></a:t>
            </a:r>
            <a:endParaRPr lang="zh-CN" altLang="en-US" sz="3200" dirty="0">
              <a:solidFill>
                <a:srgbClr val="00D4EA"/>
              </a:solidFill>
              <a:latin typeface="Broadway" panose="04040905080B02020502" pitchFamily="82" charset="0"/>
              <a:ea typeface="华文宋体" panose="02010600040101010101" pitchFamily="2" charset="-122"/>
            </a:endParaRPr>
          </a:p>
        </p:txBody>
      </p:sp>
      <p:sp>
        <p:nvSpPr>
          <p:cNvPr id="112" name="Freeform 541"/>
          <p:cNvSpPr>
            <a:spLocks noEditPoints="1"/>
          </p:cNvSpPr>
          <p:nvPr/>
        </p:nvSpPr>
        <p:spPr bwMode="auto">
          <a:xfrm>
            <a:off x="5113664" y="287616"/>
            <a:ext cx="1002495" cy="1002495"/>
          </a:xfrm>
          <a:custGeom>
            <a:avLst/>
            <a:gdLst>
              <a:gd name="T0" fmla="*/ 62 w 83"/>
              <a:gd name="T1" fmla="*/ 42 h 83"/>
              <a:gd name="T2" fmla="*/ 42 w 83"/>
              <a:gd name="T3" fmla="*/ 19 h 83"/>
              <a:gd name="T4" fmla="*/ 31 w 83"/>
              <a:gd name="T5" fmla="*/ 73 h 83"/>
              <a:gd name="T6" fmla="*/ 38 w 83"/>
              <a:gd name="T7" fmla="*/ 81 h 83"/>
              <a:gd name="T8" fmla="*/ 48 w 83"/>
              <a:gd name="T9" fmla="*/ 74 h 83"/>
              <a:gd name="T10" fmla="*/ 58 w 83"/>
              <a:gd name="T11" fmla="*/ 77 h 83"/>
              <a:gd name="T12" fmla="*/ 63 w 83"/>
              <a:gd name="T13" fmla="*/ 66 h 83"/>
              <a:gd name="T14" fmla="*/ 74 w 83"/>
              <a:gd name="T15" fmla="*/ 64 h 83"/>
              <a:gd name="T16" fmla="*/ 73 w 83"/>
              <a:gd name="T17" fmla="*/ 52 h 83"/>
              <a:gd name="T18" fmla="*/ 81 w 83"/>
              <a:gd name="T19" fmla="*/ 45 h 83"/>
              <a:gd name="T20" fmla="*/ 74 w 83"/>
              <a:gd name="T21" fmla="*/ 36 h 83"/>
              <a:gd name="T22" fmla="*/ 77 w 83"/>
              <a:gd name="T23" fmla="*/ 27 h 83"/>
              <a:gd name="T24" fmla="*/ 67 w 83"/>
              <a:gd name="T25" fmla="*/ 20 h 83"/>
              <a:gd name="T26" fmla="*/ 65 w 83"/>
              <a:gd name="T27" fmla="*/ 11 h 83"/>
              <a:gd name="T28" fmla="*/ 53 w 83"/>
              <a:gd name="T29" fmla="*/ 11 h 83"/>
              <a:gd name="T30" fmla="*/ 46 w 83"/>
              <a:gd name="T31" fmla="*/ 3 h 83"/>
              <a:gd name="T32" fmla="*/ 36 w 83"/>
              <a:gd name="T33" fmla="*/ 9 h 83"/>
              <a:gd name="T34" fmla="*/ 27 w 83"/>
              <a:gd name="T35" fmla="*/ 6 h 83"/>
              <a:gd name="T36" fmla="*/ 17 w 83"/>
              <a:gd name="T37" fmla="*/ 11 h 83"/>
              <a:gd name="T38" fmla="*/ 16 w 83"/>
              <a:gd name="T39" fmla="*/ 21 h 83"/>
              <a:gd name="T40" fmla="*/ 5 w 83"/>
              <a:gd name="T41" fmla="*/ 27 h 83"/>
              <a:gd name="T42" fmla="*/ 9 w 83"/>
              <a:gd name="T43" fmla="*/ 36 h 83"/>
              <a:gd name="T44" fmla="*/ 2 w 83"/>
              <a:gd name="T45" fmla="*/ 46 h 83"/>
              <a:gd name="T46" fmla="*/ 11 w 83"/>
              <a:gd name="T47" fmla="*/ 53 h 83"/>
              <a:gd name="T48" fmla="*/ 6 w 83"/>
              <a:gd name="T49" fmla="*/ 58 h 83"/>
              <a:gd name="T50" fmla="*/ 17 w 83"/>
              <a:gd name="T51" fmla="*/ 63 h 83"/>
              <a:gd name="T52" fmla="*/ 18 w 83"/>
              <a:gd name="T53" fmla="*/ 73 h 83"/>
              <a:gd name="T54" fmla="*/ 30 w 83"/>
              <a:gd name="T55" fmla="*/ 73 h 83"/>
              <a:gd name="T56" fmla="*/ 35 w 83"/>
              <a:gd name="T57" fmla="*/ 76 h 83"/>
              <a:gd name="T58" fmla="*/ 25 w 83"/>
              <a:gd name="T59" fmla="*/ 80 h 83"/>
              <a:gd name="T60" fmla="*/ 19 w 83"/>
              <a:gd name="T61" fmla="*/ 68 h 83"/>
              <a:gd name="T62" fmla="*/ 8 w 83"/>
              <a:gd name="T63" fmla="*/ 66 h 83"/>
              <a:gd name="T64" fmla="*/ 8 w 83"/>
              <a:gd name="T65" fmla="*/ 53 h 83"/>
              <a:gd name="T66" fmla="*/ 0 w 83"/>
              <a:gd name="T67" fmla="*/ 38 h 83"/>
              <a:gd name="T68" fmla="*/ 5 w 83"/>
              <a:gd name="T69" fmla="*/ 29 h 83"/>
              <a:gd name="T70" fmla="*/ 10 w 83"/>
              <a:gd name="T71" fmla="*/ 16 h 83"/>
              <a:gd name="T72" fmla="*/ 16 w 83"/>
              <a:gd name="T73" fmla="*/ 12 h 83"/>
              <a:gd name="T74" fmla="*/ 26 w 83"/>
              <a:gd name="T75" fmla="*/ 4 h 83"/>
              <a:gd name="T76" fmla="*/ 34 w 83"/>
              <a:gd name="T77" fmla="*/ 3 h 83"/>
              <a:gd name="T78" fmla="*/ 48 w 83"/>
              <a:gd name="T79" fmla="*/ 7 h 83"/>
              <a:gd name="T80" fmla="*/ 58 w 83"/>
              <a:gd name="T81" fmla="*/ 4 h 83"/>
              <a:gd name="T82" fmla="*/ 67 w 83"/>
              <a:gd name="T83" fmla="*/ 18 h 83"/>
              <a:gd name="T84" fmla="*/ 79 w 83"/>
              <a:gd name="T85" fmla="*/ 24 h 83"/>
              <a:gd name="T86" fmla="*/ 80 w 83"/>
              <a:gd name="T87" fmla="*/ 34 h 83"/>
              <a:gd name="T88" fmla="*/ 80 w 83"/>
              <a:gd name="T89" fmla="*/ 48 h 83"/>
              <a:gd name="T90" fmla="*/ 80 w 83"/>
              <a:gd name="T91" fmla="*/ 58 h 83"/>
              <a:gd name="T92" fmla="*/ 68 w 83"/>
              <a:gd name="T93" fmla="*/ 65 h 83"/>
              <a:gd name="T94" fmla="*/ 59 w 83"/>
              <a:gd name="T95" fmla="*/ 79 h 83"/>
              <a:gd name="T96" fmla="*/ 49 w 83"/>
              <a:gd name="T97" fmla="*/ 7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3" h="83">
                <a:moveTo>
                  <a:pt x="42" y="21"/>
                </a:moveTo>
                <a:cubicBezTo>
                  <a:pt x="30" y="21"/>
                  <a:pt x="21" y="30"/>
                  <a:pt x="21" y="42"/>
                </a:cubicBezTo>
                <a:cubicBezTo>
                  <a:pt x="21" y="53"/>
                  <a:pt x="30" y="62"/>
                  <a:pt x="42" y="62"/>
                </a:cubicBezTo>
                <a:cubicBezTo>
                  <a:pt x="53" y="62"/>
                  <a:pt x="62" y="53"/>
                  <a:pt x="62" y="42"/>
                </a:cubicBezTo>
                <a:cubicBezTo>
                  <a:pt x="62" y="30"/>
                  <a:pt x="53" y="21"/>
                  <a:pt x="42" y="21"/>
                </a:cubicBezTo>
                <a:close/>
                <a:moveTo>
                  <a:pt x="42" y="64"/>
                </a:moveTo>
                <a:cubicBezTo>
                  <a:pt x="29" y="64"/>
                  <a:pt x="19" y="54"/>
                  <a:pt x="19" y="42"/>
                </a:cubicBezTo>
                <a:cubicBezTo>
                  <a:pt x="19" y="29"/>
                  <a:pt x="29" y="19"/>
                  <a:pt x="42" y="19"/>
                </a:cubicBezTo>
                <a:cubicBezTo>
                  <a:pt x="54" y="19"/>
                  <a:pt x="64" y="29"/>
                  <a:pt x="64" y="42"/>
                </a:cubicBezTo>
                <a:cubicBezTo>
                  <a:pt x="64" y="54"/>
                  <a:pt x="54" y="64"/>
                  <a:pt x="42" y="64"/>
                </a:cubicBezTo>
                <a:close/>
                <a:moveTo>
                  <a:pt x="30" y="73"/>
                </a:moveTo>
                <a:lnTo>
                  <a:pt x="31" y="73"/>
                </a:lnTo>
                <a:cubicBezTo>
                  <a:pt x="33" y="73"/>
                  <a:pt x="34" y="74"/>
                  <a:pt x="36" y="74"/>
                </a:cubicBezTo>
                <a:lnTo>
                  <a:pt x="37" y="74"/>
                </a:lnTo>
                <a:lnTo>
                  <a:pt x="37" y="80"/>
                </a:lnTo>
                <a:cubicBezTo>
                  <a:pt x="37" y="80"/>
                  <a:pt x="37" y="81"/>
                  <a:pt x="38" y="81"/>
                </a:cubicBezTo>
                <a:lnTo>
                  <a:pt x="46" y="81"/>
                </a:lnTo>
                <a:cubicBezTo>
                  <a:pt x="47" y="81"/>
                  <a:pt x="47" y="80"/>
                  <a:pt x="47" y="80"/>
                </a:cubicBezTo>
                <a:lnTo>
                  <a:pt x="47" y="74"/>
                </a:lnTo>
                <a:lnTo>
                  <a:pt x="48" y="74"/>
                </a:lnTo>
                <a:cubicBezTo>
                  <a:pt x="50" y="74"/>
                  <a:pt x="51" y="73"/>
                  <a:pt x="53" y="73"/>
                </a:cubicBezTo>
                <a:lnTo>
                  <a:pt x="54" y="72"/>
                </a:lnTo>
                <a:lnTo>
                  <a:pt x="57" y="77"/>
                </a:lnTo>
                <a:cubicBezTo>
                  <a:pt x="57" y="78"/>
                  <a:pt x="57" y="78"/>
                  <a:pt x="58" y="77"/>
                </a:cubicBezTo>
                <a:lnTo>
                  <a:pt x="65" y="73"/>
                </a:lnTo>
                <a:cubicBezTo>
                  <a:pt x="66" y="73"/>
                  <a:pt x="66" y="72"/>
                  <a:pt x="66" y="72"/>
                </a:cubicBezTo>
                <a:lnTo>
                  <a:pt x="63" y="67"/>
                </a:lnTo>
                <a:lnTo>
                  <a:pt x="63" y="66"/>
                </a:lnTo>
                <a:cubicBezTo>
                  <a:pt x="65" y="65"/>
                  <a:pt x="66" y="64"/>
                  <a:pt x="67" y="63"/>
                </a:cubicBezTo>
                <a:lnTo>
                  <a:pt x="67" y="62"/>
                </a:lnTo>
                <a:lnTo>
                  <a:pt x="72" y="65"/>
                </a:lnTo>
                <a:cubicBezTo>
                  <a:pt x="73" y="65"/>
                  <a:pt x="73" y="65"/>
                  <a:pt x="74" y="64"/>
                </a:cubicBezTo>
                <a:lnTo>
                  <a:pt x="78" y="57"/>
                </a:lnTo>
                <a:cubicBezTo>
                  <a:pt x="78" y="57"/>
                  <a:pt x="78" y="56"/>
                  <a:pt x="77" y="56"/>
                </a:cubicBezTo>
                <a:lnTo>
                  <a:pt x="72" y="53"/>
                </a:lnTo>
                <a:lnTo>
                  <a:pt x="73" y="52"/>
                </a:lnTo>
                <a:cubicBezTo>
                  <a:pt x="73" y="51"/>
                  <a:pt x="74" y="49"/>
                  <a:pt x="74" y="47"/>
                </a:cubicBezTo>
                <a:lnTo>
                  <a:pt x="74" y="46"/>
                </a:lnTo>
                <a:lnTo>
                  <a:pt x="80" y="46"/>
                </a:lnTo>
                <a:cubicBezTo>
                  <a:pt x="80" y="46"/>
                  <a:pt x="81" y="46"/>
                  <a:pt x="81" y="45"/>
                </a:cubicBezTo>
                <a:lnTo>
                  <a:pt x="81" y="37"/>
                </a:lnTo>
                <a:cubicBezTo>
                  <a:pt x="81" y="37"/>
                  <a:pt x="81" y="36"/>
                  <a:pt x="81" y="36"/>
                </a:cubicBezTo>
                <a:cubicBezTo>
                  <a:pt x="80" y="36"/>
                  <a:pt x="80" y="36"/>
                  <a:pt x="80" y="36"/>
                </a:cubicBezTo>
                <a:lnTo>
                  <a:pt x="74" y="36"/>
                </a:lnTo>
                <a:lnTo>
                  <a:pt x="74" y="35"/>
                </a:lnTo>
                <a:cubicBezTo>
                  <a:pt x="74" y="33"/>
                  <a:pt x="73" y="32"/>
                  <a:pt x="72" y="30"/>
                </a:cubicBezTo>
                <a:lnTo>
                  <a:pt x="72" y="29"/>
                </a:lnTo>
                <a:lnTo>
                  <a:pt x="77" y="27"/>
                </a:lnTo>
                <a:cubicBezTo>
                  <a:pt x="78" y="26"/>
                  <a:pt x="78" y="26"/>
                  <a:pt x="77" y="25"/>
                </a:cubicBezTo>
                <a:lnTo>
                  <a:pt x="73" y="18"/>
                </a:lnTo>
                <a:cubicBezTo>
                  <a:pt x="73" y="17"/>
                  <a:pt x="72" y="17"/>
                  <a:pt x="72" y="18"/>
                </a:cubicBezTo>
                <a:lnTo>
                  <a:pt x="67" y="20"/>
                </a:lnTo>
                <a:lnTo>
                  <a:pt x="66" y="20"/>
                </a:lnTo>
                <a:cubicBezTo>
                  <a:pt x="65" y="19"/>
                  <a:pt x="64" y="17"/>
                  <a:pt x="63" y="16"/>
                </a:cubicBezTo>
                <a:lnTo>
                  <a:pt x="62" y="16"/>
                </a:lnTo>
                <a:lnTo>
                  <a:pt x="65" y="11"/>
                </a:lnTo>
                <a:cubicBezTo>
                  <a:pt x="65" y="10"/>
                  <a:pt x="65" y="10"/>
                  <a:pt x="64" y="9"/>
                </a:cubicBezTo>
                <a:lnTo>
                  <a:pt x="57" y="5"/>
                </a:lnTo>
                <a:cubicBezTo>
                  <a:pt x="57" y="5"/>
                  <a:pt x="56" y="5"/>
                  <a:pt x="56" y="6"/>
                </a:cubicBezTo>
                <a:lnTo>
                  <a:pt x="53" y="11"/>
                </a:lnTo>
                <a:lnTo>
                  <a:pt x="52" y="10"/>
                </a:lnTo>
                <a:cubicBezTo>
                  <a:pt x="50" y="10"/>
                  <a:pt x="49" y="9"/>
                  <a:pt x="47" y="9"/>
                </a:cubicBezTo>
                <a:lnTo>
                  <a:pt x="46" y="9"/>
                </a:lnTo>
                <a:lnTo>
                  <a:pt x="46" y="3"/>
                </a:lnTo>
                <a:cubicBezTo>
                  <a:pt x="46" y="3"/>
                  <a:pt x="46" y="2"/>
                  <a:pt x="45" y="2"/>
                </a:cubicBezTo>
                <a:lnTo>
                  <a:pt x="37" y="2"/>
                </a:lnTo>
                <a:cubicBezTo>
                  <a:pt x="36" y="2"/>
                  <a:pt x="36" y="3"/>
                  <a:pt x="36" y="3"/>
                </a:cubicBezTo>
                <a:lnTo>
                  <a:pt x="36" y="9"/>
                </a:lnTo>
                <a:lnTo>
                  <a:pt x="35" y="9"/>
                </a:lnTo>
                <a:cubicBezTo>
                  <a:pt x="33" y="10"/>
                  <a:pt x="32" y="10"/>
                  <a:pt x="30" y="11"/>
                </a:cubicBezTo>
                <a:lnTo>
                  <a:pt x="29" y="11"/>
                </a:lnTo>
                <a:lnTo>
                  <a:pt x="27" y="6"/>
                </a:lnTo>
                <a:cubicBezTo>
                  <a:pt x="26" y="6"/>
                  <a:pt x="26" y="5"/>
                  <a:pt x="25" y="6"/>
                </a:cubicBezTo>
                <a:lnTo>
                  <a:pt x="18" y="10"/>
                </a:lnTo>
                <a:cubicBezTo>
                  <a:pt x="18" y="10"/>
                  <a:pt x="17" y="10"/>
                  <a:pt x="17" y="11"/>
                </a:cubicBezTo>
                <a:cubicBezTo>
                  <a:pt x="17" y="11"/>
                  <a:pt x="17" y="11"/>
                  <a:pt x="17" y="11"/>
                </a:cubicBezTo>
                <a:lnTo>
                  <a:pt x="20" y="16"/>
                </a:lnTo>
                <a:lnTo>
                  <a:pt x="20" y="17"/>
                </a:lnTo>
                <a:cubicBezTo>
                  <a:pt x="18" y="18"/>
                  <a:pt x="17" y="19"/>
                  <a:pt x="16" y="21"/>
                </a:cubicBezTo>
                <a:lnTo>
                  <a:pt x="16" y="21"/>
                </a:lnTo>
                <a:lnTo>
                  <a:pt x="11" y="18"/>
                </a:lnTo>
                <a:cubicBezTo>
                  <a:pt x="10" y="18"/>
                  <a:pt x="10" y="18"/>
                  <a:pt x="9" y="19"/>
                </a:cubicBezTo>
                <a:lnTo>
                  <a:pt x="5" y="26"/>
                </a:lnTo>
                <a:cubicBezTo>
                  <a:pt x="5" y="26"/>
                  <a:pt x="5" y="26"/>
                  <a:pt x="5" y="27"/>
                </a:cubicBezTo>
                <a:cubicBezTo>
                  <a:pt x="5" y="27"/>
                  <a:pt x="5" y="27"/>
                  <a:pt x="6" y="27"/>
                </a:cubicBezTo>
                <a:lnTo>
                  <a:pt x="11" y="30"/>
                </a:lnTo>
                <a:lnTo>
                  <a:pt x="10" y="31"/>
                </a:lnTo>
                <a:cubicBezTo>
                  <a:pt x="10" y="33"/>
                  <a:pt x="9" y="34"/>
                  <a:pt x="9" y="36"/>
                </a:cubicBezTo>
                <a:lnTo>
                  <a:pt x="9" y="37"/>
                </a:lnTo>
                <a:lnTo>
                  <a:pt x="3" y="37"/>
                </a:lnTo>
                <a:cubicBezTo>
                  <a:pt x="3" y="37"/>
                  <a:pt x="2" y="37"/>
                  <a:pt x="2" y="38"/>
                </a:cubicBezTo>
                <a:lnTo>
                  <a:pt x="2" y="46"/>
                </a:lnTo>
                <a:cubicBezTo>
                  <a:pt x="2" y="47"/>
                  <a:pt x="3" y="47"/>
                  <a:pt x="3" y="47"/>
                </a:cubicBezTo>
                <a:lnTo>
                  <a:pt x="9" y="47"/>
                </a:lnTo>
                <a:lnTo>
                  <a:pt x="9" y="48"/>
                </a:lnTo>
                <a:cubicBezTo>
                  <a:pt x="10" y="50"/>
                  <a:pt x="10" y="51"/>
                  <a:pt x="11" y="53"/>
                </a:cubicBezTo>
                <a:lnTo>
                  <a:pt x="11" y="54"/>
                </a:lnTo>
                <a:lnTo>
                  <a:pt x="6" y="57"/>
                </a:lnTo>
                <a:cubicBezTo>
                  <a:pt x="6" y="57"/>
                  <a:pt x="6" y="57"/>
                  <a:pt x="6" y="57"/>
                </a:cubicBezTo>
                <a:cubicBezTo>
                  <a:pt x="5" y="58"/>
                  <a:pt x="6" y="58"/>
                  <a:pt x="6" y="58"/>
                </a:cubicBezTo>
                <a:lnTo>
                  <a:pt x="10" y="65"/>
                </a:lnTo>
                <a:cubicBezTo>
                  <a:pt x="10" y="66"/>
                  <a:pt x="11" y="66"/>
                  <a:pt x="11" y="66"/>
                </a:cubicBezTo>
                <a:lnTo>
                  <a:pt x="16" y="63"/>
                </a:lnTo>
                <a:lnTo>
                  <a:pt x="17" y="63"/>
                </a:lnTo>
                <a:cubicBezTo>
                  <a:pt x="18" y="65"/>
                  <a:pt x="19" y="66"/>
                  <a:pt x="20" y="67"/>
                </a:cubicBezTo>
                <a:lnTo>
                  <a:pt x="21" y="67"/>
                </a:lnTo>
                <a:lnTo>
                  <a:pt x="18" y="72"/>
                </a:lnTo>
                <a:cubicBezTo>
                  <a:pt x="18" y="73"/>
                  <a:pt x="18" y="73"/>
                  <a:pt x="18" y="73"/>
                </a:cubicBezTo>
                <a:cubicBezTo>
                  <a:pt x="18" y="73"/>
                  <a:pt x="18" y="74"/>
                  <a:pt x="19" y="74"/>
                </a:cubicBezTo>
                <a:lnTo>
                  <a:pt x="26" y="78"/>
                </a:lnTo>
                <a:cubicBezTo>
                  <a:pt x="26" y="78"/>
                  <a:pt x="27" y="78"/>
                  <a:pt x="27" y="78"/>
                </a:cubicBezTo>
                <a:lnTo>
                  <a:pt x="30" y="73"/>
                </a:lnTo>
                <a:close/>
                <a:moveTo>
                  <a:pt x="46" y="83"/>
                </a:moveTo>
                <a:lnTo>
                  <a:pt x="38" y="83"/>
                </a:lnTo>
                <a:cubicBezTo>
                  <a:pt x="36" y="83"/>
                  <a:pt x="35" y="82"/>
                  <a:pt x="35" y="80"/>
                </a:cubicBezTo>
                <a:lnTo>
                  <a:pt x="35" y="76"/>
                </a:lnTo>
                <a:cubicBezTo>
                  <a:pt x="34" y="76"/>
                  <a:pt x="32" y="75"/>
                  <a:pt x="31" y="75"/>
                </a:cubicBezTo>
                <a:lnTo>
                  <a:pt x="29" y="79"/>
                </a:lnTo>
                <a:cubicBezTo>
                  <a:pt x="29" y="80"/>
                  <a:pt x="28" y="80"/>
                  <a:pt x="26" y="80"/>
                </a:cubicBezTo>
                <a:cubicBezTo>
                  <a:pt x="26" y="80"/>
                  <a:pt x="25" y="80"/>
                  <a:pt x="25" y="80"/>
                </a:cubicBezTo>
                <a:lnTo>
                  <a:pt x="18" y="76"/>
                </a:lnTo>
                <a:cubicBezTo>
                  <a:pt x="17" y="75"/>
                  <a:pt x="16" y="74"/>
                  <a:pt x="16" y="74"/>
                </a:cubicBezTo>
                <a:cubicBezTo>
                  <a:pt x="16" y="73"/>
                  <a:pt x="16" y="72"/>
                  <a:pt x="17" y="71"/>
                </a:cubicBezTo>
                <a:lnTo>
                  <a:pt x="19" y="68"/>
                </a:lnTo>
                <a:cubicBezTo>
                  <a:pt x="18" y="67"/>
                  <a:pt x="17" y="66"/>
                  <a:pt x="16" y="65"/>
                </a:cubicBezTo>
                <a:lnTo>
                  <a:pt x="12" y="67"/>
                </a:lnTo>
                <a:cubicBezTo>
                  <a:pt x="12" y="68"/>
                  <a:pt x="11" y="68"/>
                  <a:pt x="11" y="68"/>
                </a:cubicBezTo>
                <a:cubicBezTo>
                  <a:pt x="10" y="68"/>
                  <a:pt x="9" y="67"/>
                  <a:pt x="8" y="66"/>
                </a:cubicBezTo>
                <a:lnTo>
                  <a:pt x="4" y="59"/>
                </a:lnTo>
                <a:cubicBezTo>
                  <a:pt x="4" y="58"/>
                  <a:pt x="3" y="58"/>
                  <a:pt x="4" y="57"/>
                </a:cubicBezTo>
                <a:cubicBezTo>
                  <a:pt x="4" y="56"/>
                  <a:pt x="4" y="55"/>
                  <a:pt x="5" y="55"/>
                </a:cubicBezTo>
                <a:lnTo>
                  <a:pt x="8" y="53"/>
                </a:lnTo>
                <a:cubicBezTo>
                  <a:pt x="8" y="52"/>
                  <a:pt x="8" y="51"/>
                  <a:pt x="7" y="49"/>
                </a:cubicBezTo>
                <a:lnTo>
                  <a:pt x="3" y="49"/>
                </a:lnTo>
                <a:cubicBezTo>
                  <a:pt x="2" y="49"/>
                  <a:pt x="0" y="48"/>
                  <a:pt x="0" y="46"/>
                </a:cubicBezTo>
                <a:lnTo>
                  <a:pt x="0" y="38"/>
                </a:lnTo>
                <a:cubicBezTo>
                  <a:pt x="0" y="36"/>
                  <a:pt x="2" y="35"/>
                  <a:pt x="3" y="35"/>
                </a:cubicBezTo>
                <a:lnTo>
                  <a:pt x="7" y="35"/>
                </a:lnTo>
                <a:cubicBezTo>
                  <a:pt x="7" y="34"/>
                  <a:pt x="8" y="32"/>
                  <a:pt x="8" y="31"/>
                </a:cubicBezTo>
                <a:lnTo>
                  <a:pt x="5" y="29"/>
                </a:lnTo>
                <a:cubicBezTo>
                  <a:pt x="4" y="29"/>
                  <a:pt x="3" y="28"/>
                  <a:pt x="3" y="27"/>
                </a:cubicBezTo>
                <a:cubicBezTo>
                  <a:pt x="3" y="26"/>
                  <a:pt x="3" y="26"/>
                  <a:pt x="3" y="25"/>
                </a:cubicBezTo>
                <a:lnTo>
                  <a:pt x="8" y="18"/>
                </a:lnTo>
                <a:cubicBezTo>
                  <a:pt x="8" y="17"/>
                  <a:pt x="9" y="16"/>
                  <a:pt x="10" y="16"/>
                </a:cubicBezTo>
                <a:cubicBezTo>
                  <a:pt x="11" y="16"/>
                  <a:pt x="11" y="16"/>
                  <a:pt x="12" y="17"/>
                </a:cubicBezTo>
                <a:lnTo>
                  <a:pt x="15" y="19"/>
                </a:lnTo>
                <a:cubicBezTo>
                  <a:pt x="16" y="18"/>
                  <a:pt x="17" y="17"/>
                  <a:pt x="18" y="16"/>
                </a:cubicBezTo>
                <a:lnTo>
                  <a:pt x="16" y="12"/>
                </a:lnTo>
                <a:cubicBezTo>
                  <a:pt x="15" y="12"/>
                  <a:pt x="15" y="11"/>
                  <a:pt x="15" y="10"/>
                </a:cubicBezTo>
                <a:cubicBezTo>
                  <a:pt x="16" y="9"/>
                  <a:pt x="16" y="9"/>
                  <a:pt x="17" y="8"/>
                </a:cubicBezTo>
                <a:lnTo>
                  <a:pt x="24" y="4"/>
                </a:lnTo>
                <a:cubicBezTo>
                  <a:pt x="25" y="4"/>
                  <a:pt x="25" y="4"/>
                  <a:pt x="26" y="4"/>
                </a:cubicBezTo>
                <a:cubicBezTo>
                  <a:pt x="27" y="4"/>
                  <a:pt x="28" y="4"/>
                  <a:pt x="28" y="5"/>
                </a:cubicBezTo>
                <a:lnTo>
                  <a:pt x="30" y="9"/>
                </a:lnTo>
                <a:cubicBezTo>
                  <a:pt x="31" y="8"/>
                  <a:pt x="33" y="8"/>
                  <a:pt x="34" y="8"/>
                </a:cubicBezTo>
                <a:lnTo>
                  <a:pt x="34" y="3"/>
                </a:lnTo>
                <a:cubicBezTo>
                  <a:pt x="34" y="2"/>
                  <a:pt x="35" y="0"/>
                  <a:pt x="37" y="0"/>
                </a:cubicBezTo>
                <a:lnTo>
                  <a:pt x="45" y="0"/>
                </a:lnTo>
                <a:cubicBezTo>
                  <a:pt x="47" y="0"/>
                  <a:pt x="48" y="2"/>
                  <a:pt x="48" y="3"/>
                </a:cubicBezTo>
                <a:lnTo>
                  <a:pt x="48" y="7"/>
                </a:lnTo>
                <a:cubicBezTo>
                  <a:pt x="50" y="8"/>
                  <a:pt x="51" y="8"/>
                  <a:pt x="52" y="8"/>
                </a:cubicBezTo>
                <a:lnTo>
                  <a:pt x="54" y="5"/>
                </a:lnTo>
                <a:cubicBezTo>
                  <a:pt x="55" y="4"/>
                  <a:pt x="56" y="3"/>
                  <a:pt x="57" y="3"/>
                </a:cubicBezTo>
                <a:cubicBezTo>
                  <a:pt x="57" y="3"/>
                  <a:pt x="58" y="3"/>
                  <a:pt x="58" y="4"/>
                </a:cubicBezTo>
                <a:lnTo>
                  <a:pt x="65" y="8"/>
                </a:lnTo>
                <a:cubicBezTo>
                  <a:pt x="67" y="9"/>
                  <a:pt x="67" y="10"/>
                  <a:pt x="66" y="12"/>
                </a:cubicBezTo>
                <a:lnTo>
                  <a:pt x="65" y="15"/>
                </a:lnTo>
                <a:cubicBezTo>
                  <a:pt x="65" y="16"/>
                  <a:pt x="66" y="17"/>
                  <a:pt x="67" y="18"/>
                </a:cubicBezTo>
                <a:lnTo>
                  <a:pt x="71" y="16"/>
                </a:lnTo>
                <a:cubicBezTo>
                  <a:pt x="71" y="16"/>
                  <a:pt x="72" y="15"/>
                  <a:pt x="72" y="15"/>
                </a:cubicBezTo>
                <a:cubicBezTo>
                  <a:pt x="73" y="15"/>
                  <a:pt x="74" y="16"/>
                  <a:pt x="75" y="17"/>
                </a:cubicBezTo>
                <a:lnTo>
                  <a:pt x="79" y="24"/>
                </a:lnTo>
                <a:cubicBezTo>
                  <a:pt x="80" y="26"/>
                  <a:pt x="79" y="28"/>
                  <a:pt x="78" y="28"/>
                </a:cubicBezTo>
                <a:lnTo>
                  <a:pt x="75" y="30"/>
                </a:lnTo>
                <a:cubicBezTo>
                  <a:pt x="75" y="32"/>
                  <a:pt x="75" y="33"/>
                  <a:pt x="76" y="34"/>
                </a:cubicBezTo>
                <a:lnTo>
                  <a:pt x="80" y="34"/>
                </a:lnTo>
                <a:cubicBezTo>
                  <a:pt x="81" y="34"/>
                  <a:pt x="81" y="34"/>
                  <a:pt x="82" y="35"/>
                </a:cubicBezTo>
                <a:cubicBezTo>
                  <a:pt x="83" y="35"/>
                  <a:pt x="83" y="36"/>
                  <a:pt x="83" y="37"/>
                </a:cubicBezTo>
                <a:lnTo>
                  <a:pt x="83" y="45"/>
                </a:lnTo>
                <a:cubicBezTo>
                  <a:pt x="83" y="47"/>
                  <a:pt x="81" y="48"/>
                  <a:pt x="80" y="48"/>
                </a:cubicBezTo>
                <a:lnTo>
                  <a:pt x="76" y="48"/>
                </a:lnTo>
                <a:cubicBezTo>
                  <a:pt x="76" y="50"/>
                  <a:pt x="75" y="51"/>
                  <a:pt x="75" y="52"/>
                </a:cubicBezTo>
                <a:lnTo>
                  <a:pt x="78" y="54"/>
                </a:lnTo>
                <a:cubicBezTo>
                  <a:pt x="80" y="55"/>
                  <a:pt x="80" y="57"/>
                  <a:pt x="80" y="58"/>
                </a:cubicBezTo>
                <a:lnTo>
                  <a:pt x="75" y="65"/>
                </a:lnTo>
                <a:cubicBezTo>
                  <a:pt x="75" y="66"/>
                  <a:pt x="74" y="67"/>
                  <a:pt x="73" y="67"/>
                </a:cubicBezTo>
                <a:cubicBezTo>
                  <a:pt x="72" y="67"/>
                  <a:pt x="72" y="67"/>
                  <a:pt x="71" y="67"/>
                </a:cubicBezTo>
                <a:lnTo>
                  <a:pt x="68" y="65"/>
                </a:lnTo>
                <a:cubicBezTo>
                  <a:pt x="67" y="66"/>
                  <a:pt x="66" y="66"/>
                  <a:pt x="65" y="67"/>
                </a:cubicBezTo>
                <a:lnTo>
                  <a:pt x="67" y="71"/>
                </a:lnTo>
                <a:cubicBezTo>
                  <a:pt x="68" y="72"/>
                  <a:pt x="68" y="74"/>
                  <a:pt x="66" y="75"/>
                </a:cubicBezTo>
                <a:lnTo>
                  <a:pt x="59" y="79"/>
                </a:lnTo>
                <a:cubicBezTo>
                  <a:pt x="59" y="79"/>
                  <a:pt x="58" y="80"/>
                  <a:pt x="57" y="80"/>
                </a:cubicBezTo>
                <a:cubicBezTo>
                  <a:pt x="56" y="80"/>
                  <a:pt x="55" y="79"/>
                  <a:pt x="55" y="78"/>
                </a:cubicBezTo>
                <a:lnTo>
                  <a:pt x="53" y="75"/>
                </a:lnTo>
                <a:cubicBezTo>
                  <a:pt x="52" y="75"/>
                  <a:pt x="50" y="75"/>
                  <a:pt x="49" y="76"/>
                </a:cubicBezTo>
                <a:lnTo>
                  <a:pt x="49" y="80"/>
                </a:lnTo>
                <a:cubicBezTo>
                  <a:pt x="49" y="82"/>
                  <a:pt x="48" y="83"/>
                  <a:pt x="46" y="83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542"/>
          <p:cNvSpPr>
            <a:spLocks noEditPoints="1"/>
          </p:cNvSpPr>
          <p:nvPr/>
        </p:nvSpPr>
        <p:spPr bwMode="auto">
          <a:xfrm>
            <a:off x="5947446" y="1085055"/>
            <a:ext cx="444288" cy="432895"/>
          </a:xfrm>
          <a:custGeom>
            <a:avLst/>
            <a:gdLst>
              <a:gd name="T0" fmla="*/ 19 w 37"/>
              <a:gd name="T1" fmla="*/ 22 h 36"/>
              <a:gd name="T2" fmla="*/ 19 w 37"/>
              <a:gd name="T3" fmla="*/ 24 h 36"/>
              <a:gd name="T4" fmla="*/ 25 w 37"/>
              <a:gd name="T5" fmla="*/ 18 h 36"/>
              <a:gd name="T6" fmla="*/ 14 w 37"/>
              <a:gd name="T7" fmla="*/ 28 h 36"/>
              <a:gd name="T8" fmla="*/ 17 w 37"/>
              <a:gd name="T9" fmla="*/ 34 h 36"/>
              <a:gd name="T10" fmla="*/ 21 w 37"/>
              <a:gd name="T11" fmla="*/ 34 h 36"/>
              <a:gd name="T12" fmla="*/ 24 w 37"/>
              <a:gd name="T13" fmla="*/ 28 h 36"/>
              <a:gd name="T14" fmla="*/ 29 w 37"/>
              <a:gd name="T15" fmla="*/ 31 h 36"/>
              <a:gd name="T16" fmla="*/ 32 w 37"/>
              <a:gd name="T17" fmla="*/ 28 h 36"/>
              <a:gd name="T18" fmla="*/ 29 w 37"/>
              <a:gd name="T19" fmla="*/ 23 h 36"/>
              <a:gd name="T20" fmla="*/ 35 w 37"/>
              <a:gd name="T21" fmla="*/ 20 h 36"/>
              <a:gd name="T22" fmla="*/ 35 w 37"/>
              <a:gd name="T23" fmla="*/ 16 h 36"/>
              <a:gd name="T24" fmla="*/ 29 w 37"/>
              <a:gd name="T25" fmla="*/ 13 h 36"/>
              <a:gd name="T26" fmla="*/ 32 w 37"/>
              <a:gd name="T27" fmla="*/ 8 h 36"/>
              <a:gd name="T28" fmla="*/ 29 w 37"/>
              <a:gd name="T29" fmla="*/ 5 h 36"/>
              <a:gd name="T30" fmla="*/ 23 w 37"/>
              <a:gd name="T31" fmla="*/ 7 h 36"/>
              <a:gd name="T32" fmla="*/ 21 w 37"/>
              <a:gd name="T33" fmla="*/ 2 h 36"/>
              <a:gd name="T34" fmla="*/ 17 w 37"/>
              <a:gd name="T35" fmla="*/ 4 h 36"/>
              <a:gd name="T36" fmla="*/ 13 w 37"/>
              <a:gd name="T37" fmla="*/ 8 h 36"/>
              <a:gd name="T38" fmla="*/ 9 w 37"/>
              <a:gd name="T39" fmla="*/ 5 h 36"/>
              <a:gd name="T40" fmla="*/ 6 w 37"/>
              <a:gd name="T41" fmla="*/ 8 h 36"/>
              <a:gd name="T42" fmla="*/ 8 w 37"/>
              <a:gd name="T43" fmla="*/ 14 h 36"/>
              <a:gd name="T44" fmla="*/ 2 w 37"/>
              <a:gd name="T45" fmla="*/ 16 h 36"/>
              <a:gd name="T46" fmla="*/ 5 w 37"/>
              <a:gd name="T47" fmla="*/ 20 h 36"/>
              <a:gd name="T48" fmla="*/ 8 w 37"/>
              <a:gd name="T49" fmla="*/ 26 h 36"/>
              <a:gd name="T50" fmla="*/ 6 w 37"/>
              <a:gd name="T51" fmla="*/ 28 h 36"/>
              <a:gd name="T52" fmla="*/ 11 w 37"/>
              <a:gd name="T53" fmla="*/ 29 h 36"/>
              <a:gd name="T54" fmla="*/ 17 w 37"/>
              <a:gd name="T55" fmla="*/ 36 h 36"/>
              <a:gd name="T56" fmla="*/ 14 w 37"/>
              <a:gd name="T57" fmla="*/ 31 h 36"/>
              <a:gd name="T58" fmla="*/ 10 w 37"/>
              <a:gd name="T59" fmla="*/ 32 h 36"/>
              <a:gd name="T60" fmla="*/ 4 w 37"/>
              <a:gd name="T61" fmla="*/ 28 h 36"/>
              <a:gd name="T62" fmla="*/ 6 w 37"/>
              <a:gd name="T63" fmla="*/ 24 h 36"/>
              <a:gd name="T64" fmla="*/ 3 w 37"/>
              <a:gd name="T65" fmla="*/ 22 h 36"/>
              <a:gd name="T66" fmla="*/ 3 w 37"/>
              <a:gd name="T67" fmla="*/ 14 h 36"/>
              <a:gd name="T68" fmla="*/ 6 w 37"/>
              <a:gd name="T69" fmla="*/ 12 h 36"/>
              <a:gd name="T70" fmla="*/ 4 w 37"/>
              <a:gd name="T71" fmla="*/ 8 h 36"/>
              <a:gd name="T72" fmla="*/ 10 w 37"/>
              <a:gd name="T73" fmla="*/ 3 h 36"/>
              <a:gd name="T74" fmla="*/ 13 w 37"/>
              <a:gd name="T75" fmla="*/ 5 h 36"/>
              <a:gd name="T76" fmla="*/ 15 w 37"/>
              <a:gd name="T77" fmla="*/ 2 h 36"/>
              <a:gd name="T78" fmla="*/ 23 w 37"/>
              <a:gd name="T79" fmla="*/ 2 h 36"/>
              <a:gd name="T80" fmla="*/ 25 w 37"/>
              <a:gd name="T81" fmla="*/ 5 h 36"/>
              <a:gd name="T82" fmla="*/ 30 w 37"/>
              <a:gd name="T83" fmla="*/ 3 h 36"/>
              <a:gd name="T84" fmla="*/ 33 w 37"/>
              <a:gd name="T85" fmla="*/ 9 h 36"/>
              <a:gd name="T86" fmla="*/ 32 w 37"/>
              <a:gd name="T87" fmla="*/ 13 h 36"/>
              <a:gd name="T88" fmla="*/ 37 w 37"/>
              <a:gd name="T89" fmla="*/ 16 h 36"/>
              <a:gd name="T90" fmla="*/ 32 w 37"/>
              <a:gd name="T91" fmla="*/ 22 h 36"/>
              <a:gd name="T92" fmla="*/ 31 w 37"/>
              <a:gd name="T93" fmla="*/ 24 h 36"/>
              <a:gd name="T94" fmla="*/ 33 w 37"/>
              <a:gd name="T95" fmla="*/ 29 h 36"/>
              <a:gd name="T96" fmla="*/ 25 w 37"/>
              <a:gd name="T97" fmla="*/ 30 h 36"/>
              <a:gd name="T98" fmla="*/ 23 w 37"/>
              <a:gd name="T99" fmla="*/ 3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7" h="36">
                <a:moveTo>
                  <a:pt x="19" y="13"/>
                </a:moveTo>
                <a:cubicBezTo>
                  <a:pt x="16" y="13"/>
                  <a:pt x="14" y="15"/>
                  <a:pt x="14" y="18"/>
                </a:cubicBezTo>
                <a:cubicBezTo>
                  <a:pt x="14" y="20"/>
                  <a:pt x="16" y="22"/>
                  <a:pt x="19" y="22"/>
                </a:cubicBezTo>
                <a:cubicBezTo>
                  <a:pt x="21" y="22"/>
                  <a:pt x="23" y="20"/>
                  <a:pt x="23" y="18"/>
                </a:cubicBezTo>
                <a:cubicBezTo>
                  <a:pt x="23" y="15"/>
                  <a:pt x="21" y="13"/>
                  <a:pt x="19" y="13"/>
                </a:cubicBezTo>
                <a:close/>
                <a:moveTo>
                  <a:pt x="19" y="24"/>
                </a:moveTo>
                <a:cubicBezTo>
                  <a:pt x="15" y="24"/>
                  <a:pt x="12" y="21"/>
                  <a:pt x="12" y="18"/>
                </a:cubicBezTo>
                <a:cubicBezTo>
                  <a:pt x="12" y="14"/>
                  <a:pt x="15" y="11"/>
                  <a:pt x="19" y="11"/>
                </a:cubicBezTo>
                <a:cubicBezTo>
                  <a:pt x="22" y="11"/>
                  <a:pt x="25" y="14"/>
                  <a:pt x="25" y="18"/>
                </a:cubicBezTo>
                <a:cubicBezTo>
                  <a:pt x="25" y="21"/>
                  <a:pt x="22" y="24"/>
                  <a:pt x="19" y="24"/>
                </a:cubicBezTo>
                <a:close/>
                <a:moveTo>
                  <a:pt x="13" y="28"/>
                </a:moveTo>
                <a:cubicBezTo>
                  <a:pt x="13" y="28"/>
                  <a:pt x="13" y="28"/>
                  <a:pt x="14" y="28"/>
                </a:cubicBezTo>
                <a:lnTo>
                  <a:pt x="15" y="29"/>
                </a:lnTo>
                <a:cubicBezTo>
                  <a:pt x="16" y="29"/>
                  <a:pt x="17" y="30"/>
                  <a:pt x="17" y="31"/>
                </a:cubicBezTo>
                <a:lnTo>
                  <a:pt x="17" y="34"/>
                </a:lnTo>
                <a:lnTo>
                  <a:pt x="17" y="34"/>
                </a:lnTo>
                <a:lnTo>
                  <a:pt x="21" y="34"/>
                </a:lnTo>
                <a:lnTo>
                  <a:pt x="21" y="34"/>
                </a:lnTo>
                <a:lnTo>
                  <a:pt x="21" y="31"/>
                </a:lnTo>
                <a:cubicBezTo>
                  <a:pt x="21" y="30"/>
                  <a:pt x="22" y="29"/>
                  <a:pt x="23" y="29"/>
                </a:cubicBezTo>
                <a:lnTo>
                  <a:pt x="24" y="28"/>
                </a:lnTo>
                <a:cubicBezTo>
                  <a:pt x="24" y="28"/>
                  <a:pt x="24" y="28"/>
                  <a:pt x="25" y="28"/>
                </a:cubicBezTo>
                <a:cubicBezTo>
                  <a:pt x="26" y="28"/>
                  <a:pt x="26" y="28"/>
                  <a:pt x="27" y="29"/>
                </a:cubicBezTo>
                <a:lnTo>
                  <a:pt x="29" y="31"/>
                </a:lnTo>
                <a:lnTo>
                  <a:pt x="29" y="31"/>
                </a:lnTo>
                <a:lnTo>
                  <a:pt x="32" y="28"/>
                </a:lnTo>
                <a:lnTo>
                  <a:pt x="32" y="28"/>
                </a:lnTo>
                <a:lnTo>
                  <a:pt x="32" y="28"/>
                </a:lnTo>
                <a:lnTo>
                  <a:pt x="30" y="26"/>
                </a:lnTo>
                <a:cubicBezTo>
                  <a:pt x="29" y="25"/>
                  <a:pt x="29" y="24"/>
                  <a:pt x="29" y="23"/>
                </a:cubicBezTo>
                <a:lnTo>
                  <a:pt x="30" y="22"/>
                </a:lnTo>
                <a:cubicBezTo>
                  <a:pt x="30" y="21"/>
                  <a:pt x="31" y="20"/>
                  <a:pt x="32" y="20"/>
                </a:cubicBezTo>
                <a:lnTo>
                  <a:pt x="35" y="20"/>
                </a:lnTo>
                <a:lnTo>
                  <a:pt x="35" y="20"/>
                </a:lnTo>
                <a:lnTo>
                  <a:pt x="35" y="16"/>
                </a:lnTo>
                <a:lnTo>
                  <a:pt x="35" y="16"/>
                </a:lnTo>
                <a:lnTo>
                  <a:pt x="32" y="16"/>
                </a:lnTo>
                <a:cubicBezTo>
                  <a:pt x="31" y="16"/>
                  <a:pt x="30" y="15"/>
                  <a:pt x="30" y="14"/>
                </a:cubicBezTo>
                <a:lnTo>
                  <a:pt x="29" y="13"/>
                </a:lnTo>
                <a:cubicBezTo>
                  <a:pt x="29" y="12"/>
                  <a:pt x="29" y="11"/>
                  <a:pt x="30" y="10"/>
                </a:cubicBezTo>
                <a:lnTo>
                  <a:pt x="32" y="8"/>
                </a:lnTo>
                <a:lnTo>
                  <a:pt x="32" y="8"/>
                </a:lnTo>
                <a:lnTo>
                  <a:pt x="32" y="8"/>
                </a:lnTo>
                <a:lnTo>
                  <a:pt x="29" y="5"/>
                </a:lnTo>
                <a:cubicBezTo>
                  <a:pt x="29" y="5"/>
                  <a:pt x="29" y="5"/>
                  <a:pt x="29" y="5"/>
                </a:cubicBezTo>
                <a:lnTo>
                  <a:pt x="27" y="7"/>
                </a:lnTo>
                <a:cubicBezTo>
                  <a:pt x="26" y="7"/>
                  <a:pt x="25" y="8"/>
                  <a:pt x="24" y="7"/>
                </a:cubicBezTo>
                <a:lnTo>
                  <a:pt x="23" y="7"/>
                </a:lnTo>
                <a:cubicBezTo>
                  <a:pt x="22" y="6"/>
                  <a:pt x="21" y="5"/>
                  <a:pt x="21" y="4"/>
                </a:cubicBezTo>
                <a:lnTo>
                  <a:pt x="21" y="2"/>
                </a:lnTo>
                <a:lnTo>
                  <a:pt x="21" y="2"/>
                </a:lnTo>
                <a:lnTo>
                  <a:pt x="17" y="2"/>
                </a:lnTo>
                <a:lnTo>
                  <a:pt x="17" y="2"/>
                </a:lnTo>
                <a:lnTo>
                  <a:pt x="17" y="4"/>
                </a:lnTo>
                <a:cubicBezTo>
                  <a:pt x="17" y="5"/>
                  <a:pt x="16" y="6"/>
                  <a:pt x="15" y="7"/>
                </a:cubicBezTo>
                <a:lnTo>
                  <a:pt x="14" y="7"/>
                </a:lnTo>
                <a:cubicBezTo>
                  <a:pt x="13" y="7"/>
                  <a:pt x="13" y="8"/>
                  <a:pt x="13" y="8"/>
                </a:cubicBezTo>
                <a:cubicBezTo>
                  <a:pt x="12" y="7"/>
                  <a:pt x="11" y="7"/>
                  <a:pt x="11" y="7"/>
                </a:cubicBezTo>
                <a:lnTo>
                  <a:pt x="9" y="5"/>
                </a:lnTo>
                <a:lnTo>
                  <a:pt x="9" y="5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8" y="10"/>
                </a:lnTo>
                <a:cubicBezTo>
                  <a:pt x="8" y="11"/>
                  <a:pt x="9" y="12"/>
                  <a:pt x="8" y="13"/>
                </a:cubicBezTo>
                <a:lnTo>
                  <a:pt x="8" y="14"/>
                </a:lnTo>
                <a:cubicBezTo>
                  <a:pt x="7" y="15"/>
                  <a:pt x="6" y="16"/>
                  <a:pt x="5" y="16"/>
                </a:cubicBezTo>
                <a:lnTo>
                  <a:pt x="3" y="16"/>
                </a:lnTo>
                <a:lnTo>
                  <a:pt x="2" y="16"/>
                </a:lnTo>
                <a:lnTo>
                  <a:pt x="2" y="20"/>
                </a:lnTo>
                <a:lnTo>
                  <a:pt x="3" y="20"/>
                </a:lnTo>
                <a:lnTo>
                  <a:pt x="5" y="20"/>
                </a:lnTo>
                <a:cubicBezTo>
                  <a:pt x="6" y="20"/>
                  <a:pt x="7" y="21"/>
                  <a:pt x="8" y="22"/>
                </a:cubicBezTo>
                <a:lnTo>
                  <a:pt x="8" y="23"/>
                </a:lnTo>
                <a:cubicBezTo>
                  <a:pt x="9" y="24"/>
                  <a:pt x="8" y="25"/>
                  <a:pt x="8" y="26"/>
                </a:cubicBezTo>
                <a:lnTo>
                  <a:pt x="6" y="28"/>
                </a:lnTo>
                <a:lnTo>
                  <a:pt x="6" y="28"/>
                </a:lnTo>
                <a:lnTo>
                  <a:pt x="6" y="28"/>
                </a:lnTo>
                <a:lnTo>
                  <a:pt x="9" y="31"/>
                </a:lnTo>
                <a:cubicBezTo>
                  <a:pt x="9" y="31"/>
                  <a:pt x="9" y="31"/>
                  <a:pt x="9" y="31"/>
                </a:cubicBezTo>
                <a:lnTo>
                  <a:pt x="11" y="29"/>
                </a:lnTo>
                <a:cubicBezTo>
                  <a:pt x="11" y="28"/>
                  <a:pt x="12" y="28"/>
                  <a:pt x="13" y="28"/>
                </a:cubicBezTo>
                <a:close/>
                <a:moveTo>
                  <a:pt x="21" y="36"/>
                </a:moveTo>
                <a:lnTo>
                  <a:pt x="17" y="36"/>
                </a:lnTo>
                <a:cubicBezTo>
                  <a:pt x="15" y="36"/>
                  <a:pt x="15" y="35"/>
                  <a:pt x="15" y="34"/>
                </a:cubicBezTo>
                <a:lnTo>
                  <a:pt x="15" y="31"/>
                </a:lnTo>
                <a:cubicBezTo>
                  <a:pt x="15" y="31"/>
                  <a:pt x="14" y="31"/>
                  <a:pt x="14" y="31"/>
                </a:cubicBezTo>
                <a:lnTo>
                  <a:pt x="13" y="30"/>
                </a:lnTo>
                <a:cubicBezTo>
                  <a:pt x="13" y="30"/>
                  <a:pt x="12" y="30"/>
                  <a:pt x="12" y="30"/>
                </a:cubicBezTo>
                <a:lnTo>
                  <a:pt x="10" y="32"/>
                </a:lnTo>
                <a:cubicBezTo>
                  <a:pt x="9" y="33"/>
                  <a:pt x="8" y="33"/>
                  <a:pt x="7" y="32"/>
                </a:cubicBezTo>
                <a:lnTo>
                  <a:pt x="4" y="29"/>
                </a:lnTo>
                <a:cubicBezTo>
                  <a:pt x="4" y="29"/>
                  <a:pt x="4" y="28"/>
                  <a:pt x="4" y="28"/>
                </a:cubicBezTo>
                <a:cubicBezTo>
                  <a:pt x="4" y="27"/>
                  <a:pt x="4" y="27"/>
                  <a:pt x="4" y="26"/>
                </a:cubicBezTo>
                <a:lnTo>
                  <a:pt x="6" y="24"/>
                </a:lnTo>
                <a:cubicBezTo>
                  <a:pt x="6" y="24"/>
                  <a:pt x="6" y="24"/>
                  <a:pt x="6" y="24"/>
                </a:cubicBezTo>
                <a:lnTo>
                  <a:pt x="6" y="22"/>
                </a:lnTo>
                <a:cubicBezTo>
                  <a:pt x="6" y="22"/>
                  <a:pt x="5" y="22"/>
                  <a:pt x="5" y="22"/>
                </a:cubicBezTo>
                <a:lnTo>
                  <a:pt x="3" y="22"/>
                </a:lnTo>
                <a:cubicBezTo>
                  <a:pt x="1" y="22"/>
                  <a:pt x="0" y="21"/>
                  <a:pt x="0" y="20"/>
                </a:cubicBezTo>
                <a:lnTo>
                  <a:pt x="0" y="16"/>
                </a:lnTo>
                <a:cubicBezTo>
                  <a:pt x="0" y="15"/>
                  <a:pt x="1" y="14"/>
                  <a:pt x="3" y="14"/>
                </a:cubicBezTo>
                <a:lnTo>
                  <a:pt x="5" y="14"/>
                </a:lnTo>
                <a:cubicBezTo>
                  <a:pt x="5" y="14"/>
                  <a:pt x="6" y="13"/>
                  <a:pt x="6" y="13"/>
                </a:cubicBezTo>
                <a:lnTo>
                  <a:pt x="6" y="12"/>
                </a:lnTo>
                <a:cubicBezTo>
                  <a:pt x="6" y="12"/>
                  <a:pt x="6" y="11"/>
                  <a:pt x="6" y="11"/>
                </a:cubicBezTo>
                <a:lnTo>
                  <a:pt x="4" y="9"/>
                </a:lnTo>
                <a:cubicBezTo>
                  <a:pt x="4" y="9"/>
                  <a:pt x="4" y="8"/>
                  <a:pt x="4" y="8"/>
                </a:cubicBezTo>
                <a:cubicBezTo>
                  <a:pt x="4" y="7"/>
                  <a:pt x="4" y="7"/>
                  <a:pt x="4" y="6"/>
                </a:cubicBezTo>
                <a:lnTo>
                  <a:pt x="7" y="3"/>
                </a:lnTo>
                <a:cubicBezTo>
                  <a:pt x="8" y="3"/>
                  <a:pt x="9" y="3"/>
                  <a:pt x="10" y="3"/>
                </a:cubicBezTo>
                <a:lnTo>
                  <a:pt x="12" y="5"/>
                </a:lnTo>
                <a:cubicBezTo>
                  <a:pt x="12" y="5"/>
                  <a:pt x="12" y="6"/>
                  <a:pt x="13" y="6"/>
                </a:cubicBezTo>
                <a:cubicBezTo>
                  <a:pt x="13" y="6"/>
                  <a:pt x="13" y="5"/>
                  <a:pt x="13" y="5"/>
                </a:cubicBezTo>
                <a:lnTo>
                  <a:pt x="14" y="5"/>
                </a:lnTo>
                <a:cubicBezTo>
                  <a:pt x="14" y="5"/>
                  <a:pt x="15" y="5"/>
                  <a:pt x="15" y="4"/>
                </a:cubicBezTo>
                <a:lnTo>
                  <a:pt x="15" y="2"/>
                </a:lnTo>
                <a:cubicBezTo>
                  <a:pt x="15" y="1"/>
                  <a:pt x="15" y="0"/>
                  <a:pt x="17" y="0"/>
                </a:cubicBezTo>
                <a:lnTo>
                  <a:pt x="21" y="0"/>
                </a:lnTo>
                <a:cubicBezTo>
                  <a:pt x="22" y="0"/>
                  <a:pt x="23" y="1"/>
                  <a:pt x="23" y="2"/>
                </a:cubicBezTo>
                <a:lnTo>
                  <a:pt x="23" y="4"/>
                </a:lnTo>
                <a:cubicBezTo>
                  <a:pt x="23" y="5"/>
                  <a:pt x="23" y="5"/>
                  <a:pt x="23" y="5"/>
                </a:cubicBezTo>
                <a:lnTo>
                  <a:pt x="25" y="5"/>
                </a:lnTo>
                <a:cubicBezTo>
                  <a:pt x="25" y="6"/>
                  <a:pt x="25" y="5"/>
                  <a:pt x="25" y="5"/>
                </a:cubicBezTo>
                <a:lnTo>
                  <a:pt x="27" y="3"/>
                </a:lnTo>
                <a:cubicBezTo>
                  <a:pt x="28" y="3"/>
                  <a:pt x="29" y="3"/>
                  <a:pt x="30" y="3"/>
                </a:cubicBezTo>
                <a:lnTo>
                  <a:pt x="33" y="6"/>
                </a:lnTo>
                <a:cubicBezTo>
                  <a:pt x="33" y="7"/>
                  <a:pt x="34" y="7"/>
                  <a:pt x="34" y="8"/>
                </a:cubicBezTo>
                <a:cubicBezTo>
                  <a:pt x="34" y="8"/>
                  <a:pt x="33" y="9"/>
                  <a:pt x="33" y="9"/>
                </a:cubicBezTo>
                <a:lnTo>
                  <a:pt x="31" y="11"/>
                </a:lnTo>
                <a:cubicBezTo>
                  <a:pt x="31" y="11"/>
                  <a:pt x="31" y="12"/>
                  <a:pt x="31" y="12"/>
                </a:cubicBezTo>
                <a:lnTo>
                  <a:pt x="32" y="13"/>
                </a:lnTo>
                <a:cubicBezTo>
                  <a:pt x="32" y="13"/>
                  <a:pt x="32" y="14"/>
                  <a:pt x="32" y="14"/>
                </a:cubicBezTo>
                <a:lnTo>
                  <a:pt x="35" y="14"/>
                </a:lnTo>
                <a:cubicBezTo>
                  <a:pt x="36" y="14"/>
                  <a:pt x="37" y="15"/>
                  <a:pt x="37" y="16"/>
                </a:cubicBezTo>
                <a:lnTo>
                  <a:pt x="37" y="20"/>
                </a:lnTo>
                <a:cubicBezTo>
                  <a:pt x="37" y="21"/>
                  <a:pt x="36" y="22"/>
                  <a:pt x="35" y="22"/>
                </a:cubicBezTo>
                <a:lnTo>
                  <a:pt x="32" y="22"/>
                </a:lnTo>
                <a:cubicBezTo>
                  <a:pt x="32" y="22"/>
                  <a:pt x="32" y="22"/>
                  <a:pt x="32" y="22"/>
                </a:cubicBezTo>
                <a:lnTo>
                  <a:pt x="31" y="24"/>
                </a:lnTo>
                <a:cubicBezTo>
                  <a:pt x="31" y="24"/>
                  <a:pt x="31" y="24"/>
                  <a:pt x="31" y="24"/>
                </a:cubicBezTo>
                <a:lnTo>
                  <a:pt x="33" y="26"/>
                </a:lnTo>
                <a:cubicBezTo>
                  <a:pt x="33" y="27"/>
                  <a:pt x="34" y="27"/>
                  <a:pt x="34" y="28"/>
                </a:cubicBezTo>
                <a:cubicBezTo>
                  <a:pt x="34" y="28"/>
                  <a:pt x="33" y="29"/>
                  <a:pt x="33" y="29"/>
                </a:cubicBezTo>
                <a:lnTo>
                  <a:pt x="30" y="32"/>
                </a:lnTo>
                <a:cubicBezTo>
                  <a:pt x="29" y="33"/>
                  <a:pt x="28" y="33"/>
                  <a:pt x="27" y="32"/>
                </a:cubicBezTo>
                <a:lnTo>
                  <a:pt x="25" y="30"/>
                </a:lnTo>
                <a:cubicBezTo>
                  <a:pt x="25" y="30"/>
                  <a:pt x="25" y="30"/>
                  <a:pt x="25" y="30"/>
                </a:cubicBezTo>
                <a:lnTo>
                  <a:pt x="23" y="31"/>
                </a:lnTo>
                <a:cubicBezTo>
                  <a:pt x="23" y="31"/>
                  <a:pt x="23" y="31"/>
                  <a:pt x="23" y="31"/>
                </a:cubicBezTo>
                <a:lnTo>
                  <a:pt x="23" y="34"/>
                </a:lnTo>
                <a:cubicBezTo>
                  <a:pt x="23" y="35"/>
                  <a:pt x="22" y="36"/>
                  <a:pt x="21" y="36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546"/>
          <p:cNvSpPr>
            <a:spLocks/>
          </p:cNvSpPr>
          <p:nvPr/>
        </p:nvSpPr>
        <p:spPr bwMode="auto">
          <a:xfrm>
            <a:off x="4028575" y="2460637"/>
            <a:ext cx="794592" cy="350304"/>
          </a:xfrm>
          <a:custGeom>
            <a:avLst/>
            <a:gdLst>
              <a:gd name="T0" fmla="*/ 7 w 66"/>
              <a:gd name="T1" fmla="*/ 0 h 29"/>
              <a:gd name="T2" fmla="*/ 0 w 66"/>
              <a:gd name="T3" fmla="*/ 29 h 29"/>
              <a:gd name="T4" fmla="*/ 66 w 66"/>
              <a:gd name="T5" fmla="*/ 29 h 29"/>
              <a:gd name="T6" fmla="*/ 59 w 66"/>
              <a:gd name="T7" fmla="*/ 0 h 29"/>
              <a:gd name="T8" fmla="*/ 7 w 66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29">
                <a:moveTo>
                  <a:pt x="7" y="0"/>
                </a:moveTo>
                <a:cubicBezTo>
                  <a:pt x="5" y="10"/>
                  <a:pt x="3" y="20"/>
                  <a:pt x="0" y="29"/>
                </a:cubicBezTo>
                <a:cubicBezTo>
                  <a:pt x="22" y="29"/>
                  <a:pt x="44" y="29"/>
                  <a:pt x="66" y="29"/>
                </a:cubicBezTo>
                <a:cubicBezTo>
                  <a:pt x="63" y="20"/>
                  <a:pt x="61" y="10"/>
                  <a:pt x="59" y="0"/>
                </a:cubicBezTo>
                <a:cubicBezTo>
                  <a:pt x="42" y="0"/>
                  <a:pt x="24" y="0"/>
                  <a:pt x="7" y="0"/>
                </a:cubicBezTo>
                <a:close/>
              </a:path>
            </a:pathLst>
          </a:cu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547"/>
          <p:cNvSpPr>
            <a:spLocks/>
          </p:cNvSpPr>
          <p:nvPr/>
        </p:nvSpPr>
        <p:spPr bwMode="auto">
          <a:xfrm>
            <a:off x="3943135" y="2810941"/>
            <a:ext cx="965472" cy="59809"/>
          </a:xfrm>
          <a:custGeom>
            <a:avLst/>
            <a:gdLst>
              <a:gd name="T0" fmla="*/ 77 w 80"/>
              <a:gd name="T1" fmla="*/ 0 h 5"/>
              <a:gd name="T2" fmla="*/ 3 w 80"/>
              <a:gd name="T3" fmla="*/ 0 h 5"/>
              <a:gd name="T4" fmla="*/ 0 w 80"/>
              <a:gd name="T5" fmla="*/ 4 h 5"/>
              <a:gd name="T6" fmla="*/ 0 w 80"/>
              <a:gd name="T7" fmla="*/ 5 h 5"/>
              <a:gd name="T8" fmla="*/ 80 w 80"/>
              <a:gd name="T9" fmla="*/ 5 h 5"/>
              <a:gd name="T10" fmla="*/ 80 w 80"/>
              <a:gd name="T11" fmla="*/ 4 h 5"/>
              <a:gd name="T12" fmla="*/ 77 w 80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5">
                <a:moveTo>
                  <a:pt x="77" y="0"/>
                </a:moveTo>
                <a:lnTo>
                  <a:pt x="3" y="0"/>
                </a:lnTo>
                <a:cubicBezTo>
                  <a:pt x="1" y="0"/>
                  <a:pt x="0" y="1"/>
                  <a:pt x="0" y="4"/>
                </a:cubicBezTo>
                <a:lnTo>
                  <a:pt x="0" y="5"/>
                </a:lnTo>
                <a:lnTo>
                  <a:pt x="80" y="5"/>
                </a:lnTo>
                <a:lnTo>
                  <a:pt x="80" y="4"/>
                </a:lnTo>
                <a:cubicBezTo>
                  <a:pt x="80" y="1"/>
                  <a:pt x="79" y="0"/>
                  <a:pt x="77" y="0"/>
                </a:cubicBezTo>
                <a:close/>
              </a:path>
            </a:pathLst>
          </a:custGeom>
          <a:solidFill>
            <a:srgbClr val="E9EB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548"/>
          <p:cNvSpPr>
            <a:spLocks/>
          </p:cNvSpPr>
          <p:nvPr/>
        </p:nvSpPr>
        <p:spPr bwMode="auto">
          <a:xfrm>
            <a:off x="3097281" y="2326782"/>
            <a:ext cx="2657183" cy="264865"/>
          </a:xfrm>
          <a:custGeom>
            <a:avLst/>
            <a:gdLst>
              <a:gd name="T0" fmla="*/ 0 w 220"/>
              <a:gd name="T1" fmla="*/ 0 h 22"/>
              <a:gd name="T2" fmla="*/ 0 w 220"/>
              <a:gd name="T3" fmla="*/ 16 h 22"/>
              <a:gd name="T4" fmla="*/ 5 w 220"/>
              <a:gd name="T5" fmla="*/ 22 h 22"/>
              <a:gd name="T6" fmla="*/ 215 w 220"/>
              <a:gd name="T7" fmla="*/ 22 h 22"/>
              <a:gd name="T8" fmla="*/ 220 w 220"/>
              <a:gd name="T9" fmla="*/ 16 h 22"/>
              <a:gd name="T10" fmla="*/ 220 w 220"/>
              <a:gd name="T11" fmla="*/ 0 h 22"/>
              <a:gd name="T12" fmla="*/ 0 w 220"/>
              <a:gd name="T1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0" h="22">
                <a:moveTo>
                  <a:pt x="0" y="0"/>
                </a:moveTo>
                <a:lnTo>
                  <a:pt x="0" y="16"/>
                </a:lnTo>
                <a:cubicBezTo>
                  <a:pt x="0" y="19"/>
                  <a:pt x="2" y="22"/>
                  <a:pt x="5" y="22"/>
                </a:cubicBezTo>
                <a:lnTo>
                  <a:pt x="215" y="22"/>
                </a:lnTo>
                <a:cubicBezTo>
                  <a:pt x="218" y="22"/>
                  <a:pt x="220" y="19"/>
                  <a:pt x="220" y="16"/>
                </a:cubicBezTo>
                <a:lnTo>
                  <a:pt x="22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7" name="Freeform 549"/>
          <p:cNvSpPr>
            <a:spLocks/>
          </p:cNvSpPr>
          <p:nvPr/>
        </p:nvSpPr>
        <p:spPr bwMode="auto">
          <a:xfrm>
            <a:off x="3097281" y="649311"/>
            <a:ext cx="2657183" cy="1677471"/>
          </a:xfrm>
          <a:custGeom>
            <a:avLst/>
            <a:gdLst>
              <a:gd name="T0" fmla="*/ 220 w 220"/>
              <a:gd name="T1" fmla="*/ 139 h 139"/>
              <a:gd name="T2" fmla="*/ 220 w 220"/>
              <a:gd name="T3" fmla="*/ 6 h 139"/>
              <a:gd name="T4" fmla="*/ 215 w 220"/>
              <a:gd name="T5" fmla="*/ 0 h 139"/>
              <a:gd name="T6" fmla="*/ 5 w 220"/>
              <a:gd name="T7" fmla="*/ 0 h 139"/>
              <a:gd name="T8" fmla="*/ 0 w 220"/>
              <a:gd name="T9" fmla="*/ 6 h 139"/>
              <a:gd name="T10" fmla="*/ 0 w 220"/>
              <a:gd name="T11" fmla="*/ 139 h 139"/>
              <a:gd name="T12" fmla="*/ 220 w 220"/>
              <a:gd name="T13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0" h="139">
                <a:moveTo>
                  <a:pt x="220" y="139"/>
                </a:moveTo>
                <a:lnTo>
                  <a:pt x="220" y="6"/>
                </a:lnTo>
                <a:cubicBezTo>
                  <a:pt x="220" y="3"/>
                  <a:pt x="218" y="0"/>
                  <a:pt x="215" y="0"/>
                </a:cubicBezTo>
                <a:lnTo>
                  <a:pt x="5" y="0"/>
                </a:lnTo>
                <a:cubicBezTo>
                  <a:pt x="2" y="0"/>
                  <a:pt x="0" y="3"/>
                  <a:pt x="0" y="6"/>
                </a:cubicBezTo>
                <a:lnTo>
                  <a:pt x="0" y="139"/>
                </a:lnTo>
                <a:lnTo>
                  <a:pt x="220" y="139"/>
                </a:lnTo>
                <a:close/>
              </a:path>
            </a:pathLst>
          </a:cu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Rectangle 550"/>
          <p:cNvSpPr>
            <a:spLocks noChangeArrowheads="1"/>
          </p:cNvSpPr>
          <p:nvPr/>
        </p:nvSpPr>
        <p:spPr bwMode="auto">
          <a:xfrm>
            <a:off x="3208352" y="757535"/>
            <a:ext cx="2435040" cy="146102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Rectangle 553"/>
          <p:cNvSpPr>
            <a:spLocks noChangeArrowheads="1"/>
          </p:cNvSpPr>
          <p:nvPr/>
        </p:nvSpPr>
        <p:spPr bwMode="auto">
          <a:xfrm>
            <a:off x="3920351" y="1748638"/>
            <a:ext cx="119616" cy="38448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Rectangle 554"/>
          <p:cNvSpPr>
            <a:spLocks noChangeArrowheads="1"/>
          </p:cNvSpPr>
          <p:nvPr/>
        </p:nvSpPr>
        <p:spPr bwMode="auto">
          <a:xfrm>
            <a:off x="4148191" y="1834078"/>
            <a:ext cx="108224" cy="299041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Rectangle 555"/>
          <p:cNvSpPr>
            <a:spLocks noChangeArrowheads="1"/>
          </p:cNvSpPr>
          <p:nvPr/>
        </p:nvSpPr>
        <p:spPr bwMode="auto">
          <a:xfrm>
            <a:off x="4364639" y="1506559"/>
            <a:ext cx="122465" cy="626559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Rectangle 556"/>
          <p:cNvSpPr>
            <a:spLocks noChangeArrowheads="1"/>
          </p:cNvSpPr>
          <p:nvPr/>
        </p:nvSpPr>
        <p:spPr bwMode="auto">
          <a:xfrm>
            <a:off x="4595328" y="1614783"/>
            <a:ext cx="108224" cy="518335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Rectangle 557"/>
          <p:cNvSpPr>
            <a:spLocks noChangeArrowheads="1"/>
          </p:cNvSpPr>
          <p:nvPr/>
        </p:nvSpPr>
        <p:spPr bwMode="auto">
          <a:xfrm>
            <a:off x="4823168" y="1386943"/>
            <a:ext cx="108224" cy="746175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Rectangle 558"/>
          <p:cNvSpPr>
            <a:spLocks noChangeArrowheads="1"/>
          </p:cNvSpPr>
          <p:nvPr/>
        </p:nvSpPr>
        <p:spPr bwMode="auto">
          <a:xfrm>
            <a:off x="5042463" y="1167646"/>
            <a:ext cx="108224" cy="965472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Rectangle 559"/>
          <p:cNvSpPr>
            <a:spLocks noChangeArrowheads="1"/>
          </p:cNvSpPr>
          <p:nvPr/>
        </p:nvSpPr>
        <p:spPr bwMode="auto">
          <a:xfrm>
            <a:off x="5270303" y="951199"/>
            <a:ext cx="108224" cy="118192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Rectangle 560"/>
          <p:cNvSpPr>
            <a:spLocks noChangeArrowheads="1"/>
          </p:cNvSpPr>
          <p:nvPr/>
        </p:nvSpPr>
        <p:spPr bwMode="auto">
          <a:xfrm>
            <a:off x="3364993" y="928415"/>
            <a:ext cx="458529" cy="48417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Rectangle 561"/>
          <p:cNvSpPr>
            <a:spLocks noChangeArrowheads="1"/>
          </p:cNvSpPr>
          <p:nvPr/>
        </p:nvSpPr>
        <p:spPr bwMode="auto">
          <a:xfrm>
            <a:off x="3364993" y="1036639"/>
            <a:ext cx="831616" cy="22784"/>
          </a:xfrm>
          <a:prstGeom prst="rect">
            <a:avLst/>
          </a:prstGeom>
          <a:solidFill>
            <a:srgbClr val="72BF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Rectangle 562"/>
          <p:cNvSpPr>
            <a:spLocks noChangeArrowheads="1"/>
          </p:cNvSpPr>
          <p:nvPr/>
        </p:nvSpPr>
        <p:spPr bwMode="auto">
          <a:xfrm>
            <a:off x="3364993" y="1122078"/>
            <a:ext cx="697761" cy="22784"/>
          </a:xfrm>
          <a:prstGeom prst="rect">
            <a:avLst/>
          </a:prstGeom>
          <a:solidFill>
            <a:srgbClr val="72BF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Rectangle 563"/>
          <p:cNvSpPr>
            <a:spLocks noChangeArrowheads="1"/>
          </p:cNvSpPr>
          <p:nvPr/>
        </p:nvSpPr>
        <p:spPr bwMode="auto">
          <a:xfrm>
            <a:off x="3364993" y="1204671"/>
            <a:ext cx="783200" cy="25633"/>
          </a:xfrm>
          <a:prstGeom prst="rect">
            <a:avLst/>
          </a:prstGeom>
          <a:solidFill>
            <a:srgbClr val="72BF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Rectangle 564"/>
          <p:cNvSpPr>
            <a:spLocks noChangeArrowheads="1"/>
          </p:cNvSpPr>
          <p:nvPr/>
        </p:nvSpPr>
        <p:spPr bwMode="auto">
          <a:xfrm>
            <a:off x="3364993" y="1290111"/>
            <a:ext cx="600929" cy="22784"/>
          </a:xfrm>
          <a:prstGeom prst="rect">
            <a:avLst/>
          </a:prstGeom>
          <a:solidFill>
            <a:srgbClr val="72BF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565"/>
          <p:cNvSpPr>
            <a:spLocks noEditPoints="1"/>
          </p:cNvSpPr>
          <p:nvPr/>
        </p:nvSpPr>
        <p:spPr bwMode="auto">
          <a:xfrm>
            <a:off x="3364993" y="1386943"/>
            <a:ext cx="264865" cy="82593"/>
          </a:xfrm>
          <a:custGeom>
            <a:avLst/>
            <a:gdLst>
              <a:gd name="T0" fmla="*/ 19 w 22"/>
              <a:gd name="T1" fmla="*/ 5 h 7"/>
              <a:gd name="T2" fmla="*/ 4 w 22"/>
              <a:gd name="T3" fmla="*/ 5 h 7"/>
              <a:gd name="T4" fmla="*/ 4 w 22"/>
              <a:gd name="T5" fmla="*/ 2 h 7"/>
              <a:gd name="T6" fmla="*/ 19 w 22"/>
              <a:gd name="T7" fmla="*/ 2 h 7"/>
              <a:gd name="T8" fmla="*/ 19 w 22"/>
              <a:gd name="T9" fmla="*/ 5 h 7"/>
              <a:gd name="T10" fmla="*/ 0 w 22"/>
              <a:gd name="T11" fmla="*/ 0 h 7"/>
              <a:gd name="T12" fmla="*/ 0 w 22"/>
              <a:gd name="T13" fmla="*/ 7 h 7"/>
              <a:gd name="T14" fmla="*/ 22 w 22"/>
              <a:gd name="T15" fmla="*/ 7 h 7"/>
              <a:gd name="T16" fmla="*/ 22 w 22"/>
              <a:gd name="T17" fmla="*/ 0 h 7"/>
              <a:gd name="T18" fmla="*/ 0 w 22"/>
              <a:gd name="T1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7">
                <a:moveTo>
                  <a:pt x="19" y="5"/>
                </a:moveTo>
                <a:lnTo>
                  <a:pt x="4" y="5"/>
                </a:lnTo>
                <a:lnTo>
                  <a:pt x="4" y="2"/>
                </a:lnTo>
                <a:lnTo>
                  <a:pt x="19" y="2"/>
                </a:lnTo>
                <a:lnTo>
                  <a:pt x="19" y="5"/>
                </a:lnTo>
                <a:close/>
                <a:moveTo>
                  <a:pt x="0" y="0"/>
                </a:moveTo>
                <a:lnTo>
                  <a:pt x="0" y="7"/>
                </a:lnTo>
                <a:lnTo>
                  <a:pt x="22" y="7"/>
                </a:lnTo>
                <a:lnTo>
                  <a:pt x="2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566"/>
          <p:cNvSpPr>
            <a:spLocks/>
          </p:cNvSpPr>
          <p:nvPr/>
        </p:nvSpPr>
        <p:spPr bwMode="auto">
          <a:xfrm>
            <a:off x="3339360" y="842975"/>
            <a:ext cx="1990752" cy="1122111"/>
          </a:xfrm>
          <a:custGeom>
            <a:avLst/>
            <a:gdLst>
              <a:gd name="T0" fmla="*/ 1 w 165"/>
              <a:gd name="T1" fmla="*/ 93 h 93"/>
              <a:gd name="T2" fmla="*/ 0 w 165"/>
              <a:gd name="T3" fmla="*/ 93 h 93"/>
              <a:gd name="T4" fmla="*/ 1 w 165"/>
              <a:gd name="T5" fmla="*/ 91 h 93"/>
              <a:gd name="T6" fmla="*/ 54 w 165"/>
              <a:gd name="T7" fmla="*/ 57 h 93"/>
              <a:gd name="T8" fmla="*/ 55 w 165"/>
              <a:gd name="T9" fmla="*/ 57 h 93"/>
              <a:gd name="T10" fmla="*/ 71 w 165"/>
              <a:gd name="T11" fmla="*/ 66 h 93"/>
              <a:gd name="T12" fmla="*/ 90 w 165"/>
              <a:gd name="T13" fmla="*/ 36 h 93"/>
              <a:gd name="T14" fmla="*/ 91 w 165"/>
              <a:gd name="T15" fmla="*/ 35 h 93"/>
              <a:gd name="T16" fmla="*/ 91 w 165"/>
              <a:gd name="T17" fmla="*/ 35 h 93"/>
              <a:gd name="T18" fmla="*/ 108 w 165"/>
              <a:gd name="T19" fmla="*/ 48 h 93"/>
              <a:gd name="T20" fmla="*/ 163 w 165"/>
              <a:gd name="T21" fmla="*/ 1 h 93"/>
              <a:gd name="T22" fmla="*/ 164 w 165"/>
              <a:gd name="T23" fmla="*/ 1 h 93"/>
              <a:gd name="T24" fmla="*/ 164 w 165"/>
              <a:gd name="T25" fmla="*/ 2 h 93"/>
              <a:gd name="T26" fmla="*/ 109 w 165"/>
              <a:gd name="T27" fmla="*/ 50 h 93"/>
              <a:gd name="T28" fmla="*/ 108 w 165"/>
              <a:gd name="T29" fmla="*/ 50 h 93"/>
              <a:gd name="T30" fmla="*/ 91 w 165"/>
              <a:gd name="T31" fmla="*/ 37 h 93"/>
              <a:gd name="T32" fmla="*/ 72 w 165"/>
              <a:gd name="T33" fmla="*/ 68 h 93"/>
              <a:gd name="T34" fmla="*/ 70 w 165"/>
              <a:gd name="T35" fmla="*/ 68 h 93"/>
              <a:gd name="T36" fmla="*/ 54 w 165"/>
              <a:gd name="T37" fmla="*/ 59 h 93"/>
              <a:gd name="T38" fmla="*/ 2 w 165"/>
              <a:gd name="T39" fmla="*/ 93 h 93"/>
              <a:gd name="T40" fmla="*/ 1 w 165"/>
              <a:gd name="T41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5" h="93">
                <a:moveTo>
                  <a:pt x="1" y="93"/>
                </a:moveTo>
                <a:cubicBezTo>
                  <a:pt x="1" y="93"/>
                  <a:pt x="1" y="93"/>
                  <a:pt x="0" y="93"/>
                </a:cubicBezTo>
                <a:cubicBezTo>
                  <a:pt x="0" y="92"/>
                  <a:pt x="0" y="92"/>
                  <a:pt x="1" y="91"/>
                </a:cubicBezTo>
                <a:lnTo>
                  <a:pt x="54" y="57"/>
                </a:lnTo>
                <a:cubicBezTo>
                  <a:pt x="54" y="57"/>
                  <a:pt x="54" y="57"/>
                  <a:pt x="55" y="57"/>
                </a:cubicBezTo>
                <a:lnTo>
                  <a:pt x="71" y="66"/>
                </a:lnTo>
                <a:lnTo>
                  <a:pt x="90" y="36"/>
                </a:lnTo>
                <a:cubicBezTo>
                  <a:pt x="90" y="35"/>
                  <a:pt x="90" y="35"/>
                  <a:pt x="91" y="35"/>
                </a:cubicBezTo>
                <a:cubicBezTo>
                  <a:pt x="91" y="35"/>
                  <a:pt x="91" y="35"/>
                  <a:pt x="91" y="35"/>
                </a:cubicBezTo>
                <a:lnTo>
                  <a:pt x="108" y="48"/>
                </a:lnTo>
                <a:lnTo>
                  <a:pt x="163" y="1"/>
                </a:lnTo>
                <a:cubicBezTo>
                  <a:pt x="163" y="0"/>
                  <a:pt x="164" y="0"/>
                  <a:pt x="164" y="1"/>
                </a:cubicBezTo>
                <a:cubicBezTo>
                  <a:pt x="165" y="1"/>
                  <a:pt x="165" y="2"/>
                  <a:pt x="164" y="2"/>
                </a:cubicBezTo>
                <a:lnTo>
                  <a:pt x="109" y="50"/>
                </a:lnTo>
                <a:cubicBezTo>
                  <a:pt x="108" y="50"/>
                  <a:pt x="108" y="50"/>
                  <a:pt x="108" y="50"/>
                </a:cubicBezTo>
                <a:lnTo>
                  <a:pt x="91" y="37"/>
                </a:lnTo>
                <a:lnTo>
                  <a:pt x="72" y="68"/>
                </a:lnTo>
                <a:cubicBezTo>
                  <a:pt x="71" y="68"/>
                  <a:pt x="71" y="68"/>
                  <a:pt x="70" y="68"/>
                </a:cubicBezTo>
                <a:lnTo>
                  <a:pt x="54" y="59"/>
                </a:lnTo>
                <a:lnTo>
                  <a:pt x="2" y="93"/>
                </a:lnTo>
                <a:cubicBezTo>
                  <a:pt x="2" y="93"/>
                  <a:pt x="1" y="93"/>
                  <a:pt x="1" y="93"/>
                </a:cubicBezTo>
                <a:close/>
              </a:path>
            </a:pathLst>
          </a:custGeom>
          <a:solidFill>
            <a:srgbClr val="72BF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Oval 568"/>
          <p:cNvSpPr>
            <a:spLocks noChangeArrowheads="1"/>
          </p:cNvSpPr>
          <p:nvPr/>
        </p:nvSpPr>
        <p:spPr bwMode="auto">
          <a:xfrm>
            <a:off x="3943135" y="1506559"/>
            <a:ext cx="96832" cy="85440"/>
          </a:xfrm>
          <a:prstGeom prst="ellipse">
            <a:avLst/>
          </a:prstGeom>
          <a:solidFill>
            <a:srgbClr val="E047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Oval 569"/>
          <p:cNvSpPr>
            <a:spLocks noChangeArrowheads="1"/>
          </p:cNvSpPr>
          <p:nvPr/>
        </p:nvSpPr>
        <p:spPr bwMode="auto">
          <a:xfrm>
            <a:off x="4148191" y="1603391"/>
            <a:ext cx="96832" cy="96832"/>
          </a:xfrm>
          <a:prstGeom prst="ellipse">
            <a:avLst/>
          </a:prstGeom>
          <a:solidFill>
            <a:srgbClr val="E047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Oval 570"/>
          <p:cNvSpPr>
            <a:spLocks noChangeArrowheads="1"/>
          </p:cNvSpPr>
          <p:nvPr/>
        </p:nvSpPr>
        <p:spPr bwMode="auto">
          <a:xfrm>
            <a:off x="4390272" y="1230302"/>
            <a:ext cx="96832" cy="96832"/>
          </a:xfrm>
          <a:prstGeom prst="ellipse">
            <a:avLst/>
          </a:prstGeom>
          <a:solidFill>
            <a:srgbClr val="E047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Oval 571"/>
          <p:cNvSpPr>
            <a:spLocks noChangeArrowheads="1"/>
          </p:cNvSpPr>
          <p:nvPr/>
        </p:nvSpPr>
        <p:spPr bwMode="auto">
          <a:xfrm>
            <a:off x="4606720" y="1398335"/>
            <a:ext cx="96832" cy="96832"/>
          </a:xfrm>
          <a:prstGeom prst="ellipse">
            <a:avLst/>
          </a:prstGeom>
          <a:solidFill>
            <a:srgbClr val="E047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Oval 572"/>
          <p:cNvSpPr>
            <a:spLocks noChangeArrowheads="1"/>
          </p:cNvSpPr>
          <p:nvPr/>
        </p:nvSpPr>
        <p:spPr bwMode="auto">
          <a:xfrm>
            <a:off x="5270303" y="820191"/>
            <a:ext cx="96832" cy="82593"/>
          </a:xfrm>
          <a:prstGeom prst="ellipse">
            <a:avLst/>
          </a:prstGeom>
          <a:solidFill>
            <a:srgbClr val="E047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573"/>
          <p:cNvSpPr>
            <a:spLocks/>
          </p:cNvSpPr>
          <p:nvPr/>
        </p:nvSpPr>
        <p:spPr bwMode="auto">
          <a:xfrm>
            <a:off x="5643391" y="1905278"/>
            <a:ext cx="111073" cy="156641"/>
          </a:xfrm>
          <a:custGeom>
            <a:avLst/>
            <a:gdLst>
              <a:gd name="T0" fmla="*/ 0 w 9"/>
              <a:gd name="T1" fmla="*/ 13 h 13"/>
              <a:gd name="T2" fmla="*/ 0 w 9"/>
              <a:gd name="T3" fmla="*/ 6 h 13"/>
              <a:gd name="T4" fmla="*/ 9 w 9"/>
              <a:gd name="T5" fmla="*/ 0 h 13"/>
              <a:gd name="T6" fmla="*/ 9 w 9"/>
              <a:gd name="T7" fmla="*/ 11 h 13"/>
              <a:gd name="T8" fmla="*/ 8 w 9"/>
              <a:gd name="T9" fmla="*/ 9 h 13"/>
              <a:gd name="T10" fmla="*/ 0 w 9"/>
              <a:gd name="T11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13">
                <a:moveTo>
                  <a:pt x="0" y="13"/>
                </a:moveTo>
                <a:lnTo>
                  <a:pt x="0" y="6"/>
                </a:lnTo>
                <a:cubicBezTo>
                  <a:pt x="4" y="4"/>
                  <a:pt x="7" y="2"/>
                  <a:pt x="9" y="0"/>
                </a:cubicBezTo>
                <a:lnTo>
                  <a:pt x="9" y="11"/>
                </a:lnTo>
                <a:lnTo>
                  <a:pt x="8" y="9"/>
                </a:lnTo>
                <a:cubicBezTo>
                  <a:pt x="5" y="11"/>
                  <a:pt x="3" y="12"/>
                  <a:pt x="0" y="13"/>
                </a:cubicBezTo>
                <a:close/>
              </a:path>
            </a:pathLst>
          </a:custGeom>
          <a:solidFill>
            <a:srgbClr val="234B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574"/>
          <p:cNvSpPr>
            <a:spLocks noEditPoints="1"/>
          </p:cNvSpPr>
          <p:nvPr/>
        </p:nvSpPr>
        <p:spPr bwMode="auto">
          <a:xfrm>
            <a:off x="4994048" y="1603391"/>
            <a:ext cx="649344" cy="506943"/>
          </a:xfrm>
          <a:custGeom>
            <a:avLst/>
            <a:gdLst>
              <a:gd name="T0" fmla="*/ 39 w 54"/>
              <a:gd name="T1" fmla="*/ 42 h 42"/>
              <a:gd name="T2" fmla="*/ 38 w 54"/>
              <a:gd name="T3" fmla="*/ 42 h 42"/>
              <a:gd name="T4" fmla="*/ 32 w 54"/>
              <a:gd name="T5" fmla="*/ 41 h 42"/>
              <a:gd name="T6" fmla="*/ 32 w 54"/>
              <a:gd name="T7" fmla="*/ 34 h 42"/>
              <a:gd name="T8" fmla="*/ 38 w 54"/>
              <a:gd name="T9" fmla="*/ 34 h 42"/>
              <a:gd name="T10" fmla="*/ 39 w 54"/>
              <a:gd name="T11" fmla="*/ 34 h 42"/>
              <a:gd name="T12" fmla="*/ 54 w 54"/>
              <a:gd name="T13" fmla="*/ 31 h 42"/>
              <a:gd name="T14" fmla="*/ 54 w 54"/>
              <a:gd name="T15" fmla="*/ 38 h 42"/>
              <a:gd name="T16" fmla="*/ 39 w 54"/>
              <a:gd name="T17" fmla="*/ 42 h 42"/>
              <a:gd name="T18" fmla="*/ 23 w 54"/>
              <a:gd name="T19" fmla="*/ 38 h 42"/>
              <a:gd name="T20" fmla="*/ 13 w 54"/>
              <a:gd name="T21" fmla="*/ 32 h 42"/>
              <a:gd name="T22" fmla="*/ 13 w 54"/>
              <a:gd name="T23" fmla="*/ 25 h 42"/>
              <a:gd name="T24" fmla="*/ 23 w 54"/>
              <a:gd name="T25" fmla="*/ 31 h 42"/>
              <a:gd name="T26" fmla="*/ 23 w 54"/>
              <a:gd name="T27" fmla="*/ 38 h 42"/>
              <a:gd name="T28" fmla="*/ 4 w 54"/>
              <a:gd name="T29" fmla="*/ 20 h 42"/>
              <a:gd name="T30" fmla="*/ 0 w 54"/>
              <a:gd name="T31" fmla="*/ 3 h 42"/>
              <a:gd name="T32" fmla="*/ 1 w 54"/>
              <a:gd name="T33" fmla="*/ 0 h 42"/>
              <a:gd name="T34" fmla="*/ 4 w 54"/>
              <a:gd name="T35" fmla="*/ 13 h 42"/>
              <a:gd name="T36" fmla="*/ 4 w 54"/>
              <a:gd name="T37" fmla="*/ 2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4" h="42">
                <a:moveTo>
                  <a:pt x="39" y="42"/>
                </a:moveTo>
                <a:cubicBezTo>
                  <a:pt x="39" y="42"/>
                  <a:pt x="38" y="42"/>
                  <a:pt x="38" y="42"/>
                </a:cubicBezTo>
                <a:cubicBezTo>
                  <a:pt x="36" y="42"/>
                  <a:pt x="34" y="42"/>
                  <a:pt x="32" y="41"/>
                </a:cubicBezTo>
                <a:lnTo>
                  <a:pt x="32" y="34"/>
                </a:lnTo>
                <a:cubicBezTo>
                  <a:pt x="34" y="34"/>
                  <a:pt x="36" y="34"/>
                  <a:pt x="38" y="34"/>
                </a:cubicBezTo>
                <a:cubicBezTo>
                  <a:pt x="38" y="34"/>
                  <a:pt x="39" y="34"/>
                  <a:pt x="39" y="34"/>
                </a:cubicBezTo>
                <a:cubicBezTo>
                  <a:pt x="44" y="34"/>
                  <a:pt x="49" y="33"/>
                  <a:pt x="54" y="31"/>
                </a:cubicBezTo>
                <a:lnTo>
                  <a:pt x="54" y="38"/>
                </a:lnTo>
                <a:cubicBezTo>
                  <a:pt x="49" y="41"/>
                  <a:pt x="44" y="42"/>
                  <a:pt x="39" y="42"/>
                </a:cubicBezTo>
                <a:close/>
                <a:moveTo>
                  <a:pt x="23" y="38"/>
                </a:moveTo>
                <a:cubicBezTo>
                  <a:pt x="19" y="37"/>
                  <a:pt x="16" y="35"/>
                  <a:pt x="13" y="32"/>
                </a:cubicBezTo>
                <a:lnTo>
                  <a:pt x="13" y="25"/>
                </a:lnTo>
                <a:cubicBezTo>
                  <a:pt x="16" y="27"/>
                  <a:pt x="19" y="29"/>
                  <a:pt x="23" y="31"/>
                </a:cubicBezTo>
                <a:lnTo>
                  <a:pt x="23" y="38"/>
                </a:lnTo>
                <a:close/>
                <a:moveTo>
                  <a:pt x="4" y="20"/>
                </a:moveTo>
                <a:cubicBezTo>
                  <a:pt x="2" y="15"/>
                  <a:pt x="0" y="9"/>
                  <a:pt x="0" y="3"/>
                </a:cubicBezTo>
                <a:cubicBezTo>
                  <a:pt x="0" y="2"/>
                  <a:pt x="0" y="1"/>
                  <a:pt x="1" y="0"/>
                </a:cubicBezTo>
                <a:cubicBezTo>
                  <a:pt x="1" y="4"/>
                  <a:pt x="2" y="9"/>
                  <a:pt x="4" y="13"/>
                </a:cubicBezTo>
                <a:lnTo>
                  <a:pt x="4" y="20"/>
                </a:lnTo>
                <a:close/>
              </a:path>
            </a:pathLst>
          </a:custGeom>
          <a:solidFill>
            <a:srgbClr val="BEC8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575"/>
          <p:cNvSpPr>
            <a:spLocks/>
          </p:cNvSpPr>
          <p:nvPr/>
        </p:nvSpPr>
        <p:spPr bwMode="auto">
          <a:xfrm>
            <a:off x="5042463" y="1760030"/>
            <a:ext cx="108224" cy="230689"/>
          </a:xfrm>
          <a:custGeom>
            <a:avLst/>
            <a:gdLst>
              <a:gd name="T0" fmla="*/ 9 w 9"/>
              <a:gd name="T1" fmla="*/ 19 h 19"/>
              <a:gd name="T2" fmla="*/ 0 w 9"/>
              <a:gd name="T3" fmla="*/ 7 h 19"/>
              <a:gd name="T4" fmla="*/ 0 w 9"/>
              <a:gd name="T5" fmla="*/ 0 h 19"/>
              <a:gd name="T6" fmla="*/ 9 w 9"/>
              <a:gd name="T7" fmla="*/ 12 h 19"/>
              <a:gd name="T8" fmla="*/ 9 w 9"/>
              <a:gd name="T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9">
                <a:moveTo>
                  <a:pt x="9" y="19"/>
                </a:moveTo>
                <a:cubicBezTo>
                  <a:pt x="6" y="16"/>
                  <a:pt x="2" y="12"/>
                  <a:pt x="0" y="7"/>
                </a:cubicBezTo>
                <a:lnTo>
                  <a:pt x="0" y="0"/>
                </a:lnTo>
                <a:cubicBezTo>
                  <a:pt x="2" y="4"/>
                  <a:pt x="6" y="8"/>
                  <a:pt x="9" y="12"/>
                </a:cubicBezTo>
                <a:lnTo>
                  <a:pt x="9" y="19"/>
                </a:lnTo>
                <a:close/>
              </a:path>
            </a:pathLst>
          </a:custGeom>
          <a:solidFill>
            <a:srgbClr val="CE79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576"/>
          <p:cNvSpPr>
            <a:spLocks/>
          </p:cNvSpPr>
          <p:nvPr/>
        </p:nvSpPr>
        <p:spPr bwMode="auto">
          <a:xfrm>
            <a:off x="5270303" y="1976477"/>
            <a:ext cx="108224" cy="122465"/>
          </a:xfrm>
          <a:custGeom>
            <a:avLst/>
            <a:gdLst>
              <a:gd name="T0" fmla="*/ 9 w 9"/>
              <a:gd name="T1" fmla="*/ 10 h 10"/>
              <a:gd name="T2" fmla="*/ 0 w 9"/>
              <a:gd name="T3" fmla="*/ 7 h 10"/>
              <a:gd name="T4" fmla="*/ 0 w 9"/>
              <a:gd name="T5" fmla="*/ 0 h 10"/>
              <a:gd name="T6" fmla="*/ 9 w 9"/>
              <a:gd name="T7" fmla="*/ 3 h 10"/>
              <a:gd name="T8" fmla="*/ 9 w 9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0">
                <a:moveTo>
                  <a:pt x="9" y="10"/>
                </a:moveTo>
                <a:cubicBezTo>
                  <a:pt x="6" y="10"/>
                  <a:pt x="3" y="9"/>
                  <a:pt x="0" y="7"/>
                </a:cubicBezTo>
                <a:lnTo>
                  <a:pt x="0" y="0"/>
                </a:lnTo>
                <a:cubicBezTo>
                  <a:pt x="3" y="1"/>
                  <a:pt x="6" y="2"/>
                  <a:pt x="9" y="3"/>
                </a:cubicBezTo>
                <a:lnTo>
                  <a:pt x="9" y="10"/>
                </a:lnTo>
                <a:close/>
              </a:path>
            </a:pathLst>
          </a:custGeom>
          <a:solidFill>
            <a:srgbClr val="CE79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583"/>
          <p:cNvSpPr>
            <a:spLocks/>
          </p:cNvSpPr>
          <p:nvPr/>
        </p:nvSpPr>
        <p:spPr bwMode="auto">
          <a:xfrm>
            <a:off x="5788638" y="1879646"/>
            <a:ext cx="615168" cy="629408"/>
          </a:xfrm>
          <a:custGeom>
            <a:avLst/>
            <a:gdLst>
              <a:gd name="T0" fmla="*/ 47 w 51"/>
              <a:gd name="T1" fmla="*/ 48 h 52"/>
              <a:gd name="T2" fmla="*/ 47 w 51"/>
              <a:gd name="T3" fmla="*/ 48 h 52"/>
              <a:gd name="T4" fmla="*/ 33 w 51"/>
              <a:gd name="T5" fmla="*/ 48 h 52"/>
              <a:gd name="T6" fmla="*/ 4 w 51"/>
              <a:gd name="T7" fmla="*/ 18 h 52"/>
              <a:gd name="T8" fmla="*/ 4 w 51"/>
              <a:gd name="T9" fmla="*/ 4 h 52"/>
              <a:gd name="T10" fmla="*/ 4 w 51"/>
              <a:gd name="T11" fmla="*/ 4 h 52"/>
              <a:gd name="T12" fmla="*/ 18 w 51"/>
              <a:gd name="T13" fmla="*/ 4 h 52"/>
              <a:gd name="T14" fmla="*/ 47 w 51"/>
              <a:gd name="T15" fmla="*/ 34 h 52"/>
              <a:gd name="T16" fmla="*/ 47 w 51"/>
              <a:gd name="T17" fmla="*/ 4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52">
                <a:moveTo>
                  <a:pt x="47" y="48"/>
                </a:moveTo>
                <a:lnTo>
                  <a:pt x="47" y="48"/>
                </a:lnTo>
                <a:cubicBezTo>
                  <a:pt x="43" y="52"/>
                  <a:pt x="37" y="52"/>
                  <a:pt x="33" y="48"/>
                </a:cubicBezTo>
                <a:lnTo>
                  <a:pt x="4" y="18"/>
                </a:lnTo>
                <a:cubicBezTo>
                  <a:pt x="0" y="14"/>
                  <a:pt x="0" y="8"/>
                  <a:pt x="4" y="4"/>
                </a:cubicBezTo>
                <a:lnTo>
                  <a:pt x="4" y="4"/>
                </a:lnTo>
                <a:cubicBezTo>
                  <a:pt x="8" y="0"/>
                  <a:pt x="14" y="0"/>
                  <a:pt x="18" y="4"/>
                </a:cubicBezTo>
                <a:lnTo>
                  <a:pt x="47" y="34"/>
                </a:lnTo>
                <a:cubicBezTo>
                  <a:pt x="51" y="38"/>
                  <a:pt x="51" y="44"/>
                  <a:pt x="47" y="48"/>
                </a:cubicBezTo>
                <a:close/>
              </a:path>
            </a:pathLst>
          </a:custGeom>
          <a:solidFill>
            <a:srgbClr val="00D4E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584"/>
          <p:cNvSpPr>
            <a:spLocks/>
          </p:cNvSpPr>
          <p:nvPr/>
        </p:nvSpPr>
        <p:spPr bwMode="auto">
          <a:xfrm>
            <a:off x="5862686" y="2013502"/>
            <a:ext cx="469921" cy="458528"/>
          </a:xfrm>
          <a:custGeom>
            <a:avLst/>
            <a:gdLst>
              <a:gd name="T0" fmla="*/ 37 w 39"/>
              <a:gd name="T1" fmla="*/ 37 h 38"/>
              <a:gd name="T2" fmla="*/ 32 w 39"/>
              <a:gd name="T3" fmla="*/ 37 h 38"/>
              <a:gd name="T4" fmla="*/ 2 w 39"/>
              <a:gd name="T5" fmla="*/ 7 h 38"/>
              <a:gd name="T6" fmla="*/ 2 w 39"/>
              <a:gd name="T7" fmla="*/ 2 h 38"/>
              <a:gd name="T8" fmla="*/ 7 w 39"/>
              <a:gd name="T9" fmla="*/ 2 h 38"/>
              <a:gd name="T10" fmla="*/ 37 w 39"/>
              <a:gd name="T11" fmla="*/ 32 h 38"/>
              <a:gd name="T12" fmla="*/ 37 w 39"/>
              <a:gd name="T13" fmla="*/ 37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38">
                <a:moveTo>
                  <a:pt x="37" y="37"/>
                </a:moveTo>
                <a:cubicBezTo>
                  <a:pt x="36" y="38"/>
                  <a:pt x="33" y="38"/>
                  <a:pt x="32" y="37"/>
                </a:cubicBezTo>
                <a:lnTo>
                  <a:pt x="2" y="7"/>
                </a:lnTo>
                <a:cubicBezTo>
                  <a:pt x="0" y="5"/>
                  <a:pt x="0" y="3"/>
                  <a:pt x="2" y="2"/>
                </a:cubicBezTo>
                <a:cubicBezTo>
                  <a:pt x="3" y="0"/>
                  <a:pt x="6" y="0"/>
                  <a:pt x="7" y="2"/>
                </a:cubicBezTo>
                <a:lnTo>
                  <a:pt x="37" y="32"/>
                </a:lnTo>
                <a:cubicBezTo>
                  <a:pt x="39" y="33"/>
                  <a:pt x="39" y="35"/>
                  <a:pt x="37" y="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4" name="Freeform 585"/>
          <p:cNvSpPr>
            <a:spLocks/>
          </p:cNvSpPr>
          <p:nvPr/>
        </p:nvSpPr>
        <p:spPr bwMode="auto">
          <a:xfrm>
            <a:off x="4994048" y="1096447"/>
            <a:ext cx="928447" cy="917055"/>
          </a:xfrm>
          <a:custGeom>
            <a:avLst/>
            <a:gdLst>
              <a:gd name="T0" fmla="*/ 66 w 77"/>
              <a:gd name="T1" fmla="*/ 65 h 76"/>
              <a:gd name="T2" fmla="*/ 66 w 77"/>
              <a:gd name="T3" fmla="*/ 65 h 76"/>
              <a:gd name="T4" fmla="*/ 38 w 77"/>
              <a:gd name="T5" fmla="*/ 76 h 76"/>
              <a:gd name="T6" fmla="*/ 0 w 77"/>
              <a:gd name="T7" fmla="*/ 38 h 76"/>
              <a:gd name="T8" fmla="*/ 12 w 77"/>
              <a:gd name="T9" fmla="*/ 11 h 76"/>
              <a:gd name="T10" fmla="*/ 39 w 77"/>
              <a:gd name="T11" fmla="*/ 0 h 76"/>
              <a:gd name="T12" fmla="*/ 66 w 77"/>
              <a:gd name="T13" fmla="*/ 11 h 76"/>
              <a:gd name="T14" fmla="*/ 77 w 77"/>
              <a:gd name="T15" fmla="*/ 38 h 76"/>
              <a:gd name="T16" fmla="*/ 66 w 77"/>
              <a:gd name="T17" fmla="*/ 6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" h="76">
                <a:moveTo>
                  <a:pt x="66" y="65"/>
                </a:moveTo>
                <a:lnTo>
                  <a:pt x="66" y="65"/>
                </a:lnTo>
                <a:cubicBezTo>
                  <a:pt x="58" y="72"/>
                  <a:pt x="49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28"/>
                  <a:pt x="4" y="18"/>
                  <a:pt x="12" y="11"/>
                </a:cubicBezTo>
                <a:cubicBezTo>
                  <a:pt x="19" y="4"/>
                  <a:pt x="28" y="0"/>
                  <a:pt x="39" y="0"/>
                </a:cubicBezTo>
                <a:cubicBezTo>
                  <a:pt x="49" y="0"/>
                  <a:pt x="58" y="4"/>
                  <a:pt x="66" y="11"/>
                </a:cubicBezTo>
                <a:cubicBezTo>
                  <a:pt x="73" y="18"/>
                  <a:pt x="77" y="28"/>
                  <a:pt x="77" y="38"/>
                </a:cubicBezTo>
                <a:cubicBezTo>
                  <a:pt x="77" y="48"/>
                  <a:pt x="73" y="58"/>
                  <a:pt x="66" y="65"/>
                </a:cubicBezTo>
                <a:close/>
              </a:path>
            </a:pathLst>
          </a:cu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586"/>
          <p:cNvSpPr>
            <a:spLocks/>
          </p:cNvSpPr>
          <p:nvPr/>
        </p:nvSpPr>
        <p:spPr bwMode="auto">
          <a:xfrm>
            <a:off x="5016832" y="1122078"/>
            <a:ext cx="447137" cy="868640"/>
          </a:xfrm>
          <a:custGeom>
            <a:avLst/>
            <a:gdLst>
              <a:gd name="T0" fmla="*/ 36 w 37"/>
              <a:gd name="T1" fmla="*/ 72 h 72"/>
              <a:gd name="T2" fmla="*/ 11 w 37"/>
              <a:gd name="T3" fmla="*/ 61 h 72"/>
              <a:gd name="T4" fmla="*/ 1 w 37"/>
              <a:gd name="T5" fmla="*/ 36 h 72"/>
              <a:gd name="T6" fmla="*/ 11 w 37"/>
              <a:gd name="T7" fmla="*/ 11 h 72"/>
              <a:gd name="T8" fmla="*/ 37 w 37"/>
              <a:gd name="T9" fmla="*/ 0 h 72"/>
              <a:gd name="T10" fmla="*/ 37 w 37"/>
              <a:gd name="T11" fmla="*/ 0 h 72"/>
              <a:gd name="T12" fmla="*/ 37 w 37"/>
              <a:gd name="T13" fmla="*/ 5 h 72"/>
              <a:gd name="T14" fmla="*/ 37 w 37"/>
              <a:gd name="T15" fmla="*/ 5 h 72"/>
              <a:gd name="T16" fmla="*/ 14 w 37"/>
              <a:gd name="T17" fmla="*/ 14 h 72"/>
              <a:gd name="T18" fmla="*/ 5 w 37"/>
              <a:gd name="T19" fmla="*/ 36 h 72"/>
              <a:gd name="T20" fmla="*/ 14 w 37"/>
              <a:gd name="T21" fmla="*/ 58 h 72"/>
              <a:gd name="T22" fmla="*/ 36 w 37"/>
              <a:gd name="T23" fmla="*/ 67 h 72"/>
              <a:gd name="T24" fmla="*/ 36 w 37"/>
              <a:gd name="T25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" h="72">
                <a:moveTo>
                  <a:pt x="36" y="72"/>
                </a:moveTo>
                <a:cubicBezTo>
                  <a:pt x="27" y="72"/>
                  <a:pt x="18" y="68"/>
                  <a:pt x="11" y="61"/>
                </a:cubicBezTo>
                <a:cubicBezTo>
                  <a:pt x="4" y="55"/>
                  <a:pt x="0" y="46"/>
                  <a:pt x="1" y="36"/>
                </a:cubicBezTo>
                <a:cubicBezTo>
                  <a:pt x="1" y="26"/>
                  <a:pt x="4" y="17"/>
                  <a:pt x="11" y="11"/>
                </a:cubicBezTo>
                <a:cubicBezTo>
                  <a:pt x="18" y="4"/>
                  <a:pt x="27" y="0"/>
                  <a:pt x="37" y="0"/>
                </a:cubicBezTo>
                <a:lnTo>
                  <a:pt x="37" y="0"/>
                </a:lnTo>
                <a:lnTo>
                  <a:pt x="37" y="5"/>
                </a:lnTo>
                <a:lnTo>
                  <a:pt x="37" y="5"/>
                </a:lnTo>
                <a:cubicBezTo>
                  <a:pt x="28" y="5"/>
                  <a:pt x="20" y="8"/>
                  <a:pt x="14" y="14"/>
                </a:cubicBezTo>
                <a:cubicBezTo>
                  <a:pt x="9" y="20"/>
                  <a:pt x="5" y="28"/>
                  <a:pt x="5" y="36"/>
                </a:cubicBezTo>
                <a:cubicBezTo>
                  <a:pt x="5" y="44"/>
                  <a:pt x="9" y="52"/>
                  <a:pt x="14" y="58"/>
                </a:cubicBezTo>
                <a:cubicBezTo>
                  <a:pt x="20" y="64"/>
                  <a:pt x="28" y="67"/>
                  <a:pt x="36" y="67"/>
                </a:cubicBezTo>
                <a:lnTo>
                  <a:pt x="36" y="72"/>
                </a:lnTo>
                <a:close/>
              </a:path>
            </a:pathLst>
          </a:cu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587"/>
          <p:cNvSpPr>
            <a:spLocks/>
          </p:cNvSpPr>
          <p:nvPr/>
        </p:nvSpPr>
        <p:spPr bwMode="auto">
          <a:xfrm>
            <a:off x="5113664" y="1216063"/>
            <a:ext cx="686369" cy="677823"/>
          </a:xfrm>
          <a:custGeom>
            <a:avLst/>
            <a:gdLst>
              <a:gd name="T0" fmla="*/ 8 w 57"/>
              <a:gd name="T1" fmla="*/ 8 h 56"/>
              <a:gd name="T2" fmla="*/ 0 w 57"/>
              <a:gd name="T3" fmla="*/ 28 h 56"/>
              <a:gd name="T4" fmla="*/ 28 w 57"/>
              <a:gd name="T5" fmla="*/ 56 h 56"/>
              <a:gd name="T6" fmla="*/ 49 w 57"/>
              <a:gd name="T7" fmla="*/ 48 h 56"/>
              <a:gd name="T8" fmla="*/ 49 w 57"/>
              <a:gd name="T9" fmla="*/ 48 h 56"/>
              <a:gd name="T10" fmla="*/ 57 w 57"/>
              <a:gd name="T11" fmla="*/ 28 h 56"/>
              <a:gd name="T12" fmla="*/ 49 w 57"/>
              <a:gd name="T13" fmla="*/ 8 h 56"/>
              <a:gd name="T14" fmla="*/ 29 w 57"/>
              <a:gd name="T15" fmla="*/ 0 h 56"/>
              <a:gd name="T16" fmla="*/ 8 w 57"/>
              <a:gd name="T17" fmla="*/ 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56">
                <a:moveTo>
                  <a:pt x="8" y="8"/>
                </a:moveTo>
                <a:cubicBezTo>
                  <a:pt x="3" y="13"/>
                  <a:pt x="0" y="20"/>
                  <a:pt x="0" y="28"/>
                </a:cubicBezTo>
                <a:cubicBezTo>
                  <a:pt x="0" y="44"/>
                  <a:pt x="13" y="56"/>
                  <a:pt x="28" y="56"/>
                </a:cubicBezTo>
                <a:cubicBezTo>
                  <a:pt x="36" y="56"/>
                  <a:pt x="43" y="53"/>
                  <a:pt x="49" y="48"/>
                </a:cubicBezTo>
                <a:lnTo>
                  <a:pt x="49" y="48"/>
                </a:lnTo>
                <a:cubicBezTo>
                  <a:pt x="54" y="43"/>
                  <a:pt x="57" y="36"/>
                  <a:pt x="57" y="28"/>
                </a:cubicBezTo>
                <a:cubicBezTo>
                  <a:pt x="57" y="20"/>
                  <a:pt x="54" y="13"/>
                  <a:pt x="49" y="8"/>
                </a:cubicBezTo>
                <a:cubicBezTo>
                  <a:pt x="43" y="3"/>
                  <a:pt x="36" y="0"/>
                  <a:pt x="29" y="0"/>
                </a:cubicBezTo>
                <a:cubicBezTo>
                  <a:pt x="21" y="0"/>
                  <a:pt x="14" y="3"/>
                  <a:pt x="8" y="8"/>
                </a:cubicBezTo>
                <a:close/>
              </a:path>
            </a:pathLst>
          </a:custGeom>
          <a:solidFill>
            <a:srgbClr val="72BF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588"/>
          <p:cNvSpPr>
            <a:spLocks/>
          </p:cNvSpPr>
          <p:nvPr/>
        </p:nvSpPr>
        <p:spPr bwMode="auto">
          <a:xfrm>
            <a:off x="5184863" y="1216063"/>
            <a:ext cx="615168" cy="663584"/>
          </a:xfrm>
          <a:custGeom>
            <a:avLst/>
            <a:gdLst>
              <a:gd name="T0" fmla="*/ 43 w 51"/>
              <a:gd name="T1" fmla="*/ 8 h 55"/>
              <a:gd name="T2" fmla="*/ 23 w 51"/>
              <a:gd name="T3" fmla="*/ 0 h 55"/>
              <a:gd name="T4" fmla="*/ 16 w 51"/>
              <a:gd name="T5" fmla="*/ 0 h 55"/>
              <a:gd name="T6" fmla="*/ 8 w 51"/>
              <a:gd name="T7" fmla="*/ 6 h 55"/>
              <a:gd name="T8" fmla="*/ 0 w 51"/>
              <a:gd name="T9" fmla="*/ 26 h 55"/>
              <a:gd name="T10" fmla="*/ 28 w 51"/>
              <a:gd name="T11" fmla="*/ 55 h 55"/>
              <a:gd name="T12" fmla="*/ 34 w 51"/>
              <a:gd name="T13" fmla="*/ 54 h 55"/>
              <a:gd name="T14" fmla="*/ 43 w 51"/>
              <a:gd name="T15" fmla="*/ 48 h 55"/>
              <a:gd name="T16" fmla="*/ 43 w 51"/>
              <a:gd name="T17" fmla="*/ 48 h 55"/>
              <a:gd name="T18" fmla="*/ 51 w 51"/>
              <a:gd name="T19" fmla="*/ 28 h 55"/>
              <a:gd name="T20" fmla="*/ 43 w 51"/>
              <a:gd name="T21" fmla="*/ 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" h="55">
                <a:moveTo>
                  <a:pt x="43" y="8"/>
                </a:moveTo>
                <a:cubicBezTo>
                  <a:pt x="37" y="3"/>
                  <a:pt x="30" y="0"/>
                  <a:pt x="23" y="0"/>
                </a:cubicBezTo>
                <a:cubicBezTo>
                  <a:pt x="20" y="0"/>
                  <a:pt x="18" y="0"/>
                  <a:pt x="16" y="0"/>
                </a:cubicBezTo>
                <a:cubicBezTo>
                  <a:pt x="13" y="2"/>
                  <a:pt x="10" y="4"/>
                  <a:pt x="8" y="6"/>
                </a:cubicBezTo>
                <a:cubicBezTo>
                  <a:pt x="3" y="11"/>
                  <a:pt x="0" y="19"/>
                  <a:pt x="0" y="26"/>
                </a:cubicBezTo>
                <a:cubicBezTo>
                  <a:pt x="0" y="42"/>
                  <a:pt x="12" y="55"/>
                  <a:pt x="28" y="55"/>
                </a:cubicBezTo>
                <a:cubicBezTo>
                  <a:pt x="30" y="55"/>
                  <a:pt x="32" y="54"/>
                  <a:pt x="34" y="54"/>
                </a:cubicBezTo>
                <a:cubicBezTo>
                  <a:pt x="37" y="53"/>
                  <a:pt x="40" y="51"/>
                  <a:pt x="43" y="48"/>
                </a:cubicBezTo>
                <a:lnTo>
                  <a:pt x="43" y="48"/>
                </a:lnTo>
                <a:cubicBezTo>
                  <a:pt x="48" y="43"/>
                  <a:pt x="51" y="36"/>
                  <a:pt x="51" y="28"/>
                </a:cubicBezTo>
                <a:cubicBezTo>
                  <a:pt x="51" y="20"/>
                  <a:pt x="48" y="13"/>
                  <a:pt x="43" y="8"/>
                </a:cubicBezTo>
                <a:close/>
              </a:path>
            </a:pathLst>
          </a:custGeom>
          <a:solidFill>
            <a:srgbClr val="A1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589"/>
          <p:cNvSpPr>
            <a:spLocks/>
          </p:cNvSpPr>
          <p:nvPr/>
        </p:nvSpPr>
        <p:spPr bwMode="auto">
          <a:xfrm>
            <a:off x="5706047" y="1797055"/>
            <a:ext cx="190817" cy="205056"/>
          </a:xfrm>
          <a:custGeom>
            <a:avLst/>
            <a:gdLst>
              <a:gd name="T0" fmla="*/ 15 w 16"/>
              <a:gd name="T1" fmla="*/ 15 h 17"/>
              <a:gd name="T2" fmla="*/ 8 w 16"/>
              <a:gd name="T3" fmla="*/ 15 h 17"/>
              <a:gd name="T4" fmla="*/ 2 w 16"/>
              <a:gd name="T5" fmla="*/ 9 h 17"/>
              <a:gd name="T6" fmla="*/ 2 w 16"/>
              <a:gd name="T7" fmla="*/ 2 h 17"/>
              <a:gd name="T8" fmla="*/ 2 w 16"/>
              <a:gd name="T9" fmla="*/ 2 h 17"/>
              <a:gd name="T10" fmla="*/ 8 w 16"/>
              <a:gd name="T11" fmla="*/ 2 h 17"/>
              <a:gd name="T12" fmla="*/ 15 w 16"/>
              <a:gd name="T13" fmla="*/ 8 h 17"/>
              <a:gd name="T14" fmla="*/ 15 w 16"/>
              <a:gd name="T15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17">
                <a:moveTo>
                  <a:pt x="15" y="15"/>
                </a:moveTo>
                <a:cubicBezTo>
                  <a:pt x="13" y="17"/>
                  <a:pt x="10" y="17"/>
                  <a:pt x="8" y="15"/>
                </a:cubicBezTo>
                <a:lnTo>
                  <a:pt x="2" y="9"/>
                </a:lnTo>
                <a:cubicBezTo>
                  <a:pt x="0" y="7"/>
                  <a:pt x="0" y="4"/>
                  <a:pt x="2" y="2"/>
                </a:cubicBezTo>
                <a:lnTo>
                  <a:pt x="2" y="2"/>
                </a:lnTo>
                <a:cubicBezTo>
                  <a:pt x="3" y="0"/>
                  <a:pt x="7" y="0"/>
                  <a:pt x="8" y="2"/>
                </a:cubicBezTo>
                <a:lnTo>
                  <a:pt x="15" y="8"/>
                </a:lnTo>
                <a:cubicBezTo>
                  <a:pt x="16" y="10"/>
                  <a:pt x="16" y="13"/>
                  <a:pt x="15" y="15"/>
                </a:cubicBezTo>
                <a:close/>
              </a:path>
            </a:pathLst>
          </a:cu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590"/>
          <p:cNvSpPr>
            <a:spLocks/>
          </p:cNvSpPr>
          <p:nvPr/>
        </p:nvSpPr>
        <p:spPr bwMode="auto">
          <a:xfrm>
            <a:off x="5113664" y="1327134"/>
            <a:ext cx="85440" cy="458528"/>
          </a:xfrm>
          <a:custGeom>
            <a:avLst/>
            <a:gdLst>
              <a:gd name="T0" fmla="*/ 7 w 7"/>
              <a:gd name="T1" fmla="*/ 37 h 38"/>
              <a:gd name="T2" fmla="*/ 6 w 7"/>
              <a:gd name="T3" fmla="*/ 36 h 38"/>
              <a:gd name="T4" fmla="*/ 5 w 7"/>
              <a:gd name="T5" fmla="*/ 35 h 38"/>
              <a:gd name="T6" fmla="*/ 4 w 7"/>
              <a:gd name="T7" fmla="*/ 34 h 38"/>
              <a:gd name="T8" fmla="*/ 3 w 7"/>
              <a:gd name="T9" fmla="*/ 32 h 38"/>
              <a:gd name="T10" fmla="*/ 3 w 7"/>
              <a:gd name="T11" fmla="*/ 31 h 38"/>
              <a:gd name="T12" fmla="*/ 2 w 7"/>
              <a:gd name="T13" fmla="*/ 30 h 38"/>
              <a:gd name="T14" fmla="*/ 2 w 7"/>
              <a:gd name="T15" fmla="*/ 29 h 38"/>
              <a:gd name="T16" fmla="*/ 1 w 7"/>
              <a:gd name="T17" fmla="*/ 27 h 38"/>
              <a:gd name="T18" fmla="*/ 1 w 7"/>
              <a:gd name="T19" fmla="*/ 26 h 38"/>
              <a:gd name="T20" fmla="*/ 1 w 7"/>
              <a:gd name="T21" fmla="*/ 25 h 38"/>
              <a:gd name="T22" fmla="*/ 0 w 7"/>
              <a:gd name="T23" fmla="*/ 23 h 38"/>
              <a:gd name="T24" fmla="*/ 0 w 7"/>
              <a:gd name="T25" fmla="*/ 22 h 38"/>
              <a:gd name="T26" fmla="*/ 0 w 7"/>
              <a:gd name="T27" fmla="*/ 20 h 38"/>
              <a:gd name="T28" fmla="*/ 0 w 7"/>
              <a:gd name="T29" fmla="*/ 20 h 38"/>
              <a:gd name="T30" fmla="*/ 0 w 7"/>
              <a:gd name="T31" fmla="*/ 19 h 38"/>
              <a:gd name="T32" fmla="*/ 0 w 7"/>
              <a:gd name="T33" fmla="*/ 19 h 38"/>
              <a:gd name="T34" fmla="*/ 0 w 7"/>
              <a:gd name="T35" fmla="*/ 18 h 38"/>
              <a:gd name="T36" fmla="*/ 0 w 7"/>
              <a:gd name="T37" fmla="*/ 18 h 38"/>
              <a:gd name="T38" fmla="*/ 0 w 7"/>
              <a:gd name="T39" fmla="*/ 17 h 38"/>
              <a:gd name="T40" fmla="*/ 0 w 7"/>
              <a:gd name="T41" fmla="*/ 16 h 38"/>
              <a:gd name="T42" fmla="*/ 0 w 7"/>
              <a:gd name="T43" fmla="*/ 16 h 38"/>
              <a:gd name="T44" fmla="*/ 0 w 7"/>
              <a:gd name="T45" fmla="*/ 15 h 38"/>
              <a:gd name="T46" fmla="*/ 0 w 7"/>
              <a:gd name="T47" fmla="*/ 14 h 38"/>
              <a:gd name="T48" fmla="*/ 1 w 7"/>
              <a:gd name="T49" fmla="*/ 14 h 38"/>
              <a:gd name="T50" fmla="*/ 1 w 7"/>
              <a:gd name="T51" fmla="*/ 13 h 38"/>
              <a:gd name="T52" fmla="*/ 1 w 7"/>
              <a:gd name="T53" fmla="*/ 12 h 38"/>
              <a:gd name="T54" fmla="*/ 1 w 7"/>
              <a:gd name="T55" fmla="*/ 12 h 38"/>
              <a:gd name="T56" fmla="*/ 1 w 7"/>
              <a:gd name="T57" fmla="*/ 11 h 38"/>
              <a:gd name="T58" fmla="*/ 1 w 7"/>
              <a:gd name="T59" fmla="*/ 11 h 38"/>
              <a:gd name="T60" fmla="*/ 1 w 7"/>
              <a:gd name="T61" fmla="*/ 10 h 38"/>
              <a:gd name="T62" fmla="*/ 2 w 7"/>
              <a:gd name="T63" fmla="*/ 10 h 38"/>
              <a:gd name="T64" fmla="*/ 2 w 7"/>
              <a:gd name="T65" fmla="*/ 9 h 38"/>
              <a:gd name="T66" fmla="*/ 2 w 7"/>
              <a:gd name="T67" fmla="*/ 8 h 38"/>
              <a:gd name="T68" fmla="*/ 2 w 7"/>
              <a:gd name="T69" fmla="*/ 8 h 38"/>
              <a:gd name="T70" fmla="*/ 3 w 7"/>
              <a:gd name="T71" fmla="*/ 7 h 38"/>
              <a:gd name="T72" fmla="*/ 3 w 7"/>
              <a:gd name="T73" fmla="*/ 7 h 38"/>
              <a:gd name="T74" fmla="*/ 3 w 7"/>
              <a:gd name="T75" fmla="*/ 6 h 38"/>
              <a:gd name="T76" fmla="*/ 3 w 7"/>
              <a:gd name="T77" fmla="*/ 6 h 38"/>
              <a:gd name="T78" fmla="*/ 4 w 7"/>
              <a:gd name="T79" fmla="*/ 5 h 38"/>
              <a:gd name="T80" fmla="*/ 4 w 7"/>
              <a:gd name="T81" fmla="*/ 4 h 38"/>
              <a:gd name="T82" fmla="*/ 5 w 7"/>
              <a:gd name="T83" fmla="*/ 4 h 38"/>
              <a:gd name="T84" fmla="*/ 5 w 7"/>
              <a:gd name="T85" fmla="*/ 3 h 38"/>
              <a:gd name="T86" fmla="*/ 5 w 7"/>
              <a:gd name="T87" fmla="*/ 3 h 38"/>
              <a:gd name="T88" fmla="*/ 6 w 7"/>
              <a:gd name="T89" fmla="*/ 2 h 38"/>
              <a:gd name="T90" fmla="*/ 6 w 7"/>
              <a:gd name="T91" fmla="*/ 2 h 38"/>
              <a:gd name="T92" fmla="*/ 7 w 7"/>
              <a:gd name="T93" fmla="*/ 0 h 38"/>
              <a:gd name="T94" fmla="*/ 7 w 7"/>
              <a:gd name="T95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" h="38">
                <a:moveTo>
                  <a:pt x="7" y="38"/>
                </a:moveTo>
                <a:lnTo>
                  <a:pt x="7" y="38"/>
                </a:lnTo>
                <a:cubicBezTo>
                  <a:pt x="7" y="37"/>
                  <a:pt x="7" y="37"/>
                  <a:pt x="7" y="37"/>
                </a:cubicBezTo>
                <a:lnTo>
                  <a:pt x="7" y="37"/>
                </a:lnTo>
                <a:cubicBezTo>
                  <a:pt x="6" y="37"/>
                  <a:pt x="6" y="37"/>
                  <a:pt x="6" y="37"/>
                </a:cubicBezTo>
                <a:lnTo>
                  <a:pt x="6" y="36"/>
                </a:lnTo>
                <a:cubicBezTo>
                  <a:pt x="6" y="36"/>
                  <a:pt x="6" y="36"/>
                  <a:pt x="6" y="36"/>
                </a:cubicBezTo>
                <a:lnTo>
                  <a:pt x="6" y="36"/>
                </a:lnTo>
                <a:cubicBezTo>
                  <a:pt x="6" y="36"/>
                  <a:pt x="5" y="36"/>
                  <a:pt x="5" y="35"/>
                </a:cubicBezTo>
                <a:lnTo>
                  <a:pt x="5" y="35"/>
                </a:lnTo>
                <a:cubicBezTo>
                  <a:pt x="5" y="35"/>
                  <a:pt x="5" y="35"/>
                  <a:pt x="5" y="35"/>
                </a:cubicBezTo>
                <a:lnTo>
                  <a:pt x="5" y="35"/>
                </a:lnTo>
                <a:cubicBezTo>
                  <a:pt x="5" y="35"/>
                  <a:pt x="5" y="34"/>
                  <a:pt x="5" y="34"/>
                </a:cubicBezTo>
                <a:lnTo>
                  <a:pt x="5" y="34"/>
                </a:lnTo>
                <a:cubicBezTo>
                  <a:pt x="4" y="34"/>
                  <a:pt x="4" y="34"/>
                  <a:pt x="4" y="34"/>
                </a:cubicBezTo>
                <a:lnTo>
                  <a:pt x="4" y="34"/>
                </a:lnTo>
                <a:cubicBezTo>
                  <a:pt x="4" y="33"/>
                  <a:pt x="4" y="33"/>
                  <a:pt x="4" y="33"/>
                </a:cubicBezTo>
                <a:lnTo>
                  <a:pt x="4" y="33"/>
                </a:lnTo>
                <a:cubicBezTo>
                  <a:pt x="4" y="33"/>
                  <a:pt x="4" y="33"/>
                  <a:pt x="4" y="33"/>
                </a:cubicBezTo>
                <a:lnTo>
                  <a:pt x="3" y="32"/>
                </a:lnTo>
                <a:cubicBezTo>
                  <a:pt x="3" y="32"/>
                  <a:pt x="3" y="32"/>
                  <a:pt x="3" y="32"/>
                </a:cubicBezTo>
                <a:lnTo>
                  <a:pt x="3" y="32"/>
                </a:lnTo>
                <a:cubicBezTo>
                  <a:pt x="3" y="32"/>
                  <a:pt x="3" y="32"/>
                  <a:pt x="3" y="31"/>
                </a:cubicBezTo>
                <a:lnTo>
                  <a:pt x="3" y="31"/>
                </a:lnTo>
                <a:cubicBezTo>
                  <a:pt x="3" y="31"/>
                  <a:pt x="3" y="31"/>
                  <a:pt x="3" y="31"/>
                </a:cubicBezTo>
                <a:lnTo>
                  <a:pt x="3" y="31"/>
                </a:lnTo>
                <a:cubicBezTo>
                  <a:pt x="2" y="30"/>
                  <a:pt x="2" y="30"/>
                  <a:pt x="2" y="30"/>
                </a:cubicBezTo>
                <a:lnTo>
                  <a:pt x="2" y="30"/>
                </a:lnTo>
                <a:cubicBezTo>
                  <a:pt x="2" y="30"/>
                  <a:pt x="2" y="30"/>
                  <a:pt x="2" y="29"/>
                </a:cubicBezTo>
                <a:lnTo>
                  <a:pt x="2" y="29"/>
                </a:lnTo>
                <a:cubicBezTo>
                  <a:pt x="2" y="29"/>
                  <a:pt x="2" y="29"/>
                  <a:pt x="2" y="29"/>
                </a:cubicBezTo>
                <a:lnTo>
                  <a:pt x="2" y="29"/>
                </a:lnTo>
                <a:cubicBezTo>
                  <a:pt x="2" y="28"/>
                  <a:pt x="2" y="28"/>
                  <a:pt x="2" y="28"/>
                </a:cubicBezTo>
                <a:lnTo>
                  <a:pt x="2" y="28"/>
                </a:lnTo>
                <a:cubicBezTo>
                  <a:pt x="2" y="28"/>
                  <a:pt x="1" y="28"/>
                  <a:pt x="1" y="27"/>
                </a:cubicBezTo>
                <a:lnTo>
                  <a:pt x="1" y="27"/>
                </a:lnTo>
                <a:cubicBezTo>
                  <a:pt x="1" y="27"/>
                  <a:pt x="1" y="27"/>
                  <a:pt x="1" y="27"/>
                </a:cubicBezTo>
                <a:lnTo>
                  <a:pt x="1" y="27"/>
                </a:lnTo>
                <a:cubicBezTo>
                  <a:pt x="1" y="26"/>
                  <a:pt x="1" y="26"/>
                  <a:pt x="1" y="26"/>
                </a:cubicBezTo>
                <a:lnTo>
                  <a:pt x="1" y="26"/>
                </a:lnTo>
                <a:cubicBezTo>
                  <a:pt x="1" y="26"/>
                  <a:pt x="1" y="26"/>
                  <a:pt x="1" y="25"/>
                </a:cubicBezTo>
                <a:lnTo>
                  <a:pt x="1" y="25"/>
                </a:lnTo>
                <a:cubicBezTo>
                  <a:pt x="1" y="25"/>
                  <a:pt x="1" y="25"/>
                  <a:pt x="1" y="25"/>
                </a:cubicBezTo>
                <a:lnTo>
                  <a:pt x="1" y="25"/>
                </a:lnTo>
                <a:cubicBezTo>
                  <a:pt x="1" y="24"/>
                  <a:pt x="1" y="24"/>
                  <a:pt x="1" y="24"/>
                </a:cubicBezTo>
                <a:lnTo>
                  <a:pt x="1" y="24"/>
                </a:lnTo>
                <a:cubicBezTo>
                  <a:pt x="1" y="24"/>
                  <a:pt x="0" y="24"/>
                  <a:pt x="0" y="23"/>
                </a:cubicBezTo>
                <a:lnTo>
                  <a:pt x="0" y="23"/>
                </a:lnTo>
                <a:lnTo>
                  <a:pt x="0" y="23"/>
                </a:lnTo>
                <a:cubicBezTo>
                  <a:pt x="0" y="23"/>
                  <a:pt x="0" y="23"/>
                  <a:pt x="0" y="23"/>
                </a:cubicBezTo>
                <a:lnTo>
                  <a:pt x="0" y="23"/>
                </a:lnTo>
                <a:cubicBezTo>
                  <a:pt x="0" y="22"/>
                  <a:pt x="0" y="22"/>
                  <a:pt x="0" y="22"/>
                </a:cubicBezTo>
                <a:lnTo>
                  <a:pt x="0" y="22"/>
                </a:lnTo>
                <a:cubicBezTo>
                  <a:pt x="0" y="22"/>
                  <a:pt x="0" y="21"/>
                  <a:pt x="0" y="21"/>
                </a:cubicBezTo>
                <a:lnTo>
                  <a:pt x="0" y="21"/>
                </a:lnTo>
                <a:cubicBezTo>
                  <a:pt x="0" y="21"/>
                  <a:pt x="0" y="21"/>
                  <a:pt x="0" y="20"/>
                </a:cubicBezTo>
                <a:lnTo>
                  <a:pt x="0" y="20"/>
                </a:lnTo>
                <a:cubicBezTo>
                  <a:pt x="0" y="20"/>
                  <a:pt x="0" y="20"/>
                  <a:pt x="0" y="20"/>
                </a:cubicBezTo>
                <a:lnTo>
                  <a:pt x="0" y="20"/>
                </a:lnTo>
                <a:lnTo>
                  <a:pt x="0" y="20"/>
                </a:lnTo>
                <a:cubicBezTo>
                  <a:pt x="0" y="19"/>
                  <a:pt x="0" y="19"/>
                  <a:pt x="0" y="19"/>
                </a:cubicBez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cubicBezTo>
                  <a:pt x="0" y="19"/>
                  <a:pt x="0" y="19"/>
                  <a:pt x="0" y="19"/>
                </a:cubicBezTo>
                <a:lnTo>
                  <a:pt x="0" y="19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6"/>
                </a:lnTo>
                <a:lnTo>
                  <a:pt x="0" y="16"/>
                </a:lnTo>
                <a:lnTo>
                  <a:pt x="0" y="16"/>
                </a:lnTo>
                <a:lnTo>
                  <a:pt x="0" y="16"/>
                </a:lnTo>
                <a:lnTo>
                  <a:pt x="0" y="16"/>
                </a:lnTo>
                <a:lnTo>
                  <a:pt x="0" y="16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cubicBezTo>
                  <a:pt x="0" y="15"/>
                  <a:pt x="0" y="15"/>
                  <a:pt x="0" y="14"/>
                </a:cubicBezTo>
                <a:lnTo>
                  <a:pt x="0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3"/>
                </a:lnTo>
                <a:lnTo>
                  <a:pt x="1" y="13"/>
                </a:lnTo>
                <a:lnTo>
                  <a:pt x="1" y="13"/>
                </a:lnTo>
                <a:lnTo>
                  <a:pt x="1" y="13"/>
                </a:lnTo>
                <a:lnTo>
                  <a:pt x="1" y="13"/>
                </a:lnTo>
                <a:lnTo>
                  <a:pt x="1" y="13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0"/>
                </a:lnTo>
                <a:lnTo>
                  <a:pt x="1" y="10"/>
                </a:lnTo>
                <a:lnTo>
                  <a:pt x="2" y="10"/>
                </a:lnTo>
                <a:lnTo>
                  <a:pt x="2" y="10"/>
                </a:lnTo>
                <a:lnTo>
                  <a:pt x="2" y="10"/>
                </a:lnTo>
                <a:lnTo>
                  <a:pt x="2" y="10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3"/>
                </a:lnTo>
                <a:lnTo>
                  <a:pt x="5" y="3"/>
                </a:lnTo>
                <a:lnTo>
                  <a:pt x="5" y="3"/>
                </a:lnTo>
                <a:lnTo>
                  <a:pt x="5" y="3"/>
                </a:lnTo>
                <a:lnTo>
                  <a:pt x="5" y="3"/>
                </a:lnTo>
                <a:lnTo>
                  <a:pt x="5" y="3"/>
                </a:lnTo>
                <a:lnTo>
                  <a:pt x="5" y="3"/>
                </a:lnTo>
                <a:lnTo>
                  <a:pt x="5" y="2"/>
                </a:lnTo>
                <a:lnTo>
                  <a:pt x="5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1"/>
                </a:lnTo>
                <a:lnTo>
                  <a:pt x="6" y="1"/>
                </a:lnTo>
                <a:cubicBezTo>
                  <a:pt x="7" y="1"/>
                  <a:pt x="7" y="1"/>
                  <a:pt x="7" y="0"/>
                </a:cubicBezTo>
                <a:lnTo>
                  <a:pt x="7" y="8"/>
                </a:lnTo>
                <a:cubicBezTo>
                  <a:pt x="6" y="11"/>
                  <a:pt x="6" y="14"/>
                  <a:pt x="6" y="17"/>
                </a:cubicBezTo>
                <a:cubicBezTo>
                  <a:pt x="6" y="21"/>
                  <a:pt x="6" y="24"/>
                  <a:pt x="7" y="27"/>
                </a:cubicBezTo>
                <a:lnTo>
                  <a:pt x="7" y="38"/>
                </a:lnTo>
                <a:cubicBezTo>
                  <a:pt x="7" y="38"/>
                  <a:pt x="7" y="38"/>
                  <a:pt x="7" y="38"/>
                </a:cubicBezTo>
                <a:close/>
              </a:path>
            </a:pathLst>
          </a:custGeom>
          <a:solidFill>
            <a:srgbClr val="A67F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591"/>
          <p:cNvSpPr>
            <a:spLocks/>
          </p:cNvSpPr>
          <p:nvPr/>
        </p:nvSpPr>
        <p:spPr bwMode="auto">
          <a:xfrm>
            <a:off x="5184863" y="1421119"/>
            <a:ext cx="14241" cy="230689"/>
          </a:xfrm>
          <a:custGeom>
            <a:avLst/>
            <a:gdLst>
              <a:gd name="T0" fmla="*/ 1 w 1"/>
              <a:gd name="T1" fmla="*/ 19 h 19"/>
              <a:gd name="T2" fmla="*/ 0 w 1"/>
              <a:gd name="T3" fmla="*/ 9 h 19"/>
              <a:gd name="T4" fmla="*/ 1 w 1"/>
              <a:gd name="T5" fmla="*/ 0 h 19"/>
              <a:gd name="T6" fmla="*/ 1 w 1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9">
                <a:moveTo>
                  <a:pt x="1" y="19"/>
                </a:moveTo>
                <a:cubicBezTo>
                  <a:pt x="0" y="16"/>
                  <a:pt x="0" y="13"/>
                  <a:pt x="0" y="9"/>
                </a:cubicBezTo>
                <a:cubicBezTo>
                  <a:pt x="0" y="6"/>
                  <a:pt x="0" y="3"/>
                  <a:pt x="1" y="0"/>
                </a:cubicBezTo>
                <a:lnTo>
                  <a:pt x="1" y="19"/>
                </a:lnTo>
                <a:close/>
              </a:path>
            </a:pathLst>
          </a:custGeom>
          <a:solidFill>
            <a:srgbClr val="CC85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592"/>
          <p:cNvSpPr>
            <a:spLocks noEditPoints="1"/>
          </p:cNvSpPr>
          <p:nvPr/>
        </p:nvSpPr>
        <p:spPr bwMode="auto">
          <a:xfrm>
            <a:off x="5318720" y="1216063"/>
            <a:ext cx="193664" cy="663584"/>
          </a:xfrm>
          <a:custGeom>
            <a:avLst/>
            <a:gdLst>
              <a:gd name="T0" fmla="*/ 0 w 16"/>
              <a:gd name="T1" fmla="*/ 49 h 55"/>
              <a:gd name="T2" fmla="*/ 5 w 16"/>
              <a:gd name="T3" fmla="*/ 0 h 55"/>
              <a:gd name="T4" fmla="*/ 11 w 16"/>
              <a:gd name="T5" fmla="*/ 0 h 55"/>
              <a:gd name="T6" fmla="*/ 11 w 16"/>
              <a:gd name="T7" fmla="*/ 0 h 55"/>
              <a:gd name="T8" fmla="*/ 11 w 16"/>
              <a:gd name="T9" fmla="*/ 0 h 55"/>
              <a:gd name="T10" fmla="*/ 12 w 16"/>
              <a:gd name="T11" fmla="*/ 0 h 55"/>
              <a:gd name="T12" fmla="*/ 12 w 16"/>
              <a:gd name="T13" fmla="*/ 0 h 55"/>
              <a:gd name="T14" fmla="*/ 12 w 16"/>
              <a:gd name="T15" fmla="*/ 0 h 55"/>
              <a:gd name="T16" fmla="*/ 12 w 16"/>
              <a:gd name="T17" fmla="*/ 0 h 55"/>
              <a:gd name="T18" fmla="*/ 12 w 16"/>
              <a:gd name="T19" fmla="*/ 0 h 55"/>
              <a:gd name="T20" fmla="*/ 12 w 16"/>
              <a:gd name="T21" fmla="*/ 0 h 55"/>
              <a:gd name="T22" fmla="*/ 12 w 16"/>
              <a:gd name="T23" fmla="*/ 0 h 55"/>
              <a:gd name="T24" fmla="*/ 12 w 16"/>
              <a:gd name="T25" fmla="*/ 0 h 55"/>
              <a:gd name="T26" fmla="*/ 12 w 16"/>
              <a:gd name="T27" fmla="*/ 0 h 55"/>
              <a:gd name="T28" fmla="*/ 12 w 16"/>
              <a:gd name="T29" fmla="*/ 0 h 55"/>
              <a:gd name="T30" fmla="*/ 12 w 16"/>
              <a:gd name="T31" fmla="*/ 0 h 55"/>
              <a:gd name="T32" fmla="*/ 13 w 16"/>
              <a:gd name="T33" fmla="*/ 0 h 55"/>
              <a:gd name="T34" fmla="*/ 13 w 16"/>
              <a:gd name="T35" fmla="*/ 0 h 55"/>
              <a:gd name="T36" fmla="*/ 13 w 16"/>
              <a:gd name="T37" fmla="*/ 0 h 55"/>
              <a:gd name="T38" fmla="*/ 13 w 16"/>
              <a:gd name="T39" fmla="*/ 0 h 55"/>
              <a:gd name="T40" fmla="*/ 14 w 16"/>
              <a:gd name="T41" fmla="*/ 0 h 55"/>
              <a:gd name="T42" fmla="*/ 14 w 16"/>
              <a:gd name="T43" fmla="*/ 0 h 55"/>
              <a:gd name="T44" fmla="*/ 14 w 16"/>
              <a:gd name="T45" fmla="*/ 0 h 55"/>
              <a:gd name="T46" fmla="*/ 14 w 16"/>
              <a:gd name="T47" fmla="*/ 0 h 55"/>
              <a:gd name="T48" fmla="*/ 15 w 16"/>
              <a:gd name="T49" fmla="*/ 0 h 55"/>
              <a:gd name="T50" fmla="*/ 15 w 16"/>
              <a:gd name="T51" fmla="*/ 0 h 55"/>
              <a:gd name="T52" fmla="*/ 15 w 16"/>
              <a:gd name="T53" fmla="*/ 0 h 55"/>
              <a:gd name="T54" fmla="*/ 15 w 16"/>
              <a:gd name="T55" fmla="*/ 0 h 55"/>
              <a:gd name="T56" fmla="*/ 16 w 16"/>
              <a:gd name="T57" fmla="*/ 0 h 55"/>
              <a:gd name="T58" fmla="*/ 16 w 16"/>
              <a:gd name="T59" fmla="*/ 0 h 55"/>
              <a:gd name="T60" fmla="*/ 16 w 16"/>
              <a:gd name="T61" fmla="*/ 0 h 55"/>
              <a:gd name="T62" fmla="*/ 12 w 16"/>
              <a:gd name="T6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" h="55">
                <a:moveTo>
                  <a:pt x="16" y="55"/>
                </a:moveTo>
                <a:cubicBezTo>
                  <a:pt x="10" y="54"/>
                  <a:pt x="4" y="52"/>
                  <a:pt x="0" y="49"/>
                </a:cubicBezTo>
                <a:lnTo>
                  <a:pt x="0" y="4"/>
                </a:lnTo>
                <a:cubicBezTo>
                  <a:pt x="1" y="2"/>
                  <a:pt x="3" y="1"/>
                  <a:pt x="5" y="0"/>
                </a:cubicBezTo>
                <a:cubicBezTo>
                  <a:pt x="7" y="0"/>
                  <a:pt x="9" y="0"/>
                  <a:pt x="11" y="0"/>
                </a:cubicBez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5" y="0"/>
                </a:lnTo>
                <a:lnTo>
                  <a:pt x="15" y="0"/>
                </a:lnTo>
                <a:cubicBezTo>
                  <a:pt x="15" y="0"/>
                  <a:pt x="15" y="0"/>
                  <a:pt x="15" y="0"/>
                </a:cubicBez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6" y="0"/>
                </a:lnTo>
                <a:lnTo>
                  <a:pt x="16" y="0"/>
                </a:lnTo>
                <a:lnTo>
                  <a:pt x="16" y="0"/>
                </a:lnTo>
                <a:lnTo>
                  <a:pt x="16" y="0"/>
                </a:lnTo>
                <a:lnTo>
                  <a:pt x="16" y="0"/>
                </a:lnTo>
                <a:lnTo>
                  <a:pt x="16" y="0"/>
                </a:lnTo>
                <a:lnTo>
                  <a:pt x="16" y="55"/>
                </a:lnTo>
                <a:close/>
                <a:moveTo>
                  <a:pt x="12" y="0"/>
                </a:moveTo>
                <a:close/>
              </a:path>
            </a:pathLst>
          </a:custGeom>
          <a:solidFill>
            <a:srgbClr val="CC85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596"/>
          <p:cNvSpPr>
            <a:spLocks/>
          </p:cNvSpPr>
          <p:nvPr/>
        </p:nvSpPr>
        <p:spPr bwMode="auto">
          <a:xfrm>
            <a:off x="2843808" y="1819839"/>
            <a:ext cx="991103" cy="1255967"/>
          </a:xfrm>
          <a:custGeom>
            <a:avLst/>
            <a:gdLst>
              <a:gd name="T0" fmla="*/ 77 w 82"/>
              <a:gd name="T1" fmla="*/ 0 h 104"/>
              <a:gd name="T2" fmla="*/ 5 w 82"/>
              <a:gd name="T3" fmla="*/ 0 h 104"/>
              <a:gd name="T4" fmla="*/ 0 w 82"/>
              <a:gd name="T5" fmla="*/ 5 h 104"/>
              <a:gd name="T6" fmla="*/ 0 w 82"/>
              <a:gd name="T7" fmla="*/ 99 h 104"/>
              <a:gd name="T8" fmla="*/ 5 w 82"/>
              <a:gd name="T9" fmla="*/ 104 h 104"/>
              <a:gd name="T10" fmla="*/ 77 w 82"/>
              <a:gd name="T11" fmla="*/ 104 h 104"/>
              <a:gd name="T12" fmla="*/ 82 w 82"/>
              <a:gd name="T13" fmla="*/ 99 h 104"/>
              <a:gd name="T14" fmla="*/ 82 w 82"/>
              <a:gd name="T15" fmla="*/ 5 h 104"/>
              <a:gd name="T16" fmla="*/ 77 w 82"/>
              <a:gd name="T17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" h="104">
                <a:moveTo>
                  <a:pt x="77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lnTo>
                  <a:pt x="0" y="99"/>
                </a:lnTo>
                <a:cubicBezTo>
                  <a:pt x="0" y="102"/>
                  <a:pt x="2" y="104"/>
                  <a:pt x="5" y="104"/>
                </a:cubicBezTo>
                <a:lnTo>
                  <a:pt x="77" y="104"/>
                </a:lnTo>
                <a:cubicBezTo>
                  <a:pt x="80" y="104"/>
                  <a:pt x="82" y="102"/>
                  <a:pt x="82" y="99"/>
                </a:cubicBezTo>
                <a:lnTo>
                  <a:pt x="82" y="5"/>
                </a:lnTo>
                <a:cubicBezTo>
                  <a:pt x="82" y="2"/>
                  <a:pt x="80" y="0"/>
                  <a:pt x="77" y="0"/>
                </a:cubicBezTo>
                <a:close/>
              </a:path>
            </a:pathLst>
          </a:cu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Oval 597"/>
          <p:cNvSpPr>
            <a:spLocks noChangeArrowheads="1"/>
          </p:cNvSpPr>
          <p:nvPr/>
        </p:nvSpPr>
        <p:spPr bwMode="auto">
          <a:xfrm>
            <a:off x="3316576" y="3004605"/>
            <a:ext cx="48417" cy="455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Rectangle 598"/>
          <p:cNvSpPr>
            <a:spLocks noChangeArrowheads="1"/>
          </p:cNvSpPr>
          <p:nvPr/>
        </p:nvSpPr>
        <p:spPr bwMode="auto">
          <a:xfrm>
            <a:off x="2954881" y="1942302"/>
            <a:ext cx="771808" cy="101388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592"/>
          <p:cNvSpPr>
            <a:spLocks/>
          </p:cNvSpPr>
          <p:nvPr/>
        </p:nvSpPr>
        <p:spPr bwMode="auto">
          <a:xfrm>
            <a:off x="8180083" y="1012653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84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36"/>
          <p:cNvSpPr>
            <a:spLocks/>
          </p:cNvSpPr>
          <p:nvPr/>
        </p:nvSpPr>
        <p:spPr bwMode="auto">
          <a:xfrm>
            <a:off x="98408" y="222635"/>
            <a:ext cx="1314483" cy="641091"/>
          </a:xfrm>
          <a:custGeom>
            <a:avLst/>
            <a:gdLst>
              <a:gd name="T0" fmla="*/ 533 w 568"/>
              <a:gd name="T1" fmla="*/ 155 h 277"/>
              <a:gd name="T2" fmla="*/ 463 w 568"/>
              <a:gd name="T3" fmla="*/ 70 h 277"/>
              <a:gd name="T4" fmla="*/ 394 w 568"/>
              <a:gd name="T5" fmla="*/ 68 h 277"/>
              <a:gd name="T6" fmla="*/ 303 w 568"/>
              <a:gd name="T7" fmla="*/ 0 h 277"/>
              <a:gd name="T8" fmla="*/ 222 w 568"/>
              <a:gd name="T9" fmla="*/ 45 h 277"/>
              <a:gd name="T10" fmla="*/ 161 w 568"/>
              <a:gd name="T11" fmla="*/ 43 h 277"/>
              <a:gd name="T12" fmla="*/ 87 w 568"/>
              <a:gd name="T13" fmla="*/ 108 h 277"/>
              <a:gd name="T14" fmla="*/ 82 w 568"/>
              <a:gd name="T15" fmla="*/ 108 h 277"/>
              <a:gd name="T16" fmla="*/ 0 w 568"/>
              <a:gd name="T17" fmla="*/ 193 h 277"/>
              <a:gd name="T18" fmla="*/ 82 w 568"/>
              <a:gd name="T19" fmla="*/ 277 h 277"/>
              <a:gd name="T20" fmla="*/ 85 w 568"/>
              <a:gd name="T21" fmla="*/ 277 h 277"/>
              <a:gd name="T22" fmla="*/ 87 w 568"/>
              <a:gd name="T23" fmla="*/ 277 h 277"/>
              <a:gd name="T24" fmla="*/ 494 w 568"/>
              <a:gd name="T25" fmla="*/ 277 h 277"/>
              <a:gd name="T26" fmla="*/ 499 w 568"/>
              <a:gd name="T27" fmla="*/ 277 h 277"/>
              <a:gd name="T28" fmla="*/ 568 w 568"/>
              <a:gd name="T29" fmla="*/ 210 h 277"/>
              <a:gd name="T30" fmla="*/ 533 w 568"/>
              <a:gd name="T31" fmla="*/ 155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68" h="277">
                <a:moveTo>
                  <a:pt x="533" y="155"/>
                </a:moveTo>
                <a:cubicBezTo>
                  <a:pt x="532" y="119"/>
                  <a:pt x="505" y="84"/>
                  <a:pt x="463" y="70"/>
                </a:cubicBezTo>
                <a:cubicBezTo>
                  <a:pt x="439" y="61"/>
                  <a:pt x="415" y="61"/>
                  <a:pt x="394" y="68"/>
                </a:cubicBezTo>
                <a:cubicBezTo>
                  <a:pt x="383" y="29"/>
                  <a:pt x="346" y="0"/>
                  <a:pt x="303" y="0"/>
                </a:cubicBezTo>
                <a:cubicBezTo>
                  <a:pt x="269" y="0"/>
                  <a:pt x="239" y="18"/>
                  <a:pt x="222" y="45"/>
                </a:cubicBezTo>
                <a:cubicBezTo>
                  <a:pt x="204" y="39"/>
                  <a:pt x="182" y="38"/>
                  <a:pt x="161" y="43"/>
                </a:cubicBezTo>
                <a:cubicBezTo>
                  <a:pt x="124" y="52"/>
                  <a:pt x="96" y="78"/>
                  <a:pt x="87" y="108"/>
                </a:cubicBezTo>
                <a:cubicBezTo>
                  <a:pt x="85" y="108"/>
                  <a:pt x="83" y="108"/>
                  <a:pt x="82" y="108"/>
                </a:cubicBezTo>
                <a:cubicBezTo>
                  <a:pt x="37" y="108"/>
                  <a:pt x="0" y="146"/>
                  <a:pt x="0" y="193"/>
                </a:cubicBezTo>
                <a:cubicBezTo>
                  <a:pt x="0" y="239"/>
                  <a:pt x="37" y="277"/>
                  <a:pt x="82" y="277"/>
                </a:cubicBezTo>
                <a:cubicBezTo>
                  <a:pt x="83" y="277"/>
                  <a:pt x="84" y="277"/>
                  <a:pt x="85" y="277"/>
                </a:cubicBezTo>
                <a:cubicBezTo>
                  <a:pt x="86" y="277"/>
                  <a:pt x="87" y="277"/>
                  <a:pt x="87" y="277"/>
                </a:cubicBezTo>
                <a:cubicBezTo>
                  <a:pt x="494" y="277"/>
                  <a:pt x="494" y="277"/>
                  <a:pt x="494" y="277"/>
                </a:cubicBezTo>
                <a:cubicBezTo>
                  <a:pt x="496" y="277"/>
                  <a:pt x="498" y="277"/>
                  <a:pt x="499" y="277"/>
                </a:cubicBezTo>
                <a:cubicBezTo>
                  <a:pt x="538" y="273"/>
                  <a:pt x="568" y="245"/>
                  <a:pt x="568" y="210"/>
                </a:cubicBezTo>
                <a:cubicBezTo>
                  <a:pt x="568" y="187"/>
                  <a:pt x="554" y="167"/>
                  <a:pt x="533" y="1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4" name="Freeform 591"/>
          <p:cNvSpPr>
            <a:spLocks/>
          </p:cNvSpPr>
          <p:nvPr/>
        </p:nvSpPr>
        <p:spPr bwMode="auto">
          <a:xfrm>
            <a:off x="6962459" y="1394196"/>
            <a:ext cx="1187225" cy="559498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5" name="组合 214"/>
          <p:cNvGrpSpPr/>
          <p:nvPr/>
        </p:nvGrpSpPr>
        <p:grpSpPr>
          <a:xfrm>
            <a:off x="6888385" y="3087599"/>
            <a:ext cx="635943" cy="636279"/>
            <a:chOff x="6847860" y="2962985"/>
            <a:chExt cx="635943" cy="636279"/>
          </a:xfrm>
        </p:grpSpPr>
        <p:sp>
          <p:nvSpPr>
            <p:cNvPr id="216" name="等腰三角形 215"/>
            <p:cNvSpPr/>
            <p:nvPr/>
          </p:nvSpPr>
          <p:spPr>
            <a:xfrm rot="19880459">
              <a:off x="6847860" y="3087137"/>
              <a:ext cx="600273" cy="212154"/>
            </a:xfrm>
            <a:prstGeom prst="triangle">
              <a:avLst>
                <a:gd name="adj" fmla="val 73720"/>
              </a:avLst>
            </a:prstGeom>
            <a:solidFill>
              <a:srgbClr val="00D4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707892" flipV="1">
              <a:off x="6684610" y="3148209"/>
              <a:ext cx="499779" cy="129331"/>
            </a:xfrm>
            <a:prstGeom prst="triangle">
              <a:avLst>
                <a:gd name="adj" fmla="val 73720"/>
              </a:avLst>
            </a:prstGeom>
            <a:solidFill>
              <a:srgbClr val="00D4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0440838" flipH="1" flipV="1">
              <a:off x="6984024" y="3469933"/>
              <a:ext cx="499779" cy="129331"/>
            </a:xfrm>
            <a:prstGeom prst="triangle">
              <a:avLst>
                <a:gd name="adj" fmla="val 73720"/>
              </a:avLst>
            </a:prstGeom>
            <a:solidFill>
              <a:srgbClr val="00D4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97352388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11111E-6 L 0.06628 1.11111E-6 " pathEditMode="relative" rAng="0" ptsTypes="AA">
                                      <p:cBhvr>
                                        <p:cTn id="9" dur="4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71 -0.00711 L -0.09496 -0.00741 " pathEditMode="relative" rAng="0" ptsTypes="AA">
                                      <p:cBhvr>
                                        <p:cTn id="14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2" y="-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25 0.00247 L 0.0618 0.00247 " pathEditMode="relative" rAng="0" ptsTypes="AA">
                                      <p:cBhvr>
                                        <p:cTn id="19" dur="3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11" grpId="1" animBg="1"/>
      <p:bldP spid="213" grpId="0" animBg="1"/>
      <p:bldP spid="213" grpId="1" animBg="1"/>
      <p:bldP spid="214" grpId="0" animBg="1"/>
      <p:bldP spid="2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A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7" name="Freeform 1147"/>
          <p:cNvSpPr>
            <a:spLocks noEditPoints="1"/>
          </p:cNvSpPr>
          <p:nvPr/>
        </p:nvSpPr>
        <p:spPr bwMode="auto">
          <a:xfrm>
            <a:off x="2946015" y="1605303"/>
            <a:ext cx="3436967" cy="3178351"/>
          </a:xfrm>
          <a:custGeom>
            <a:avLst/>
            <a:gdLst>
              <a:gd name="T0" fmla="*/ 515 w 2297"/>
              <a:gd name="T1" fmla="*/ 2106 h 2124"/>
              <a:gd name="T2" fmla="*/ 1829 w 2297"/>
              <a:gd name="T3" fmla="*/ 2074 h 2124"/>
              <a:gd name="T4" fmla="*/ 1871 w 2297"/>
              <a:gd name="T5" fmla="*/ 2042 h 2124"/>
              <a:gd name="T6" fmla="*/ 414 w 2297"/>
              <a:gd name="T7" fmla="*/ 2009 h 2124"/>
              <a:gd name="T8" fmla="*/ 1924 w 2297"/>
              <a:gd name="T9" fmla="*/ 1996 h 2124"/>
              <a:gd name="T10" fmla="*/ 1962 w 2297"/>
              <a:gd name="T11" fmla="*/ 1935 h 2124"/>
              <a:gd name="T12" fmla="*/ 326 w 2297"/>
              <a:gd name="T13" fmla="*/ 1925 h 2124"/>
              <a:gd name="T14" fmla="*/ 267 w 2297"/>
              <a:gd name="T15" fmla="*/ 1884 h 2124"/>
              <a:gd name="T16" fmla="*/ 2062 w 2297"/>
              <a:gd name="T17" fmla="*/ 1816 h 2124"/>
              <a:gd name="T18" fmla="*/ 224 w 2297"/>
              <a:gd name="T19" fmla="*/ 1829 h 2124"/>
              <a:gd name="T20" fmla="*/ 174 w 2297"/>
              <a:gd name="T21" fmla="*/ 1756 h 2124"/>
              <a:gd name="T22" fmla="*/ 2152 w 2297"/>
              <a:gd name="T23" fmla="*/ 1708 h 2124"/>
              <a:gd name="T24" fmla="*/ 2177 w 2297"/>
              <a:gd name="T25" fmla="*/ 1662 h 2124"/>
              <a:gd name="T26" fmla="*/ 123 w 2297"/>
              <a:gd name="T27" fmla="*/ 1625 h 2124"/>
              <a:gd name="T28" fmla="*/ 2206 w 2297"/>
              <a:gd name="T29" fmla="*/ 1598 h 2124"/>
              <a:gd name="T30" fmla="*/ 2215 w 2297"/>
              <a:gd name="T31" fmla="*/ 1527 h 2124"/>
              <a:gd name="T32" fmla="*/ 78 w 2297"/>
              <a:gd name="T33" fmla="*/ 1513 h 2124"/>
              <a:gd name="T34" fmla="*/ 41 w 2297"/>
              <a:gd name="T35" fmla="*/ 1451 h 2124"/>
              <a:gd name="T36" fmla="*/ 2257 w 2297"/>
              <a:gd name="T37" fmla="*/ 1377 h 2124"/>
              <a:gd name="T38" fmla="*/ 24 w 2297"/>
              <a:gd name="T39" fmla="*/ 1383 h 2124"/>
              <a:gd name="T40" fmla="*/ 10 w 2297"/>
              <a:gd name="T41" fmla="*/ 1296 h 2124"/>
              <a:gd name="T42" fmla="*/ 2294 w 2297"/>
              <a:gd name="T43" fmla="*/ 1241 h 2124"/>
              <a:gd name="T44" fmla="*/ 2297 w 2297"/>
              <a:gd name="T45" fmla="*/ 1189 h 2124"/>
              <a:gd name="T46" fmla="*/ 18 w 2297"/>
              <a:gd name="T47" fmla="*/ 1156 h 2124"/>
              <a:gd name="T48" fmla="*/ 2279 w 2297"/>
              <a:gd name="T49" fmla="*/ 1119 h 2124"/>
              <a:gd name="T50" fmla="*/ 2274 w 2297"/>
              <a:gd name="T51" fmla="*/ 1033 h 2124"/>
              <a:gd name="T52" fmla="*/ 25 w 2297"/>
              <a:gd name="T53" fmla="*/ 1018 h 2124"/>
              <a:gd name="T54" fmla="*/ 33 w 2297"/>
              <a:gd name="T55" fmla="*/ 966 h 2124"/>
              <a:gd name="T56" fmla="*/ 2269 w 2297"/>
              <a:gd name="T57" fmla="*/ 892 h 2124"/>
              <a:gd name="T58" fmla="*/ 46 w 2297"/>
              <a:gd name="T59" fmla="*/ 898 h 2124"/>
              <a:gd name="T60" fmla="*/ 46 w 2297"/>
              <a:gd name="T61" fmla="*/ 826 h 2124"/>
              <a:gd name="T62" fmla="*/ 2235 w 2297"/>
              <a:gd name="T63" fmla="*/ 774 h 2124"/>
              <a:gd name="T64" fmla="*/ 2194 w 2297"/>
              <a:gd name="T65" fmla="*/ 715 h 2124"/>
              <a:gd name="T66" fmla="*/ 101 w 2297"/>
              <a:gd name="T67" fmla="*/ 678 h 2124"/>
              <a:gd name="T68" fmla="*/ 2165 w 2297"/>
              <a:gd name="T69" fmla="*/ 652 h 2124"/>
              <a:gd name="T70" fmla="*/ 2124 w 2297"/>
              <a:gd name="T71" fmla="*/ 575 h 2124"/>
              <a:gd name="T72" fmla="*/ 181 w 2297"/>
              <a:gd name="T73" fmla="*/ 563 h 2124"/>
              <a:gd name="T74" fmla="*/ 209 w 2297"/>
              <a:gd name="T75" fmla="*/ 519 h 2124"/>
              <a:gd name="T76" fmla="*/ 2060 w 2297"/>
              <a:gd name="T77" fmla="*/ 450 h 2124"/>
              <a:gd name="T78" fmla="*/ 249 w 2297"/>
              <a:gd name="T79" fmla="*/ 463 h 2124"/>
              <a:gd name="T80" fmla="*/ 280 w 2297"/>
              <a:gd name="T81" fmla="*/ 398 h 2124"/>
              <a:gd name="T82" fmla="*/ 1980 w 2297"/>
              <a:gd name="T83" fmla="*/ 356 h 2124"/>
              <a:gd name="T84" fmla="*/ 1918 w 2297"/>
              <a:gd name="T85" fmla="*/ 320 h 2124"/>
              <a:gd name="T86" fmla="*/ 391 w 2297"/>
              <a:gd name="T87" fmla="*/ 286 h 2124"/>
              <a:gd name="T88" fmla="*/ 1866 w 2297"/>
              <a:gd name="T89" fmla="*/ 274 h 2124"/>
              <a:gd name="T90" fmla="*/ 1797 w 2297"/>
              <a:gd name="T91" fmla="*/ 222 h 2124"/>
              <a:gd name="T92" fmla="*/ 512 w 2297"/>
              <a:gd name="T93" fmla="*/ 214 h 2124"/>
              <a:gd name="T94" fmla="*/ 555 w 2297"/>
              <a:gd name="T95" fmla="*/ 186 h 2124"/>
              <a:gd name="T96" fmla="*/ 1688 w 2297"/>
              <a:gd name="T97" fmla="*/ 134 h 2124"/>
              <a:gd name="T98" fmla="*/ 616 w 2297"/>
              <a:gd name="T99" fmla="*/ 151 h 2124"/>
              <a:gd name="T100" fmla="*/ 670 w 2297"/>
              <a:gd name="T101" fmla="*/ 104 h 2124"/>
              <a:gd name="T102" fmla="*/ 1577 w 2297"/>
              <a:gd name="T103" fmla="*/ 83 h 2124"/>
              <a:gd name="T104" fmla="*/ 1505 w 2297"/>
              <a:gd name="T105" fmla="*/ 75 h 2124"/>
              <a:gd name="T106" fmla="*/ 819 w 2297"/>
              <a:gd name="T107" fmla="*/ 49 h 2124"/>
              <a:gd name="T108" fmla="*/ 1439 w 2297"/>
              <a:gd name="T109" fmla="*/ 55 h 2124"/>
              <a:gd name="T110" fmla="*/ 1354 w 2297"/>
              <a:gd name="T111" fmla="*/ 36 h 2124"/>
              <a:gd name="T112" fmla="*/ 958 w 2297"/>
              <a:gd name="T113" fmla="*/ 34 h 2124"/>
              <a:gd name="T114" fmla="*/ 1010 w 2297"/>
              <a:gd name="T115" fmla="*/ 26 h 2124"/>
              <a:gd name="T116" fmla="*/ 1218 w 2297"/>
              <a:gd name="T117" fmla="*/ 2 h 2124"/>
              <a:gd name="T118" fmla="*/ 1079 w 2297"/>
              <a:gd name="T119" fmla="*/ 20 h 2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97" h="2124">
                <a:moveTo>
                  <a:pt x="1756" y="2124"/>
                </a:moveTo>
                <a:cubicBezTo>
                  <a:pt x="1747" y="2109"/>
                  <a:pt x="1747" y="2109"/>
                  <a:pt x="1747" y="2109"/>
                </a:cubicBezTo>
                <a:cubicBezTo>
                  <a:pt x="1752" y="2106"/>
                  <a:pt x="1757" y="2103"/>
                  <a:pt x="1762" y="2100"/>
                </a:cubicBezTo>
                <a:cubicBezTo>
                  <a:pt x="1771" y="2114"/>
                  <a:pt x="1771" y="2114"/>
                  <a:pt x="1771" y="2114"/>
                </a:cubicBezTo>
                <a:cubicBezTo>
                  <a:pt x="1766" y="2117"/>
                  <a:pt x="1761" y="2121"/>
                  <a:pt x="1756" y="2124"/>
                </a:cubicBezTo>
                <a:moveTo>
                  <a:pt x="529" y="2116"/>
                </a:moveTo>
                <a:cubicBezTo>
                  <a:pt x="525" y="2113"/>
                  <a:pt x="520" y="2110"/>
                  <a:pt x="515" y="2106"/>
                </a:cubicBezTo>
                <a:cubicBezTo>
                  <a:pt x="524" y="2092"/>
                  <a:pt x="524" y="2092"/>
                  <a:pt x="524" y="2092"/>
                </a:cubicBezTo>
                <a:cubicBezTo>
                  <a:pt x="529" y="2095"/>
                  <a:pt x="534" y="2098"/>
                  <a:pt x="539" y="2101"/>
                </a:cubicBezTo>
                <a:cubicBezTo>
                  <a:pt x="529" y="2116"/>
                  <a:pt x="529" y="2116"/>
                  <a:pt x="529" y="2116"/>
                </a:cubicBezTo>
                <a:moveTo>
                  <a:pt x="1815" y="2085"/>
                </a:moveTo>
                <a:cubicBezTo>
                  <a:pt x="1805" y="2070"/>
                  <a:pt x="1805" y="2070"/>
                  <a:pt x="1805" y="2070"/>
                </a:cubicBezTo>
                <a:cubicBezTo>
                  <a:pt x="1809" y="2067"/>
                  <a:pt x="1814" y="2064"/>
                  <a:pt x="1819" y="2060"/>
                </a:cubicBezTo>
                <a:cubicBezTo>
                  <a:pt x="1829" y="2074"/>
                  <a:pt x="1829" y="2074"/>
                  <a:pt x="1829" y="2074"/>
                </a:cubicBezTo>
                <a:cubicBezTo>
                  <a:pt x="1824" y="2078"/>
                  <a:pt x="1819" y="2081"/>
                  <a:pt x="1815" y="2085"/>
                </a:cubicBezTo>
                <a:moveTo>
                  <a:pt x="472" y="2076"/>
                </a:moveTo>
                <a:cubicBezTo>
                  <a:pt x="467" y="2073"/>
                  <a:pt x="462" y="2069"/>
                  <a:pt x="457" y="2066"/>
                </a:cubicBezTo>
                <a:cubicBezTo>
                  <a:pt x="468" y="2052"/>
                  <a:pt x="468" y="2052"/>
                  <a:pt x="468" y="2052"/>
                </a:cubicBezTo>
                <a:cubicBezTo>
                  <a:pt x="473" y="2055"/>
                  <a:pt x="477" y="2059"/>
                  <a:pt x="482" y="2062"/>
                </a:cubicBezTo>
                <a:cubicBezTo>
                  <a:pt x="472" y="2076"/>
                  <a:pt x="472" y="2076"/>
                  <a:pt x="472" y="2076"/>
                </a:cubicBezTo>
                <a:moveTo>
                  <a:pt x="1871" y="2042"/>
                </a:moveTo>
                <a:cubicBezTo>
                  <a:pt x="1860" y="2029"/>
                  <a:pt x="1860" y="2029"/>
                  <a:pt x="1860" y="2029"/>
                </a:cubicBezTo>
                <a:cubicBezTo>
                  <a:pt x="1864" y="2025"/>
                  <a:pt x="1869" y="2021"/>
                  <a:pt x="1873" y="2018"/>
                </a:cubicBezTo>
                <a:cubicBezTo>
                  <a:pt x="1884" y="2031"/>
                  <a:pt x="1884" y="2031"/>
                  <a:pt x="1884" y="2031"/>
                </a:cubicBezTo>
                <a:cubicBezTo>
                  <a:pt x="1880" y="2035"/>
                  <a:pt x="1875" y="2038"/>
                  <a:pt x="1871" y="2042"/>
                </a:cubicBezTo>
                <a:moveTo>
                  <a:pt x="416" y="2033"/>
                </a:moveTo>
                <a:cubicBezTo>
                  <a:pt x="412" y="2029"/>
                  <a:pt x="407" y="2026"/>
                  <a:pt x="403" y="2022"/>
                </a:cubicBezTo>
                <a:cubicBezTo>
                  <a:pt x="414" y="2009"/>
                  <a:pt x="414" y="2009"/>
                  <a:pt x="414" y="2009"/>
                </a:cubicBezTo>
                <a:cubicBezTo>
                  <a:pt x="418" y="2012"/>
                  <a:pt x="423" y="2016"/>
                  <a:pt x="427" y="2020"/>
                </a:cubicBezTo>
                <a:cubicBezTo>
                  <a:pt x="416" y="2033"/>
                  <a:pt x="416" y="2033"/>
                  <a:pt x="416" y="2033"/>
                </a:cubicBezTo>
                <a:moveTo>
                  <a:pt x="1924" y="1996"/>
                </a:moveTo>
                <a:cubicBezTo>
                  <a:pt x="1912" y="1983"/>
                  <a:pt x="1912" y="1983"/>
                  <a:pt x="1912" y="1983"/>
                </a:cubicBezTo>
                <a:cubicBezTo>
                  <a:pt x="1916" y="1979"/>
                  <a:pt x="1921" y="1976"/>
                  <a:pt x="1925" y="1972"/>
                </a:cubicBezTo>
                <a:cubicBezTo>
                  <a:pt x="1937" y="1984"/>
                  <a:pt x="1937" y="1984"/>
                  <a:pt x="1937" y="1984"/>
                </a:cubicBezTo>
                <a:cubicBezTo>
                  <a:pt x="1933" y="1988"/>
                  <a:pt x="1928" y="1992"/>
                  <a:pt x="1924" y="1996"/>
                </a:cubicBezTo>
                <a:moveTo>
                  <a:pt x="363" y="1987"/>
                </a:moveTo>
                <a:cubicBezTo>
                  <a:pt x="359" y="1983"/>
                  <a:pt x="355" y="1979"/>
                  <a:pt x="351" y="1975"/>
                </a:cubicBezTo>
                <a:cubicBezTo>
                  <a:pt x="363" y="1962"/>
                  <a:pt x="363" y="1962"/>
                  <a:pt x="363" y="1962"/>
                </a:cubicBezTo>
                <a:cubicBezTo>
                  <a:pt x="367" y="1966"/>
                  <a:pt x="371" y="1970"/>
                  <a:pt x="375" y="1974"/>
                </a:cubicBezTo>
                <a:cubicBezTo>
                  <a:pt x="363" y="1987"/>
                  <a:pt x="363" y="1987"/>
                  <a:pt x="363" y="1987"/>
                </a:cubicBezTo>
                <a:moveTo>
                  <a:pt x="1974" y="1947"/>
                </a:moveTo>
                <a:cubicBezTo>
                  <a:pt x="1962" y="1935"/>
                  <a:pt x="1962" y="1935"/>
                  <a:pt x="1962" y="1935"/>
                </a:cubicBezTo>
                <a:cubicBezTo>
                  <a:pt x="1966" y="1931"/>
                  <a:pt x="1970" y="1927"/>
                  <a:pt x="1974" y="1923"/>
                </a:cubicBezTo>
                <a:cubicBezTo>
                  <a:pt x="1986" y="1934"/>
                  <a:pt x="1986" y="1934"/>
                  <a:pt x="1986" y="1934"/>
                </a:cubicBezTo>
                <a:cubicBezTo>
                  <a:pt x="1982" y="1939"/>
                  <a:pt x="1978" y="1943"/>
                  <a:pt x="1974" y="1947"/>
                </a:cubicBezTo>
                <a:moveTo>
                  <a:pt x="314" y="1937"/>
                </a:moveTo>
                <a:cubicBezTo>
                  <a:pt x="310" y="1933"/>
                  <a:pt x="306" y="1928"/>
                  <a:pt x="302" y="1924"/>
                </a:cubicBezTo>
                <a:cubicBezTo>
                  <a:pt x="315" y="1912"/>
                  <a:pt x="315" y="1912"/>
                  <a:pt x="315" y="1912"/>
                </a:cubicBezTo>
                <a:cubicBezTo>
                  <a:pt x="318" y="1917"/>
                  <a:pt x="322" y="1921"/>
                  <a:pt x="326" y="1925"/>
                </a:cubicBezTo>
                <a:cubicBezTo>
                  <a:pt x="314" y="1937"/>
                  <a:pt x="314" y="1937"/>
                  <a:pt x="314" y="1937"/>
                </a:cubicBezTo>
                <a:moveTo>
                  <a:pt x="2022" y="1895"/>
                </a:moveTo>
                <a:cubicBezTo>
                  <a:pt x="2008" y="1884"/>
                  <a:pt x="2008" y="1884"/>
                  <a:pt x="2008" y="1884"/>
                </a:cubicBezTo>
                <a:cubicBezTo>
                  <a:pt x="2012" y="1880"/>
                  <a:pt x="2016" y="1875"/>
                  <a:pt x="2020" y="1871"/>
                </a:cubicBezTo>
                <a:cubicBezTo>
                  <a:pt x="2033" y="1882"/>
                  <a:pt x="2033" y="1882"/>
                  <a:pt x="2033" y="1882"/>
                </a:cubicBezTo>
                <a:cubicBezTo>
                  <a:pt x="2029" y="1886"/>
                  <a:pt x="2025" y="1891"/>
                  <a:pt x="2022" y="1895"/>
                </a:cubicBezTo>
                <a:moveTo>
                  <a:pt x="267" y="1884"/>
                </a:moveTo>
                <a:cubicBezTo>
                  <a:pt x="263" y="1880"/>
                  <a:pt x="260" y="1875"/>
                  <a:pt x="256" y="1871"/>
                </a:cubicBezTo>
                <a:cubicBezTo>
                  <a:pt x="269" y="1860"/>
                  <a:pt x="269" y="1860"/>
                  <a:pt x="269" y="1860"/>
                </a:cubicBezTo>
                <a:cubicBezTo>
                  <a:pt x="273" y="1864"/>
                  <a:pt x="277" y="1869"/>
                  <a:pt x="280" y="1873"/>
                </a:cubicBezTo>
                <a:cubicBezTo>
                  <a:pt x="267" y="1884"/>
                  <a:pt x="267" y="1884"/>
                  <a:pt x="267" y="1884"/>
                </a:cubicBezTo>
                <a:moveTo>
                  <a:pt x="2066" y="1841"/>
                </a:moveTo>
                <a:cubicBezTo>
                  <a:pt x="2052" y="1830"/>
                  <a:pt x="2052" y="1830"/>
                  <a:pt x="2052" y="1830"/>
                </a:cubicBezTo>
                <a:cubicBezTo>
                  <a:pt x="2055" y="1825"/>
                  <a:pt x="2059" y="1821"/>
                  <a:pt x="2062" y="1816"/>
                </a:cubicBezTo>
                <a:cubicBezTo>
                  <a:pt x="2076" y="1826"/>
                  <a:pt x="2076" y="1826"/>
                  <a:pt x="2076" y="1826"/>
                </a:cubicBezTo>
                <a:cubicBezTo>
                  <a:pt x="2073" y="1831"/>
                  <a:pt x="2069" y="1836"/>
                  <a:pt x="2066" y="1841"/>
                </a:cubicBezTo>
                <a:moveTo>
                  <a:pt x="224" y="1829"/>
                </a:moveTo>
                <a:cubicBezTo>
                  <a:pt x="220" y="1824"/>
                  <a:pt x="217" y="1820"/>
                  <a:pt x="213" y="1815"/>
                </a:cubicBezTo>
                <a:cubicBezTo>
                  <a:pt x="227" y="1805"/>
                  <a:pt x="227" y="1805"/>
                  <a:pt x="227" y="1805"/>
                </a:cubicBezTo>
                <a:cubicBezTo>
                  <a:pt x="231" y="1809"/>
                  <a:pt x="234" y="1814"/>
                  <a:pt x="238" y="1819"/>
                </a:cubicBezTo>
                <a:cubicBezTo>
                  <a:pt x="224" y="1829"/>
                  <a:pt x="224" y="1829"/>
                  <a:pt x="224" y="1829"/>
                </a:cubicBezTo>
                <a:moveTo>
                  <a:pt x="2106" y="1783"/>
                </a:moveTo>
                <a:cubicBezTo>
                  <a:pt x="2092" y="1774"/>
                  <a:pt x="2092" y="1774"/>
                  <a:pt x="2092" y="1774"/>
                </a:cubicBezTo>
                <a:cubicBezTo>
                  <a:pt x="2095" y="1769"/>
                  <a:pt x="2098" y="1764"/>
                  <a:pt x="2101" y="1759"/>
                </a:cubicBezTo>
                <a:cubicBezTo>
                  <a:pt x="2116" y="1769"/>
                  <a:pt x="2116" y="1769"/>
                  <a:pt x="2116" y="1769"/>
                </a:cubicBezTo>
                <a:cubicBezTo>
                  <a:pt x="2113" y="1773"/>
                  <a:pt x="2110" y="1778"/>
                  <a:pt x="2106" y="1783"/>
                </a:cubicBezTo>
                <a:moveTo>
                  <a:pt x="184" y="1771"/>
                </a:moveTo>
                <a:cubicBezTo>
                  <a:pt x="180" y="1766"/>
                  <a:pt x="177" y="1761"/>
                  <a:pt x="174" y="1756"/>
                </a:cubicBezTo>
                <a:cubicBezTo>
                  <a:pt x="189" y="1747"/>
                  <a:pt x="189" y="1747"/>
                  <a:pt x="189" y="1747"/>
                </a:cubicBezTo>
                <a:cubicBezTo>
                  <a:pt x="192" y="1752"/>
                  <a:pt x="195" y="1757"/>
                  <a:pt x="198" y="1762"/>
                </a:cubicBezTo>
                <a:cubicBezTo>
                  <a:pt x="184" y="1771"/>
                  <a:pt x="184" y="1771"/>
                  <a:pt x="184" y="1771"/>
                </a:cubicBezTo>
                <a:moveTo>
                  <a:pt x="2143" y="1724"/>
                </a:moveTo>
                <a:cubicBezTo>
                  <a:pt x="2128" y="1715"/>
                  <a:pt x="2128" y="1715"/>
                  <a:pt x="2128" y="1715"/>
                </a:cubicBezTo>
                <a:cubicBezTo>
                  <a:pt x="2131" y="1710"/>
                  <a:pt x="2134" y="1705"/>
                  <a:pt x="2137" y="1700"/>
                </a:cubicBezTo>
                <a:cubicBezTo>
                  <a:pt x="2152" y="1708"/>
                  <a:pt x="2152" y="1708"/>
                  <a:pt x="2152" y="1708"/>
                </a:cubicBezTo>
                <a:cubicBezTo>
                  <a:pt x="2149" y="1713"/>
                  <a:pt x="2146" y="1719"/>
                  <a:pt x="2143" y="1724"/>
                </a:cubicBezTo>
                <a:moveTo>
                  <a:pt x="147" y="1711"/>
                </a:moveTo>
                <a:cubicBezTo>
                  <a:pt x="144" y="1706"/>
                  <a:pt x="142" y="1701"/>
                  <a:pt x="139" y="1696"/>
                </a:cubicBezTo>
                <a:cubicBezTo>
                  <a:pt x="154" y="1687"/>
                  <a:pt x="154" y="1687"/>
                  <a:pt x="154" y="1687"/>
                </a:cubicBezTo>
                <a:cubicBezTo>
                  <a:pt x="157" y="1692"/>
                  <a:pt x="160" y="1697"/>
                  <a:pt x="162" y="1702"/>
                </a:cubicBezTo>
                <a:cubicBezTo>
                  <a:pt x="147" y="1711"/>
                  <a:pt x="147" y="1711"/>
                  <a:pt x="147" y="1711"/>
                </a:cubicBezTo>
                <a:moveTo>
                  <a:pt x="2177" y="1662"/>
                </a:moveTo>
                <a:cubicBezTo>
                  <a:pt x="2161" y="1654"/>
                  <a:pt x="2161" y="1654"/>
                  <a:pt x="2161" y="1654"/>
                </a:cubicBezTo>
                <a:cubicBezTo>
                  <a:pt x="2164" y="1649"/>
                  <a:pt x="2166" y="1644"/>
                  <a:pt x="2169" y="1639"/>
                </a:cubicBezTo>
                <a:cubicBezTo>
                  <a:pt x="2184" y="1646"/>
                  <a:pt x="2184" y="1646"/>
                  <a:pt x="2184" y="1646"/>
                </a:cubicBezTo>
                <a:cubicBezTo>
                  <a:pt x="2182" y="1651"/>
                  <a:pt x="2179" y="1657"/>
                  <a:pt x="2177" y="1662"/>
                </a:cubicBezTo>
                <a:moveTo>
                  <a:pt x="115" y="1649"/>
                </a:moveTo>
                <a:cubicBezTo>
                  <a:pt x="112" y="1643"/>
                  <a:pt x="110" y="1638"/>
                  <a:pt x="107" y="1633"/>
                </a:cubicBezTo>
                <a:cubicBezTo>
                  <a:pt x="123" y="1625"/>
                  <a:pt x="123" y="1625"/>
                  <a:pt x="123" y="1625"/>
                </a:cubicBezTo>
                <a:cubicBezTo>
                  <a:pt x="125" y="1631"/>
                  <a:pt x="128" y="1636"/>
                  <a:pt x="130" y="1641"/>
                </a:cubicBezTo>
                <a:cubicBezTo>
                  <a:pt x="115" y="1649"/>
                  <a:pt x="115" y="1649"/>
                  <a:pt x="115" y="1649"/>
                </a:cubicBezTo>
                <a:moveTo>
                  <a:pt x="2206" y="1598"/>
                </a:moveTo>
                <a:cubicBezTo>
                  <a:pt x="2190" y="1591"/>
                  <a:pt x="2190" y="1591"/>
                  <a:pt x="2190" y="1591"/>
                </a:cubicBezTo>
                <a:cubicBezTo>
                  <a:pt x="2192" y="1586"/>
                  <a:pt x="2194" y="1581"/>
                  <a:pt x="2197" y="1575"/>
                </a:cubicBezTo>
                <a:cubicBezTo>
                  <a:pt x="2213" y="1582"/>
                  <a:pt x="2213" y="1582"/>
                  <a:pt x="2213" y="1582"/>
                </a:cubicBezTo>
                <a:cubicBezTo>
                  <a:pt x="2211" y="1587"/>
                  <a:pt x="2208" y="1593"/>
                  <a:pt x="2206" y="1598"/>
                </a:cubicBezTo>
                <a:moveTo>
                  <a:pt x="86" y="1584"/>
                </a:moveTo>
                <a:cubicBezTo>
                  <a:pt x="84" y="1579"/>
                  <a:pt x="81" y="1573"/>
                  <a:pt x="79" y="1568"/>
                </a:cubicBezTo>
                <a:cubicBezTo>
                  <a:pt x="96" y="1562"/>
                  <a:pt x="96" y="1562"/>
                  <a:pt x="96" y="1562"/>
                </a:cubicBezTo>
                <a:cubicBezTo>
                  <a:pt x="98" y="1567"/>
                  <a:pt x="100" y="1572"/>
                  <a:pt x="102" y="1578"/>
                </a:cubicBezTo>
                <a:cubicBezTo>
                  <a:pt x="86" y="1584"/>
                  <a:pt x="86" y="1584"/>
                  <a:pt x="86" y="1584"/>
                </a:cubicBezTo>
                <a:moveTo>
                  <a:pt x="2232" y="1533"/>
                </a:moveTo>
                <a:cubicBezTo>
                  <a:pt x="2215" y="1527"/>
                  <a:pt x="2215" y="1527"/>
                  <a:pt x="2215" y="1527"/>
                </a:cubicBezTo>
                <a:cubicBezTo>
                  <a:pt x="2217" y="1522"/>
                  <a:pt x="2219" y="1516"/>
                  <a:pt x="2221" y="1511"/>
                </a:cubicBezTo>
                <a:cubicBezTo>
                  <a:pt x="2237" y="1516"/>
                  <a:pt x="2237" y="1516"/>
                  <a:pt x="2237" y="1516"/>
                </a:cubicBezTo>
                <a:cubicBezTo>
                  <a:pt x="2235" y="1522"/>
                  <a:pt x="2234" y="1527"/>
                  <a:pt x="2232" y="1533"/>
                </a:cubicBezTo>
                <a:moveTo>
                  <a:pt x="61" y="1518"/>
                </a:moveTo>
                <a:cubicBezTo>
                  <a:pt x="59" y="1513"/>
                  <a:pt x="57" y="1507"/>
                  <a:pt x="56" y="1502"/>
                </a:cubicBezTo>
                <a:cubicBezTo>
                  <a:pt x="72" y="1496"/>
                  <a:pt x="72" y="1496"/>
                  <a:pt x="72" y="1496"/>
                </a:cubicBezTo>
                <a:cubicBezTo>
                  <a:pt x="74" y="1502"/>
                  <a:pt x="76" y="1507"/>
                  <a:pt x="78" y="1513"/>
                </a:cubicBezTo>
                <a:cubicBezTo>
                  <a:pt x="61" y="1518"/>
                  <a:pt x="61" y="1518"/>
                  <a:pt x="61" y="1518"/>
                </a:cubicBezTo>
                <a:moveTo>
                  <a:pt x="2253" y="1466"/>
                </a:moveTo>
                <a:cubicBezTo>
                  <a:pt x="2236" y="1461"/>
                  <a:pt x="2236" y="1461"/>
                  <a:pt x="2236" y="1461"/>
                </a:cubicBezTo>
                <a:cubicBezTo>
                  <a:pt x="2238" y="1455"/>
                  <a:pt x="2239" y="1450"/>
                  <a:pt x="2241" y="1444"/>
                </a:cubicBezTo>
                <a:cubicBezTo>
                  <a:pt x="2258" y="1449"/>
                  <a:pt x="2258" y="1449"/>
                  <a:pt x="2258" y="1449"/>
                </a:cubicBezTo>
                <a:cubicBezTo>
                  <a:pt x="2256" y="1455"/>
                  <a:pt x="2255" y="1460"/>
                  <a:pt x="2253" y="1466"/>
                </a:cubicBezTo>
                <a:moveTo>
                  <a:pt x="41" y="1451"/>
                </a:moveTo>
                <a:cubicBezTo>
                  <a:pt x="39" y="1445"/>
                  <a:pt x="38" y="1440"/>
                  <a:pt x="36" y="1434"/>
                </a:cubicBezTo>
                <a:cubicBezTo>
                  <a:pt x="53" y="1430"/>
                  <a:pt x="53" y="1430"/>
                  <a:pt x="53" y="1430"/>
                </a:cubicBezTo>
                <a:cubicBezTo>
                  <a:pt x="54" y="1435"/>
                  <a:pt x="56" y="1441"/>
                  <a:pt x="57" y="1446"/>
                </a:cubicBezTo>
                <a:cubicBezTo>
                  <a:pt x="41" y="1451"/>
                  <a:pt x="41" y="1451"/>
                  <a:pt x="41" y="1451"/>
                </a:cubicBezTo>
                <a:moveTo>
                  <a:pt x="2270" y="1398"/>
                </a:moveTo>
                <a:cubicBezTo>
                  <a:pt x="2253" y="1394"/>
                  <a:pt x="2253" y="1394"/>
                  <a:pt x="2253" y="1394"/>
                </a:cubicBezTo>
                <a:cubicBezTo>
                  <a:pt x="2255" y="1388"/>
                  <a:pt x="2256" y="1383"/>
                  <a:pt x="2257" y="1377"/>
                </a:cubicBezTo>
                <a:cubicBezTo>
                  <a:pt x="2274" y="1381"/>
                  <a:pt x="2274" y="1381"/>
                  <a:pt x="2274" y="1381"/>
                </a:cubicBezTo>
                <a:cubicBezTo>
                  <a:pt x="2273" y="1386"/>
                  <a:pt x="2272" y="1392"/>
                  <a:pt x="2270" y="1398"/>
                </a:cubicBezTo>
                <a:moveTo>
                  <a:pt x="24" y="1383"/>
                </a:moveTo>
                <a:cubicBezTo>
                  <a:pt x="23" y="1377"/>
                  <a:pt x="22" y="1371"/>
                  <a:pt x="21" y="1365"/>
                </a:cubicBezTo>
                <a:cubicBezTo>
                  <a:pt x="38" y="1362"/>
                  <a:pt x="38" y="1362"/>
                  <a:pt x="38" y="1362"/>
                </a:cubicBezTo>
                <a:cubicBezTo>
                  <a:pt x="39" y="1368"/>
                  <a:pt x="40" y="1373"/>
                  <a:pt x="41" y="1379"/>
                </a:cubicBezTo>
                <a:cubicBezTo>
                  <a:pt x="24" y="1383"/>
                  <a:pt x="24" y="1383"/>
                  <a:pt x="24" y="1383"/>
                </a:cubicBezTo>
                <a:moveTo>
                  <a:pt x="2283" y="1329"/>
                </a:moveTo>
                <a:cubicBezTo>
                  <a:pt x="2266" y="1326"/>
                  <a:pt x="2266" y="1326"/>
                  <a:pt x="2266" y="1326"/>
                </a:cubicBezTo>
                <a:cubicBezTo>
                  <a:pt x="2267" y="1320"/>
                  <a:pt x="2268" y="1315"/>
                  <a:pt x="2269" y="1309"/>
                </a:cubicBezTo>
                <a:cubicBezTo>
                  <a:pt x="2286" y="1311"/>
                  <a:pt x="2286" y="1311"/>
                  <a:pt x="2286" y="1311"/>
                </a:cubicBezTo>
                <a:cubicBezTo>
                  <a:pt x="2285" y="1317"/>
                  <a:pt x="2284" y="1323"/>
                  <a:pt x="2283" y="1329"/>
                </a:cubicBezTo>
                <a:moveTo>
                  <a:pt x="12" y="1313"/>
                </a:moveTo>
                <a:cubicBezTo>
                  <a:pt x="11" y="1308"/>
                  <a:pt x="11" y="1302"/>
                  <a:pt x="10" y="1296"/>
                </a:cubicBezTo>
                <a:cubicBezTo>
                  <a:pt x="27" y="1294"/>
                  <a:pt x="27" y="1294"/>
                  <a:pt x="27" y="1294"/>
                </a:cubicBezTo>
                <a:cubicBezTo>
                  <a:pt x="28" y="1300"/>
                  <a:pt x="29" y="1305"/>
                  <a:pt x="29" y="1311"/>
                </a:cubicBezTo>
                <a:cubicBezTo>
                  <a:pt x="12" y="1313"/>
                  <a:pt x="12" y="1313"/>
                  <a:pt x="12" y="1313"/>
                </a:cubicBezTo>
                <a:moveTo>
                  <a:pt x="2292" y="1259"/>
                </a:moveTo>
                <a:cubicBezTo>
                  <a:pt x="2275" y="1257"/>
                  <a:pt x="2275" y="1257"/>
                  <a:pt x="2275" y="1257"/>
                </a:cubicBezTo>
                <a:cubicBezTo>
                  <a:pt x="2275" y="1252"/>
                  <a:pt x="2276" y="1246"/>
                  <a:pt x="2276" y="1240"/>
                </a:cubicBezTo>
                <a:cubicBezTo>
                  <a:pt x="2294" y="1241"/>
                  <a:pt x="2294" y="1241"/>
                  <a:pt x="2294" y="1241"/>
                </a:cubicBezTo>
                <a:cubicBezTo>
                  <a:pt x="2293" y="1247"/>
                  <a:pt x="2293" y="1253"/>
                  <a:pt x="2292" y="1259"/>
                </a:cubicBezTo>
                <a:moveTo>
                  <a:pt x="4" y="1244"/>
                </a:moveTo>
                <a:cubicBezTo>
                  <a:pt x="4" y="1238"/>
                  <a:pt x="3" y="1232"/>
                  <a:pt x="3" y="1226"/>
                </a:cubicBezTo>
                <a:cubicBezTo>
                  <a:pt x="20" y="1225"/>
                  <a:pt x="20" y="1225"/>
                  <a:pt x="20" y="1225"/>
                </a:cubicBezTo>
                <a:cubicBezTo>
                  <a:pt x="21" y="1231"/>
                  <a:pt x="21" y="1236"/>
                  <a:pt x="22" y="1242"/>
                </a:cubicBezTo>
                <a:cubicBezTo>
                  <a:pt x="4" y="1244"/>
                  <a:pt x="4" y="1244"/>
                  <a:pt x="4" y="1244"/>
                </a:cubicBezTo>
                <a:moveTo>
                  <a:pt x="2297" y="1189"/>
                </a:moveTo>
                <a:cubicBezTo>
                  <a:pt x="2279" y="1188"/>
                  <a:pt x="2279" y="1188"/>
                  <a:pt x="2279" y="1188"/>
                </a:cubicBezTo>
                <a:cubicBezTo>
                  <a:pt x="2279" y="1182"/>
                  <a:pt x="2280" y="1177"/>
                  <a:pt x="2280" y="1171"/>
                </a:cubicBezTo>
                <a:cubicBezTo>
                  <a:pt x="2297" y="1171"/>
                  <a:pt x="2297" y="1171"/>
                  <a:pt x="2297" y="1171"/>
                </a:cubicBezTo>
                <a:cubicBezTo>
                  <a:pt x="2297" y="1177"/>
                  <a:pt x="2297" y="1183"/>
                  <a:pt x="2297" y="1189"/>
                </a:cubicBezTo>
                <a:moveTo>
                  <a:pt x="1" y="1173"/>
                </a:moveTo>
                <a:cubicBezTo>
                  <a:pt x="1" y="1168"/>
                  <a:pt x="0" y="1162"/>
                  <a:pt x="0" y="1156"/>
                </a:cubicBezTo>
                <a:cubicBezTo>
                  <a:pt x="18" y="1156"/>
                  <a:pt x="18" y="1156"/>
                  <a:pt x="18" y="1156"/>
                </a:cubicBezTo>
                <a:cubicBezTo>
                  <a:pt x="18" y="1161"/>
                  <a:pt x="18" y="1167"/>
                  <a:pt x="18" y="1173"/>
                </a:cubicBezTo>
                <a:cubicBezTo>
                  <a:pt x="1" y="1173"/>
                  <a:pt x="1" y="1173"/>
                  <a:pt x="1" y="1173"/>
                </a:cubicBezTo>
                <a:moveTo>
                  <a:pt x="2279" y="1119"/>
                </a:moveTo>
                <a:cubicBezTo>
                  <a:pt x="2279" y="1113"/>
                  <a:pt x="2279" y="1107"/>
                  <a:pt x="2279" y="1102"/>
                </a:cubicBezTo>
                <a:cubicBezTo>
                  <a:pt x="2296" y="1101"/>
                  <a:pt x="2296" y="1101"/>
                  <a:pt x="2296" y="1101"/>
                </a:cubicBezTo>
                <a:cubicBezTo>
                  <a:pt x="2297" y="1107"/>
                  <a:pt x="2297" y="1113"/>
                  <a:pt x="2297" y="1119"/>
                </a:cubicBezTo>
                <a:cubicBezTo>
                  <a:pt x="2279" y="1119"/>
                  <a:pt x="2279" y="1119"/>
                  <a:pt x="2279" y="1119"/>
                </a:cubicBezTo>
                <a:moveTo>
                  <a:pt x="19" y="1104"/>
                </a:moveTo>
                <a:cubicBezTo>
                  <a:pt x="1" y="1103"/>
                  <a:pt x="1" y="1103"/>
                  <a:pt x="1" y="1103"/>
                </a:cubicBezTo>
                <a:cubicBezTo>
                  <a:pt x="2" y="1097"/>
                  <a:pt x="2" y="1091"/>
                  <a:pt x="2" y="1086"/>
                </a:cubicBezTo>
                <a:cubicBezTo>
                  <a:pt x="20" y="1087"/>
                  <a:pt x="20" y="1087"/>
                  <a:pt x="20" y="1087"/>
                </a:cubicBezTo>
                <a:cubicBezTo>
                  <a:pt x="19" y="1092"/>
                  <a:pt x="19" y="1098"/>
                  <a:pt x="19" y="1104"/>
                </a:cubicBezTo>
                <a:moveTo>
                  <a:pt x="2276" y="1050"/>
                </a:moveTo>
                <a:cubicBezTo>
                  <a:pt x="2275" y="1044"/>
                  <a:pt x="2275" y="1038"/>
                  <a:pt x="2274" y="1033"/>
                </a:cubicBezTo>
                <a:cubicBezTo>
                  <a:pt x="2291" y="1031"/>
                  <a:pt x="2291" y="1031"/>
                  <a:pt x="2291" y="1031"/>
                </a:cubicBezTo>
                <a:cubicBezTo>
                  <a:pt x="2292" y="1037"/>
                  <a:pt x="2292" y="1043"/>
                  <a:pt x="2293" y="1048"/>
                </a:cubicBezTo>
                <a:cubicBezTo>
                  <a:pt x="2276" y="1050"/>
                  <a:pt x="2276" y="1050"/>
                  <a:pt x="2276" y="1050"/>
                </a:cubicBezTo>
                <a:moveTo>
                  <a:pt x="24" y="1035"/>
                </a:moveTo>
                <a:cubicBezTo>
                  <a:pt x="6" y="1033"/>
                  <a:pt x="6" y="1033"/>
                  <a:pt x="6" y="1033"/>
                </a:cubicBezTo>
                <a:cubicBezTo>
                  <a:pt x="7" y="1027"/>
                  <a:pt x="7" y="1021"/>
                  <a:pt x="8" y="1016"/>
                </a:cubicBezTo>
                <a:cubicBezTo>
                  <a:pt x="25" y="1018"/>
                  <a:pt x="25" y="1018"/>
                  <a:pt x="25" y="1018"/>
                </a:cubicBezTo>
                <a:cubicBezTo>
                  <a:pt x="25" y="1023"/>
                  <a:pt x="24" y="1029"/>
                  <a:pt x="24" y="1035"/>
                </a:cubicBezTo>
                <a:moveTo>
                  <a:pt x="2268" y="981"/>
                </a:moveTo>
                <a:cubicBezTo>
                  <a:pt x="2267" y="975"/>
                  <a:pt x="2266" y="970"/>
                  <a:pt x="2265" y="964"/>
                </a:cubicBezTo>
                <a:cubicBezTo>
                  <a:pt x="2282" y="961"/>
                  <a:pt x="2282" y="961"/>
                  <a:pt x="2282" y="961"/>
                </a:cubicBezTo>
                <a:cubicBezTo>
                  <a:pt x="2283" y="967"/>
                  <a:pt x="2284" y="973"/>
                  <a:pt x="2285" y="979"/>
                </a:cubicBezTo>
                <a:cubicBezTo>
                  <a:pt x="2268" y="981"/>
                  <a:pt x="2268" y="981"/>
                  <a:pt x="2268" y="981"/>
                </a:cubicBezTo>
                <a:moveTo>
                  <a:pt x="33" y="966"/>
                </a:moveTo>
                <a:cubicBezTo>
                  <a:pt x="15" y="963"/>
                  <a:pt x="15" y="963"/>
                  <a:pt x="15" y="963"/>
                </a:cubicBezTo>
                <a:cubicBezTo>
                  <a:pt x="16" y="958"/>
                  <a:pt x="17" y="952"/>
                  <a:pt x="18" y="946"/>
                </a:cubicBezTo>
                <a:cubicBezTo>
                  <a:pt x="35" y="949"/>
                  <a:pt x="35" y="949"/>
                  <a:pt x="35" y="949"/>
                </a:cubicBezTo>
                <a:cubicBezTo>
                  <a:pt x="34" y="955"/>
                  <a:pt x="33" y="960"/>
                  <a:pt x="33" y="966"/>
                </a:cubicBezTo>
                <a:moveTo>
                  <a:pt x="2255" y="913"/>
                </a:moveTo>
                <a:cubicBezTo>
                  <a:pt x="2254" y="907"/>
                  <a:pt x="2253" y="902"/>
                  <a:pt x="2252" y="896"/>
                </a:cubicBezTo>
                <a:cubicBezTo>
                  <a:pt x="2269" y="892"/>
                  <a:pt x="2269" y="892"/>
                  <a:pt x="2269" y="892"/>
                </a:cubicBezTo>
                <a:cubicBezTo>
                  <a:pt x="2270" y="898"/>
                  <a:pt x="2271" y="904"/>
                  <a:pt x="2272" y="909"/>
                </a:cubicBezTo>
                <a:cubicBezTo>
                  <a:pt x="2255" y="913"/>
                  <a:pt x="2255" y="913"/>
                  <a:pt x="2255" y="913"/>
                </a:cubicBezTo>
                <a:moveTo>
                  <a:pt x="46" y="898"/>
                </a:moveTo>
                <a:cubicBezTo>
                  <a:pt x="29" y="894"/>
                  <a:pt x="29" y="894"/>
                  <a:pt x="29" y="894"/>
                </a:cubicBezTo>
                <a:cubicBezTo>
                  <a:pt x="30" y="889"/>
                  <a:pt x="31" y="883"/>
                  <a:pt x="33" y="877"/>
                </a:cubicBezTo>
                <a:cubicBezTo>
                  <a:pt x="50" y="881"/>
                  <a:pt x="50" y="881"/>
                  <a:pt x="50" y="881"/>
                </a:cubicBezTo>
                <a:cubicBezTo>
                  <a:pt x="48" y="887"/>
                  <a:pt x="47" y="893"/>
                  <a:pt x="46" y="898"/>
                </a:cubicBezTo>
                <a:moveTo>
                  <a:pt x="2239" y="846"/>
                </a:moveTo>
                <a:cubicBezTo>
                  <a:pt x="2237" y="840"/>
                  <a:pt x="2236" y="835"/>
                  <a:pt x="2234" y="829"/>
                </a:cubicBezTo>
                <a:cubicBezTo>
                  <a:pt x="2251" y="824"/>
                  <a:pt x="2251" y="824"/>
                  <a:pt x="2251" y="824"/>
                </a:cubicBezTo>
                <a:cubicBezTo>
                  <a:pt x="2252" y="830"/>
                  <a:pt x="2254" y="835"/>
                  <a:pt x="2256" y="841"/>
                </a:cubicBezTo>
                <a:cubicBezTo>
                  <a:pt x="2239" y="846"/>
                  <a:pt x="2239" y="846"/>
                  <a:pt x="2239" y="846"/>
                </a:cubicBezTo>
                <a:moveTo>
                  <a:pt x="63" y="831"/>
                </a:moveTo>
                <a:cubicBezTo>
                  <a:pt x="46" y="826"/>
                  <a:pt x="46" y="826"/>
                  <a:pt x="46" y="826"/>
                </a:cubicBezTo>
                <a:cubicBezTo>
                  <a:pt x="48" y="821"/>
                  <a:pt x="50" y="815"/>
                  <a:pt x="51" y="809"/>
                </a:cubicBezTo>
                <a:cubicBezTo>
                  <a:pt x="68" y="815"/>
                  <a:pt x="68" y="815"/>
                  <a:pt x="68" y="815"/>
                </a:cubicBezTo>
                <a:cubicBezTo>
                  <a:pt x="66" y="820"/>
                  <a:pt x="65" y="826"/>
                  <a:pt x="63" y="831"/>
                </a:cubicBezTo>
                <a:moveTo>
                  <a:pt x="2218" y="780"/>
                </a:moveTo>
                <a:cubicBezTo>
                  <a:pt x="2216" y="774"/>
                  <a:pt x="2214" y="769"/>
                  <a:pt x="2213" y="763"/>
                </a:cubicBezTo>
                <a:cubicBezTo>
                  <a:pt x="2229" y="757"/>
                  <a:pt x="2229" y="757"/>
                  <a:pt x="2229" y="757"/>
                </a:cubicBezTo>
                <a:cubicBezTo>
                  <a:pt x="2231" y="763"/>
                  <a:pt x="2233" y="768"/>
                  <a:pt x="2235" y="774"/>
                </a:cubicBezTo>
                <a:cubicBezTo>
                  <a:pt x="2218" y="780"/>
                  <a:pt x="2218" y="780"/>
                  <a:pt x="2218" y="780"/>
                </a:cubicBezTo>
                <a:moveTo>
                  <a:pt x="85" y="765"/>
                </a:moveTo>
                <a:cubicBezTo>
                  <a:pt x="68" y="759"/>
                  <a:pt x="68" y="759"/>
                  <a:pt x="68" y="759"/>
                </a:cubicBezTo>
                <a:cubicBezTo>
                  <a:pt x="70" y="754"/>
                  <a:pt x="72" y="748"/>
                  <a:pt x="74" y="743"/>
                </a:cubicBezTo>
                <a:cubicBezTo>
                  <a:pt x="91" y="749"/>
                  <a:pt x="91" y="749"/>
                  <a:pt x="91" y="749"/>
                </a:cubicBezTo>
                <a:cubicBezTo>
                  <a:pt x="88" y="755"/>
                  <a:pt x="86" y="760"/>
                  <a:pt x="85" y="765"/>
                </a:cubicBezTo>
                <a:moveTo>
                  <a:pt x="2194" y="715"/>
                </a:moveTo>
                <a:cubicBezTo>
                  <a:pt x="2191" y="709"/>
                  <a:pt x="2189" y="704"/>
                  <a:pt x="2187" y="699"/>
                </a:cubicBezTo>
                <a:cubicBezTo>
                  <a:pt x="2203" y="692"/>
                  <a:pt x="2203" y="692"/>
                  <a:pt x="2203" y="692"/>
                </a:cubicBezTo>
                <a:cubicBezTo>
                  <a:pt x="2205" y="697"/>
                  <a:pt x="2208" y="703"/>
                  <a:pt x="2210" y="708"/>
                </a:cubicBezTo>
                <a:cubicBezTo>
                  <a:pt x="2194" y="715"/>
                  <a:pt x="2194" y="715"/>
                  <a:pt x="2194" y="715"/>
                </a:cubicBezTo>
                <a:moveTo>
                  <a:pt x="110" y="701"/>
                </a:moveTo>
                <a:cubicBezTo>
                  <a:pt x="94" y="694"/>
                  <a:pt x="94" y="694"/>
                  <a:pt x="94" y="694"/>
                </a:cubicBezTo>
                <a:cubicBezTo>
                  <a:pt x="96" y="689"/>
                  <a:pt x="99" y="683"/>
                  <a:pt x="101" y="678"/>
                </a:cubicBezTo>
                <a:cubicBezTo>
                  <a:pt x="117" y="685"/>
                  <a:pt x="117" y="685"/>
                  <a:pt x="117" y="685"/>
                </a:cubicBezTo>
                <a:cubicBezTo>
                  <a:pt x="115" y="691"/>
                  <a:pt x="112" y="696"/>
                  <a:pt x="110" y="701"/>
                </a:cubicBezTo>
                <a:moveTo>
                  <a:pt x="2165" y="652"/>
                </a:moveTo>
                <a:cubicBezTo>
                  <a:pt x="2163" y="646"/>
                  <a:pt x="2160" y="641"/>
                  <a:pt x="2157" y="636"/>
                </a:cubicBezTo>
                <a:cubicBezTo>
                  <a:pt x="2173" y="628"/>
                  <a:pt x="2173" y="628"/>
                  <a:pt x="2173" y="628"/>
                </a:cubicBezTo>
                <a:cubicBezTo>
                  <a:pt x="2176" y="633"/>
                  <a:pt x="2178" y="639"/>
                  <a:pt x="2181" y="644"/>
                </a:cubicBezTo>
                <a:cubicBezTo>
                  <a:pt x="2165" y="652"/>
                  <a:pt x="2165" y="652"/>
                  <a:pt x="2165" y="652"/>
                </a:cubicBezTo>
                <a:moveTo>
                  <a:pt x="139" y="639"/>
                </a:moveTo>
                <a:cubicBezTo>
                  <a:pt x="124" y="631"/>
                  <a:pt x="124" y="631"/>
                  <a:pt x="124" y="631"/>
                </a:cubicBezTo>
                <a:cubicBezTo>
                  <a:pt x="126" y="625"/>
                  <a:pt x="129" y="620"/>
                  <a:pt x="132" y="615"/>
                </a:cubicBezTo>
                <a:cubicBezTo>
                  <a:pt x="147" y="623"/>
                  <a:pt x="147" y="623"/>
                  <a:pt x="147" y="623"/>
                </a:cubicBezTo>
                <a:cubicBezTo>
                  <a:pt x="144" y="628"/>
                  <a:pt x="142" y="633"/>
                  <a:pt x="139" y="639"/>
                </a:cubicBezTo>
                <a:moveTo>
                  <a:pt x="2133" y="590"/>
                </a:moveTo>
                <a:cubicBezTo>
                  <a:pt x="2130" y="585"/>
                  <a:pt x="2127" y="580"/>
                  <a:pt x="2124" y="575"/>
                </a:cubicBezTo>
                <a:cubicBezTo>
                  <a:pt x="2139" y="566"/>
                  <a:pt x="2139" y="566"/>
                  <a:pt x="2139" y="566"/>
                </a:cubicBezTo>
                <a:cubicBezTo>
                  <a:pt x="2142" y="572"/>
                  <a:pt x="2145" y="577"/>
                  <a:pt x="2148" y="582"/>
                </a:cubicBezTo>
                <a:cubicBezTo>
                  <a:pt x="2133" y="590"/>
                  <a:pt x="2133" y="590"/>
                  <a:pt x="2133" y="590"/>
                </a:cubicBezTo>
                <a:moveTo>
                  <a:pt x="172" y="578"/>
                </a:moveTo>
                <a:cubicBezTo>
                  <a:pt x="157" y="569"/>
                  <a:pt x="157" y="569"/>
                  <a:pt x="157" y="569"/>
                </a:cubicBezTo>
                <a:cubicBezTo>
                  <a:pt x="160" y="564"/>
                  <a:pt x="163" y="559"/>
                  <a:pt x="166" y="554"/>
                </a:cubicBezTo>
                <a:cubicBezTo>
                  <a:pt x="181" y="563"/>
                  <a:pt x="181" y="563"/>
                  <a:pt x="181" y="563"/>
                </a:cubicBezTo>
                <a:cubicBezTo>
                  <a:pt x="178" y="568"/>
                  <a:pt x="175" y="573"/>
                  <a:pt x="172" y="578"/>
                </a:cubicBezTo>
                <a:moveTo>
                  <a:pt x="2097" y="531"/>
                </a:moveTo>
                <a:cubicBezTo>
                  <a:pt x="2093" y="526"/>
                  <a:pt x="2090" y="522"/>
                  <a:pt x="2087" y="517"/>
                </a:cubicBezTo>
                <a:cubicBezTo>
                  <a:pt x="2101" y="507"/>
                  <a:pt x="2101" y="507"/>
                  <a:pt x="2101" y="507"/>
                </a:cubicBezTo>
                <a:cubicBezTo>
                  <a:pt x="2105" y="512"/>
                  <a:pt x="2108" y="517"/>
                  <a:pt x="2111" y="522"/>
                </a:cubicBezTo>
                <a:cubicBezTo>
                  <a:pt x="2097" y="531"/>
                  <a:pt x="2097" y="531"/>
                  <a:pt x="2097" y="531"/>
                </a:cubicBezTo>
                <a:moveTo>
                  <a:pt x="209" y="519"/>
                </a:moveTo>
                <a:cubicBezTo>
                  <a:pt x="195" y="510"/>
                  <a:pt x="195" y="510"/>
                  <a:pt x="195" y="510"/>
                </a:cubicBezTo>
                <a:cubicBezTo>
                  <a:pt x="198" y="505"/>
                  <a:pt x="201" y="500"/>
                  <a:pt x="204" y="495"/>
                </a:cubicBezTo>
                <a:cubicBezTo>
                  <a:pt x="219" y="505"/>
                  <a:pt x="219" y="505"/>
                  <a:pt x="219" y="505"/>
                </a:cubicBezTo>
                <a:cubicBezTo>
                  <a:pt x="215" y="510"/>
                  <a:pt x="212" y="515"/>
                  <a:pt x="209" y="519"/>
                </a:cubicBezTo>
                <a:moveTo>
                  <a:pt x="2057" y="474"/>
                </a:moveTo>
                <a:cubicBezTo>
                  <a:pt x="2053" y="470"/>
                  <a:pt x="2050" y="465"/>
                  <a:pt x="2046" y="461"/>
                </a:cubicBezTo>
                <a:cubicBezTo>
                  <a:pt x="2060" y="450"/>
                  <a:pt x="2060" y="450"/>
                  <a:pt x="2060" y="450"/>
                </a:cubicBezTo>
                <a:cubicBezTo>
                  <a:pt x="2064" y="455"/>
                  <a:pt x="2067" y="459"/>
                  <a:pt x="2071" y="464"/>
                </a:cubicBezTo>
                <a:cubicBezTo>
                  <a:pt x="2057" y="474"/>
                  <a:pt x="2057" y="474"/>
                  <a:pt x="2057" y="474"/>
                </a:cubicBezTo>
                <a:moveTo>
                  <a:pt x="249" y="463"/>
                </a:moveTo>
                <a:cubicBezTo>
                  <a:pt x="235" y="453"/>
                  <a:pt x="235" y="453"/>
                  <a:pt x="235" y="453"/>
                </a:cubicBezTo>
                <a:cubicBezTo>
                  <a:pt x="239" y="448"/>
                  <a:pt x="243" y="443"/>
                  <a:pt x="246" y="439"/>
                </a:cubicBezTo>
                <a:cubicBezTo>
                  <a:pt x="260" y="450"/>
                  <a:pt x="260" y="450"/>
                  <a:pt x="260" y="450"/>
                </a:cubicBezTo>
                <a:cubicBezTo>
                  <a:pt x="256" y="454"/>
                  <a:pt x="253" y="459"/>
                  <a:pt x="249" y="463"/>
                </a:cubicBezTo>
                <a:moveTo>
                  <a:pt x="2014" y="420"/>
                </a:moveTo>
                <a:cubicBezTo>
                  <a:pt x="2010" y="416"/>
                  <a:pt x="2006" y="411"/>
                  <a:pt x="2003" y="407"/>
                </a:cubicBezTo>
                <a:cubicBezTo>
                  <a:pt x="2016" y="395"/>
                  <a:pt x="2016" y="395"/>
                  <a:pt x="2016" y="395"/>
                </a:cubicBezTo>
                <a:cubicBezTo>
                  <a:pt x="2020" y="400"/>
                  <a:pt x="2023" y="404"/>
                  <a:pt x="2027" y="409"/>
                </a:cubicBezTo>
                <a:cubicBezTo>
                  <a:pt x="2014" y="420"/>
                  <a:pt x="2014" y="420"/>
                  <a:pt x="2014" y="420"/>
                </a:cubicBezTo>
                <a:moveTo>
                  <a:pt x="293" y="409"/>
                </a:moveTo>
                <a:cubicBezTo>
                  <a:pt x="280" y="398"/>
                  <a:pt x="280" y="398"/>
                  <a:pt x="280" y="398"/>
                </a:cubicBezTo>
                <a:cubicBezTo>
                  <a:pt x="284" y="394"/>
                  <a:pt x="287" y="389"/>
                  <a:pt x="291" y="385"/>
                </a:cubicBezTo>
                <a:cubicBezTo>
                  <a:pt x="304" y="396"/>
                  <a:pt x="304" y="396"/>
                  <a:pt x="304" y="396"/>
                </a:cubicBezTo>
                <a:cubicBezTo>
                  <a:pt x="300" y="401"/>
                  <a:pt x="297" y="405"/>
                  <a:pt x="293" y="409"/>
                </a:cubicBezTo>
                <a:moveTo>
                  <a:pt x="1968" y="369"/>
                </a:moveTo>
                <a:cubicBezTo>
                  <a:pt x="1964" y="364"/>
                  <a:pt x="1960" y="360"/>
                  <a:pt x="1956" y="356"/>
                </a:cubicBezTo>
                <a:cubicBezTo>
                  <a:pt x="1968" y="344"/>
                  <a:pt x="1968" y="344"/>
                  <a:pt x="1968" y="344"/>
                </a:cubicBezTo>
                <a:cubicBezTo>
                  <a:pt x="1972" y="348"/>
                  <a:pt x="1976" y="352"/>
                  <a:pt x="1980" y="356"/>
                </a:cubicBezTo>
                <a:cubicBezTo>
                  <a:pt x="1968" y="369"/>
                  <a:pt x="1968" y="369"/>
                  <a:pt x="1968" y="369"/>
                </a:cubicBezTo>
                <a:moveTo>
                  <a:pt x="340" y="359"/>
                </a:moveTo>
                <a:cubicBezTo>
                  <a:pt x="327" y="346"/>
                  <a:pt x="327" y="346"/>
                  <a:pt x="327" y="346"/>
                </a:cubicBezTo>
                <a:cubicBezTo>
                  <a:pt x="331" y="342"/>
                  <a:pt x="335" y="338"/>
                  <a:pt x="340" y="334"/>
                </a:cubicBezTo>
                <a:cubicBezTo>
                  <a:pt x="352" y="346"/>
                  <a:pt x="352" y="346"/>
                  <a:pt x="352" y="346"/>
                </a:cubicBezTo>
                <a:cubicBezTo>
                  <a:pt x="348" y="350"/>
                  <a:pt x="344" y="354"/>
                  <a:pt x="340" y="359"/>
                </a:cubicBezTo>
                <a:moveTo>
                  <a:pt x="1918" y="320"/>
                </a:moveTo>
                <a:cubicBezTo>
                  <a:pt x="1914" y="316"/>
                  <a:pt x="1910" y="312"/>
                  <a:pt x="1906" y="308"/>
                </a:cubicBezTo>
                <a:cubicBezTo>
                  <a:pt x="1917" y="295"/>
                  <a:pt x="1917" y="295"/>
                  <a:pt x="1917" y="295"/>
                </a:cubicBezTo>
                <a:cubicBezTo>
                  <a:pt x="1922" y="299"/>
                  <a:pt x="1926" y="303"/>
                  <a:pt x="1930" y="307"/>
                </a:cubicBezTo>
                <a:cubicBezTo>
                  <a:pt x="1918" y="320"/>
                  <a:pt x="1918" y="320"/>
                  <a:pt x="1918" y="320"/>
                </a:cubicBezTo>
                <a:moveTo>
                  <a:pt x="390" y="310"/>
                </a:moveTo>
                <a:cubicBezTo>
                  <a:pt x="378" y="298"/>
                  <a:pt x="378" y="298"/>
                  <a:pt x="378" y="298"/>
                </a:cubicBezTo>
                <a:cubicBezTo>
                  <a:pt x="382" y="294"/>
                  <a:pt x="387" y="290"/>
                  <a:pt x="391" y="286"/>
                </a:cubicBezTo>
                <a:cubicBezTo>
                  <a:pt x="403" y="299"/>
                  <a:pt x="403" y="299"/>
                  <a:pt x="403" y="299"/>
                </a:cubicBezTo>
                <a:cubicBezTo>
                  <a:pt x="398" y="303"/>
                  <a:pt x="394" y="307"/>
                  <a:pt x="390" y="310"/>
                </a:cubicBezTo>
                <a:moveTo>
                  <a:pt x="1866" y="274"/>
                </a:moveTo>
                <a:cubicBezTo>
                  <a:pt x="1862" y="271"/>
                  <a:pt x="1857" y="267"/>
                  <a:pt x="1853" y="263"/>
                </a:cubicBezTo>
                <a:cubicBezTo>
                  <a:pt x="1864" y="250"/>
                  <a:pt x="1864" y="250"/>
                  <a:pt x="1864" y="250"/>
                </a:cubicBezTo>
                <a:cubicBezTo>
                  <a:pt x="1868" y="253"/>
                  <a:pt x="1873" y="257"/>
                  <a:pt x="1877" y="261"/>
                </a:cubicBezTo>
                <a:cubicBezTo>
                  <a:pt x="1866" y="274"/>
                  <a:pt x="1866" y="274"/>
                  <a:pt x="1866" y="274"/>
                </a:cubicBezTo>
                <a:moveTo>
                  <a:pt x="442" y="266"/>
                </a:moveTo>
                <a:cubicBezTo>
                  <a:pt x="431" y="252"/>
                  <a:pt x="431" y="252"/>
                  <a:pt x="431" y="252"/>
                </a:cubicBezTo>
                <a:cubicBezTo>
                  <a:pt x="436" y="248"/>
                  <a:pt x="441" y="245"/>
                  <a:pt x="445" y="241"/>
                </a:cubicBezTo>
                <a:cubicBezTo>
                  <a:pt x="456" y="255"/>
                  <a:pt x="456" y="255"/>
                  <a:pt x="456" y="255"/>
                </a:cubicBezTo>
                <a:cubicBezTo>
                  <a:pt x="451" y="258"/>
                  <a:pt x="447" y="262"/>
                  <a:pt x="442" y="266"/>
                </a:cubicBezTo>
                <a:moveTo>
                  <a:pt x="1812" y="232"/>
                </a:moveTo>
                <a:cubicBezTo>
                  <a:pt x="1807" y="229"/>
                  <a:pt x="1802" y="225"/>
                  <a:pt x="1797" y="222"/>
                </a:cubicBezTo>
                <a:cubicBezTo>
                  <a:pt x="1807" y="208"/>
                  <a:pt x="1807" y="208"/>
                  <a:pt x="1807" y="208"/>
                </a:cubicBezTo>
                <a:cubicBezTo>
                  <a:pt x="1812" y="211"/>
                  <a:pt x="1817" y="215"/>
                  <a:pt x="1822" y="218"/>
                </a:cubicBezTo>
                <a:cubicBezTo>
                  <a:pt x="1812" y="232"/>
                  <a:pt x="1812" y="232"/>
                  <a:pt x="1812" y="232"/>
                </a:cubicBezTo>
                <a:moveTo>
                  <a:pt x="498" y="224"/>
                </a:moveTo>
                <a:cubicBezTo>
                  <a:pt x="488" y="210"/>
                  <a:pt x="488" y="210"/>
                  <a:pt x="488" y="210"/>
                </a:cubicBezTo>
                <a:cubicBezTo>
                  <a:pt x="492" y="206"/>
                  <a:pt x="497" y="203"/>
                  <a:pt x="502" y="200"/>
                </a:cubicBezTo>
                <a:cubicBezTo>
                  <a:pt x="512" y="214"/>
                  <a:pt x="512" y="214"/>
                  <a:pt x="512" y="214"/>
                </a:cubicBezTo>
                <a:cubicBezTo>
                  <a:pt x="507" y="217"/>
                  <a:pt x="502" y="221"/>
                  <a:pt x="498" y="224"/>
                </a:cubicBezTo>
                <a:moveTo>
                  <a:pt x="1754" y="193"/>
                </a:moveTo>
                <a:cubicBezTo>
                  <a:pt x="1749" y="190"/>
                  <a:pt x="1745" y="187"/>
                  <a:pt x="1740" y="184"/>
                </a:cubicBezTo>
                <a:cubicBezTo>
                  <a:pt x="1749" y="169"/>
                  <a:pt x="1749" y="169"/>
                  <a:pt x="1749" y="169"/>
                </a:cubicBezTo>
                <a:cubicBezTo>
                  <a:pt x="1754" y="172"/>
                  <a:pt x="1759" y="175"/>
                  <a:pt x="1764" y="179"/>
                </a:cubicBezTo>
                <a:cubicBezTo>
                  <a:pt x="1754" y="193"/>
                  <a:pt x="1754" y="193"/>
                  <a:pt x="1754" y="193"/>
                </a:cubicBezTo>
                <a:moveTo>
                  <a:pt x="555" y="186"/>
                </a:moveTo>
                <a:cubicBezTo>
                  <a:pt x="546" y="171"/>
                  <a:pt x="546" y="171"/>
                  <a:pt x="546" y="171"/>
                </a:cubicBezTo>
                <a:cubicBezTo>
                  <a:pt x="551" y="168"/>
                  <a:pt x="556" y="165"/>
                  <a:pt x="561" y="162"/>
                </a:cubicBezTo>
                <a:cubicBezTo>
                  <a:pt x="570" y="177"/>
                  <a:pt x="570" y="177"/>
                  <a:pt x="570" y="177"/>
                </a:cubicBezTo>
                <a:cubicBezTo>
                  <a:pt x="565" y="180"/>
                  <a:pt x="560" y="183"/>
                  <a:pt x="555" y="186"/>
                </a:cubicBezTo>
                <a:moveTo>
                  <a:pt x="1695" y="158"/>
                </a:moveTo>
                <a:cubicBezTo>
                  <a:pt x="1690" y="155"/>
                  <a:pt x="1685" y="153"/>
                  <a:pt x="1680" y="150"/>
                </a:cubicBezTo>
                <a:cubicBezTo>
                  <a:pt x="1688" y="134"/>
                  <a:pt x="1688" y="134"/>
                  <a:pt x="1688" y="134"/>
                </a:cubicBezTo>
                <a:cubicBezTo>
                  <a:pt x="1693" y="137"/>
                  <a:pt x="1698" y="140"/>
                  <a:pt x="1703" y="143"/>
                </a:cubicBezTo>
                <a:cubicBezTo>
                  <a:pt x="1695" y="158"/>
                  <a:pt x="1695" y="158"/>
                  <a:pt x="1695" y="158"/>
                </a:cubicBezTo>
                <a:moveTo>
                  <a:pt x="616" y="151"/>
                </a:moveTo>
                <a:cubicBezTo>
                  <a:pt x="607" y="136"/>
                  <a:pt x="607" y="136"/>
                  <a:pt x="607" y="136"/>
                </a:cubicBezTo>
                <a:cubicBezTo>
                  <a:pt x="612" y="133"/>
                  <a:pt x="618" y="130"/>
                  <a:pt x="623" y="128"/>
                </a:cubicBezTo>
                <a:cubicBezTo>
                  <a:pt x="631" y="143"/>
                  <a:pt x="631" y="143"/>
                  <a:pt x="631" y="143"/>
                </a:cubicBezTo>
                <a:cubicBezTo>
                  <a:pt x="626" y="146"/>
                  <a:pt x="621" y="148"/>
                  <a:pt x="616" y="151"/>
                </a:cubicBezTo>
                <a:moveTo>
                  <a:pt x="1633" y="127"/>
                </a:moveTo>
                <a:cubicBezTo>
                  <a:pt x="1628" y="124"/>
                  <a:pt x="1623" y="122"/>
                  <a:pt x="1618" y="119"/>
                </a:cubicBezTo>
                <a:cubicBezTo>
                  <a:pt x="1625" y="103"/>
                  <a:pt x="1625" y="103"/>
                  <a:pt x="1625" y="103"/>
                </a:cubicBezTo>
                <a:cubicBezTo>
                  <a:pt x="1630" y="106"/>
                  <a:pt x="1636" y="108"/>
                  <a:pt x="1641" y="111"/>
                </a:cubicBezTo>
                <a:cubicBezTo>
                  <a:pt x="1633" y="127"/>
                  <a:pt x="1633" y="127"/>
                  <a:pt x="1633" y="127"/>
                </a:cubicBezTo>
                <a:moveTo>
                  <a:pt x="678" y="120"/>
                </a:moveTo>
                <a:cubicBezTo>
                  <a:pt x="670" y="104"/>
                  <a:pt x="670" y="104"/>
                  <a:pt x="670" y="104"/>
                </a:cubicBezTo>
                <a:cubicBezTo>
                  <a:pt x="676" y="102"/>
                  <a:pt x="681" y="100"/>
                  <a:pt x="686" y="97"/>
                </a:cubicBezTo>
                <a:cubicBezTo>
                  <a:pt x="693" y="113"/>
                  <a:pt x="693" y="113"/>
                  <a:pt x="693" y="113"/>
                </a:cubicBezTo>
                <a:cubicBezTo>
                  <a:pt x="688" y="116"/>
                  <a:pt x="683" y="118"/>
                  <a:pt x="678" y="120"/>
                </a:cubicBezTo>
                <a:moveTo>
                  <a:pt x="1570" y="99"/>
                </a:moveTo>
                <a:cubicBezTo>
                  <a:pt x="1565" y="97"/>
                  <a:pt x="1559" y="95"/>
                  <a:pt x="1554" y="92"/>
                </a:cubicBezTo>
                <a:cubicBezTo>
                  <a:pt x="1560" y="76"/>
                  <a:pt x="1560" y="76"/>
                  <a:pt x="1560" y="76"/>
                </a:cubicBezTo>
                <a:cubicBezTo>
                  <a:pt x="1566" y="78"/>
                  <a:pt x="1571" y="80"/>
                  <a:pt x="1577" y="83"/>
                </a:cubicBezTo>
                <a:cubicBezTo>
                  <a:pt x="1570" y="99"/>
                  <a:pt x="1570" y="99"/>
                  <a:pt x="1570" y="99"/>
                </a:cubicBezTo>
                <a:moveTo>
                  <a:pt x="742" y="93"/>
                </a:moveTo>
                <a:cubicBezTo>
                  <a:pt x="735" y="77"/>
                  <a:pt x="735" y="77"/>
                  <a:pt x="735" y="77"/>
                </a:cubicBezTo>
                <a:cubicBezTo>
                  <a:pt x="741" y="75"/>
                  <a:pt x="746" y="73"/>
                  <a:pt x="752" y="71"/>
                </a:cubicBezTo>
                <a:cubicBezTo>
                  <a:pt x="758" y="87"/>
                  <a:pt x="758" y="87"/>
                  <a:pt x="758" y="87"/>
                </a:cubicBezTo>
                <a:cubicBezTo>
                  <a:pt x="752" y="89"/>
                  <a:pt x="747" y="91"/>
                  <a:pt x="742" y="93"/>
                </a:cubicBezTo>
                <a:moveTo>
                  <a:pt x="1505" y="75"/>
                </a:moveTo>
                <a:cubicBezTo>
                  <a:pt x="1500" y="73"/>
                  <a:pt x="1494" y="71"/>
                  <a:pt x="1489" y="70"/>
                </a:cubicBezTo>
                <a:cubicBezTo>
                  <a:pt x="1494" y="53"/>
                  <a:pt x="1494" y="53"/>
                  <a:pt x="1494" y="53"/>
                </a:cubicBezTo>
                <a:cubicBezTo>
                  <a:pt x="1499" y="55"/>
                  <a:pt x="1505" y="57"/>
                  <a:pt x="1511" y="58"/>
                </a:cubicBezTo>
                <a:cubicBezTo>
                  <a:pt x="1505" y="75"/>
                  <a:pt x="1505" y="75"/>
                  <a:pt x="1505" y="75"/>
                </a:cubicBezTo>
                <a:moveTo>
                  <a:pt x="807" y="70"/>
                </a:moveTo>
                <a:cubicBezTo>
                  <a:pt x="802" y="54"/>
                  <a:pt x="802" y="54"/>
                  <a:pt x="802" y="54"/>
                </a:cubicBezTo>
                <a:cubicBezTo>
                  <a:pt x="807" y="52"/>
                  <a:pt x="813" y="50"/>
                  <a:pt x="819" y="49"/>
                </a:cubicBezTo>
                <a:cubicBezTo>
                  <a:pt x="824" y="65"/>
                  <a:pt x="824" y="65"/>
                  <a:pt x="824" y="65"/>
                </a:cubicBezTo>
                <a:cubicBezTo>
                  <a:pt x="818" y="67"/>
                  <a:pt x="813" y="69"/>
                  <a:pt x="807" y="70"/>
                </a:cubicBezTo>
                <a:moveTo>
                  <a:pt x="1439" y="55"/>
                </a:moveTo>
                <a:cubicBezTo>
                  <a:pt x="1433" y="54"/>
                  <a:pt x="1428" y="52"/>
                  <a:pt x="1422" y="51"/>
                </a:cubicBezTo>
                <a:cubicBezTo>
                  <a:pt x="1426" y="34"/>
                  <a:pt x="1426" y="34"/>
                  <a:pt x="1426" y="34"/>
                </a:cubicBezTo>
                <a:cubicBezTo>
                  <a:pt x="1432" y="35"/>
                  <a:pt x="1438" y="37"/>
                  <a:pt x="1443" y="38"/>
                </a:cubicBezTo>
                <a:cubicBezTo>
                  <a:pt x="1439" y="55"/>
                  <a:pt x="1439" y="55"/>
                  <a:pt x="1439" y="55"/>
                </a:cubicBezTo>
                <a:moveTo>
                  <a:pt x="874" y="51"/>
                </a:moveTo>
                <a:cubicBezTo>
                  <a:pt x="869" y="35"/>
                  <a:pt x="869" y="35"/>
                  <a:pt x="869" y="35"/>
                </a:cubicBezTo>
                <a:cubicBezTo>
                  <a:pt x="875" y="33"/>
                  <a:pt x="881" y="32"/>
                  <a:pt x="887" y="30"/>
                </a:cubicBezTo>
                <a:cubicBezTo>
                  <a:pt x="891" y="47"/>
                  <a:pt x="891" y="47"/>
                  <a:pt x="891" y="47"/>
                </a:cubicBezTo>
                <a:cubicBezTo>
                  <a:pt x="885" y="49"/>
                  <a:pt x="879" y="50"/>
                  <a:pt x="874" y="51"/>
                </a:cubicBezTo>
                <a:moveTo>
                  <a:pt x="1371" y="40"/>
                </a:moveTo>
                <a:cubicBezTo>
                  <a:pt x="1366" y="38"/>
                  <a:pt x="1360" y="37"/>
                  <a:pt x="1354" y="36"/>
                </a:cubicBezTo>
                <a:cubicBezTo>
                  <a:pt x="1358" y="19"/>
                  <a:pt x="1358" y="19"/>
                  <a:pt x="1358" y="19"/>
                </a:cubicBezTo>
                <a:cubicBezTo>
                  <a:pt x="1363" y="20"/>
                  <a:pt x="1369" y="21"/>
                  <a:pt x="1375" y="23"/>
                </a:cubicBezTo>
                <a:cubicBezTo>
                  <a:pt x="1371" y="40"/>
                  <a:pt x="1371" y="40"/>
                  <a:pt x="1371" y="40"/>
                </a:cubicBezTo>
                <a:moveTo>
                  <a:pt x="941" y="37"/>
                </a:moveTo>
                <a:cubicBezTo>
                  <a:pt x="938" y="20"/>
                  <a:pt x="938" y="20"/>
                  <a:pt x="938" y="20"/>
                </a:cubicBezTo>
                <a:cubicBezTo>
                  <a:pt x="944" y="19"/>
                  <a:pt x="950" y="18"/>
                  <a:pt x="955" y="17"/>
                </a:cubicBezTo>
                <a:cubicBezTo>
                  <a:pt x="958" y="34"/>
                  <a:pt x="958" y="34"/>
                  <a:pt x="958" y="34"/>
                </a:cubicBezTo>
                <a:cubicBezTo>
                  <a:pt x="953" y="35"/>
                  <a:pt x="947" y="36"/>
                  <a:pt x="941" y="37"/>
                </a:cubicBezTo>
                <a:moveTo>
                  <a:pt x="1303" y="28"/>
                </a:moveTo>
                <a:cubicBezTo>
                  <a:pt x="1297" y="27"/>
                  <a:pt x="1292" y="27"/>
                  <a:pt x="1286" y="26"/>
                </a:cubicBezTo>
                <a:cubicBezTo>
                  <a:pt x="1288" y="9"/>
                  <a:pt x="1288" y="9"/>
                  <a:pt x="1288" y="9"/>
                </a:cubicBezTo>
                <a:cubicBezTo>
                  <a:pt x="1294" y="9"/>
                  <a:pt x="1300" y="10"/>
                  <a:pt x="1305" y="11"/>
                </a:cubicBezTo>
                <a:cubicBezTo>
                  <a:pt x="1303" y="28"/>
                  <a:pt x="1303" y="28"/>
                  <a:pt x="1303" y="28"/>
                </a:cubicBezTo>
                <a:moveTo>
                  <a:pt x="1010" y="26"/>
                </a:moveTo>
                <a:cubicBezTo>
                  <a:pt x="1008" y="9"/>
                  <a:pt x="1008" y="9"/>
                  <a:pt x="1008" y="9"/>
                </a:cubicBezTo>
                <a:cubicBezTo>
                  <a:pt x="1013" y="8"/>
                  <a:pt x="1019" y="8"/>
                  <a:pt x="1025" y="7"/>
                </a:cubicBezTo>
                <a:cubicBezTo>
                  <a:pt x="1027" y="24"/>
                  <a:pt x="1027" y="24"/>
                  <a:pt x="1027" y="24"/>
                </a:cubicBezTo>
                <a:cubicBezTo>
                  <a:pt x="1021" y="25"/>
                  <a:pt x="1015" y="26"/>
                  <a:pt x="1010" y="26"/>
                </a:cubicBezTo>
                <a:moveTo>
                  <a:pt x="1234" y="21"/>
                </a:moveTo>
                <a:cubicBezTo>
                  <a:pt x="1229" y="21"/>
                  <a:pt x="1223" y="20"/>
                  <a:pt x="1217" y="20"/>
                </a:cubicBezTo>
                <a:cubicBezTo>
                  <a:pt x="1218" y="2"/>
                  <a:pt x="1218" y="2"/>
                  <a:pt x="1218" y="2"/>
                </a:cubicBezTo>
                <a:cubicBezTo>
                  <a:pt x="1224" y="3"/>
                  <a:pt x="1230" y="3"/>
                  <a:pt x="1236" y="4"/>
                </a:cubicBezTo>
                <a:cubicBezTo>
                  <a:pt x="1234" y="21"/>
                  <a:pt x="1234" y="21"/>
                  <a:pt x="1234" y="21"/>
                </a:cubicBezTo>
                <a:moveTo>
                  <a:pt x="1079" y="20"/>
                </a:moveTo>
                <a:cubicBezTo>
                  <a:pt x="1078" y="2"/>
                  <a:pt x="1078" y="2"/>
                  <a:pt x="1078" y="2"/>
                </a:cubicBezTo>
                <a:cubicBezTo>
                  <a:pt x="1083" y="2"/>
                  <a:pt x="1089" y="2"/>
                  <a:pt x="1095" y="2"/>
                </a:cubicBezTo>
                <a:cubicBezTo>
                  <a:pt x="1096" y="19"/>
                  <a:pt x="1096" y="19"/>
                  <a:pt x="1096" y="19"/>
                </a:cubicBezTo>
                <a:cubicBezTo>
                  <a:pt x="1090" y="19"/>
                  <a:pt x="1084" y="20"/>
                  <a:pt x="1079" y="20"/>
                </a:cubicBezTo>
                <a:moveTo>
                  <a:pt x="1165" y="18"/>
                </a:moveTo>
                <a:cubicBezTo>
                  <a:pt x="1159" y="18"/>
                  <a:pt x="1154" y="18"/>
                  <a:pt x="1148" y="18"/>
                </a:cubicBezTo>
                <a:cubicBezTo>
                  <a:pt x="1148" y="0"/>
                  <a:pt x="1148" y="0"/>
                  <a:pt x="1148" y="0"/>
                </a:cubicBezTo>
                <a:cubicBezTo>
                  <a:pt x="1154" y="0"/>
                  <a:pt x="1160" y="0"/>
                  <a:pt x="1165" y="0"/>
                </a:cubicBezTo>
                <a:cubicBezTo>
                  <a:pt x="1165" y="18"/>
                  <a:pt x="1165" y="18"/>
                  <a:pt x="1165" y="18"/>
                </a:cubicBezTo>
              </a:path>
            </a:pathLst>
          </a:custGeom>
          <a:solidFill>
            <a:srgbClr val="B9DF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8" name="组合 487"/>
          <p:cNvGrpSpPr/>
          <p:nvPr/>
        </p:nvGrpSpPr>
        <p:grpSpPr>
          <a:xfrm rot="21405151">
            <a:off x="5946936" y="4194440"/>
            <a:ext cx="451524" cy="291468"/>
            <a:chOff x="4736501" y="5374333"/>
            <a:chExt cx="692403" cy="446961"/>
          </a:xfrm>
        </p:grpSpPr>
        <p:sp>
          <p:nvSpPr>
            <p:cNvPr id="489" name="Freeform 1149"/>
            <p:cNvSpPr>
              <a:spLocks/>
            </p:cNvSpPr>
            <p:nvPr/>
          </p:nvSpPr>
          <p:spPr bwMode="auto">
            <a:xfrm>
              <a:off x="4736501" y="5374333"/>
              <a:ext cx="580016" cy="403040"/>
            </a:xfrm>
            <a:custGeom>
              <a:avLst/>
              <a:gdLst>
                <a:gd name="T0" fmla="*/ 130 w 253"/>
                <a:gd name="T1" fmla="*/ 31 h 176"/>
                <a:gd name="T2" fmla="*/ 122 w 253"/>
                <a:gd name="T3" fmla="*/ 31 h 176"/>
                <a:gd name="T4" fmla="*/ 113 w 253"/>
                <a:gd name="T5" fmla="*/ 30 h 176"/>
                <a:gd name="T6" fmla="*/ 95 w 253"/>
                <a:gd name="T7" fmla="*/ 25 h 176"/>
                <a:gd name="T8" fmla="*/ 68 w 253"/>
                <a:gd name="T9" fmla="*/ 12 h 176"/>
                <a:gd name="T10" fmla="*/ 52 w 253"/>
                <a:gd name="T11" fmla="*/ 3 h 176"/>
                <a:gd name="T12" fmla="*/ 47 w 253"/>
                <a:gd name="T13" fmla="*/ 1 h 176"/>
                <a:gd name="T14" fmla="*/ 42 w 253"/>
                <a:gd name="T15" fmla="*/ 5 h 176"/>
                <a:gd name="T16" fmla="*/ 32 w 253"/>
                <a:gd name="T17" fmla="*/ 18 h 176"/>
                <a:gd name="T18" fmla="*/ 24 w 253"/>
                <a:gd name="T19" fmla="*/ 35 h 176"/>
                <a:gd name="T20" fmla="*/ 11 w 253"/>
                <a:gd name="T21" fmla="*/ 59 h 176"/>
                <a:gd name="T22" fmla="*/ 2 w 253"/>
                <a:gd name="T23" fmla="*/ 81 h 176"/>
                <a:gd name="T24" fmla="*/ 4 w 253"/>
                <a:gd name="T25" fmla="*/ 87 h 176"/>
                <a:gd name="T26" fmla="*/ 15 w 253"/>
                <a:gd name="T27" fmla="*/ 92 h 176"/>
                <a:gd name="T28" fmla="*/ 59 w 253"/>
                <a:gd name="T29" fmla="*/ 117 h 176"/>
                <a:gd name="T30" fmla="*/ 105 w 253"/>
                <a:gd name="T31" fmla="*/ 150 h 176"/>
                <a:gd name="T32" fmla="*/ 141 w 253"/>
                <a:gd name="T33" fmla="*/ 164 h 176"/>
                <a:gd name="T34" fmla="*/ 182 w 253"/>
                <a:gd name="T35" fmla="*/ 176 h 176"/>
                <a:gd name="T36" fmla="*/ 181 w 253"/>
                <a:gd name="T37" fmla="*/ 175 h 176"/>
                <a:gd name="T38" fmla="*/ 194 w 253"/>
                <a:gd name="T39" fmla="*/ 175 h 176"/>
                <a:gd name="T40" fmla="*/ 237 w 253"/>
                <a:gd name="T41" fmla="*/ 150 h 176"/>
                <a:gd name="T42" fmla="*/ 253 w 253"/>
                <a:gd name="T43" fmla="*/ 134 h 176"/>
                <a:gd name="T44" fmla="*/ 242 w 253"/>
                <a:gd name="T45" fmla="*/ 98 h 176"/>
                <a:gd name="T46" fmla="*/ 213 w 253"/>
                <a:gd name="T47" fmla="*/ 59 h 176"/>
                <a:gd name="T48" fmla="*/ 156 w 253"/>
                <a:gd name="T49" fmla="*/ 44 h 176"/>
                <a:gd name="T50" fmla="*/ 130 w 253"/>
                <a:gd name="T51" fmla="*/ 3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3" h="176">
                  <a:moveTo>
                    <a:pt x="130" y="31"/>
                  </a:moveTo>
                  <a:cubicBezTo>
                    <a:pt x="128" y="30"/>
                    <a:pt x="124" y="31"/>
                    <a:pt x="122" y="31"/>
                  </a:cubicBezTo>
                  <a:cubicBezTo>
                    <a:pt x="119" y="31"/>
                    <a:pt x="116" y="30"/>
                    <a:pt x="113" y="30"/>
                  </a:cubicBezTo>
                  <a:cubicBezTo>
                    <a:pt x="107" y="29"/>
                    <a:pt x="101" y="27"/>
                    <a:pt x="95" y="25"/>
                  </a:cubicBezTo>
                  <a:cubicBezTo>
                    <a:pt x="85" y="21"/>
                    <a:pt x="76" y="17"/>
                    <a:pt x="68" y="12"/>
                  </a:cubicBezTo>
                  <a:cubicBezTo>
                    <a:pt x="62" y="9"/>
                    <a:pt x="57" y="6"/>
                    <a:pt x="52" y="3"/>
                  </a:cubicBezTo>
                  <a:cubicBezTo>
                    <a:pt x="50" y="2"/>
                    <a:pt x="48" y="0"/>
                    <a:pt x="47" y="1"/>
                  </a:cubicBezTo>
                  <a:cubicBezTo>
                    <a:pt x="45" y="1"/>
                    <a:pt x="43" y="4"/>
                    <a:pt x="42" y="5"/>
                  </a:cubicBezTo>
                  <a:cubicBezTo>
                    <a:pt x="39" y="10"/>
                    <a:pt x="35" y="14"/>
                    <a:pt x="32" y="18"/>
                  </a:cubicBezTo>
                  <a:cubicBezTo>
                    <a:pt x="28" y="24"/>
                    <a:pt x="27" y="30"/>
                    <a:pt x="24" y="35"/>
                  </a:cubicBezTo>
                  <a:cubicBezTo>
                    <a:pt x="20" y="43"/>
                    <a:pt x="15" y="51"/>
                    <a:pt x="11" y="59"/>
                  </a:cubicBezTo>
                  <a:cubicBezTo>
                    <a:pt x="8" y="66"/>
                    <a:pt x="5" y="74"/>
                    <a:pt x="2" y="81"/>
                  </a:cubicBezTo>
                  <a:cubicBezTo>
                    <a:pt x="0" y="85"/>
                    <a:pt x="0" y="85"/>
                    <a:pt x="4" y="87"/>
                  </a:cubicBezTo>
                  <a:cubicBezTo>
                    <a:pt x="8" y="89"/>
                    <a:pt x="11" y="90"/>
                    <a:pt x="15" y="92"/>
                  </a:cubicBezTo>
                  <a:cubicBezTo>
                    <a:pt x="31" y="99"/>
                    <a:pt x="45" y="106"/>
                    <a:pt x="59" y="117"/>
                  </a:cubicBezTo>
                  <a:cubicBezTo>
                    <a:pt x="74" y="128"/>
                    <a:pt x="88" y="140"/>
                    <a:pt x="105" y="150"/>
                  </a:cubicBezTo>
                  <a:cubicBezTo>
                    <a:pt x="116" y="156"/>
                    <a:pt x="129" y="160"/>
                    <a:pt x="141" y="164"/>
                  </a:cubicBezTo>
                  <a:cubicBezTo>
                    <a:pt x="154" y="170"/>
                    <a:pt x="168" y="171"/>
                    <a:pt x="182" y="176"/>
                  </a:cubicBezTo>
                  <a:cubicBezTo>
                    <a:pt x="181" y="175"/>
                    <a:pt x="181" y="175"/>
                    <a:pt x="181" y="175"/>
                  </a:cubicBezTo>
                  <a:cubicBezTo>
                    <a:pt x="194" y="175"/>
                    <a:pt x="194" y="175"/>
                    <a:pt x="194" y="175"/>
                  </a:cubicBezTo>
                  <a:cubicBezTo>
                    <a:pt x="237" y="150"/>
                    <a:pt x="237" y="150"/>
                    <a:pt x="237" y="150"/>
                  </a:cubicBezTo>
                  <a:cubicBezTo>
                    <a:pt x="253" y="134"/>
                    <a:pt x="253" y="134"/>
                    <a:pt x="253" y="134"/>
                  </a:cubicBezTo>
                  <a:cubicBezTo>
                    <a:pt x="253" y="134"/>
                    <a:pt x="242" y="99"/>
                    <a:pt x="242" y="98"/>
                  </a:cubicBezTo>
                  <a:cubicBezTo>
                    <a:pt x="242" y="97"/>
                    <a:pt x="213" y="59"/>
                    <a:pt x="213" y="59"/>
                  </a:cubicBezTo>
                  <a:cubicBezTo>
                    <a:pt x="156" y="44"/>
                    <a:pt x="156" y="44"/>
                    <a:pt x="156" y="44"/>
                  </a:cubicBezTo>
                  <a:lnTo>
                    <a:pt x="130" y="31"/>
                  </a:lnTo>
                  <a:close/>
                </a:path>
              </a:pathLst>
            </a:custGeom>
            <a:solidFill>
              <a:srgbClr val="FBD8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150"/>
            <p:cNvSpPr>
              <a:spLocks/>
            </p:cNvSpPr>
            <p:nvPr/>
          </p:nvSpPr>
          <p:spPr bwMode="auto">
            <a:xfrm>
              <a:off x="4975483" y="5528057"/>
              <a:ext cx="343618" cy="201520"/>
            </a:xfrm>
            <a:custGeom>
              <a:avLst/>
              <a:gdLst>
                <a:gd name="T0" fmla="*/ 140 w 150"/>
                <a:gd name="T1" fmla="*/ 22 h 88"/>
                <a:gd name="T2" fmla="*/ 106 w 150"/>
                <a:gd name="T3" fmla="*/ 1 h 88"/>
                <a:gd name="T4" fmla="*/ 78 w 150"/>
                <a:gd name="T5" fmla="*/ 5 h 88"/>
                <a:gd name="T6" fmla="*/ 50 w 150"/>
                <a:gd name="T7" fmla="*/ 18 h 88"/>
                <a:gd name="T8" fmla="*/ 20 w 150"/>
                <a:gd name="T9" fmla="*/ 20 h 88"/>
                <a:gd name="T10" fmla="*/ 5 w 150"/>
                <a:gd name="T11" fmla="*/ 15 h 88"/>
                <a:gd name="T12" fmla="*/ 30 w 150"/>
                <a:gd name="T13" fmla="*/ 36 h 88"/>
                <a:gd name="T14" fmla="*/ 74 w 150"/>
                <a:gd name="T15" fmla="*/ 46 h 88"/>
                <a:gd name="T16" fmla="*/ 92 w 150"/>
                <a:gd name="T17" fmla="*/ 58 h 88"/>
                <a:gd name="T18" fmla="*/ 98 w 150"/>
                <a:gd name="T19" fmla="*/ 82 h 88"/>
                <a:gd name="T20" fmla="*/ 122 w 150"/>
                <a:gd name="T21" fmla="*/ 88 h 88"/>
                <a:gd name="T22" fmla="*/ 145 w 150"/>
                <a:gd name="T23" fmla="*/ 67 h 88"/>
                <a:gd name="T24" fmla="*/ 150 w 150"/>
                <a:gd name="T25" fmla="*/ 44 h 88"/>
                <a:gd name="T26" fmla="*/ 140 w 150"/>
                <a:gd name="T27" fmla="*/ 2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0" h="88">
                  <a:moveTo>
                    <a:pt x="140" y="22"/>
                  </a:moveTo>
                  <a:cubicBezTo>
                    <a:pt x="130" y="13"/>
                    <a:pt x="119" y="3"/>
                    <a:pt x="106" y="1"/>
                  </a:cubicBezTo>
                  <a:cubicBezTo>
                    <a:pt x="97" y="0"/>
                    <a:pt x="87" y="1"/>
                    <a:pt x="78" y="5"/>
                  </a:cubicBezTo>
                  <a:cubicBezTo>
                    <a:pt x="68" y="8"/>
                    <a:pt x="60" y="15"/>
                    <a:pt x="50" y="18"/>
                  </a:cubicBezTo>
                  <a:cubicBezTo>
                    <a:pt x="40" y="20"/>
                    <a:pt x="30" y="21"/>
                    <a:pt x="20" y="20"/>
                  </a:cubicBezTo>
                  <a:cubicBezTo>
                    <a:pt x="15" y="19"/>
                    <a:pt x="9" y="18"/>
                    <a:pt x="5" y="15"/>
                  </a:cubicBezTo>
                  <a:cubicBezTo>
                    <a:pt x="0" y="26"/>
                    <a:pt x="24" y="33"/>
                    <a:pt x="30" y="36"/>
                  </a:cubicBezTo>
                  <a:cubicBezTo>
                    <a:pt x="45" y="41"/>
                    <a:pt x="60" y="42"/>
                    <a:pt x="74" y="46"/>
                  </a:cubicBezTo>
                  <a:cubicBezTo>
                    <a:pt x="81" y="48"/>
                    <a:pt x="88" y="52"/>
                    <a:pt x="92" y="58"/>
                  </a:cubicBezTo>
                  <a:cubicBezTo>
                    <a:pt x="95" y="65"/>
                    <a:pt x="93" y="76"/>
                    <a:pt x="98" y="82"/>
                  </a:cubicBezTo>
                  <a:cubicBezTo>
                    <a:pt x="122" y="88"/>
                    <a:pt x="122" y="88"/>
                    <a:pt x="122" y="88"/>
                  </a:cubicBezTo>
                  <a:cubicBezTo>
                    <a:pt x="145" y="67"/>
                    <a:pt x="145" y="67"/>
                    <a:pt x="145" y="67"/>
                  </a:cubicBezTo>
                  <a:cubicBezTo>
                    <a:pt x="150" y="44"/>
                    <a:pt x="150" y="44"/>
                    <a:pt x="150" y="44"/>
                  </a:cubicBezTo>
                  <a:lnTo>
                    <a:pt x="140" y="22"/>
                  </a:lnTo>
                  <a:close/>
                </a:path>
              </a:pathLst>
            </a:custGeom>
            <a:solidFill>
              <a:srgbClr val="F7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151"/>
            <p:cNvSpPr>
              <a:spLocks/>
            </p:cNvSpPr>
            <p:nvPr/>
          </p:nvSpPr>
          <p:spPr bwMode="auto">
            <a:xfrm>
              <a:off x="5043948" y="5662403"/>
              <a:ext cx="183435" cy="156307"/>
            </a:xfrm>
            <a:custGeom>
              <a:avLst/>
              <a:gdLst>
                <a:gd name="T0" fmla="*/ 80 w 80"/>
                <a:gd name="T1" fmla="*/ 49 h 68"/>
                <a:gd name="T2" fmla="*/ 68 w 80"/>
                <a:gd name="T3" fmla="*/ 66 h 68"/>
                <a:gd name="T4" fmla="*/ 45 w 80"/>
                <a:gd name="T5" fmla="*/ 56 h 68"/>
                <a:gd name="T6" fmla="*/ 20 w 80"/>
                <a:gd name="T7" fmla="*/ 36 h 68"/>
                <a:gd name="T8" fmla="*/ 5 w 80"/>
                <a:gd name="T9" fmla="*/ 9 h 68"/>
                <a:gd name="T10" fmla="*/ 17 w 80"/>
                <a:gd name="T11" fmla="*/ 0 h 68"/>
                <a:gd name="T12" fmla="*/ 55 w 80"/>
                <a:gd name="T13" fmla="*/ 25 h 68"/>
                <a:gd name="T14" fmla="*/ 80 w 80"/>
                <a:gd name="T15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68">
                  <a:moveTo>
                    <a:pt x="80" y="49"/>
                  </a:moveTo>
                  <a:cubicBezTo>
                    <a:pt x="80" y="55"/>
                    <a:pt x="75" y="64"/>
                    <a:pt x="68" y="66"/>
                  </a:cubicBezTo>
                  <a:cubicBezTo>
                    <a:pt x="59" y="68"/>
                    <a:pt x="51" y="61"/>
                    <a:pt x="45" y="56"/>
                  </a:cubicBezTo>
                  <a:cubicBezTo>
                    <a:pt x="37" y="50"/>
                    <a:pt x="27" y="43"/>
                    <a:pt x="20" y="36"/>
                  </a:cubicBezTo>
                  <a:cubicBezTo>
                    <a:pt x="14" y="30"/>
                    <a:pt x="0" y="18"/>
                    <a:pt x="5" y="9"/>
                  </a:cubicBezTo>
                  <a:cubicBezTo>
                    <a:pt x="7" y="5"/>
                    <a:pt x="13" y="0"/>
                    <a:pt x="17" y="0"/>
                  </a:cubicBezTo>
                  <a:cubicBezTo>
                    <a:pt x="55" y="25"/>
                    <a:pt x="55" y="25"/>
                    <a:pt x="55" y="25"/>
                  </a:cubicBezTo>
                  <a:lnTo>
                    <a:pt x="80" y="49"/>
                  </a:lnTo>
                  <a:close/>
                </a:path>
              </a:pathLst>
            </a:custGeom>
            <a:solidFill>
              <a:srgbClr val="F7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152"/>
            <p:cNvSpPr>
              <a:spLocks/>
            </p:cNvSpPr>
            <p:nvPr/>
          </p:nvSpPr>
          <p:spPr bwMode="auto">
            <a:xfrm>
              <a:off x="5100787" y="5507388"/>
              <a:ext cx="254484" cy="121429"/>
            </a:xfrm>
            <a:custGeom>
              <a:avLst/>
              <a:gdLst>
                <a:gd name="T0" fmla="*/ 111 w 111"/>
                <a:gd name="T1" fmla="*/ 46 h 53"/>
                <a:gd name="T2" fmla="*/ 90 w 111"/>
                <a:gd name="T3" fmla="*/ 49 h 53"/>
                <a:gd name="T4" fmla="*/ 72 w 111"/>
                <a:gd name="T5" fmla="*/ 35 h 53"/>
                <a:gd name="T6" fmla="*/ 51 w 111"/>
                <a:gd name="T7" fmla="*/ 24 h 53"/>
                <a:gd name="T8" fmla="*/ 37 w 111"/>
                <a:gd name="T9" fmla="*/ 23 h 53"/>
                <a:gd name="T10" fmla="*/ 19 w 111"/>
                <a:gd name="T11" fmla="*/ 27 h 53"/>
                <a:gd name="T12" fmla="*/ 11 w 111"/>
                <a:gd name="T13" fmla="*/ 29 h 53"/>
                <a:gd name="T14" fmla="*/ 0 w 111"/>
                <a:gd name="T15" fmla="*/ 27 h 53"/>
                <a:gd name="T16" fmla="*/ 20 w 111"/>
                <a:gd name="T17" fmla="*/ 8 h 53"/>
                <a:gd name="T18" fmla="*/ 59 w 111"/>
                <a:gd name="T19" fmla="*/ 0 h 53"/>
                <a:gd name="T20" fmla="*/ 93 w 111"/>
                <a:gd name="T21" fmla="*/ 19 h 53"/>
                <a:gd name="T22" fmla="*/ 111 w 111"/>
                <a:gd name="T23" fmla="*/ 4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" h="53">
                  <a:moveTo>
                    <a:pt x="111" y="46"/>
                  </a:moveTo>
                  <a:cubicBezTo>
                    <a:pt x="107" y="53"/>
                    <a:pt x="97" y="51"/>
                    <a:pt x="90" y="49"/>
                  </a:cubicBezTo>
                  <a:cubicBezTo>
                    <a:pt x="83" y="46"/>
                    <a:pt x="77" y="41"/>
                    <a:pt x="72" y="35"/>
                  </a:cubicBezTo>
                  <a:cubicBezTo>
                    <a:pt x="66" y="29"/>
                    <a:pt x="59" y="25"/>
                    <a:pt x="51" y="24"/>
                  </a:cubicBezTo>
                  <a:cubicBezTo>
                    <a:pt x="46" y="23"/>
                    <a:pt x="42" y="22"/>
                    <a:pt x="37" y="23"/>
                  </a:cubicBezTo>
                  <a:cubicBezTo>
                    <a:pt x="31" y="23"/>
                    <a:pt x="25" y="26"/>
                    <a:pt x="19" y="27"/>
                  </a:cubicBezTo>
                  <a:cubicBezTo>
                    <a:pt x="17" y="28"/>
                    <a:pt x="14" y="29"/>
                    <a:pt x="11" y="29"/>
                  </a:cubicBezTo>
                  <a:cubicBezTo>
                    <a:pt x="8" y="28"/>
                    <a:pt x="2" y="29"/>
                    <a:pt x="0" y="2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58" y="0"/>
                    <a:pt x="59" y="0"/>
                  </a:cubicBezTo>
                  <a:cubicBezTo>
                    <a:pt x="60" y="0"/>
                    <a:pt x="93" y="19"/>
                    <a:pt x="93" y="19"/>
                  </a:cubicBezTo>
                  <a:lnTo>
                    <a:pt x="111" y="46"/>
                  </a:lnTo>
                  <a:close/>
                </a:path>
              </a:pathLst>
            </a:custGeom>
            <a:solidFill>
              <a:srgbClr val="F7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153"/>
            <p:cNvSpPr>
              <a:spLocks/>
            </p:cNvSpPr>
            <p:nvPr/>
          </p:nvSpPr>
          <p:spPr bwMode="auto">
            <a:xfrm>
              <a:off x="5059450" y="5681780"/>
              <a:ext cx="174392" cy="139514"/>
            </a:xfrm>
            <a:custGeom>
              <a:avLst/>
              <a:gdLst>
                <a:gd name="T0" fmla="*/ 75 w 76"/>
                <a:gd name="T1" fmla="*/ 42 h 61"/>
                <a:gd name="T2" fmla="*/ 63 w 76"/>
                <a:gd name="T3" fmla="*/ 59 h 61"/>
                <a:gd name="T4" fmla="*/ 37 w 76"/>
                <a:gd name="T5" fmla="*/ 49 h 61"/>
                <a:gd name="T6" fmla="*/ 16 w 76"/>
                <a:gd name="T7" fmla="*/ 29 h 61"/>
                <a:gd name="T8" fmla="*/ 4 w 76"/>
                <a:gd name="T9" fmla="*/ 6 h 61"/>
                <a:gd name="T10" fmla="*/ 14 w 76"/>
                <a:gd name="T11" fmla="*/ 0 h 61"/>
                <a:gd name="T12" fmla="*/ 51 w 76"/>
                <a:gd name="T13" fmla="*/ 18 h 61"/>
                <a:gd name="T14" fmla="*/ 75 w 76"/>
                <a:gd name="T15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1">
                  <a:moveTo>
                    <a:pt x="75" y="42"/>
                  </a:moveTo>
                  <a:cubicBezTo>
                    <a:pt x="76" y="48"/>
                    <a:pt x="71" y="57"/>
                    <a:pt x="63" y="59"/>
                  </a:cubicBezTo>
                  <a:cubicBezTo>
                    <a:pt x="54" y="61"/>
                    <a:pt x="44" y="54"/>
                    <a:pt x="37" y="49"/>
                  </a:cubicBezTo>
                  <a:cubicBezTo>
                    <a:pt x="30" y="43"/>
                    <a:pt x="22" y="36"/>
                    <a:pt x="16" y="29"/>
                  </a:cubicBezTo>
                  <a:cubicBezTo>
                    <a:pt x="10" y="23"/>
                    <a:pt x="0" y="16"/>
                    <a:pt x="4" y="6"/>
                  </a:cubicBezTo>
                  <a:cubicBezTo>
                    <a:pt x="6" y="2"/>
                    <a:pt x="10" y="1"/>
                    <a:pt x="14" y="0"/>
                  </a:cubicBezTo>
                  <a:cubicBezTo>
                    <a:pt x="51" y="18"/>
                    <a:pt x="51" y="18"/>
                    <a:pt x="51" y="18"/>
                  </a:cubicBezTo>
                  <a:lnTo>
                    <a:pt x="75" y="42"/>
                  </a:lnTo>
                  <a:close/>
                </a:path>
              </a:pathLst>
            </a:custGeom>
            <a:solidFill>
              <a:srgbClr val="FBD8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154"/>
            <p:cNvSpPr>
              <a:spLocks/>
            </p:cNvSpPr>
            <p:nvPr/>
          </p:nvSpPr>
          <p:spPr bwMode="auto">
            <a:xfrm>
              <a:off x="5059450" y="5637859"/>
              <a:ext cx="238982" cy="145973"/>
            </a:xfrm>
            <a:custGeom>
              <a:avLst/>
              <a:gdLst>
                <a:gd name="T0" fmla="*/ 88 w 104"/>
                <a:gd name="T1" fmla="*/ 64 h 64"/>
                <a:gd name="T2" fmla="*/ 99 w 104"/>
                <a:gd name="T3" fmla="*/ 59 h 64"/>
                <a:gd name="T4" fmla="*/ 104 w 104"/>
                <a:gd name="T5" fmla="*/ 48 h 64"/>
                <a:gd name="T6" fmla="*/ 104 w 104"/>
                <a:gd name="T7" fmla="*/ 45 h 64"/>
                <a:gd name="T8" fmla="*/ 91 w 104"/>
                <a:gd name="T9" fmla="*/ 30 h 64"/>
                <a:gd name="T10" fmla="*/ 71 w 104"/>
                <a:gd name="T11" fmla="*/ 24 h 64"/>
                <a:gd name="T12" fmla="*/ 57 w 104"/>
                <a:gd name="T13" fmla="*/ 11 h 64"/>
                <a:gd name="T14" fmla="*/ 25 w 104"/>
                <a:gd name="T15" fmla="*/ 1 h 64"/>
                <a:gd name="T16" fmla="*/ 6 w 104"/>
                <a:gd name="T17" fmla="*/ 9 h 64"/>
                <a:gd name="T18" fmla="*/ 3 w 104"/>
                <a:gd name="T19" fmla="*/ 25 h 64"/>
                <a:gd name="T20" fmla="*/ 23 w 104"/>
                <a:gd name="T21" fmla="*/ 38 h 64"/>
                <a:gd name="T22" fmla="*/ 53 w 104"/>
                <a:gd name="T23" fmla="*/ 52 h 64"/>
                <a:gd name="T24" fmla="*/ 72 w 104"/>
                <a:gd name="T25" fmla="*/ 60 h 64"/>
                <a:gd name="T26" fmla="*/ 88 w 104"/>
                <a:gd name="T2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64">
                  <a:moveTo>
                    <a:pt x="88" y="64"/>
                  </a:moveTo>
                  <a:cubicBezTo>
                    <a:pt x="92" y="64"/>
                    <a:pt x="96" y="62"/>
                    <a:pt x="99" y="59"/>
                  </a:cubicBezTo>
                  <a:cubicBezTo>
                    <a:pt x="101" y="56"/>
                    <a:pt x="104" y="52"/>
                    <a:pt x="104" y="48"/>
                  </a:cubicBezTo>
                  <a:cubicBezTo>
                    <a:pt x="104" y="47"/>
                    <a:pt x="104" y="46"/>
                    <a:pt x="104" y="45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63" y="22"/>
                    <a:pt x="64" y="15"/>
                    <a:pt x="57" y="11"/>
                  </a:cubicBezTo>
                  <a:cubicBezTo>
                    <a:pt x="49" y="7"/>
                    <a:pt x="36" y="2"/>
                    <a:pt x="25" y="1"/>
                  </a:cubicBezTo>
                  <a:cubicBezTo>
                    <a:pt x="19" y="0"/>
                    <a:pt x="10" y="4"/>
                    <a:pt x="6" y="9"/>
                  </a:cubicBezTo>
                  <a:cubicBezTo>
                    <a:pt x="1" y="14"/>
                    <a:pt x="0" y="19"/>
                    <a:pt x="3" y="25"/>
                  </a:cubicBezTo>
                  <a:cubicBezTo>
                    <a:pt x="7" y="32"/>
                    <a:pt x="16" y="34"/>
                    <a:pt x="23" y="38"/>
                  </a:cubicBezTo>
                  <a:cubicBezTo>
                    <a:pt x="33" y="43"/>
                    <a:pt x="43" y="47"/>
                    <a:pt x="53" y="52"/>
                  </a:cubicBezTo>
                  <a:cubicBezTo>
                    <a:pt x="59" y="55"/>
                    <a:pt x="65" y="58"/>
                    <a:pt x="72" y="60"/>
                  </a:cubicBezTo>
                  <a:cubicBezTo>
                    <a:pt x="77" y="62"/>
                    <a:pt x="82" y="64"/>
                    <a:pt x="88" y="64"/>
                  </a:cubicBezTo>
                  <a:close/>
                </a:path>
              </a:pathLst>
            </a:custGeom>
            <a:solidFill>
              <a:srgbClr val="F7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1155"/>
            <p:cNvSpPr>
              <a:spLocks/>
            </p:cNvSpPr>
            <p:nvPr/>
          </p:nvSpPr>
          <p:spPr bwMode="auto">
            <a:xfrm>
              <a:off x="5067201" y="5679197"/>
              <a:ext cx="165350" cy="109803"/>
            </a:xfrm>
            <a:custGeom>
              <a:avLst/>
              <a:gdLst>
                <a:gd name="T0" fmla="*/ 47 w 72"/>
                <a:gd name="T1" fmla="*/ 39 h 48"/>
                <a:gd name="T2" fmla="*/ 66 w 72"/>
                <a:gd name="T3" fmla="*/ 47 h 48"/>
                <a:gd name="T4" fmla="*/ 72 w 72"/>
                <a:gd name="T5" fmla="*/ 47 h 48"/>
                <a:gd name="T6" fmla="*/ 72 w 72"/>
                <a:gd name="T7" fmla="*/ 41 h 48"/>
                <a:gd name="T8" fmla="*/ 47 w 72"/>
                <a:gd name="T9" fmla="*/ 18 h 48"/>
                <a:gd name="T10" fmla="*/ 11 w 72"/>
                <a:gd name="T11" fmla="*/ 0 h 48"/>
                <a:gd name="T12" fmla="*/ 1 w 72"/>
                <a:gd name="T13" fmla="*/ 6 h 48"/>
                <a:gd name="T14" fmla="*/ 0 w 72"/>
                <a:gd name="T15" fmla="*/ 12 h 48"/>
                <a:gd name="T16" fmla="*/ 15 w 72"/>
                <a:gd name="T17" fmla="*/ 25 h 48"/>
                <a:gd name="T18" fmla="*/ 47 w 72"/>
                <a:gd name="T19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48">
                  <a:moveTo>
                    <a:pt x="47" y="39"/>
                  </a:moveTo>
                  <a:cubicBezTo>
                    <a:pt x="53" y="42"/>
                    <a:pt x="59" y="45"/>
                    <a:pt x="66" y="47"/>
                  </a:cubicBezTo>
                  <a:cubicBezTo>
                    <a:pt x="67" y="48"/>
                    <a:pt x="72" y="48"/>
                    <a:pt x="72" y="47"/>
                  </a:cubicBezTo>
                  <a:cubicBezTo>
                    <a:pt x="72" y="45"/>
                    <a:pt x="72" y="43"/>
                    <a:pt x="72" y="41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3" y="2"/>
                    <a:pt x="1" y="6"/>
                  </a:cubicBezTo>
                  <a:cubicBezTo>
                    <a:pt x="0" y="8"/>
                    <a:pt x="0" y="10"/>
                    <a:pt x="0" y="12"/>
                  </a:cubicBezTo>
                  <a:cubicBezTo>
                    <a:pt x="2" y="18"/>
                    <a:pt x="9" y="21"/>
                    <a:pt x="15" y="25"/>
                  </a:cubicBezTo>
                  <a:cubicBezTo>
                    <a:pt x="25" y="30"/>
                    <a:pt x="37" y="34"/>
                    <a:pt x="47" y="39"/>
                  </a:cubicBezTo>
                  <a:close/>
                </a:path>
              </a:pathLst>
            </a:custGeom>
            <a:solidFill>
              <a:srgbClr val="F7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1156"/>
            <p:cNvSpPr>
              <a:spLocks/>
            </p:cNvSpPr>
            <p:nvPr/>
          </p:nvSpPr>
          <p:spPr bwMode="auto">
            <a:xfrm>
              <a:off x="5059450" y="5646902"/>
              <a:ext cx="238982" cy="144681"/>
            </a:xfrm>
            <a:custGeom>
              <a:avLst/>
              <a:gdLst>
                <a:gd name="T0" fmla="*/ 70 w 104"/>
                <a:gd name="T1" fmla="*/ 23 h 63"/>
                <a:gd name="T2" fmla="*/ 48 w 104"/>
                <a:gd name="T3" fmla="*/ 14 h 63"/>
                <a:gd name="T4" fmla="*/ 23 w 104"/>
                <a:gd name="T5" fmla="*/ 2 h 63"/>
                <a:gd name="T6" fmla="*/ 6 w 104"/>
                <a:gd name="T7" fmla="*/ 7 h 63"/>
                <a:gd name="T8" fmla="*/ 3 w 104"/>
                <a:gd name="T9" fmla="*/ 24 h 63"/>
                <a:gd name="T10" fmla="*/ 23 w 104"/>
                <a:gd name="T11" fmla="*/ 37 h 63"/>
                <a:gd name="T12" fmla="*/ 53 w 104"/>
                <a:gd name="T13" fmla="*/ 51 h 63"/>
                <a:gd name="T14" fmla="*/ 71 w 104"/>
                <a:gd name="T15" fmla="*/ 58 h 63"/>
                <a:gd name="T16" fmla="*/ 87 w 104"/>
                <a:gd name="T17" fmla="*/ 63 h 63"/>
                <a:gd name="T18" fmla="*/ 99 w 104"/>
                <a:gd name="T19" fmla="*/ 57 h 63"/>
                <a:gd name="T20" fmla="*/ 104 w 104"/>
                <a:gd name="T21" fmla="*/ 47 h 63"/>
                <a:gd name="T22" fmla="*/ 103 w 104"/>
                <a:gd name="T23" fmla="*/ 43 h 63"/>
                <a:gd name="T24" fmla="*/ 91 w 104"/>
                <a:gd name="T25" fmla="*/ 28 h 63"/>
                <a:gd name="T26" fmla="*/ 70 w 104"/>
                <a:gd name="T27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63">
                  <a:moveTo>
                    <a:pt x="70" y="23"/>
                  </a:moveTo>
                  <a:cubicBezTo>
                    <a:pt x="62" y="20"/>
                    <a:pt x="55" y="17"/>
                    <a:pt x="48" y="14"/>
                  </a:cubicBezTo>
                  <a:cubicBezTo>
                    <a:pt x="40" y="10"/>
                    <a:pt x="32" y="5"/>
                    <a:pt x="23" y="2"/>
                  </a:cubicBezTo>
                  <a:cubicBezTo>
                    <a:pt x="17" y="0"/>
                    <a:pt x="10" y="2"/>
                    <a:pt x="6" y="7"/>
                  </a:cubicBezTo>
                  <a:cubicBezTo>
                    <a:pt x="1" y="12"/>
                    <a:pt x="0" y="18"/>
                    <a:pt x="3" y="24"/>
                  </a:cubicBezTo>
                  <a:cubicBezTo>
                    <a:pt x="7" y="31"/>
                    <a:pt x="16" y="33"/>
                    <a:pt x="23" y="37"/>
                  </a:cubicBezTo>
                  <a:cubicBezTo>
                    <a:pt x="32" y="42"/>
                    <a:pt x="43" y="46"/>
                    <a:pt x="53" y="51"/>
                  </a:cubicBezTo>
                  <a:cubicBezTo>
                    <a:pt x="59" y="53"/>
                    <a:pt x="65" y="56"/>
                    <a:pt x="71" y="58"/>
                  </a:cubicBezTo>
                  <a:cubicBezTo>
                    <a:pt x="77" y="60"/>
                    <a:pt x="81" y="63"/>
                    <a:pt x="87" y="63"/>
                  </a:cubicBezTo>
                  <a:cubicBezTo>
                    <a:pt x="92" y="63"/>
                    <a:pt x="96" y="61"/>
                    <a:pt x="99" y="57"/>
                  </a:cubicBezTo>
                  <a:cubicBezTo>
                    <a:pt x="101" y="55"/>
                    <a:pt x="103" y="50"/>
                    <a:pt x="104" y="47"/>
                  </a:cubicBezTo>
                  <a:cubicBezTo>
                    <a:pt x="104" y="46"/>
                    <a:pt x="104" y="44"/>
                    <a:pt x="103" y="43"/>
                  </a:cubicBezTo>
                  <a:cubicBezTo>
                    <a:pt x="91" y="28"/>
                    <a:pt x="91" y="28"/>
                    <a:pt x="91" y="28"/>
                  </a:cubicBezTo>
                  <a:lnTo>
                    <a:pt x="70" y="23"/>
                  </a:lnTo>
                  <a:close/>
                </a:path>
              </a:pathLst>
            </a:custGeom>
            <a:solidFill>
              <a:srgbClr val="FBD8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1157"/>
            <p:cNvSpPr>
              <a:spLocks/>
            </p:cNvSpPr>
            <p:nvPr/>
          </p:nvSpPr>
          <p:spPr bwMode="auto">
            <a:xfrm>
              <a:off x="5068492" y="5655944"/>
              <a:ext cx="46505" cy="56839"/>
            </a:xfrm>
            <a:custGeom>
              <a:avLst/>
              <a:gdLst>
                <a:gd name="T0" fmla="*/ 6 w 20"/>
                <a:gd name="T1" fmla="*/ 24 h 25"/>
                <a:gd name="T2" fmla="*/ 14 w 20"/>
                <a:gd name="T3" fmla="*/ 21 h 25"/>
                <a:gd name="T4" fmla="*/ 19 w 20"/>
                <a:gd name="T5" fmla="*/ 12 h 25"/>
                <a:gd name="T6" fmla="*/ 16 w 20"/>
                <a:gd name="T7" fmla="*/ 4 h 25"/>
                <a:gd name="T8" fmla="*/ 12 w 20"/>
                <a:gd name="T9" fmla="*/ 1 h 25"/>
                <a:gd name="T10" fmla="*/ 2 w 20"/>
                <a:gd name="T11" fmla="*/ 10 h 25"/>
                <a:gd name="T12" fmla="*/ 2 w 20"/>
                <a:gd name="T13" fmla="*/ 22 h 25"/>
                <a:gd name="T14" fmla="*/ 6 w 20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5">
                  <a:moveTo>
                    <a:pt x="6" y="24"/>
                  </a:moveTo>
                  <a:cubicBezTo>
                    <a:pt x="9" y="25"/>
                    <a:pt x="13" y="24"/>
                    <a:pt x="14" y="2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9"/>
                    <a:pt x="19" y="5"/>
                    <a:pt x="16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0"/>
                    <a:pt x="4" y="4"/>
                    <a:pt x="2" y="10"/>
                  </a:cubicBezTo>
                  <a:cubicBezTo>
                    <a:pt x="0" y="15"/>
                    <a:pt x="1" y="21"/>
                    <a:pt x="2" y="22"/>
                  </a:cubicBezTo>
                  <a:lnTo>
                    <a:pt x="6" y="24"/>
                  </a:lnTo>
                  <a:close/>
                </a:path>
              </a:pathLst>
            </a:custGeom>
            <a:solidFill>
              <a:srgbClr val="FCE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1158"/>
            <p:cNvSpPr>
              <a:spLocks/>
            </p:cNvSpPr>
            <p:nvPr/>
          </p:nvSpPr>
          <p:spPr bwMode="auto">
            <a:xfrm>
              <a:off x="5195088" y="5692114"/>
              <a:ext cx="103344" cy="81383"/>
            </a:xfrm>
            <a:custGeom>
              <a:avLst/>
              <a:gdLst>
                <a:gd name="T0" fmla="*/ 0 w 45"/>
                <a:gd name="T1" fmla="*/ 13 h 35"/>
                <a:gd name="T2" fmla="*/ 5 w 45"/>
                <a:gd name="T3" fmla="*/ 25 h 35"/>
                <a:gd name="T4" fmla="*/ 19 w 45"/>
                <a:gd name="T5" fmla="*/ 29 h 35"/>
                <a:gd name="T6" fmla="*/ 42 w 45"/>
                <a:gd name="T7" fmla="*/ 35 h 35"/>
                <a:gd name="T8" fmla="*/ 44 w 45"/>
                <a:gd name="T9" fmla="*/ 28 h 35"/>
                <a:gd name="T10" fmla="*/ 44 w 45"/>
                <a:gd name="T11" fmla="*/ 24 h 35"/>
                <a:gd name="T12" fmla="*/ 30 w 45"/>
                <a:gd name="T13" fmla="*/ 8 h 35"/>
                <a:gd name="T14" fmla="*/ 9 w 45"/>
                <a:gd name="T15" fmla="*/ 2 h 35"/>
                <a:gd name="T16" fmla="*/ 4 w 45"/>
                <a:gd name="T17" fmla="*/ 0 h 35"/>
                <a:gd name="T18" fmla="*/ 0 w 45"/>
                <a:gd name="T19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35">
                  <a:moveTo>
                    <a:pt x="0" y="13"/>
                  </a:moveTo>
                  <a:cubicBezTo>
                    <a:pt x="0" y="17"/>
                    <a:pt x="2" y="23"/>
                    <a:pt x="5" y="25"/>
                  </a:cubicBezTo>
                  <a:cubicBezTo>
                    <a:pt x="10" y="27"/>
                    <a:pt x="14" y="28"/>
                    <a:pt x="19" y="29"/>
                  </a:cubicBezTo>
                  <a:cubicBezTo>
                    <a:pt x="26" y="31"/>
                    <a:pt x="34" y="34"/>
                    <a:pt x="42" y="35"/>
                  </a:cubicBezTo>
                  <a:cubicBezTo>
                    <a:pt x="43" y="33"/>
                    <a:pt x="44" y="30"/>
                    <a:pt x="44" y="28"/>
                  </a:cubicBezTo>
                  <a:cubicBezTo>
                    <a:pt x="45" y="27"/>
                    <a:pt x="44" y="25"/>
                    <a:pt x="44" y="2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6" y="1"/>
                    <a:pt x="4" y="0"/>
                  </a:cubicBezTo>
                  <a:cubicBezTo>
                    <a:pt x="2" y="4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7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1159"/>
            <p:cNvSpPr>
              <a:spLocks/>
            </p:cNvSpPr>
            <p:nvPr/>
          </p:nvSpPr>
          <p:spPr bwMode="auto">
            <a:xfrm>
              <a:off x="5201547" y="5676613"/>
              <a:ext cx="147265" cy="91717"/>
            </a:xfrm>
            <a:custGeom>
              <a:avLst/>
              <a:gdLst>
                <a:gd name="T0" fmla="*/ 42 w 64"/>
                <a:gd name="T1" fmla="*/ 3 h 40"/>
                <a:gd name="T2" fmla="*/ 26 w 64"/>
                <a:gd name="T3" fmla="*/ 1 h 40"/>
                <a:gd name="T4" fmla="*/ 12 w 64"/>
                <a:gd name="T5" fmla="*/ 2 h 40"/>
                <a:gd name="T6" fmla="*/ 0 w 64"/>
                <a:gd name="T7" fmla="*/ 20 h 40"/>
                <a:gd name="T8" fmla="*/ 5 w 64"/>
                <a:gd name="T9" fmla="*/ 30 h 40"/>
                <a:gd name="T10" fmla="*/ 18 w 64"/>
                <a:gd name="T11" fmla="*/ 34 h 40"/>
                <a:gd name="T12" fmla="*/ 45 w 64"/>
                <a:gd name="T13" fmla="*/ 40 h 40"/>
                <a:gd name="T14" fmla="*/ 63 w 64"/>
                <a:gd name="T15" fmla="*/ 35 h 40"/>
                <a:gd name="T16" fmla="*/ 64 w 64"/>
                <a:gd name="T17" fmla="*/ 19 h 40"/>
                <a:gd name="T18" fmla="*/ 59 w 64"/>
                <a:gd name="T19" fmla="*/ 5 h 40"/>
                <a:gd name="T20" fmla="*/ 42 w 64"/>
                <a:gd name="T2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40">
                  <a:moveTo>
                    <a:pt x="42" y="3"/>
                  </a:moveTo>
                  <a:cubicBezTo>
                    <a:pt x="37" y="2"/>
                    <a:pt x="31" y="1"/>
                    <a:pt x="26" y="1"/>
                  </a:cubicBezTo>
                  <a:cubicBezTo>
                    <a:pt x="21" y="1"/>
                    <a:pt x="16" y="0"/>
                    <a:pt x="12" y="2"/>
                  </a:cubicBezTo>
                  <a:cubicBezTo>
                    <a:pt x="4" y="5"/>
                    <a:pt x="0" y="12"/>
                    <a:pt x="0" y="20"/>
                  </a:cubicBezTo>
                  <a:cubicBezTo>
                    <a:pt x="1" y="24"/>
                    <a:pt x="2" y="28"/>
                    <a:pt x="5" y="30"/>
                  </a:cubicBezTo>
                  <a:cubicBezTo>
                    <a:pt x="9" y="32"/>
                    <a:pt x="14" y="33"/>
                    <a:pt x="18" y="34"/>
                  </a:cubicBezTo>
                  <a:cubicBezTo>
                    <a:pt x="27" y="36"/>
                    <a:pt x="36" y="40"/>
                    <a:pt x="45" y="40"/>
                  </a:cubicBezTo>
                  <a:cubicBezTo>
                    <a:pt x="51" y="40"/>
                    <a:pt x="57" y="39"/>
                    <a:pt x="63" y="35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5"/>
                    <a:pt x="59" y="5"/>
                    <a:pt x="59" y="5"/>
                  </a:cubicBezTo>
                  <a:lnTo>
                    <a:pt x="42" y="3"/>
                  </a:lnTo>
                  <a:close/>
                </a:path>
              </a:pathLst>
            </a:custGeom>
            <a:solidFill>
              <a:srgbClr val="FBD8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1160"/>
            <p:cNvSpPr>
              <a:spLocks/>
            </p:cNvSpPr>
            <p:nvPr/>
          </p:nvSpPr>
          <p:spPr bwMode="auto">
            <a:xfrm>
              <a:off x="5209298" y="5692114"/>
              <a:ext cx="45213" cy="58131"/>
            </a:xfrm>
            <a:custGeom>
              <a:avLst/>
              <a:gdLst>
                <a:gd name="T0" fmla="*/ 14 w 20"/>
                <a:gd name="T1" fmla="*/ 2 h 25"/>
                <a:gd name="T2" fmla="*/ 19 w 20"/>
                <a:gd name="T3" fmla="*/ 10 h 25"/>
                <a:gd name="T4" fmla="*/ 16 w 20"/>
                <a:gd name="T5" fmla="*/ 21 h 25"/>
                <a:gd name="T6" fmla="*/ 8 w 20"/>
                <a:gd name="T7" fmla="*/ 24 h 25"/>
                <a:gd name="T8" fmla="*/ 4 w 20"/>
                <a:gd name="T9" fmla="*/ 22 h 25"/>
                <a:gd name="T10" fmla="*/ 2 w 20"/>
                <a:gd name="T11" fmla="*/ 9 h 25"/>
                <a:gd name="T12" fmla="*/ 10 w 20"/>
                <a:gd name="T13" fmla="*/ 0 h 25"/>
                <a:gd name="T14" fmla="*/ 14 w 20"/>
                <a:gd name="T1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5">
                  <a:moveTo>
                    <a:pt x="14" y="2"/>
                  </a:moveTo>
                  <a:cubicBezTo>
                    <a:pt x="18" y="4"/>
                    <a:pt x="20" y="7"/>
                    <a:pt x="19" y="1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4"/>
                    <a:pt x="12" y="25"/>
                    <a:pt x="8" y="24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1"/>
                    <a:pt x="0" y="15"/>
                    <a:pt x="2" y="9"/>
                  </a:cubicBezTo>
                  <a:cubicBezTo>
                    <a:pt x="3" y="4"/>
                    <a:pt x="8" y="0"/>
                    <a:pt x="10" y="0"/>
                  </a:cubicBezTo>
                  <a:lnTo>
                    <a:pt x="14" y="2"/>
                  </a:lnTo>
                  <a:close/>
                </a:path>
              </a:pathLst>
            </a:custGeom>
            <a:solidFill>
              <a:srgbClr val="FCE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1161"/>
            <p:cNvSpPr>
              <a:spLocks/>
            </p:cNvSpPr>
            <p:nvPr/>
          </p:nvSpPr>
          <p:spPr bwMode="auto">
            <a:xfrm>
              <a:off x="5206714" y="5676613"/>
              <a:ext cx="148556" cy="91717"/>
            </a:xfrm>
            <a:custGeom>
              <a:avLst/>
              <a:gdLst>
                <a:gd name="T0" fmla="*/ 43 w 65"/>
                <a:gd name="T1" fmla="*/ 3 h 40"/>
                <a:gd name="T2" fmla="*/ 26 w 65"/>
                <a:gd name="T3" fmla="*/ 0 h 40"/>
                <a:gd name="T4" fmla="*/ 12 w 65"/>
                <a:gd name="T5" fmla="*/ 2 h 40"/>
                <a:gd name="T6" fmla="*/ 1 w 65"/>
                <a:gd name="T7" fmla="*/ 20 h 40"/>
                <a:gd name="T8" fmla="*/ 6 w 65"/>
                <a:gd name="T9" fmla="*/ 30 h 40"/>
                <a:gd name="T10" fmla="*/ 19 w 65"/>
                <a:gd name="T11" fmla="*/ 34 h 40"/>
                <a:gd name="T12" fmla="*/ 45 w 65"/>
                <a:gd name="T13" fmla="*/ 40 h 40"/>
                <a:gd name="T14" fmla="*/ 63 w 65"/>
                <a:gd name="T15" fmla="*/ 35 h 40"/>
                <a:gd name="T16" fmla="*/ 65 w 65"/>
                <a:gd name="T17" fmla="*/ 19 h 40"/>
                <a:gd name="T18" fmla="*/ 59 w 65"/>
                <a:gd name="T19" fmla="*/ 4 h 40"/>
                <a:gd name="T20" fmla="*/ 43 w 65"/>
                <a:gd name="T2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40">
                  <a:moveTo>
                    <a:pt x="43" y="3"/>
                  </a:moveTo>
                  <a:cubicBezTo>
                    <a:pt x="38" y="1"/>
                    <a:pt x="32" y="1"/>
                    <a:pt x="26" y="0"/>
                  </a:cubicBezTo>
                  <a:cubicBezTo>
                    <a:pt x="22" y="0"/>
                    <a:pt x="17" y="0"/>
                    <a:pt x="12" y="2"/>
                  </a:cubicBezTo>
                  <a:cubicBezTo>
                    <a:pt x="5" y="5"/>
                    <a:pt x="0" y="12"/>
                    <a:pt x="1" y="20"/>
                  </a:cubicBezTo>
                  <a:cubicBezTo>
                    <a:pt x="1" y="24"/>
                    <a:pt x="2" y="28"/>
                    <a:pt x="6" y="30"/>
                  </a:cubicBezTo>
                  <a:cubicBezTo>
                    <a:pt x="10" y="32"/>
                    <a:pt x="14" y="33"/>
                    <a:pt x="19" y="34"/>
                  </a:cubicBezTo>
                  <a:cubicBezTo>
                    <a:pt x="27" y="36"/>
                    <a:pt x="36" y="40"/>
                    <a:pt x="45" y="40"/>
                  </a:cubicBezTo>
                  <a:cubicBezTo>
                    <a:pt x="52" y="40"/>
                    <a:pt x="58" y="38"/>
                    <a:pt x="63" y="35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59" y="4"/>
                    <a:pt x="59" y="4"/>
                    <a:pt x="59" y="4"/>
                  </a:cubicBezTo>
                  <a:lnTo>
                    <a:pt x="43" y="3"/>
                  </a:lnTo>
                  <a:close/>
                </a:path>
              </a:pathLst>
            </a:custGeom>
            <a:solidFill>
              <a:srgbClr val="FBD8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1162"/>
            <p:cNvSpPr>
              <a:spLocks/>
            </p:cNvSpPr>
            <p:nvPr/>
          </p:nvSpPr>
          <p:spPr bwMode="auto">
            <a:xfrm>
              <a:off x="5215757" y="5690823"/>
              <a:ext cx="43921" cy="59423"/>
            </a:xfrm>
            <a:custGeom>
              <a:avLst/>
              <a:gdLst>
                <a:gd name="T0" fmla="*/ 14 w 19"/>
                <a:gd name="T1" fmla="*/ 3 h 26"/>
                <a:gd name="T2" fmla="*/ 18 w 19"/>
                <a:gd name="T3" fmla="*/ 11 h 26"/>
                <a:gd name="T4" fmla="*/ 16 w 19"/>
                <a:gd name="T5" fmla="*/ 21 h 26"/>
                <a:gd name="T6" fmla="*/ 7 w 19"/>
                <a:gd name="T7" fmla="*/ 25 h 26"/>
                <a:gd name="T8" fmla="*/ 3 w 19"/>
                <a:gd name="T9" fmla="*/ 23 h 26"/>
                <a:gd name="T10" fmla="*/ 1 w 19"/>
                <a:gd name="T11" fmla="*/ 10 h 26"/>
                <a:gd name="T12" fmla="*/ 9 w 19"/>
                <a:gd name="T13" fmla="*/ 1 h 26"/>
                <a:gd name="T14" fmla="*/ 14 w 19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6">
                  <a:moveTo>
                    <a:pt x="14" y="3"/>
                  </a:moveTo>
                  <a:cubicBezTo>
                    <a:pt x="17" y="4"/>
                    <a:pt x="19" y="8"/>
                    <a:pt x="18" y="1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4"/>
                    <a:pt x="11" y="26"/>
                    <a:pt x="7" y="25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" y="22"/>
                    <a:pt x="0" y="15"/>
                    <a:pt x="1" y="10"/>
                  </a:cubicBezTo>
                  <a:cubicBezTo>
                    <a:pt x="3" y="5"/>
                    <a:pt x="8" y="0"/>
                    <a:pt x="9" y="1"/>
                  </a:cubicBezTo>
                  <a:lnTo>
                    <a:pt x="14" y="3"/>
                  </a:lnTo>
                  <a:close/>
                </a:path>
              </a:pathLst>
            </a:custGeom>
            <a:solidFill>
              <a:srgbClr val="FCE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1163"/>
            <p:cNvSpPr>
              <a:spLocks/>
            </p:cNvSpPr>
            <p:nvPr/>
          </p:nvSpPr>
          <p:spPr bwMode="auto">
            <a:xfrm>
              <a:off x="5404359" y="5685655"/>
              <a:ext cx="15502" cy="46505"/>
            </a:xfrm>
            <a:custGeom>
              <a:avLst/>
              <a:gdLst>
                <a:gd name="T0" fmla="*/ 4 w 7"/>
                <a:gd name="T1" fmla="*/ 17 h 20"/>
                <a:gd name="T2" fmla="*/ 7 w 7"/>
                <a:gd name="T3" fmla="*/ 9 h 20"/>
                <a:gd name="T4" fmla="*/ 4 w 7"/>
                <a:gd name="T5" fmla="*/ 2 h 20"/>
                <a:gd name="T6" fmla="*/ 0 w 7"/>
                <a:gd name="T7" fmla="*/ 6 h 20"/>
                <a:gd name="T8" fmla="*/ 1 w 7"/>
                <a:gd name="T9" fmla="*/ 14 h 20"/>
                <a:gd name="T10" fmla="*/ 2 w 7"/>
                <a:gd name="T11" fmla="*/ 20 h 20"/>
                <a:gd name="T12" fmla="*/ 4 w 7"/>
                <a:gd name="T1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0">
                  <a:moveTo>
                    <a:pt x="4" y="17"/>
                  </a:moveTo>
                  <a:cubicBezTo>
                    <a:pt x="5" y="15"/>
                    <a:pt x="6" y="12"/>
                    <a:pt x="7" y="9"/>
                  </a:cubicBezTo>
                  <a:cubicBezTo>
                    <a:pt x="7" y="7"/>
                    <a:pt x="6" y="3"/>
                    <a:pt x="4" y="2"/>
                  </a:cubicBezTo>
                  <a:cubicBezTo>
                    <a:pt x="1" y="0"/>
                    <a:pt x="0" y="3"/>
                    <a:pt x="0" y="6"/>
                  </a:cubicBezTo>
                  <a:cubicBezTo>
                    <a:pt x="0" y="9"/>
                    <a:pt x="1" y="11"/>
                    <a:pt x="1" y="14"/>
                  </a:cubicBezTo>
                  <a:cubicBezTo>
                    <a:pt x="1" y="14"/>
                    <a:pt x="3" y="18"/>
                    <a:pt x="2" y="20"/>
                  </a:cubicBezTo>
                  <a:lnTo>
                    <a:pt x="4" y="17"/>
                  </a:lnTo>
                  <a:close/>
                </a:path>
              </a:pathLst>
            </a:custGeom>
            <a:solidFill>
              <a:srgbClr val="FCE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1164"/>
            <p:cNvSpPr>
              <a:spLocks/>
            </p:cNvSpPr>
            <p:nvPr/>
          </p:nvSpPr>
          <p:spPr bwMode="auto">
            <a:xfrm>
              <a:off x="5254511" y="5555184"/>
              <a:ext cx="129180" cy="127888"/>
            </a:xfrm>
            <a:custGeom>
              <a:avLst/>
              <a:gdLst>
                <a:gd name="T0" fmla="*/ 6 w 56"/>
                <a:gd name="T1" fmla="*/ 16 h 56"/>
                <a:gd name="T2" fmla="*/ 40 w 56"/>
                <a:gd name="T3" fmla="*/ 6 h 56"/>
                <a:gd name="T4" fmla="*/ 50 w 56"/>
                <a:gd name="T5" fmla="*/ 40 h 56"/>
                <a:gd name="T6" fmla="*/ 16 w 56"/>
                <a:gd name="T7" fmla="*/ 50 h 56"/>
                <a:gd name="T8" fmla="*/ 6 w 56"/>
                <a:gd name="T9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6" y="16"/>
                  </a:moveTo>
                  <a:cubicBezTo>
                    <a:pt x="13" y="4"/>
                    <a:pt x="28" y="0"/>
                    <a:pt x="40" y="6"/>
                  </a:cubicBezTo>
                  <a:cubicBezTo>
                    <a:pt x="52" y="13"/>
                    <a:pt x="56" y="28"/>
                    <a:pt x="50" y="40"/>
                  </a:cubicBezTo>
                  <a:cubicBezTo>
                    <a:pt x="43" y="52"/>
                    <a:pt x="28" y="56"/>
                    <a:pt x="16" y="50"/>
                  </a:cubicBezTo>
                  <a:cubicBezTo>
                    <a:pt x="4" y="43"/>
                    <a:pt x="0" y="28"/>
                    <a:pt x="6" y="16"/>
                  </a:cubicBezTo>
                  <a:close/>
                </a:path>
              </a:pathLst>
            </a:custGeom>
            <a:solidFill>
              <a:srgbClr val="F2F1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1165"/>
            <p:cNvSpPr>
              <a:spLocks/>
            </p:cNvSpPr>
            <p:nvPr/>
          </p:nvSpPr>
          <p:spPr bwMode="auto">
            <a:xfrm>
              <a:off x="5268721" y="5513847"/>
              <a:ext cx="160183" cy="280319"/>
            </a:xfrm>
            <a:custGeom>
              <a:avLst/>
              <a:gdLst>
                <a:gd name="T0" fmla="*/ 33 w 70"/>
                <a:gd name="T1" fmla="*/ 63 h 122"/>
                <a:gd name="T2" fmla="*/ 39 w 70"/>
                <a:gd name="T3" fmla="*/ 35 h 122"/>
                <a:gd name="T4" fmla="*/ 11 w 70"/>
                <a:gd name="T5" fmla="*/ 29 h 122"/>
                <a:gd name="T6" fmla="*/ 11 w 70"/>
                <a:gd name="T7" fmla="*/ 29 h 122"/>
                <a:gd name="T8" fmla="*/ 0 w 70"/>
                <a:gd name="T9" fmla="*/ 12 h 122"/>
                <a:gd name="T10" fmla="*/ 1 w 70"/>
                <a:gd name="T11" fmla="*/ 12 h 122"/>
                <a:gd name="T12" fmla="*/ 56 w 70"/>
                <a:gd name="T13" fmla="*/ 25 h 122"/>
                <a:gd name="T14" fmla="*/ 62 w 70"/>
                <a:gd name="T15" fmla="*/ 45 h 122"/>
                <a:gd name="T16" fmla="*/ 62 w 70"/>
                <a:gd name="T17" fmla="*/ 45 h 122"/>
                <a:gd name="T18" fmla="*/ 70 w 70"/>
                <a:gd name="T19" fmla="*/ 122 h 122"/>
                <a:gd name="T20" fmla="*/ 70 w 70"/>
                <a:gd name="T21" fmla="*/ 122 h 122"/>
                <a:gd name="T22" fmla="*/ 33 w 70"/>
                <a:gd name="T23" fmla="*/ 6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122">
                  <a:moveTo>
                    <a:pt x="33" y="63"/>
                  </a:moveTo>
                  <a:cubicBezTo>
                    <a:pt x="42" y="57"/>
                    <a:pt x="45" y="45"/>
                    <a:pt x="39" y="35"/>
                  </a:cubicBezTo>
                  <a:cubicBezTo>
                    <a:pt x="33" y="26"/>
                    <a:pt x="21" y="23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9" y="0"/>
                    <a:pt x="44" y="6"/>
                    <a:pt x="56" y="25"/>
                  </a:cubicBezTo>
                  <a:cubicBezTo>
                    <a:pt x="60" y="31"/>
                    <a:pt x="62" y="38"/>
                    <a:pt x="62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70" y="122"/>
                    <a:pt x="70" y="122"/>
                    <a:pt x="70" y="122"/>
                  </a:cubicBezTo>
                  <a:cubicBezTo>
                    <a:pt x="70" y="122"/>
                    <a:pt x="70" y="122"/>
                    <a:pt x="70" y="122"/>
                  </a:cubicBezTo>
                  <a:cubicBezTo>
                    <a:pt x="33" y="63"/>
                    <a:pt x="33" y="63"/>
                    <a:pt x="33" y="63"/>
                  </a:cubicBezTo>
                  <a:close/>
                </a:path>
              </a:pathLst>
            </a:custGeom>
            <a:solidFill>
              <a:srgbClr val="608F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1166"/>
            <p:cNvSpPr>
              <a:spLocks/>
            </p:cNvSpPr>
            <p:nvPr/>
          </p:nvSpPr>
          <p:spPr bwMode="auto">
            <a:xfrm>
              <a:off x="5213173" y="5540974"/>
              <a:ext cx="215730" cy="253192"/>
            </a:xfrm>
            <a:custGeom>
              <a:avLst/>
              <a:gdLst>
                <a:gd name="T0" fmla="*/ 27 w 94"/>
                <a:gd name="T1" fmla="*/ 70 h 110"/>
                <a:gd name="T2" fmla="*/ 12 w 94"/>
                <a:gd name="T3" fmla="*/ 56 h 110"/>
                <a:gd name="T4" fmla="*/ 24 w 94"/>
                <a:gd name="T5" fmla="*/ 0 h 110"/>
                <a:gd name="T6" fmla="*/ 35 w 94"/>
                <a:gd name="T7" fmla="*/ 17 h 110"/>
                <a:gd name="T8" fmla="*/ 29 w 94"/>
                <a:gd name="T9" fmla="*/ 45 h 110"/>
                <a:gd name="T10" fmla="*/ 57 w 94"/>
                <a:gd name="T11" fmla="*/ 51 h 110"/>
                <a:gd name="T12" fmla="*/ 94 w 94"/>
                <a:gd name="T13" fmla="*/ 110 h 110"/>
                <a:gd name="T14" fmla="*/ 27 w 94"/>
                <a:gd name="T15" fmla="*/ 7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110">
                  <a:moveTo>
                    <a:pt x="27" y="70"/>
                  </a:moveTo>
                  <a:cubicBezTo>
                    <a:pt x="21" y="67"/>
                    <a:pt x="16" y="62"/>
                    <a:pt x="12" y="56"/>
                  </a:cubicBezTo>
                  <a:cubicBezTo>
                    <a:pt x="0" y="37"/>
                    <a:pt x="6" y="12"/>
                    <a:pt x="24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26" y="23"/>
                    <a:pt x="23" y="36"/>
                    <a:pt x="29" y="45"/>
                  </a:cubicBezTo>
                  <a:cubicBezTo>
                    <a:pt x="35" y="54"/>
                    <a:pt x="47" y="57"/>
                    <a:pt x="57" y="51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27" y="70"/>
                    <a:pt x="27" y="70"/>
                    <a:pt x="27" y="70"/>
                  </a:cubicBezTo>
                  <a:close/>
                </a:path>
              </a:pathLst>
            </a:custGeom>
            <a:solidFill>
              <a:srgbClr val="A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1167"/>
            <p:cNvSpPr>
              <a:spLocks/>
            </p:cNvSpPr>
            <p:nvPr/>
          </p:nvSpPr>
          <p:spPr bwMode="auto">
            <a:xfrm>
              <a:off x="4940605" y="5426005"/>
              <a:ext cx="89134" cy="112386"/>
            </a:xfrm>
            <a:custGeom>
              <a:avLst/>
              <a:gdLst>
                <a:gd name="T0" fmla="*/ 31 w 39"/>
                <a:gd name="T1" fmla="*/ 7 h 49"/>
                <a:gd name="T2" fmla="*/ 13 w 39"/>
                <a:gd name="T3" fmla="*/ 23 h 49"/>
                <a:gd name="T4" fmla="*/ 6 w 39"/>
                <a:gd name="T5" fmla="*/ 49 h 49"/>
                <a:gd name="T6" fmla="*/ 6 w 39"/>
                <a:gd name="T7" fmla="*/ 24 h 49"/>
                <a:gd name="T8" fmla="*/ 3 w 39"/>
                <a:gd name="T9" fmla="*/ 10 h 49"/>
                <a:gd name="T10" fmla="*/ 2 w 39"/>
                <a:gd name="T11" fmla="*/ 4 h 49"/>
                <a:gd name="T12" fmla="*/ 1 w 39"/>
                <a:gd name="T13" fmla="*/ 0 h 49"/>
                <a:gd name="T14" fmla="*/ 31 w 39"/>
                <a:gd name="T15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9">
                  <a:moveTo>
                    <a:pt x="31" y="7"/>
                  </a:moveTo>
                  <a:cubicBezTo>
                    <a:pt x="39" y="4"/>
                    <a:pt x="17" y="17"/>
                    <a:pt x="13" y="23"/>
                  </a:cubicBezTo>
                  <a:cubicBezTo>
                    <a:pt x="8" y="31"/>
                    <a:pt x="6" y="39"/>
                    <a:pt x="6" y="49"/>
                  </a:cubicBezTo>
                  <a:cubicBezTo>
                    <a:pt x="3" y="42"/>
                    <a:pt x="6" y="32"/>
                    <a:pt x="6" y="24"/>
                  </a:cubicBezTo>
                  <a:cubicBezTo>
                    <a:pt x="5" y="19"/>
                    <a:pt x="4" y="15"/>
                    <a:pt x="3" y="10"/>
                  </a:cubicBezTo>
                  <a:cubicBezTo>
                    <a:pt x="3" y="8"/>
                    <a:pt x="3" y="6"/>
                    <a:pt x="2" y="4"/>
                  </a:cubicBezTo>
                  <a:cubicBezTo>
                    <a:pt x="2" y="3"/>
                    <a:pt x="0" y="0"/>
                    <a:pt x="1" y="0"/>
                  </a:cubicBezTo>
                  <a:cubicBezTo>
                    <a:pt x="1" y="0"/>
                    <a:pt x="26" y="9"/>
                    <a:pt x="31" y="7"/>
                  </a:cubicBezTo>
                  <a:close/>
                </a:path>
              </a:pathLst>
            </a:custGeom>
            <a:solidFill>
              <a:srgbClr val="F7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1168"/>
            <p:cNvSpPr>
              <a:spLocks/>
            </p:cNvSpPr>
            <p:nvPr/>
          </p:nvSpPr>
          <p:spPr bwMode="auto">
            <a:xfrm>
              <a:off x="4947064" y="5433755"/>
              <a:ext cx="422417" cy="187310"/>
            </a:xfrm>
            <a:custGeom>
              <a:avLst/>
              <a:gdLst>
                <a:gd name="T0" fmla="*/ 63 w 184"/>
                <a:gd name="T1" fmla="*/ 0 h 82"/>
                <a:gd name="T2" fmla="*/ 89 w 184"/>
                <a:gd name="T3" fmla="*/ 1 h 82"/>
                <a:gd name="T4" fmla="*/ 120 w 184"/>
                <a:gd name="T5" fmla="*/ 8 h 82"/>
                <a:gd name="T6" fmla="*/ 151 w 184"/>
                <a:gd name="T7" fmla="*/ 18 h 82"/>
                <a:gd name="T8" fmla="*/ 168 w 184"/>
                <a:gd name="T9" fmla="*/ 29 h 82"/>
                <a:gd name="T10" fmla="*/ 182 w 184"/>
                <a:gd name="T11" fmla="*/ 67 h 82"/>
                <a:gd name="T12" fmla="*/ 175 w 184"/>
                <a:gd name="T13" fmla="*/ 80 h 82"/>
                <a:gd name="T14" fmla="*/ 158 w 184"/>
                <a:gd name="T15" fmla="*/ 79 h 82"/>
                <a:gd name="T16" fmla="*/ 144 w 184"/>
                <a:gd name="T17" fmla="*/ 67 h 82"/>
                <a:gd name="T18" fmla="*/ 133 w 184"/>
                <a:gd name="T19" fmla="*/ 55 h 82"/>
                <a:gd name="T20" fmla="*/ 116 w 184"/>
                <a:gd name="T21" fmla="*/ 50 h 82"/>
                <a:gd name="T22" fmla="*/ 100 w 184"/>
                <a:gd name="T23" fmla="*/ 51 h 82"/>
                <a:gd name="T24" fmla="*/ 63 w 184"/>
                <a:gd name="T25" fmla="*/ 69 h 82"/>
                <a:gd name="T26" fmla="*/ 22 w 184"/>
                <a:gd name="T27" fmla="*/ 66 h 82"/>
                <a:gd name="T28" fmla="*/ 0 w 184"/>
                <a:gd name="T29" fmla="*/ 40 h 82"/>
                <a:gd name="T30" fmla="*/ 3 w 184"/>
                <a:gd name="T31" fmla="*/ 22 h 82"/>
                <a:gd name="T32" fmla="*/ 13 w 184"/>
                <a:gd name="T33" fmla="*/ 7 h 82"/>
                <a:gd name="T34" fmla="*/ 63 w 184"/>
                <a:gd name="T3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4" h="82">
                  <a:moveTo>
                    <a:pt x="63" y="0"/>
                  </a:moveTo>
                  <a:cubicBezTo>
                    <a:pt x="71" y="1"/>
                    <a:pt x="81" y="1"/>
                    <a:pt x="89" y="1"/>
                  </a:cubicBezTo>
                  <a:cubicBezTo>
                    <a:pt x="100" y="2"/>
                    <a:pt x="109" y="4"/>
                    <a:pt x="120" y="8"/>
                  </a:cubicBezTo>
                  <a:cubicBezTo>
                    <a:pt x="130" y="11"/>
                    <a:pt x="141" y="14"/>
                    <a:pt x="151" y="18"/>
                  </a:cubicBezTo>
                  <a:cubicBezTo>
                    <a:pt x="159" y="21"/>
                    <a:pt x="165" y="22"/>
                    <a:pt x="168" y="29"/>
                  </a:cubicBezTo>
                  <a:cubicBezTo>
                    <a:pt x="174" y="41"/>
                    <a:pt x="179" y="54"/>
                    <a:pt x="182" y="67"/>
                  </a:cubicBezTo>
                  <a:cubicBezTo>
                    <a:pt x="184" y="73"/>
                    <a:pt x="181" y="78"/>
                    <a:pt x="175" y="80"/>
                  </a:cubicBezTo>
                  <a:cubicBezTo>
                    <a:pt x="169" y="82"/>
                    <a:pt x="164" y="82"/>
                    <a:pt x="158" y="79"/>
                  </a:cubicBezTo>
                  <a:cubicBezTo>
                    <a:pt x="152" y="76"/>
                    <a:pt x="148" y="72"/>
                    <a:pt x="144" y="67"/>
                  </a:cubicBezTo>
                  <a:cubicBezTo>
                    <a:pt x="141" y="63"/>
                    <a:pt x="137" y="57"/>
                    <a:pt x="133" y="55"/>
                  </a:cubicBezTo>
                  <a:cubicBezTo>
                    <a:pt x="128" y="52"/>
                    <a:pt x="121" y="52"/>
                    <a:pt x="116" y="50"/>
                  </a:cubicBezTo>
                  <a:cubicBezTo>
                    <a:pt x="110" y="49"/>
                    <a:pt x="105" y="48"/>
                    <a:pt x="100" y="51"/>
                  </a:cubicBezTo>
                  <a:cubicBezTo>
                    <a:pt x="89" y="59"/>
                    <a:pt x="76" y="66"/>
                    <a:pt x="63" y="69"/>
                  </a:cubicBezTo>
                  <a:cubicBezTo>
                    <a:pt x="49" y="73"/>
                    <a:pt x="35" y="70"/>
                    <a:pt x="22" y="66"/>
                  </a:cubicBezTo>
                  <a:cubicBezTo>
                    <a:pt x="10" y="61"/>
                    <a:pt x="1" y="53"/>
                    <a:pt x="0" y="40"/>
                  </a:cubicBezTo>
                  <a:cubicBezTo>
                    <a:pt x="0" y="33"/>
                    <a:pt x="0" y="28"/>
                    <a:pt x="3" y="22"/>
                  </a:cubicBezTo>
                  <a:cubicBezTo>
                    <a:pt x="5" y="17"/>
                    <a:pt x="8" y="9"/>
                    <a:pt x="13" y="7"/>
                  </a:cubicBezTo>
                  <a:cubicBezTo>
                    <a:pt x="13" y="7"/>
                    <a:pt x="50" y="0"/>
                    <a:pt x="63" y="0"/>
                  </a:cubicBezTo>
                  <a:close/>
                </a:path>
              </a:pathLst>
            </a:custGeom>
            <a:solidFill>
              <a:srgbClr val="FBD8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169"/>
            <p:cNvSpPr>
              <a:spLocks/>
            </p:cNvSpPr>
            <p:nvPr/>
          </p:nvSpPr>
          <p:spPr bwMode="auto">
            <a:xfrm>
              <a:off x="5301016" y="5550017"/>
              <a:ext cx="68465" cy="62006"/>
            </a:xfrm>
            <a:custGeom>
              <a:avLst/>
              <a:gdLst>
                <a:gd name="T0" fmla="*/ 22 w 30"/>
                <a:gd name="T1" fmla="*/ 2 h 27"/>
                <a:gd name="T2" fmla="*/ 5 w 30"/>
                <a:gd name="T3" fmla="*/ 4 h 27"/>
                <a:gd name="T4" fmla="*/ 6 w 30"/>
                <a:gd name="T5" fmla="*/ 17 h 27"/>
                <a:gd name="T6" fmla="*/ 19 w 30"/>
                <a:gd name="T7" fmla="*/ 26 h 27"/>
                <a:gd name="T8" fmla="*/ 26 w 30"/>
                <a:gd name="T9" fmla="*/ 23 h 27"/>
                <a:gd name="T10" fmla="*/ 29 w 30"/>
                <a:gd name="T11" fmla="*/ 17 h 27"/>
                <a:gd name="T12" fmla="*/ 24 w 30"/>
                <a:gd name="T13" fmla="*/ 3 h 27"/>
                <a:gd name="T14" fmla="*/ 22 w 30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7">
                  <a:moveTo>
                    <a:pt x="22" y="2"/>
                  </a:moveTo>
                  <a:cubicBezTo>
                    <a:pt x="16" y="2"/>
                    <a:pt x="10" y="0"/>
                    <a:pt x="5" y="4"/>
                  </a:cubicBezTo>
                  <a:cubicBezTo>
                    <a:pt x="0" y="7"/>
                    <a:pt x="3" y="13"/>
                    <a:pt x="6" y="17"/>
                  </a:cubicBezTo>
                  <a:cubicBezTo>
                    <a:pt x="8" y="21"/>
                    <a:pt x="13" y="27"/>
                    <a:pt x="19" y="26"/>
                  </a:cubicBezTo>
                  <a:cubicBezTo>
                    <a:pt x="22" y="26"/>
                    <a:pt x="24" y="24"/>
                    <a:pt x="26" y="23"/>
                  </a:cubicBezTo>
                  <a:cubicBezTo>
                    <a:pt x="29" y="21"/>
                    <a:pt x="30" y="20"/>
                    <a:pt x="29" y="17"/>
                  </a:cubicBezTo>
                  <a:cubicBezTo>
                    <a:pt x="28" y="14"/>
                    <a:pt x="27" y="6"/>
                    <a:pt x="24" y="3"/>
                  </a:cubicBezTo>
                  <a:lnTo>
                    <a:pt x="22" y="2"/>
                  </a:lnTo>
                  <a:close/>
                </a:path>
              </a:pathLst>
            </a:custGeom>
            <a:solidFill>
              <a:srgbClr val="FCE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0" name="Freeform 1170"/>
          <p:cNvSpPr>
            <a:spLocks/>
          </p:cNvSpPr>
          <p:nvPr/>
        </p:nvSpPr>
        <p:spPr bwMode="auto">
          <a:xfrm rot="21405151">
            <a:off x="4926561" y="3556900"/>
            <a:ext cx="1219786" cy="863454"/>
          </a:xfrm>
          <a:custGeom>
            <a:avLst/>
            <a:gdLst>
              <a:gd name="T0" fmla="*/ 1309 w 1448"/>
              <a:gd name="T1" fmla="*/ 1025 h 1025"/>
              <a:gd name="T2" fmla="*/ 0 w 1448"/>
              <a:gd name="T3" fmla="*/ 209 h 1025"/>
              <a:gd name="T4" fmla="*/ 126 w 1448"/>
              <a:gd name="T5" fmla="*/ 0 h 1025"/>
              <a:gd name="T6" fmla="*/ 1448 w 1448"/>
              <a:gd name="T7" fmla="*/ 799 h 1025"/>
              <a:gd name="T8" fmla="*/ 1309 w 1448"/>
              <a:gd name="T9" fmla="*/ 1025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8" h="1025">
                <a:moveTo>
                  <a:pt x="1309" y="1025"/>
                </a:moveTo>
                <a:lnTo>
                  <a:pt x="0" y="209"/>
                </a:lnTo>
                <a:lnTo>
                  <a:pt x="126" y="0"/>
                </a:lnTo>
                <a:lnTo>
                  <a:pt x="1448" y="799"/>
                </a:lnTo>
                <a:lnTo>
                  <a:pt x="1309" y="10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2" name="组合 511"/>
          <p:cNvGrpSpPr/>
          <p:nvPr/>
        </p:nvGrpSpPr>
        <p:grpSpPr>
          <a:xfrm>
            <a:off x="5579338" y="1855494"/>
            <a:ext cx="491958" cy="625056"/>
            <a:chOff x="4500103" y="1721137"/>
            <a:chExt cx="754408" cy="958512"/>
          </a:xfrm>
        </p:grpSpPr>
        <p:sp>
          <p:nvSpPr>
            <p:cNvPr id="513" name="Freeform 1172"/>
            <p:cNvSpPr>
              <a:spLocks/>
            </p:cNvSpPr>
            <p:nvPr/>
          </p:nvSpPr>
          <p:spPr bwMode="auto">
            <a:xfrm>
              <a:off x="4500103" y="1721137"/>
              <a:ext cx="754408" cy="751825"/>
            </a:xfrm>
            <a:custGeom>
              <a:avLst/>
              <a:gdLst>
                <a:gd name="T0" fmla="*/ 296 w 329"/>
                <a:gd name="T1" fmla="*/ 222 h 328"/>
                <a:gd name="T2" fmla="*/ 223 w 329"/>
                <a:gd name="T3" fmla="*/ 32 h 328"/>
                <a:gd name="T4" fmla="*/ 33 w 329"/>
                <a:gd name="T5" fmla="*/ 105 h 328"/>
                <a:gd name="T6" fmla="*/ 106 w 329"/>
                <a:gd name="T7" fmla="*/ 296 h 328"/>
                <a:gd name="T8" fmla="*/ 296 w 329"/>
                <a:gd name="T9" fmla="*/ 2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328">
                  <a:moveTo>
                    <a:pt x="296" y="222"/>
                  </a:moveTo>
                  <a:cubicBezTo>
                    <a:pt x="329" y="150"/>
                    <a:pt x="296" y="64"/>
                    <a:pt x="223" y="32"/>
                  </a:cubicBezTo>
                  <a:cubicBezTo>
                    <a:pt x="150" y="0"/>
                    <a:pt x="65" y="32"/>
                    <a:pt x="33" y="105"/>
                  </a:cubicBezTo>
                  <a:cubicBezTo>
                    <a:pt x="0" y="178"/>
                    <a:pt x="33" y="263"/>
                    <a:pt x="106" y="296"/>
                  </a:cubicBezTo>
                  <a:cubicBezTo>
                    <a:pt x="179" y="328"/>
                    <a:pt x="264" y="295"/>
                    <a:pt x="296" y="222"/>
                  </a:cubicBezTo>
                  <a:close/>
                </a:path>
              </a:pathLst>
            </a:custGeom>
            <a:solidFill>
              <a:srgbClr val="E3F0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1173"/>
            <p:cNvSpPr>
              <a:spLocks/>
            </p:cNvSpPr>
            <p:nvPr/>
          </p:nvSpPr>
          <p:spPr bwMode="auto">
            <a:xfrm>
              <a:off x="4547899" y="2097049"/>
              <a:ext cx="5167" cy="23252"/>
            </a:xfrm>
            <a:custGeom>
              <a:avLst/>
              <a:gdLst>
                <a:gd name="T0" fmla="*/ 2 w 4"/>
                <a:gd name="T1" fmla="*/ 16 h 18"/>
                <a:gd name="T2" fmla="*/ 2 w 4"/>
                <a:gd name="T3" fmla="*/ 18 h 18"/>
                <a:gd name="T4" fmla="*/ 0 w 4"/>
                <a:gd name="T5" fmla="*/ 18 h 18"/>
                <a:gd name="T6" fmla="*/ 0 w 4"/>
                <a:gd name="T7" fmla="*/ 9 h 18"/>
                <a:gd name="T8" fmla="*/ 2 w 4"/>
                <a:gd name="T9" fmla="*/ 7 h 18"/>
                <a:gd name="T10" fmla="*/ 2 w 4"/>
                <a:gd name="T11" fmla="*/ 4 h 18"/>
                <a:gd name="T12" fmla="*/ 2 w 4"/>
                <a:gd name="T13" fmla="*/ 0 h 18"/>
                <a:gd name="T14" fmla="*/ 4 w 4"/>
                <a:gd name="T15" fmla="*/ 2 h 18"/>
                <a:gd name="T16" fmla="*/ 2 w 4"/>
                <a:gd name="T17" fmla="*/ 11 h 18"/>
                <a:gd name="T18" fmla="*/ 2 w 4"/>
                <a:gd name="T1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8">
                  <a:moveTo>
                    <a:pt x="2" y="16"/>
                  </a:moveTo>
                  <a:lnTo>
                    <a:pt x="2" y="18"/>
                  </a:lnTo>
                  <a:lnTo>
                    <a:pt x="0" y="18"/>
                  </a:lnTo>
                  <a:lnTo>
                    <a:pt x="0" y="9"/>
                  </a:lnTo>
                  <a:lnTo>
                    <a:pt x="2" y="7"/>
                  </a:lnTo>
                  <a:lnTo>
                    <a:pt x="2" y="4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11"/>
                  </a:lnTo>
                  <a:lnTo>
                    <a:pt x="2" y="16"/>
                  </a:lnTo>
                  <a:close/>
                </a:path>
              </a:pathLst>
            </a:custGeom>
            <a:solidFill>
              <a:srgbClr val="8A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174"/>
            <p:cNvSpPr>
              <a:spLocks/>
            </p:cNvSpPr>
            <p:nvPr/>
          </p:nvSpPr>
          <p:spPr bwMode="auto">
            <a:xfrm>
              <a:off x="4550483" y="2076381"/>
              <a:ext cx="6459" cy="41337"/>
            </a:xfrm>
            <a:custGeom>
              <a:avLst/>
              <a:gdLst>
                <a:gd name="T0" fmla="*/ 4 w 5"/>
                <a:gd name="T1" fmla="*/ 27 h 32"/>
                <a:gd name="T2" fmla="*/ 4 w 5"/>
                <a:gd name="T3" fmla="*/ 32 h 32"/>
                <a:gd name="T4" fmla="*/ 4 w 5"/>
                <a:gd name="T5" fmla="*/ 25 h 32"/>
                <a:gd name="T6" fmla="*/ 2 w 5"/>
                <a:gd name="T7" fmla="*/ 25 h 32"/>
                <a:gd name="T8" fmla="*/ 2 w 5"/>
                <a:gd name="T9" fmla="*/ 21 h 32"/>
                <a:gd name="T10" fmla="*/ 2 w 5"/>
                <a:gd name="T11" fmla="*/ 13 h 32"/>
                <a:gd name="T12" fmla="*/ 2 w 5"/>
                <a:gd name="T13" fmla="*/ 16 h 32"/>
                <a:gd name="T14" fmla="*/ 0 w 5"/>
                <a:gd name="T15" fmla="*/ 13 h 32"/>
                <a:gd name="T16" fmla="*/ 0 w 5"/>
                <a:gd name="T17" fmla="*/ 4 h 32"/>
                <a:gd name="T18" fmla="*/ 2 w 5"/>
                <a:gd name="T19" fmla="*/ 0 h 32"/>
                <a:gd name="T20" fmla="*/ 2 w 5"/>
                <a:gd name="T21" fmla="*/ 4 h 32"/>
                <a:gd name="T22" fmla="*/ 2 w 5"/>
                <a:gd name="T23" fmla="*/ 2 h 32"/>
                <a:gd name="T24" fmla="*/ 2 w 5"/>
                <a:gd name="T25" fmla="*/ 9 h 32"/>
                <a:gd name="T26" fmla="*/ 4 w 5"/>
                <a:gd name="T27" fmla="*/ 11 h 32"/>
                <a:gd name="T28" fmla="*/ 4 w 5"/>
                <a:gd name="T29" fmla="*/ 13 h 32"/>
                <a:gd name="T30" fmla="*/ 5 w 5"/>
                <a:gd name="T31" fmla="*/ 11 h 32"/>
                <a:gd name="T32" fmla="*/ 5 w 5"/>
                <a:gd name="T33" fmla="*/ 14 h 32"/>
                <a:gd name="T34" fmla="*/ 5 w 5"/>
                <a:gd name="T35" fmla="*/ 20 h 32"/>
                <a:gd name="T36" fmla="*/ 4 w 5"/>
                <a:gd name="T3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" h="32">
                  <a:moveTo>
                    <a:pt x="4" y="27"/>
                  </a:moveTo>
                  <a:lnTo>
                    <a:pt x="4" y="32"/>
                  </a:lnTo>
                  <a:lnTo>
                    <a:pt x="4" y="25"/>
                  </a:lnTo>
                  <a:lnTo>
                    <a:pt x="2" y="25"/>
                  </a:lnTo>
                  <a:lnTo>
                    <a:pt x="2" y="21"/>
                  </a:lnTo>
                  <a:lnTo>
                    <a:pt x="2" y="13"/>
                  </a:lnTo>
                  <a:lnTo>
                    <a:pt x="2" y="16"/>
                  </a:lnTo>
                  <a:lnTo>
                    <a:pt x="0" y="13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9"/>
                  </a:lnTo>
                  <a:lnTo>
                    <a:pt x="4" y="11"/>
                  </a:lnTo>
                  <a:lnTo>
                    <a:pt x="4" y="13"/>
                  </a:lnTo>
                  <a:lnTo>
                    <a:pt x="5" y="11"/>
                  </a:lnTo>
                  <a:lnTo>
                    <a:pt x="5" y="14"/>
                  </a:lnTo>
                  <a:lnTo>
                    <a:pt x="5" y="20"/>
                  </a:lnTo>
                  <a:lnTo>
                    <a:pt x="4" y="27"/>
                  </a:lnTo>
                  <a:close/>
                </a:path>
              </a:pathLst>
            </a:custGeom>
            <a:solidFill>
              <a:srgbClr val="8A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175"/>
            <p:cNvSpPr>
              <a:spLocks/>
            </p:cNvSpPr>
            <p:nvPr/>
          </p:nvSpPr>
          <p:spPr bwMode="auto">
            <a:xfrm>
              <a:off x="5135666" y="1993706"/>
              <a:ext cx="11626" cy="14210"/>
            </a:xfrm>
            <a:custGeom>
              <a:avLst/>
              <a:gdLst>
                <a:gd name="T0" fmla="*/ 9 w 9"/>
                <a:gd name="T1" fmla="*/ 7 h 11"/>
                <a:gd name="T2" fmla="*/ 7 w 9"/>
                <a:gd name="T3" fmla="*/ 11 h 11"/>
                <a:gd name="T4" fmla="*/ 0 w 9"/>
                <a:gd name="T5" fmla="*/ 2 h 11"/>
                <a:gd name="T6" fmla="*/ 5 w 9"/>
                <a:gd name="T7" fmla="*/ 0 h 11"/>
                <a:gd name="T8" fmla="*/ 9 w 9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9" y="7"/>
                  </a:moveTo>
                  <a:lnTo>
                    <a:pt x="7" y="11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7"/>
                  </a:lnTo>
                  <a:close/>
                </a:path>
              </a:pathLst>
            </a:custGeom>
            <a:solidFill>
              <a:srgbClr val="8A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176"/>
            <p:cNvSpPr>
              <a:spLocks/>
            </p:cNvSpPr>
            <p:nvPr/>
          </p:nvSpPr>
          <p:spPr bwMode="auto">
            <a:xfrm>
              <a:off x="5005194" y="1874861"/>
              <a:ext cx="68465" cy="23252"/>
            </a:xfrm>
            <a:custGeom>
              <a:avLst/>
              <a:gdLst>
                <a:gd name="T0" fmla="*/ 14 w 53"/>
                <a:gd name="T1" fmla="*/ 9 h 18"/>
                <a:gd name="T2" fmla="*/ 14 w 53"/>
                <a:gd name="T3" fmla="*/ 2 h 18"/>
                <a:gd name="T4" fmla="*/ 30 w 53"/>
                <a:gd name="T5" fmla="*/ 0 h 18"/>
                <a:gd name="T6" fmla="*/ 41 w 53"/>
                <a:gd name="T7" fmla="*/ 3 h 18"/>
                <a:gd name="T8" fmla="*/ 42 w 53"/>
                <a:gd name="T9" fmla="*/ 5 h 18"/>
                <a:gd name="T10" fmla="*/ 53 w 53"/>
                <a:gd name="T11" fmla="*/ 7 h 18"/>
                <a:gd name="T12" fmla="*/ 53 w 53"/>
                <a:gd name="T13" fmla="*/ 10 h 18"/>
                <a:gd name="T14" fmla="*/ 46 w 53"/>
                <a:gd name="T15" fmla="*/ 9 h 18"/>
                <a:gd name="T16" fmla="*/ 41 w 53"/>
                <a:gd name="T17" fmla="*/ 7 h 18"/>
                <a:gd name="T18" fmla="*/ 41 w 53"/>
                <a:gd name="T19" fmla="*/ 10 h 18"/>
                <a:gd name="T20" fmla="*/ 37 w 53"/>
                <a:gd name="T21" fmla="*/ 14 h 18"/>
                <a:gd name="T22" fmla="*/ 28 w 53"/>
                <a:gd name="T23" fmla="*/ 18 h 18"/>
                <a:gd name="T24" fmla="*/ 28 w 53"/>
                <a:gd name="T25" fmla="*/ 14 h 18"/>
                <a:gd name="T26" fmla="*/ 26 w 53"/>
                <a:gd name="T27" fmla="*/ 10 h 18"/>
                <a:gd name="T28" fmla="*/ 12 w 53"/>
                <a:gd name="T29" fmla="*/ 12 h 18"/>
                <a:gd name="T30" fmla="*/ 0 w 53"/>
                <a:gd name="T31" fmla="*/ 7 h 18"/>
                <a:gd name="T32" fmla="*/ 7 w 53"/>
                <a:gd name="T33" fmla="*/ 5 h 18"/>
                <a:gd name="T34" fmla="*/ 14 w 53"/>
                <a:gd name="T3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8">
                  <a:moveTo>
                    <a:pt x="14" y="9"/>
                  </a:moveTo>
                  <a:lnTo>
                    <a:pt x="14" y="2"/>
                  </a:lnTo>
                  <a:lnTo>
                    <a:pt x="30" y="0"/>
                  </a:lnTo>
                  <a:lnTo>
                    <a:pt x="41" y="3"/>
                  </a:lnTo>
                  <a:lnTo>
                    <a:pt x="42" y="5"/>
                  </a:lnTo>
                  <a:lnTo>
                    <a:pt x="53" y="7"/>
                  </a:lnTo>
                  <a:lnTo>
                    <a:pt x="53" y="10"/>
                  </a:lnTo>
                  <a:lnTo>
                    <a:pt x="46" y="9"/>
                  </a:lnTo>
                  <a:lnTo>
                    <a:pt x="41" y="7"/>
                  </a:lnTo>
                  <a:lnTo>
                    <a:pt x="41" y="10"/>
                  </a:lnTo>
                  <a:lnTo>
                    <a:pt x="37" y="14"/>
                  </a:lnTo>
                  <a:lnTo>
                    <a:pt x="28" y="18"/>
                  </a:lnTo>
                  <a:lnTo>
                    <a:pt x="28" y="14"/>
                  </a:lnTo>
                  <a:lnTo>
                    <a:pt x="26" y="10"/>
                  </a:lnTo>
                  <a:lnTo>
                    <a:pt x="12" y="12"/>
                  </a:lnTo>
                  <a:lnTo>
                    <a:pt x="0" y="7"/>
                  </a:lnTo>
                  <a:lnTo>
                    <a:pt x="7" y="5"/>
                  </a:lnTo>
                  <a:lnTo>
                    <a:pt x="14" y="9"/>
                  </a:lnTo>
                  <a:close/>
                </a:path>
              </a:pathLst>
            </a:custGeom>
            <a:solidFill>
              <a:srgbClr val="8A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177"/>
            <p:cNvSpPr>
              <a:spLocks/>
            </p:cNvSpPr>
            <p:nvPr/>
          </p:nvSpPr>
          <p:spPr bwMode="auto">
            <a:xfrm>
              <a:off x="4956106" y="1918782"/>
              <a:ext cx="50380" cy="29711"/>
            </a:xfrm>
            <a:custGeom>
              <a:avLst/>
              <a:gdLst>
                <a:gd name="T0" fmla="*/ 31 w 39"/>
                <a:gd name="T1" fmla="*/ 7 h 23"/>
                <a:gd name="T2" fmla="*/ 38 w 39"/>
                <a:gd name="T3" fmla="*/ 0 h 23"/>
                <a:gd name="T4" fmla="*/ 39 w 39"/>
                <a:gd name="T5" fmla="*/ 3 h 23"/>
                <a:gd name="T6" fmla="*/ 20 w 39"/>
                <a:gd name="T7" fmla="*/ 16 h 23"/>
                <a:gd name="T8" fmla="*/ 2 w 39"/>
                <a:gd name="T9" fmla="*/ 23 h 23"/>
                <a:gd name="T10" fmla="*/ 0 w 39"/>
                <a:gd name="T11" fmla="*/ 21 h 23"/>
                <a:gd name="T12" fmla="*/ 22 w 39"/>
                <a:gd name="T13" fmla="*/ 8 h 23"/>
                <a:gd name="T14" fmla="*/ 31 w 39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3">
                  <a:moveTo>
                    <a:pt x="31" y="7"/>
                  </a:moveTo>
                  <a:lnTo>
                    <a:pt x="38" y="0"/>
                  </a:lnTo>
                  <a:lnTo>
                    <a:pt x="39" y="3"/>
                  </a:lnTo>
                  <a:lnTo>
                    <a:pt x="20" y="16"/>
                  </a:lnTo>
                  <a:lnTo>
                    <a:pt x="2" y="23"/>
                  </a:lnTo>
                  <a:lnTo>
                    <a:pt x="0" y="21"/>
                  </a:lnTo>
                  <a:lnTo>
                    <a:pt x="22" y="8"/>
                  </a:lnTo>
                  <a:lnTo>
                    <a:pt x="31" y="7"/>
                  </a:lnTo>
                  <a:close/>
                </a:path>
              </a:pathLst>
            </a:custGeom>
            <a:solidFill>
              <a:srgbClr val="8A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178"/>
            <p:cNvSpPr>
              <a:spLocks/>
            </p:cNvSpPr>
            <p:nvPr/>
          </p:nvSpPr>
          <p:spPr bwMode="auto">
            <a:xfrm>
              <a:off x="4892808" y="1934283"/>
              <a:ext cx="63298" cy="14210"/>
            </a:xfrm>
            <a:custGeom>
              <a:avLst/>
              <a:gdLst>
                <a:gd name="T0" fmla="*/ 5 w 49"/>
                <a:gd name="T1" fmla="*/ 2 h 11"/>
                <a:gd name="T2" fmla="*/ 14 w 49"/>
                <a:gd name="T3" fmla="*/ 0 h 11"/>
                <a:gd name="T4" fmla="*/ 44 w 49"/>
                <a:gd name="T5" fmla="*/ 0 h 11"/>
                <a:gd name="T6" fmla="*/ 49 w 49"/>
                <a:gd name="T7" fmla="*/ 7 h 11"/>
                <a:gd name="T8" fmla="*/ 46 w 49"/>
                <a:gd name="T9" fmla="*/ 11 h 11"/>
                <a:gd name="T10" fmla="*/ 21 w 49"/>
                <a:gd name="T11" fmla="*/ 7 h 11"/>
                <a:gd name="T12" fmla="*/ 0 w 49"/>
                <a:gd name="T13" fmla="*/ 5 h 11"/>
                <a:gd name="T14" fmla="*/ 5 w 49"/>
                <a:gd name="T1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11">
                  <a:moveTo>
                    <a:pt x="5" y="2"/>
                  </a:moveTo>
                  <a:lnTo>
                    <a:pt x="14" y="0"/>
                  </a:lnTo>
                  <a:lnTo>
                    <a:pt x="44" y="0"/>
                  </a:lnTo>
                  <a:lnTo>
                    <a:pt x="49" y="7"/>
                  </a:lnTo>
                  <a:lnTo>
                    <a:pt x="46" y="11"/>
                  </a:lnTo>
                  <a:lnTo>
                    <a:pt x="21" y="7"/>
                  </a:lnTo>
                  <a:lnTo>
                    <a:pt x="0" y="5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8A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179"/>
            <p:cNvSpPr>
              <a:spLocks/>
            </p:cNvSpPr>
            <p:nvPr/>
          </p:nvSpPr>
          <p:spPr bwMode="auto">
            <a:xfrm>
              <a:off x="4943188" y="1886487"/>
              <a:ext cx="33587" cy="42629"/>
            </a:xfrm>
            <a:custGeom>
              <a:avLst/>
              <a:gdLst>
                <a:gd name="T0" fmla="*/ 26 w 26"/>
                <a:gd name="T1" fmla="*/ 21 h 33"/>
                <a:gd name="T2" fmla="*/ 14 w 26"/>
                <a:gd name="T3" fmla="*/ 33 h 33"/>
                <a:gd name="T4" fmla="*/ 0 w 26"/>
                <a:gd name="T5" fmla="*/ 26 h 33"/>
                <a:gd name="T6" fmla="*/ 5 w 26"/>
                <a:gd name="T7" fmla="*/ 16 h 33"/>
                <a:gd name="T8" fmla="*/ 3 w 26"/>
                <a:gd name="T9" fmla="*/ 0 h 33"/>
                <a:gd name="T10" fmla="*/ 21 w 26"/>
                <a:gd name="T11" fmla="*/ 9 h 33"/>
                <a:gd name="T12" fmla="*/ 26 w 26"/>
                <a:gd name="T13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26" y="21"/>
                  </a:moveTo>
                  <a:lnTo>
                    <a:pt x="14" y="33"/>
                  </a:lnTo>
                  <a:lnTo>
                    <a:pt x="0" y="26"/>
                  </a:lnTo>
                  <a:lnTo>
                    <a:pt x="5" y="16"/>
                  </a:lnTo>
                  <a:lnTo>
                    <a:pt x="3" y="0"/>
                  </a:lnTo>
                  <a:lnTo>
                    <a:pt x="21" y="9"/>
                  </a:lnTo>
                  <a:lnTo>
                    <a:pt x="26" y="21"/>
                  </a:lnTo>
                  <a:close/>
                </a:path>
              </a:pathLst>
            </a:custGeom>
            <a:solidFill>
              <a:srgbClr val="8A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180"/>
            <p:cNvSpPr>
              <a:spLocks/>
            </p:cNvSpPr>
            <p:nvPr/>
          </p:nvSpPr>
          <p:spPr bwMode="auto">
            <a:xfrm>
              <a:off x="4881182" y="1785727"/>
              <a:ext cx="32295" cy="31003"/>
            </a:xfrm>
            <a:custGeom>
              <a:avLst/>
              <a:gdLst>
                <a:gd name="T0" fmla="*/ 25 w 25"/>
                <a:gd name="T1" fmla="*/ 8 h 24"/>
                <a:gd name="T2" fmla="*/ 25 w 25"/>
                <a:gd name="T3" fmla="*/ 12 h 24"/>
                <a:gd name="T4" fmla="*/ 21 w 25"/>
                <a:gd name="T5" fmla="*/ 16 h 24"/>
                <a:gd name="T6" fmla="*/ 19 w 25"/>
                <a:gd name="T7" fmla="*/ 17 h 24"/>
                <a:gd name="T8" fmla="*/ 19 w 25"/>
                <a:gd name="T9" fmla="*/ 21 h 24"/>
                <a:gd name="T10" fmla="*/ 19 w 25"/>
                <a:gd name="T11" fmla="*/ 24 h 24"/>
                <a:gd name="T12" fmla="*/ 14 w 25"/>
                <a:gd name="T13" fmla="*/ 24 h 24"/>
                <a:gd name="T14" fmla="*/ 12 w 25"/>
                <a:gd name="T15" fmla="*/ 23 h 24"/>
                <a:gd name="T16" fmla="*/ 10 w 25"/>
                <a:gd name="T17" fmla="*/ 17 h 24"/>
                <a:gd name="T18" fmla="*/ 14 w 25"/>
                <a:gd name="T19" fmla="*/ 16 h 24"/>
                <a:gd name="T20" fmla="*/ 16 w 25"/>
                <a:gd name="T21" fmla="*/ 12 h 24"/>
                <a:gd name="T22" fmla="*/ 14 w 25"/>
                <a:gd name="T23" fmla="*/ 8 h 24"/>
                <a:gd name="T24" fmla="*/ 5 w 25"/>
                <a:gd name="T25" fmla="*/ 5 h 24"/>
                <a:gd name="T26" fmla="*/ 3 w 25"/>
                <a:gd name="T27" fmla="*/ 3 h 24"/>
                <a:gd name="T28" fmla="*/ 0 w 25"/>
                <a:gd name="T29" fmla="*/ 1 h 24"/>
                <a:gd name="T30" fmla="*/ 0 w 25"/>
                <a:gd name="T31" fmla="*/ 1 h 24"/>
                <a:gd name="T32" fmla="*/ 10 w 25"/>
                <a:gd name="T33" fmla="*/ 0 h 24"/>
                <a:gd name="T34" fmla="*/ 10 w 25"/>
                <a:gd name="T35" fmla="*/ 3 h 24"/>
                <a:gd name="T36" fmla="*/ 9 w 25"/>
                <a:gd name="T37" fmla="*/ 3 h 24"/>
                <a:gd name="T38" fmla="*/ 7 w 25"/>
                <a:gd name="T39" fmla="*/ 3 h 24"/>
                <a:gd name="T40" fmla="*/ 12 w 25"/>
                <a:gd name="T41" fmla="*/ 5 h 24"/>
                <a:gd name="T42" fmla="*/ 18 w 25"/>
                <a:gd name="T43" fmla="*/ 5 h 24"/>
                <a:gd name="T44" fmla="*/ 18 w 25"/>
                <a:gd name="T45" fmla="*/ 7 h 24"/>
                <a:gd name="T46" fmla="*/ 25 w 25"/>
                <a:gd name="T47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" h="24">
                  <a:moveTo>
                    <a:pt x="25" y="8"/>
                  </a:moveTo>
                  <a:lnTo>
                    <a:pt x="25" y="12"/>
                  </a:lnTo>
                  <a:lnTo>
                    <a:pt x="21" y="16"/>
                  </a:lnTo>
                  <a:lnTo>
                    <a:pt x="19" y="17"/>
                  </a:lnTo>
                  <a:lnTo>
                    <a:pt x="19" y="21"/>
                  </a:lnTo>
                  <a:lnTo>
                    <a:pt x="19" y="24"/>
                  </a:lnTo>
                  <a:lnTo>
                    <a:pt x="14" y="24"/>
                  </a:lnTo>
                  <a:lnTo>
                    <a:pt x="12" y="23"/>
                  </a:lnTo>
                  <a:lnTo>
                    <a:pt x="10" y="17"/>
                  </a:lnTo>
                  <a:lnTo>
                    <a:pt x="14" y="16"/>
                  </a:lnTo>
                  <a:lnTo>
                    <a:pt x="16" y="12"/>
                  </a:lnTo>
                  <a:lnTo>
                    <a:pt x="14" y="8"/>
                  </a:lnTo>
                  <a:lnTo>
                    <a:pt x="5" y="5"/>
                  </a:lnTo>
                  <a:lnTo>
                    <a:pt x="3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10" y="0"/>
                  </a:lnTo>
                  <a:lnTo>
                    <a:pt x="10" y="3"/>
                  </a:lnTo>
                  <a:lnTo>
                    <a:pt x="9" y="3"/>
                  </a:lnTo>
                  <a:lnTo>
                    <a:pt x="7" y="3"/>
                  </a:lnTo>
                  <a:lnTo>
                    <a:pt x="12" y="5"/>
                  </a:lnTo>
                  <a:lnTo>
                    <a:pt x="18" y="5"/>
                  </a:lnTo>
                  <a:lnTo>
                    <a:pt x="18" y="7"/>
                  </a:lnTo>
                  <a:lnTo>
                    <a:pt x="25" y="8"/>
                  </a:lnTo>
                  <a:close/>
                </a:path>
              </a:pathLst>
            </a:custGeom>
            <a:solidFill>
              <a:srgbClr val="8A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181"/>
            <p:cNvSpPr>
              <a:spLocks/>
            </p:cNvSpPr>
            <p:nvPr/>
          </p:nvSpPr>
          <p:spPr bwMode="auto">
            <a:xfrm>
              <a:off x="4780422" y="2159056"/>
              <a:ext cx="42629" cy="47796"/>
            </a:xfrm>
            <a:custGeom>
              <a:avLst/>
              <a:gdLst>
                <a:gd name="T0" fmla="*/ 33 w 33"/>
                <a:gd name="T1" fmla="*/ 28 h 37"/>
                <a:gd name="T2" fmla="*/ 28 w 33"/>
                <a:gd name="T3" fmla="*/ 37 h 37"/>
                <a:gd name="T4" fmla="*/ 21 w 33"/>
                <a:gd name="T5" fmla="*/ 36 h 37"/>
                <a:gd name="T6" fmla="*/ 16 w 33"/>
                <a:gd name="T7" fmla="*/ 30 h 37"/>
                <a:gd name="T8" fmla="*/ 5 w 33"/>
                <a:gd name="T9" fmla="*/ 23 h 37"/>
                <a:gd name="T10" fmla="*/ 3 w 33"/>
                <a:gd name="T11" fmla="*/ 18 h 37"/>
                <a:gd name="T12" fmla="*/ 0 w 33"/>
                <a:gd name="T13" fmla="*/ 2 h 37"/>
                <a:gd name="T14" fmla="*/ 1 w 33"/>
                <a:gd name="T15" fmla="*/ 0 h 37"/>
                <a:gd name="T16" fmla="*/ 10 w 33"/>
                <a:gd name="T17" fmla="*/ 2 h 37"/>
                <a:gd name="T18" fmla="*/ 23 w 33"/>
                <a:gd name="T19" fmla="*/ 14 h 37"/>
                <a:gd name="T20" fmla="*/ 33 w 33"/>
                <a:gd name="T21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7">
                  <a:moveTo>
                    <a:pt x="33" y="28"/>
                  </a:moveTo>
                  <a:lnTo>
                    <a:pt x="28" y="37"/>
                  </a:lnTo>
                  <a:lnTo>
                    <a:pt x="21" y="36"/>
                  </a:lnTo>
                  <a:lnTo>
                    <a:pt x="16" y="30"/>
                  </a:lnTo>
                  <a:lnTo>
                    <a:pt x="5" y="23"/>
                  </a:lnTo>
                  <a:lnTo>
                    <a:pt x="3" y="18"/>
                  </a:lnTo>
                  <a:lnTo>
                    <a:pt x="0" y="2"/>
                  </a:lnTo>
                  <a:lnTo>
                    <a:pt x="1" y="0"/>
                  </a:lnTo>
                  <a:lnTo>
                    <a:pt x="10" y="2"/>
                  </a:lnTo>
                  <a:lnTo>
                    <a:pt x="23" y="14"/>
                  </a:lnTo>
                  <a:lnTo>
                    <a:pt x="33" y="28"/>
                  </a:lnTo>
                  <a:close/>
                </a:path>
              </a:pathLst>
            </a:custGeom>
            <a:solidFill>
              <a:srgbClr val="8A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182"/>
            <p:cNvSpPr>
              <a:spLocks/>
            </p:cNvSpPr>
            <p:nvPr/>
          </p:nvSpPr>
          <p:spPr bwMode="auto">
            <a:xfrm>
              <a:off x="4956106" y="2165515"/>
              <a:ext cx="236399" cy="255775"/>
            </a:xfrm>
            <a:custGeom>
              <a:avLst/>
              <a:gdLst>
                <a:gd name="T0" fmla="*/ 183 w 183"/>
                <a:gd name="T1" fmla="*/ 20 h 198"/>
                <a:gd name="T2" fmla="*/ 180 w 183"/>
                <a:gd name="T3" fmla="*/ 39 h 198"/>
                <a:gd name="T4" fmla="*/ 176 w 183"/>
                <a:gd name="T5" fmla="*/ 48 h 198"/>
                <a:gd name="T6" fmla="*/ 169 w 183"/>
                <a:gd name="T7" fmla="*/ 61 h 198"/>
                <a:gd name="T8" fmla="*/ 144 w 183"/>
                <a:gd name="T9" fmla="*/ 105 h 198"/>
                <a:gd name="T10" fmla="*/ 141 w 183"/>
                <a:gd name="T11" fmla="*/ 111 h 198"/>
                <a:gd name="T12" fmla="*/ 135 w 183"/>
                <a:gd name="T13" fmla="*/ 116 h 198"/>
                <a:gd name="T14" fmla="*/ 130 w 183"/>
                <a:gd name="T15" fmla="*/ 123 h 198"/>
                <a:gd name="T16" fmla="*/ 123 w 183"/>
                <a:gd name="T17" fmla="*/ 130 h 198"/>
                <a:gd name="T18" fmla="*/ 118 w 183"/>
                <a:gd name="T19" fmla="*/ 135 h 198"/>
                <a:gd name="T20" fmla="*/ 112 w 183"/>
                <a:gd name="T21" fmla="*/ 141 h 198"/>
                <a:gd name="T22" fmla="*/ 107 w 183"/>
                <a:gd name="T23" fmla="*/ 144 h 198"/>
                <a:gd name="T24" fmla="*/ 63 w 183"/>
                <a:gd name="T25" fmla="*/ 174 h 198"/>
                <a:gd name="T26" fmla="*/ 52 w 183"/>
                <a:gd name="T27" fmla="*/ 182 h 198"/>
                <a:gd name="T28" fmla="*/ 6 w 183"/>
                <a:gd name="T29" fmla="*/ 198 h 198"/>
                <a:gd name="T30" fmla="*/ 4 w 183"/>
                <a:gd name="T31" fmla="*/ 198 h 198"/>
                <a:gd name="T32" fmla="*/ 0 w 183"/>
                <a:gd name="T33" fmla="*/ 198 h 198"/>
                <a:gd name="T34" fmla="*/ 0 w 183"/>
                <a:gd name="T35" fmla="*/ 192 h 198"/>
                <a:gd name="T36" fmla="*/ 13 w 183"/>
                <a:gd name="T37" fmla="*/ 178 h 198"/>
                <a:gd name="T38" fmla="*/ 25 w 183"/>
                <a:gd name="T39" fmla="*/ 162 h 198"/>
                <a:gd name="T40" fmla="*/ 54 w 183"/>
                <a:gd name="T41" fmla="*/ 142 h 198"/>
                <a:gd name="T42" fmla="*/ 63 w 183"/>
                <a:gd name="T43" fmla="*/ 121 h 198"/>
                <a:gd name="T44" fmla="*/ 86 w 183"/>
                <a:gd name="T45" fmla="*/ 102 h 198"/>
                <a:gd name="T46" fmla="*/ 103 w 183"/>
                <a:gd name="T47" fmla="*/ 77 h 198"/>
                <a:gd name="T48" fmla="*/ 114 w 183"/>
                <a:gd name="T49" fmla="*/ 66 h 198"/>
                <a:gd name="T50" fmla="*/ 121 w 183"/>
                <a:gd name="T51" fmla="*/ 45 h 198"/>
                <a:gd name="T52" fmla="*/ 142 w 183"/>
                <a:gd name="T53" fmla="*/ 13 h 198"/>
                <a:gd name="T54" fmla="*/ 162 w 183"/>
                <a:gd name="T55" fmla="*/ 2 h 198"/>
                <a:gd name="T56" fmla="*/ 176 w 183"/>
                <a:gd name="T57" fmla="*/ 0 h 198"/>
                <a:gd name="T58" fmla="*/ 183 w 183"/>
                <a:gd name="T59" fmla="*/ 4 h 198"/>
                <a:gd name="T60" fmla="*/ 183 w 183"/>
                <a:gd name="T61" fmla="*/ 20 h 198"/>
                <a:gd name="T62" fmla="*/ 183 w 183"/>
                <a:gd name="T63" fmla="*/ 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3" h="198">
                  <a:moveTo>
                    <a:pt x="183" y="20"/>
                  </a:moveTo>
                  <a:lnTo>
                    <a:pt x="180" y="39"/>
                  </a:lnTo>
                  <a:lnTo>
                    <a:pt x="176" y="48"/>
                  </a:lnTo>
                  <a:lnTo>
                    <a:pt x="169" y="61"/>
                  </a:lnTo>
                  <a:lnTo>
                    <a:pt x="144" y="105"/>
                  </a:lnTo>
                  <a:lnTo>
                    <a:pt x="141" y="111"/>
                  </a:lnTo>
                  <a:lnTo>
                    <a:pt x="135" y="116"/>
                  </a:lnTo>
                  <a:lnTo>
                    <a:pt x="130" y="123"/>
                  </a:lnTo>
                  <a:lnTo>
                    <a:pt x="123" y="130"/>
                  </a:lnTo>
                  <a:lnTo>
                    <a:pt x="118" y="135"/>
                  </a:lnTo>
                  <a:lnTo>
                    <a:pt x="112" y="141"/>
                  </a:lnTo>
                  <a:lnTo>
                    <a:pt x="107" y="144"/>
                  </a:lnTo>
                  <a:lnTo>
                    <a:pt x="63" y="174"/>
                  </a:lnTo>
                  <a:lnTo>
                    <a:pt x="52" y="182"/>
                  </a:lnTo>
                  <a:lnTo>
                    <a:pt x="6" y="198"/>
                  </a:lnTo>
                  <a:lnTo>
                    <a:pt x="4" y="198"/>
                  </a:lnTo>
                  <a:lnTo>
                    <a:pt x="0" y="198"/>
                  </a:lnTo>
                  <a:lnTo>
                    <a:pt x="0" y="192"/>
                  </a:lnTo>
                  <a:lnTo>
                    <a:pt x="13" y="178"/>
                  </a:lnTo>
                  <a:lnTo>
                    <a:pt x="25" y="162"/>
                  </a:lnTo>
                  <a:lnTo>
                    <a:pt x="54" y="142"/>
                  </a:lnTo>
                  <a:lnTo>
                    <a:pt x="63" y="121"/>
                  </a:lnTo>
                  <a:lnTo>
                    <a:pt x="86" y="102"/>
                  </a:lnTo>
                  <a:lnTo>
                    <a:pt x="103" y="77"/>
                  </a:lnTo>
                  <a:lnTo>
                    <a:pt x="114" y="66"/>
                  </a:lnTo>
                  <a:lnTo>
                    <a:pt x="121" y="45"/>
                  </a:lnTo>
                  <a:lnTo>
                    <a:pt x="142" y="13"/>
                  </a:lnTo>
                  <a:lnTo>
                    <a:pt x="162" y="2"/>
                  </a:lnTo>
                  <a:lnTo>
                    <a:pt x="176" y="0"/>
                  </a:lnTo>
                  <a:lnTo>
                    <a:pt x="183" y="4"/>
                  </a:lnTo>
                  <a:lnTo>
                    <a:pt x="183" y="20"/>
                  </a:lnTo>
                  <a:lnTo>
                    <a:pt x="183" y="20"/>
                  </a:lnTo>
                  <a:close/>
                </a:path>
              </a:pathLst>
            </a:custGeom>
            <a:solidFill>
              <a:srgbClr val="8A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183"/>
            <p:cNvSpPr>
              <a:spLocks/>
            </p:cNvSpPr>
            <p:nvPr/>
          </p:nvSpPr>
          <p:spPr bwMode="auto">
            <a:xfrm>
              <a:off x="5020696" y="1898113"/>
              <a:ext cx="118845" cy="121429"/>
            </a:xfrm>
            <a:custGeom>
              <a:avLst/>
              <a:gdLst>
                <a:gd name="T0" fmla="*/ 66 w 92"/>
                <a:gd name="T1" fmla="*/ 62 h 94"/>
                <a:gd name="T2" fmla="*/ 66 w 92"/>
                <a:gd name="T3" fmla="*/ 67 h 94"/>
                <a:gd name="T4" fmla="*/ 62 w 92"/>
                <a:gd name="T5" fmla="*/ 64 h 94"/>
                <a:gd name="T6" fmla="*/ 53 w 92"/>
                <a:gd name="T7" fmla="*/ 62 h 94"/>
                <a:gd name="T8" fmla="*/ 46 w 92"/>
                <a:gd name="T9" fmla="*/ 69 h 94"/>
                <a:gd name="T10" fmla="*/ 43 w 92"/>
                <a:gd name="T11" fmla="*/ 76 h 94"/>
                <a:gd name="T12" fmla="*/ 41 w 92"/>
                <a:gd name="T13" fmla="*/ 81 h 94"/>
                <a:gd name="T14" fmla="*/ 30 w 92"/>
                <a:gd name="T15" fmla="*/ 94 h 94"/>
                <a:gd name="T16" fmla="*/ 27 w 92"/>
                <a:gd name="T17" fmla="*/ 88 h 94"/>
                <a:gd name="T18" fmla="*/ 14 w 92"/>
                <a:gd name="T19" fmla="*/ 76 h 94"/>
                <a:gd name="T20" fmla="*/ 2 w 92"/>
                <a:gd name="T21" fmla="*/ 71 h 94"/>
                <a:gd name="T22" fmla="*/ 0 w 92"/>
                <a:gd name="T23" fmla="*/ 62 h 94"/>
                <a:gd name="T24" fmla="*/ 9 w 92"/>
                <a:gd name="T25" fmla="*/ 40 h 94"/>
                <a:gd name="T26" fmla="*/ 7 w 92"/>
                <a:gd name="T27" fmla="*/ 23 h 94"/>
                <a:gd name="T28" fmla="*/ 16 w 92"/>
                <a:gd name="T29" fmla="*/ 21 h 94"/>
                <a:gd name="T30" fmla="*/ 13 w 92"/>
                <a:gd name="T31" fmla="*/ 14 h 94"/>
                <a:gd name="T32" fmla="*/ 23 w 92"/>
                <a:gd name="T33" fmla="*/ 7 h 94"/>
                <a:gd name="T34" fmla="*/ 27 w 92"/>
                <a:gd name="T35" fmla="*/ 16 h 94"/>
                <a:gd name="T36" fmla="*/ 36 w 92"/>
                <a:gd name="T37" fmla="*/ 17 h 94"/>
                <a:gd name="T38" fmla="*/ 41 w 92"/>
                <a:gd name="T39" fmla="*/ 16 h 94"/>
                <a:gd name="T40" fmla="*/ 36 w 92"/>
                <a:gd name="T41" fmla="*/ 7 h 94"/>
                <a:gd name="T42" fmla="*/ 32 w 92"/>
                <a:gd name="T43" fmla="*/ 0 h 94"/>
                <a:gd name="T44" fmla="*/ 34 w 92"/>
                <a:gd name="T45" fmla="*/ 0 h 94"/>
                <a:gd name="T46" fmla="*/ 39 w 92"/>
                <a:gd name="T47" fmla="*/ 3 h 94"/>
                <a:gd name="T48" fmla="*/ 43 w 92"/>
                <a:gd name="T49" fmla="*/ 5 h 94"/>
                <a:gd name="T50" fmla="*/ 53 w 92"/>
                <a:gd name="T51" fmla="*/ 16 h 94"/>
                <a:gd name="T52" fmla="*/ 73 w 92"/>
                <a:gd name="T53" fmla="*/ 26 h 94"/>
                <a:gd name="T54" fmla="*/ 82 w 92"/>
                <a:gd name="T55" fmla="*/ 35 h 94"/>
                <a:gd name="T56" fmla="*/ 85 w 92"/>
                <a:gd name="T57" fmla="*/ 44 h 94"/>
                <a:gd name="T58" fmla="*/ 87 w 92"/>
                <a:gd name="T59" fmla="*/ 51 h 94"/>
                <a:gd name="T60" fmla="*/ 89 w 92"/>
                <a:gd name="T61" fmla="*/ 60 h 94"/>
                <a:gd name="T62" fmla="*/ 92 w 92"/>
                <a:gd name="T63" fmla="*/ 64 h 94"/>
                <a:gd name="T64" fmla="*/ 89 w 92"/>
                <a:gd name="T65" fmla="*/ 65 h 94"/>
                <a:gd name="T66" fmla="*/ 89 w 92"/>
                <a:gd name="T67" fmla="*/ 71 h 94"/>
                <a:gd name="T68" fmla="*/ 82 w 92"/>
                <a:gd name="T69" fmla="*/ 71 h 94"/>
                <a:gd name="T70" fmla="*/ 73 w 92"/>
                <a:gd name="T71" fmla="*/ 67 h 94"/>
                <a:gd name="T72" fmla="*/ 68 w 92"/>
                <a:gd name="T73" fmla="*/ 60 h 94"/>
                <a:gd name="T74" fmla="*/ 66 w 92"/>
                <a:gd name="T75" fmla="*/ 6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94">
                  <a:moveTo>
                    <a:pt x="66" y="62"/>
                  </a:moveTo>
                  <a:lnTo>
                    <a:pt x="66" y="67"/>
                  </a:lnTo>
                  <a:lnTo>
                    <a:pt x="62" y="64"/>
                  </a:lnTo>
                  <a:lnTo>
                    <a:pt x="53" y="62"/>
                  </a:lnTo>
                  <a:lnTo>
                    <a:pt x="46" y="69"/>
                  </a:lnTo>
                  <a:lnTo>
                    <a:pt x="43" y="76"/>
                  </a:lnTo>
                  <a:lnTo>
                    <a:pt x="41" y="81"/>
                  </a:lnTo>
                  <a:lnTo>
                    <a:pt x="30" y="94"/>
                  </a:lnTo>
                  <a:lnTo>
                    <a:pt x="27" y="88"/>
                  </a:lnTo>
                  <a:lnTo>
                    <a:pt x="14" y="76"/>
                  </a:lnTo>
                  <a:lnTo>
                    <a:pt x="2" y="71"/>
                  </a:lnTo>
                  <a:lnTo>
                    <a:pt x="0" y="62"/>
                  </a:lnTo>
                  <a:lnTo>
                    <a:pt x="9" y="40"/>
                  </a:lnTo>
                  <a:lnTo>
                    <a:pt x="7" y="23"/>
                  </a:lnTo>
                  <a:lnTo>
                    <a:pt x="16" y="21"/>
                  </a:lnTo>
                  <a:lnTo>
                    <a:pt x="13" y="14"/>
                  </a:lnTo>
                  <a:lnTo>
                    <a:pt x="23" y="7"/>
                  </a:lnTo>
                  <a:lnTo>
                    <a:pt x="27" y="16"/>
                  </a:lnTo>
                  <a:lnTo>
                    <a:pt x="36" y="17"/>
                  </a:lnTo>
                  <a:lnTo>
                    <a:pt x="41" y="16"/>
                  </a:lnTo>
                  <a:lnTo>
                    <a:pt x="36" y="7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9" y="3"/>
                  </a:lnTo>
                  <a:lnTo>
                    <a:pt x="43" y="5"/>
                  </a:lnTo>
                  <a:lnTo>
                    <a:pt x="53" y="16"/>
                  </a:lnTo>
                  <a:lnTo>
                    <a:pt x="73" y="26"/>
                  </a:lnTo>
                  <a:lnTo>
                    <a:pt x="82" y="35"/>
                  </a:lnTo>
                  <a:lnTo>
                    <a:pt x="85" y="44"/>
                  </a:lnTo>
                  <a:lnTo>
                    <a:pt x="87" y="51"/>
                  </a:lnTo>
                  <a:lnTo>
                    <a:pt x="89" y="60"/>
                  </a:lnTo>
                  <a:lnTo>
                    <a:pt x="92" y="64"/>
                  </a:lnTo>
                  <a:lnTo>
                    <a:pt x="89" y="65"/>
                  </a:lnTo>
                  <a:lnTo>
                    <a:pt x="89" y="71"/>
                  </a:lnTo>
                  <a:lnTo>
                    <a:pt x="82" y="71"/>
                  </a:lnTo>
                  <a:lnTo>
                    <a:pt x="73" y="67"/>
                  </a:lnTo>
                  <a:lnTo>
                    <a:pt x="68" y="60"/>
                  </a:lnTo>
                  <a:lnTo>
                    <a:pt x="66" y="62"/>
                  </a:lnTo>
                  <a:close/>
                </a:path>
              </a:pathLst>
            </a:custGeom>
            <a:solidFill>
              <a:srgbClr val="8A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1184"/>
            <p:cNvSpPr>
              <a:spLocks noEditPoints="1"/>
            </p:cNvSpPr>
            <p:nvPr/>
          </p:nvSpPr>
          <p:spPr bwMode="auto">
            <a:xfrm>
              <a:off x="4556942" y="1774101"/>
              <a:ext cx="377204" cy="524469"/>
            </a:xfrm>
            <a:custGeom>
              <a:avLst/>
              <a:gdLst>
                <a:gd name="T0" fmla="*/ 18 w 292"/>
                <a:gd name="T1" fmla="*/ 200 h 406"/>
                <a:gd name="T2" fmla="*/ 20 w 292"/>
                <a:gd name="T3" fmla="*/ 183 h 406"/>
                <a:gd name="T4" fmla="*/ 18 w 292"/>
                <a:gd name="T5" fmla="*/ 170 h 406"/>
                <a:gd name="T6" fmla="*/ 16 w 292"/>
                <a:gd name="T7" fmla="*/ 191 h 406"/>
                <a:gd name="T8" fmla="*/ 6 w 292"/>
                <a:gd name="T9" fmla="*/ 211 h 406"/>
                <a:gd name="T10" fmla="*/ 4 w 292"/>
                <a:gd name="T11" fmla="*/ 197 h 406"/>
                <a:gd name="T12" fmla="*/ 29 w 292"/>
                <a:gd name="T13" fmla="*/ 136 h 406"/>
                <a:gd name="T14" fmla="*/ 39 w 292"/>
                <a:gd name="T15" fmla="*/ 133 h 406"/>
                <a:gd name="T16" fmla="*/ 89 w 292"/>
                <a:gd name="T17" fmla="*/ 71 h 406"/>
                <a:gd name="T18" fmla="*/ 173 w 292"/>
                <a:gd name="T19" fmla="*/ 9 h 406"/>
                <a:gd name="T20" fmla="*/ 210 w 292"/>
                <a:gd name="T21" fmla="*/ 7 h 406"/>
                <a:gd name="T22" fmla="*/ 235 w 292"/>
                <a:gd name="T23" fmla="*/ 3 h 406"/>
                <a:gd name="T24" fmla="*/ 242 w 292"/>
                <a:gd name="T25" fmla="*/ 12 h 406"/>
                <a:gd name="T26" fmla="*/ 256 w 292"/>
                <a:gd name="T27" fmla="*/ 32 h 406"/>
                <a:gd name="T28" fmla="*/ 238 w 292"/>
                <a:gd name="T29" fmla="*/ 32 h 406"/>
                <a:gd name="T30" fmla="*/ 228 w 292"/>
                <a:gd name="T31" fmla="*/ 33 h 406"/>
                <a:gd name="T32" fmla="*/ 238 w 292"/>
                <a:gd name="T33" fmla="*/ 42 h 406"/>
                <a:gd name="T34" fmla="*/ 261 w 292"/>
                <a:gd name="T35" fmla="*/ 48 h 406"/>
                <a:gd name="T36" fmla="*/ 260 w 292"/>
                <a:gd name="T37" fmla="*/ 83 h 406"/>
                <a:gd name="T38" fmla="*/ 267 w 292"/>
                <a:gd name="T39" fmla="*/ 87 h 406"/>
                <a:gd name="T40" fmla="*/ 254 w 292"/>
                <a:gd name="T41" fmla="*/ 103 h 406"/>
                <a:gd name="T42" fmla="*/ 279 w 292"/>
                <a:gd name="T43" fmla="*/ 122 h 406"/>
                <a:gd name="T44" fmla="*/ 237 w 292"/>
                <a:gd name="T45" fmla="*/ 104 h 406"/>
                <a:gd name="T46" fmla="*/ 199 w 292"/>
                <a:gd name="T47" fmla="*/ 144 h 406"/>
                <a:gd name="T48" fmla="*/ 174 w 292"/>
                <a:gd name="T49" fmla="*/ 163 h 406"/>
                <a:gd name="T50" fmla="*/ 109 w 292"/>
                <a:gd name="T51" fmla="*/ 199 h 406"/>
                <a:gd name="T52" fmla="*/ 109 w 292"/>
                <a:gd name="T53" fmla="*/ 207 h 406"/>
                <a:gd name="T54" fmla="*/ 121 w 292"/>
                <a:gd name="T55" fmla="*/ 231 h 406"/>
                <a:gd name="T56" fmla="*/ 77 w 292"/>
                <a:gd name="T57" fmla="*/ 245 h 406"/>
                <a:gd name="T58" fmla="*/ 87 w 292"/>
                <a:gd name="T59" fmla="*/ 259 h 406"/>
                <a:gd name="T60" fmla="*/ 116 w 292"/>
                <a:gd name="T61" fmla="*/ 261 h 406"/>
                <a:gd name="T62" fmla="*/ 134 w 292"/>
                <a:gd name="T63" fmla="*/ 284 h 406"/>
                <a:gd name="T64" fmla="*/ 182 w 292"/>
                <a:gd name="T65" fmla="*/ 353 h 406"/>
                <a:gd name="T66" fmla="*/ 190 w 292"/>
                <a:gd name="T67" fmla="*/ 399 h 406"/>
                <a:gd name="T68" fmla="*/ 150 w 292"/>
                <a:gd name="T69" fmla="*/ 398 h 406"/>
                <a:gd name="T70" fmla="*/ 100 w 292"/>
                <a:gd name="T71" fmla="*/ 367 h 406"/>
                <a:gd name="T72" fmla="*/ 66 w 292"/>
                <a:gd name="T73" fmla="*/ 358 h 406"/>
                <a:gd name="T74" fmla="*/ 45 w 292"/>
                <a:gd name="T75" fmla="*/ 382 h 406"/>
                <a:gd name="T76" fmla="*/ 16 w 292"/>
                <a:gd name="T77" fmla="*/ 326 h 406"/>
                <a:gd name="T78" fmla="*/ 23 w 292"/>
                <a:gd name="T79" fmla="*/ 271 h 406"/>
                <a:gd name="T80" fmla="*/ 61 w 292"/>
                <a:gd name="T81" fmla="*/ 232 h 406"/>
                <a:gd name="T82" fmla="*/ 41 w 292"/>
                <a:gd name="T83" fmla="*/ 243 h 406"/>
                <a:gd name="T84" fmla="*/ 16 w 292"/>
                <a:gd name="T85" fmla="*/ 247 h 406"/>
                <a:gd name="T86" fmla="*/ 29 w 292"/>
                <a:gd name="T87" fmla="*/ 259 h 406"/>
                <a:gd name="T88" fmla="*/ 9 w 292"/>
                <a:gd name="T89" fmla="*/ 268 h 406"/>
                <a:gd name="T90" fmla="*/ 13 w 292"/>
                <a:gd name="T91" fmla="*/ 287 h 406"/>
                <a:gd name="T92" fmla="*/ 9 w 292"/>
                <a:gd name="T93" fmla="*/ 305 h 406"/>
                <a:gd name="T94" fmla="*/ 6 w 292"/>
                <a:gd name="T95" fmla="*/ 277 h 406"/>
                <a:gd name="T96" fmla="*/ 0 w 292"/>
                <a:gd name="T97" fmla="*/ 264 h 406"/>
                <a:gd name="T98" fmla="*/ 2 w 292"/>
                <a:gd name="T99" fmla="*/ 243 h 406"/>
                <a:gd name="T100" fmla="*/ 7 w 292"/>
                <a:gd name="T101" fmla="*/ 213 h 406"/>
                <a:gd name="T102" fmla="*/ 61 w 292"/>
                <a:gd name="T103" fmla="*/ 190 h 406"/>
                <a:gd name="T104" fmla="*/ 39 w 292"/>
                <a:gd name="T105" fmla="*/ 22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2" h="406">
                  <a:moveTo>
                    <a:pt x="7" y="223"/>
                  </a:moveTo>
                  <a:lnTo>
                    <a:pt x="9" y="223"/>
                  </a:lnTo>
                  <a:lnTo>
                    <a:pt x="16" y="207"/>
                  </a:lnTo>
                  <a:lnTo>
                    <a:pt x="18" y="206"/>
                  </a:lnTo>
                  <a:lnTo>
                    <a:pt x="18" y="200"/>
                  </a:lnTo>
                  <a:lnTo>
                    <a:pt x="20" y="190"/>
                  </a:lnTo>
                  <a:lnTo>
                    <a:pt x="23" y="190"/>
                  </a:lnTo>
                  <a:lnTo>
                    <a:pt x="23" y="181"/>
                  </a:lnTo>
                  <a:lnTo>
                    <a:pt x="32" y="165"/>
                  </a:lnTo>
                  <a:lnTo>
                    <a:pt x="20" y="183"/>
                  </a:lnTo>
                  <a:lnTo>
                    <a:pt x="18" y="174"/>
                  </a:lnTo>
                  <a:lnTo>
                    <a:pt x="25" y="158"/>
                  </a:lnTo>
                  <a:lnTo>
                    <a:pt x="23" y="156"/>
                  </a:lnTo>
                  <a:lnTo>
                    <a:pt x="20" y="163"/>
                  </a:lnTo>
                  <a:lnTo>
                    <a:pt x="18" y="170"/>
                  </a:lnTo>
                  <a:lnTo>
                    <a:pt x="16" y="177"/>
                  </a:lnTo>
                  <a:lnTo>
                    <a:pt x="15" y="183"/>
                  </a:lnTo>
                  <a:lnTo>
                    <a:pt x="13" y="190"/>
                  </a:lnTo>
                  <a:lnTo>
                    <a:pt x="16" y="188"/>
                  </a:lnTo>
                  <a:lnTo>
                    <a:pt x="16" y="191"/>
                  </a:lnTo>
                  <a:lnTo>
                    <a:pt x="15" y="197"/>
                  </a:lnTo>
                  <a:lnTo>
                    <a:pt x="15" y="206"/>
                  </a:lnTo>
                  <a:lnTo>
                    <a:pt x="11" y="215"/>
                  </a:lnTo>
                  <a:lnTo>
                    <a:pt x="7" y="207"/>
                  </a:lnTo>
                  <a:lnTo>
                    <a:pt x="6" y="211"/>
                  </a:lnTo>
                  <a:lnTo>
                    <a:pt x="6" y="216"/>
                  </a:lnTo>
                  <a:lnTo>
                    <a:pt x="4" y="220"/>
                  </a:lnTo>
                  <a:lnTo>
                    <a:pt x="2" y="220"/>
                  </a:lnTo>
                  <a:lnTo>
                    <a:pt x="0" y="211"/>
                  </a:lnTo>
                  <a:lnTo>
                    <a:pt x="4" y="197"/>
                  </a:lnTo>
                  <a:lnTo>
                    <a:pt x="6" y="193"/>
                  </a:lnTo>
                  <a:lnTo>
                    <a:pt x="11" y="172"/>
                  </a:lnTo>
                  <a:lnTo>
                    <a:pt x="13" y="165"/>
                  </a:lnTo>
                  <a:lnTo>
                    <a:pt x="16" y="158"/>
                  </a:lnTo>
                  <a:lnTo>
                    <a:pt x="29" y="136"/>
                  </a:lnTo>
                  <a:lnTo>
                    <a:pt x="36" y="126"/>
                  </a:lnTo>
                  <a:lnTo>
                    <a:pt x="39" y="124"/>
                  </a:lnTo>
                  <a:lnTo>
                    <a:pt x="54" y="112"/>
                  </a:lnTo>
                  <a:lnTo>
                    <a:pt x="57" y="110"/>
                  </a:lnTo>
                  <a:lnTo>
                    <a:pt x="39" y="133"/>
                  </a:lnTo>
                  <a:lnTo>
                    <a:pt x="41" y="136"/>
                  </a:lnTo>
                  <a:lnTo>
                    <a:pt x="48" y="131"/>
                  </a:lnTo>
                  <a:lnTo>
                    <a:pt x="61" y="108"/>
                  </a:lnTo>
                  <a:lnTo>
                    <a:pt x="61" y="101"/>
                  </a:lnTo>
                  <a:lnTo>
                    <a:pt x="89" y="71"/>
                  </a:lnTo>
                  <a:lnTo>
                    <a:pt x="112" y="46"/>
                  </a:lnTo>
                  <a:lnTo>
                    <a:pt x="141" y="26"/>
                  </a:lnTo>
                  <a:lnTo>
                    <a:pt x="162" y="14"/>
                  </a:lnTo>
                  <a:lnTo>
                    <a:pt x="164" y="12"/>
                  </a:lnTo>
                  <a:lnTo>
                    <a:pt x="173" y="9"/>
                  </a:lnTo>
                  <a:lnTo>
                    <a:pt x="194" y="3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10" y="5"/>
                  </a:lnTo>
                  <a:lnTo>
                    <a:pt x="210" y="7"/>
                  </a:lnTo>
                  <a:lnTo>
                    <a:pt x="212" y="10"/>
                  </a:lnTo>
                  <a:lnTo>
                    <a:pt x="217" y="9"/>
                  </a:lnTo>
                  <a:lnTo>
                    <a:pt x="224" y="5"/>
                  </a:lnTo>
                  <a:lnTo>
                    <a:pt x="226" y="5"/>
                  </a:lnTo>
                  <a:lnTo>
                    <a:pt x="235" y="3"/>
                  </a:lnTo>
                  <a:lnTo>
                    <a:pt x="249" y="9"/>
                  </a:lnTo>
                  <a:lnTo>
                    <a:pt x="249" y="9"/>
                  </a:lnTo>
                  <a:lnTo>
                    <a:pt x="235" y="5"/>
                  </a:lnTo>
                  <a:lnTo>
                    <a:pt x="235" y="7"/>
                  </a:lnTo>
                  <a:lnTo>
                    <a:pt x="242" y="12"/>
                  </a:lnTo>
                  <a:lnTo>
                    <a:pt x="244" y="21"/>
                  </a:lnTo>
                  <a:lnTo>
                    <a:pt x="238" y="21"/>
                  </a:lnTo>
                  <a:lnTo>
                    <a:pt x="240" y="28"/>
                  </a:lnTo>
                  <a:lnTo>
                    <a:pt x="251" y="28"/>
                  </a:lnTo>
                  <a:lnTo>
                    <a:pt x="256" y="32"/>
                  </a:lnTo>
                  <a:lnTo>
                    <a:pt x="253" y="35"/>
                  </a:lnTo>
                  <a:lnTo>
                    <a:pt x="251" y="33"/>
                  </a:lnTo>
                  <a:lnTo>
                    <a:pt x="245" y="32"/>
                  </a:lnTo>
                  <a:lnTo>
                    <a:pt x="242" y="33"/>
                  </a:lnTo>
                  <a:lnTo>
                    <a:pt x="238" y="32"/>
                  </a:lnTo>
                  <a:lnTo>
                    <a:pt x="235" y="32"/>
                  </a:lnTo>
                  <a:lnTo>
                    <a:pt x="233" y="35"/>
                  </a:lnTo>
                  <a:lnTo>
                    <a:pt x="229" y="37"/>
                  </a:lnTo>
                  <a:lnTo>
                    <a:pt x="229" y="33"/>
                  </a:lnTo>
                  <a:lnTo>
                    <a:pt x="228" y="33"/>
                  </a:lnTo>
                  <a:lnTo>
                    <a:pt x="226" y="39"/>
                  </a:lnTo>
                  <a:lnTo>
                    <a:pt x="231" y="41"/>
                  </a:lnTo>
                  <a:lnTo>
                    <a:pt x="237" y="37"/>
                  </a:lnTo>
                  <a:lnTo>
                    <a:pt x="238" y="37"/>
                  </a:lnTo>
                  <a:lnTo>
                    <a:pt x="238" y="42"/>
                  </a:lnTo>
                  <a:lnTo>
                    <a:pt x="244" y="41"/>
                  </a:lnTo>
                  <a:lnTo>
                    <a:pt x="247" y="41"/>
                  </a:lnTo>
                  <a:lnTo>
                    <a:pt x="251" y="41"/>
                  </a:lnTo>
                  <a:lnTo>
                    <a:pt x="258" y="44"/>
                  </a:lnTo>
                  <a:lnTo>
                    <a:pt x="261" y="48"/>
                  </a:lnTo>
                  <a:lnTo>
                    <a:pt x="263" y="55"/>
                  </a:lnTo>
                  <a:lnTo>
                    <a:pt x="263" y="65"/>
                  </a:lnTo>
                  <a:lnTo>
                    <a:pt x="256" y="74"/>
                  </a:lnTo>
                  <a:lnTo>
                    <a:pt x="263" y="81"/>
                  </a:lnTo>
                  <a:lnTo>
                    <a:pt x="260" y="83"/>
                  </a:lnTo>
                  <a:lnTo>
                    <a:pt x="256" y="81"/>
                  </a:lnTo>
                  <a:lnTo>
                    <a:pt x="256" y="80"/>
                  </a:lnTo>
                  <a:lnTo>
                    <a:pt x="253" y="76"/>
                  </a:lnTo>
                  <a:lnTo>
                    <a:pt x="251" y="87"/>
                  </a:lnTo>
                  <a:lnTo>
                    <a:pt x="267" y="87"/>
                  </a:lnTo>
                  <a:lnTo>
                    <a:pt x="277" y="92"/>
                  </a:lnTo>
                  <a:lnTo>
                    <a:pt x="277" y="96"/>
                  </a:lnTo>
                  <a:lnTo>
                    <a:pt x="276" y="104"/>
                  </a:lnTo>
                  <a:lnTo>
                    <a:pt x="267" y="103"/>
                  </a:lnTo>
                  <a:lnTo>
                    <a:pt x="254" y="103"/>
                  </a:lnTo>
                  <a:lnTo>
                    <a:pt x="260" y="110"/>
                  </a:lnTo>
                  <a:lnTo>
                    <a:pt x="269" y="113"/>
                  </a:lnTo>
                  <a:lnTo>
                    <a:pt x="279" y="113"/>
                  </a:lnTo>
                  <a:lnTo>
                    <a:pt x="292" y="120"/>
                  </a:lnTo>
                  <a:lnTo>
                    <a:pt x="279" y="122"/>
                  </a:lnTo>
                  <a:lnTo>
                    <a:pt x="265" y="117"/>
                  </a:lnTo>
                  <a:lnTo>
                    <a:pt x="261" y="117"/>
                  </a:lnTo>
                  <a:lnTo>
                    <a:pt x="256" y="112"/>
                  </a:lnTo>
                  <a:lnTo>
                    <a:pt x="253" y="110"/>
                  </a:lnTo>
                  <a:lnTo>
                    <a:pt x="237" y="104"/>
                  </a:lnTo>
                  <a:lnTo>
                    <a:pt x="233" y="113"/>
                  </a:lnTo>
                  <a:lnTo>
                    <a:pt x="228" y="110"/>
                  </a:lnTo>
                  <a:lnTo>
                    <a:pt x="210" y="112"/>
                  </a:lnTo>
                  <a:lnTo>
                    <a:pt x="201" y="122"/>
                  </a:lnTo>
                  <a:lnTo>
                    <a:pt x="199" y="144"/>
                  </a:lnTo>
                  <a:lnTo>
                    <a:pt x="210" y="152"/>
                  </a:lnTo>
                  <a:lnTo>
                    <a:pt x="212" y="160"/>
                  </a:lnTo>
                  <a:lnTo>
                    <a:pt x="210" y="165"/>
                  </a:lnTo>
                  <a:lnTo>
                    <a:pt x="199" y="165"/>
                  </a:lnTo>
                  <a:lnTo>
                    <a:pt x="174" y="163"/>
                  </a:lnTo>
                  <a:lnTo>
                    <a:pt x="148" y="170"/>
                  </a:lnTo>
                  <a:lnTo>
                    <a:pt x="130" y="179"/>
                  </a:lnTo>
                  <a:lnTo>
                    <a:pt x="118" y="190"/>
                  </a:lnTo>
                  <a:lnTo>
                    <a:pt x="114" y="190"/>
                  </a:lnTo>
                  <a:lnTo>
                    <a:pt x="109" y="199"/>
                  </a:lnTo>
                  <a:lnTo>
                    <a:pt x="100" y="202"/>
                  </a:lnTo>
                  <a:lnTo>
                    <a:pt x="93" y="200"/>
                  </a:lnTo>
                  <a:lnTo>
                    <a:pt x="91" y="206"/>
                  </a:lnTo>
                  <a:lnTo>
                    <a:pt x="94" y="209"/>
                  </a:lnTo>
                  <a:lnTo>
                    <a:pt x="109" y="207"/>
                  </a:lnTo>
                  <a:lnTo>
                    <a:pt x="114" y="197"/>
                  </a:lnTo>
                  <a:lnTo>
                    <a:pt x="118" y="197"/>
                  </a:lnTo>
                  <a:lnTo>
                    <a:pt x="125" y="193"/>
                  </a:lnTo>
                  <a:lnTo>
                    <a:pt x="128" y="204"/>
                  </a:lnTo>
                  <a:lnTo>
                    <a:pt x="121" y="231"/>
                  </a:lnTo>
                  <a:lnTo>
                    <a:pt x="110" y="255"/>
                  </a:lnTo>
                  <a:lnTo>
                    <a:pt x="107" y="261"/>
                  </a:lnTo>
                  <a:lnTo>
                    <a:pt x="102" y="254"/>
                  </a:lnTo>
                  <a:lnTo>
                    <a:pt x="89" y="252"/>
                  </a:lnTo>
                  <a:lnTo>
                    <a:pt x="77" y="245"/>
                  </a:lnTo>
                  <a:lnTo>
                    <a:pt x="68" y="243"/>
                  </a:lnTo>
                  <a:lnTo>
                    <a:pt x="68" y="247"/>
                  </a:lnTo>
                  <a:lnTo>
                    <a:pt x="71" y="250"/>
                  </a:lnTo>
                  <a:lnTo>
                    <a:pt x="82" y="252"/>
                  </a:lnTo>
                  <a:lnTo>
                    <a:pt x="87" y="259"/>
                  </a:lnTo>
                  <a:lnTo>
                    <a:pt x="96" y="263"/>
                  </a:lnTo>
                  <a:lnTo>
                    <a:pt x="105" y="263"/>
                  </a:lnTo>
                  <a:lnTo>
                    <a:pt x="107" y="263"/>
                  </a:lnTo>
                  <a:lnTo>
                    <a:pt x="110" y="266"/>
                  </a:lnTo>
                  <a:lnTo>
                    <a:pt x="116" y="261"/>
                  </a:lnTo>
                  <a:lnTo>
                    <a:pt x="123" y="245"/>
                  </a:lnTo>
                  <a:lnTo>
                    <a:pt x="128" y="245"/>
                  </a:lnTo>
                  <a:lnTo>
                    <a:pt x="132" y="255"/>
                  </a:lnTo>
                  <a:lnTo>
                    <a:pt x="134" y="277"/>
                  </a:lnTo>
                  <a:lnTo>
                    <a:pt x="134" y="284"/>
                  </a:lnTo>
                  <a:lnTo>
                    <a:pt x="139" y="309"/>
                  </a:lnTo>
                  <a:lnTo>
                    <a:pt x="157" y="321"/>
                  </a:lnTo>
                  <a:lnTo>
                    <a:pt x="167" y="326"/>
                  </a:lnTo>
                  <a:lnTo>
                    <a:pt x="169" y="346"/>
                  </a:lnTo>
                  <a:lnTo>
                    <a:pt x="182" y="353"/>
                  </a:lnTo>
                  <a:lnTo>
                    <a:pt x="182" y="362"/>
                  </a:lnTo>
                  <a:lnTo>
                    <a:pt x="189" y="366"/>
                  </a:lnTo>
                  <a:lnTo>
                    <a:pt x="194" y="376"/>
                  </a:lnTo>
                  <a:lnTo>
                    <a:pt x="194" y="390"/>
                  </a:lnTo>
                  <a:lnTo>
                    <a:pt x="190" y="399"/>
                  </a:lnTo>
                  <a:lnTo>
                    <a:pt x="187" y="406"/>
                  </a:lnTo>
                  <a:lnTo>
                    <a:pt x="182" y="406"/>
                  </a:lnTo>
                  <a:lnTo>
                    <a:pt x="178" y="405"/>
                  </a:lnTo>
                  <a:lnTo>
                    <a:pt x="166" y="403"/>
                  </a:lnTo>
                  <a:lnTo>
                    <a:pt x="150" y="398"/>
                  </a:lnTo>
                  <a:lnTo>
                    <a:pt x="134" y="394"/>
                  </a:lnTo>
                  <a:lnTo>
                    <a:pt x="123" y="387"/>
                  </a:lnTo>
                  <a:lnTo>
                    <a:pt x="118" y="378"/>
                  </a:lnTo>
                  <a:lnTo>
                    <a:pt x="110" y="373"/>
                  </a:lnTo>
                  <a:lnTo>
                    <a:pt x="100" y="367"/>
                  </a:lnTo>
                  <a:lnTo>
                    <a:pt x="87" y="366"/>
                  </a:lnTo>
                  <a:lnTo>
                    <a:pt x="80" y="355"/>
                  </a:lnTo>
                  <a:lnTo>
                    <a:pt x="77" y="353"/>
                  </a:lnTo>
                  <a:lnTo>
                    <a:pt x="73" y="360"/>
                  </a:lnTo>
                  <a:lnTo>
                    <a:pt x="66" y="358"/>
                  </a:lnTo>
                  <a:lnTo>
                    <a:pt x="63" y="362"/>
                  </a:lnTo>
                  <a:lnTo>
                    <a:pt x="64" y="371"/>
                  </a:lnTo>
                  <a:lnTo>
                    <a:pt x="63" y="382"/>
                  </a:lnTo>
                  <a:lnTo>
                    <a:pt x="54" y="383"/>
                  </a:lnTo>
                  <a:lnTo>
                    <a:pt x="45" y="382"/>
                  </a:lnTo>
                  <a:lnTo>
                    <a:pt x="41" y="380"/>
                  </a:lnTo>
                  <a:lnTo>
                    <a:pt x="36" y="373"/>
                  </a:lnTo>
                  <a:lnTo>
                    <a:pt x="27" y="358"/>
                  </a:lnTo>
                  <a:lnTo>
                    <a:pt x="20" y="341"/>
                  </a:lnTo>
                  <a:lnTo>
                    <a:pt x="16" y="326"/>
                  </a:lnTo>
                  <a:lnTo>
                    <a:pt x="13" y="319"/>
                  </a:lnTo>
                  <a:lnTo>
                    <a:pt x="13" y="309"/>
                  </a:lnTo>
                  <a:lnTo>
                    <a:pt x="13" y="305"/>
                  </a:lnTo>
                  <a:lnTo>
                    <a:pt x="15" y="289"/>
                  </a:lnTo>
                  <a:lnTo>
                    <a:pt x="23" y="271"/>
                  </a:lnTo>
                  <a:lnTo>
                    <a:pt x="32" y="279"/>
                  </a:lnTo>
                  <a:lnTo>
                    <a:pt x="41" y="261"/>
                  </a:lnTo>
                  <a:lnTo>
                    <a:pt x="55" y="247"/>
                  </a:lnTo>
                  <a:lnTo>
                    <a:pt x="63" y="239"/>
                  </a:lnTo>
                  <a:lnTo>
                    <a:pt x="61" y="232"/>
                  </a:lnTo>
                  <a:lnTo>
                    <a:pt x="59" y="220"/>
                  </a:lnTo>
                  <a:lnTo>
                    <a:pt x="47" y="236"/>
                  </a:lnTo>
                  <a:lnTo>
                    <a:pt x="38" y="231"/>
                  </a:lnTo>
                  <a:lnTo>
                    <a:pt x="34" y="238"/>
                  </a:lnTo>
                  <a:lnTo>
                    <a:pt x="41" y="243"/>
                  </a:lnTo>
                  <a:lnTo>
                    <a:pt x="38" y="250"/>
                  </a:lnTo>
                  <a:lnTo>
                    <a:pt x="34" y="252"/>
                  </a:lnTo>
                  <a:lnTo>
                    <a:pt x="29" y="241"/>
                  </a:lnTo>
                  <a:lnTo>
                    <a:pt x="18" y="243"/>
                  </a:lnTo>
                  <a:lnTo>
                    <a:pt x="16" y="247"/>
                  </a:lnTo>
                  <a:lnTo>
                    <a:pt x="20" y="250"/>
                  </a:lnTo>
                  <a:lnTo>
                    <a:pt x="29" y="248"/>
                  </a:lnTo>
                  <a:lnTo>
                    <a:pt x="27" y="252"/>
                  </a:lnTo>
                  <a:lnTo>
                    <a:pt x="29" y="254"/>
                  </a:lnTo>
                  <a:lnTo>
                    <a:pt x="29" y="259"/>
                  </a:lnTo>
                  <a:lnTo>
                    <a:pt x="27" y="255"/>
                  </a:lnTo>
                  <a:lnTo>
                    <a:pt x="20" y="257"/>
                  </a:lnTo>
                  <a:lnTo>
                    <a:pt x="15" y="254"/>
                  </a:lnTo>
                  <a:lnTo>
                    <a:pt x="13" y="264"/>
                  </a:lnTo>
                  <a:lnTo>
                    <a:pt x="9" y="268"/>
                  </a:lnTo>
                  <a:lnTo>
                    <a:pt x="11" y="273"/>
                  </a:lnTo>
                  <a:lnTo>
                    <a:pt x="11" y="275"/>
                  </a:lnTo>
                  <a:lnTo>
                    <a:pt x="11" y="280"/>
                  </a:lnTo>
                  <a:lnTo>
                    <a:pt x="11" y="286"/>
                  </a:lnTo>
                  <a:lnTo>
                    <a:pt x="13" y="287"/>
                  </a:lnTo>
                  <a:lnTo>
                    <a:pt x="13" y="293"/>
                  </a:lnTo>
                  <a:lnTo>
                    <a:pt x="13" y="298"/>
                  </a:lnTo>
                  <a:lnTo>
                    <a:pt x="11" y="303"/>
                  </a:lnTo>
                  <a:lnTo>
                    <a:pt x="9" y="303"/>
                  </a:lnTo>
                  <a:lnTo>
                    <a:pt x="9" y="305"/>
                  </a:lnTo>
                  <a:lnTo>
                    <a:pt x="7" y="302"/>
                  </a:lnTo>
                  <a:lnTo>
                    <a:pt x="7" y="302"/>
                  </a:lnTo>
                  <a:lnTo>
                    <a:pt x="6" y="296"/>
                  </a:lnTo>
                  <a:lnTo>
                    <a:pt x="2" y="287"/>
                  </a:lnTo>
                  <a:lnTo>
                    <a:pt x="6" y="277"/>
                  </a:lnTo>
                  <a:lnTo>
                    <a:pt x="4" y="270"/>
                  </a:lnTo>
                  <a:lnTo>
                    <a:pt x="2" y="268"/>
                  </a:lnTo>
                  <a:lnTo>
                    <a:pt x="0" y="270"/>
                  </a:lnTo>
                  <a:lnTo>
                    <a:pt x="0" y="266"/>
                  </a:lnTo>
                  <a:lnTo>
                    <a:pt x="0" y="264"/>
                  </a:lnTo>
                  <a:lnTo>
                    <a:pt x="2" y="263"/>
                  </a:lnTo>
                  <a:lnTo>
                    <a:pt x="0" y="261"/>
                  </a:lnTo>
                  <a:lnTo>
                    <a:pt x="2" y="259"/>
                  </a:lnTo>
                  <a:lnTo>
                    <a:pt x="2" y="247"/>
                  </a:lnTo>
                  <a:lnTo>
                    <a:pt x="2" y="243"/>
                  </a:lnTo>
                  <a:lnTo>
                    <a:pt x="2" y="238"/>
                  </a:lnTo>
                  <a:lnTo>
                    <a:pt x="6" y="229"/>
                  </a:lnTo>
                  <a:lnTo>
                    <a:pt x="6" y="220"/>
                  </a:lnTo>
                  <a:lnTo>
                    <a:pt x="6" y="216"/>
                  </a:lnTo>
                  <a:lnTo>
                    <a:pt x="7" y="213"/>
                  </a:lnTo>
                  <a:lnTo>
                    <a:pt x="7" y="220"/>
                  </a:lnTo>
                  <a:lnTo>
                    <a:pt x="7" y="223"/>
                  </a:lnTo>
                  <a:close/>
                  <a:moveTo>
                    <a:pt x="54" y="204"/>
                  </a:moveTo>
                  <a:lnTo>
                    <a:pt x="63" y="193"/>
                  </a:lnTo>
                  <a:lnTo>
                    <a:pt x="61" y="190"/>
                  </a:lnTo>
                  <a:lnTo>
                    <a:pt x="52" y="191"/>
                  </a:lnTo>
                  <a:lnTo>
                    <a:pt x="47" y="200"/>
                  </a:lnTo>
                  <a:lnTo>
                    <a:pt x="43" y="200"/>
                  </a:lnTo>
                  <a:lnTo>
                    <a:pt x="39" y="207"/>
                  </a:lnTo>
                  <a:lnTo>
                    <a:pt x="39" y="222"/>
                  </a:lnTo>
                  <a:lnTo>
                    <a:pt x="45" y="220"/>
                  </a:lnTo>
                  <a:lnTo>
                    <a:pt x="54" y="204"/>
                  </a:lnTo>
                  <a:close/>
                </a:path>
              </a:pathLst>
            </a:custGeom>
            <a:solidFill>
              <a:srgbClr val="8A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1185"/>
            <p:cNvSpPr>
              <a:spLocks/>
            </p:cNvSpPr>
            <p:nvPr/>
          </p:nvSpPr>
          <p:spPr bwMode="auto">
            <a:xfrm>
              <a:off x="4518188" y="2492339"/>
              <a:ext cx="229940" cy="187310"/>
            </a:xfrm>
            <a:custGeom>
              <a:avLst/>
              <a:gdLst>
                <a:gd name="T0" fmla="*/ 20 w 100"/>
                <a:gd name="T1" fmla="*/ 0 h 82"/>
                <a:gd name="T2" fmla="*/ 7 w 100"/>
                <a:gd name="T3" fmla="*/ 47 h 82"/>
                <a:gd name="T4" fmla="*/ 0 w 100"/>
                <a:gd name="T5" fmla="*/ 71 h 82"/>
                <a:gd name="T6" fmla="*/ 24 w 100"/>
                <a:gd name="T7" fmla="*/ 80 h 82"/>
                <a:gd name="T8" fmla="*/ 77 w 100"/>
                <a:gd name="T9" fmla="*/ 82 h 82"/>
                <a:gd name="T10" fmla="*/ 100 w 100"/>
                <a:gd name="T11" fmla="*/ 15 h 82"/>
                <a:gd name="T12" fmla="*/ 81 w 100"/>
                <a:gd name="T13" fmla="*/ 0 h 82"/>
                <a:gd name="T14" fmla="*/ 20 w 100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82">
                  <a:moveTo>
                    <a:pt x="20" y="0"/>
                  </a:moveTo>
                  <a:cubicBezTo>
                    <a:pt x="20" y="0"/>
                    <a:pt x="9" y="37"/>
                    <a:pt x="7" y="47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81" y="0"/>
                    <a:pt x="81" y="0"/>
                    <a:pt x="81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FBD8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1186"/>
            <p:cNvSpPr>
              <a:spLocks/>
            </p:cNvSpPr>
            <p:nvPr/>
          </p:nvSpPr>
          <p:spPr bwMode="auto">
            <a:xfrm>
              <a:off x="4556942" y="2297278"/>
              <a:ext cx="428876" cy="224772"/>
            </a:xfrm>
            <a:custGeom>
              <a:avLst/>
              <a:gdLst>
                <a:gd name="T0" fmla="*/ 0 w 187"/>
                <a:gd name="T1" fmla="*/ 98 h 98"/>
                <a:gd name="T2" fmla="*/ 10 w 187"/>
                <a:gd name="T3" fmla="*/ 66 h 98"/>
                <a:gd name="T4" fmla="*/ 29 w 187"/>
                <a:gd name="T5" fmla="*/ 42 h 98"/>
                <a:gd name="T6" fmla="*/ 73 w 187"/>
                <a:gd name="T7" fmla="*/ 29 h 98"/>
                <a:gd name="T8" fmla="*/ 118 w 187"/>
                <a:gd name="T9" fmla="*/ 22 h 98"/>
                <a:gd name="T10" fmla="*/ 163 w 187"/>
                <a:gd name="T11" fmla="*/ 4 h 98"/>
                <a:gd name="T12" fmla="*/ 182 w 187"/>
                <a:gd name="T13" fmla="*/ 7 h 98"/>
                <a:gd name="T14" fmla="*/ 181 w 187"/>
                <a:gd name="T15" fmla="*/ 26 h 98"/>
                <a:gd name="T16" fmla="*/ 159 w 187"/>
                <a:gd name="T17" fmla="*/ 40 h 98"/>
                <a:gd name="T18" fmla="*/ 137 w 187"/>
                <a:gd name="T19" fmla="*/ 54 h 98"/>
                <a:gd name="T20" fmla="*/ 101 w 187"/>
                <a:gd name="T21" fmla="*/ 75 h 98"/>
                <a:gd name="T22" fmla="*/ 73 w 187"/>
                <a:gd name="T23" fmla="*/ 92 h 98"/>
                <a:gd name="T24" fmla="*/ 26 w 187"/>
                <a:gd name="T25" fmla="*/ 97 h 98"/>
                <a:gd name="T26" fmla="*/ 0 w 187"/>
                <a:gd name="T2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7" h="98">
                  <a:moveTo>
                    <a:pt x="0" y="98"/>
                  </a:moveTo>
                  <a:cubicBezTo>
                    <a:pt x="0" y="88"/>
                    <a:pt x="6" y="75"/>
                    <a:pt x="10" y="66"/>
                  </a:cubicBezTo>
                  <a:cubicBezTo>
                    <a:pt x="14" y="57"/>
                    <a:pt x="21" y="48"/>
                    <a:pt x="29" y="42"/>
                  </a:cubicBezTo>
                  <a:cubicBezTo>
                    <a:pt x="41" y="33"/>
                    <a:pt x="59" y="31"/>
                    <a:pt x="73" y="29"/>
                  </a:cubicBezTo>
                  <a:cubicBezTo>
                    <a:pt x="87" y="26"/>
                    <a:pt x="103" y="27"/>
                    <a:pt x="118" y="22"/>
                  </a:cubicBezTo>
                  <a:cubicBezTo>
                    <a:pt x="134" y="17"/>
                    <a:pt x="148" y="9"/>
                    <a:pt x="163" y="4"/>
                  </a:cubicBezTo>
                  <a:cubicBezTo>
                    <a:pt x="170" y="1"/>
                    <a:pt x="177" y="0"/>
                    <a:pt x="182" y="7"/>
                  </a:cubicBezTo>
                  <a:cubicBezTo>
                    <a:pt x="186" y="14"/>
                    <a:pt x="187" y="21"/>
                    <a:pt x="181" y="26"/>
                  </a:cubicBezTo>
                  <a:cubicBezTo>
                    <a:pt x="175" y="31"/>
                    <a:pt x="165" y="36"/>
                    <a:pt x="159" y="40"/>
                  </a:cubicBezTo>
                  <a:cubicBezTo>
                    <a:pt x="151" y="44"/>
                    <a:pt x="144" y="50"/>
                    <a:pt x="137" y="54"/>
                  </a:cubicBezTo>
                  <a:cubicBezTo>
                    <a:pt x="125" y="61"/>
                    <a:pt x="113" y="69"/>
                    <a:pt x="101" y="75"/>
                  </a:cubicBezTo>
                  <a:cubicBezTo>
                    <a:pt x="91" y="80"/>
                    <a:pt x="72" y="93"/>
                    <a:pt x="73" y="92"/>
                  </a:cubicBezTo>
                  <a:cubicBezTo>
                    <a:pt x="26" y="97"/>
                    <a:pt x="26" y="97"/>
                    <a:pt x="26" y="97"/>
                  </a:cubicBezTo>
                  <a:lnTo>
                    <a:pt x="0" y="98"/>
                  </a:lnTo>
                  <a:close/>
                </a:path>
              </a:pathLst>
            </a:custGeom>
            <a:solidFill>
              <a:srgbClr val="FBD8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1187"/>
            <p:cNvSpPr>
              <a:spLocks/>
            </p:cNvSpPr>
            <p:nvPr/>
          </p:nvSpPr>
          <p:spPr bwMode="auto">
            <a:xfrm>
              <a:off x="4935437" y="2306320"/>
              <a:ext cx="40046" cy="47796"/>
            </a:xfrm>
            <a:custGeom>
              <a:avLst/>
              <a:gdLst>
                <a:gd name="T0" fmla="*/ 12 w 17"/>
                <a:gd name="T1" fmla="*/ 20 h 21"/>
                <a:gd name="T2" fmla="*/ 5 w 17"/>
                <a:gd name="T3" fmla="*/ 18 h 21"/>
                <a:gd name="T4" fmla="*/ 1 w 17"/>
                <a:gd name="T5" fmla="*/ 9 h 21"/>
                <a:gd name="T6" fmla="*/ 4 w 17"/>
                <a:gd name="T7" fmla="*/ 2 h 21"/>
                <a:gd name="T8" fmla="*/ 8 w 17"/>
                <a:gd name="T9" fmla="*/ 0 h 21"/>
                <a:gd name="T10" fmla="*/ 15 w 17"/>
                <a:gd name="T11" fmla="*/ 8 h 21"/>
                <a:gd name="T12" fmla="*/ 15 w 17"/>
                <a:gd name="T13" fmla="*/ 19 h 21"/>
                <a:gd name="T14" fmla="*/ 12 w 17"/>
                <a:gd name="T15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1">
                  <a:moveTo>
                    <a:pt x="12" y="20"/>
                  </a:moveTo>
                  <a:cubicBezTo>
                    <a:pt x="9" y="21"/>
                    <a:pt x="6" y="20"/>
                    <a:pt x="5" y="1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1" y="3"/>
                    <a:pt x="4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3" y="3"/>
                    <a:pt x="15" y="8"/>
                  </a:cubicBezTo>
                  <a:cubicBezTo>
                    <a:pt x="17" y="13"/>
                    <a:pt x="17" y="18"/>
                    <a:pt x="15" y="19"/>
                  </a:cubicBezTo>
                  <a:lnTo>
                    <a:pt x="12" y="20"/>
                  </a:lnTo>
                  <a:close/>
                </a:path>
              </a:pathLst>
            </a:custGeom>
            <a:solidFill>
              <a:srgbClr val="FCE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1188"/>
            <p:cNvSpPr>
              <a:spLocks/>
            </p:cNvSpPr>
            <p:nvPr/>
          </p:nvSpPr>
          <p:spPr bwMode="auto">
            <a:xfrm>
              <a:off x="4699039" y="2264983"/>
              <a:ext cx="533511" cy="316490"/>
            </a:xfrm>
            <a:custGeom>
              <a:avLst/>
              <a:gdLst>
                <a:gd name="T0" fmla="*/ 63 w 232"/>
                <a:gd name="T1" fmla="*/ 68 h 138"/>
                <a:gd name="T2" fmla="*/ 82 w 232"/>
                <a:gd name="T3" fmla="*/ 62 h 138"/>
                <a:gd name="T4" fmla="*/ 104 w 232"/>
                <a:gd name="T5" fmla="*/ 55 h 138"/>
                <a:gd name="T6" fmla="*/ 149 w 232"/>
                <a:gd name="T7" fmla="*/ 35 h 138"/>
                <a:gd name="T8" fmla="*/ 190 w 232"/>
                <a:gd name="T9" fmla="*/ 11 h 138"/>
                <a:gd name="T10" fmla="*/ 224 w 232"/>
                <a:gd name="T11" fmla="*/ 10 h 138"/>
                <a:gd name="T12" fmla="*/ 197 w 232"/>
                <a:gd name="T13" fmla="*/ 39 h 138"/>
                <a:gd name="T14" fmla="*/ 145 w 232"/>
                <a:gd name="T15" fmla="*/ 79 h 138"/>
                <a:gd name="T16" fmla="*/ 126 w 232"/>
                <a:gd name="T17" fmla="*/ 94 h 138"/>
                <a:gd name="T18" fmla="*/ 99 w 232"/>
                <a:gd name="T19" fmla="*/ 109 h 138"/>
                <a:gd name="T20" fmla="*/ 57 w 232"/>
                <a:gd name="T21" fmla="*/ 123 h 138"/>
                <a:gd name="T22" fmla="*/ 15 w 232"/>
                <a:gd name="T23" fmla="*/ 135 h 138"/>
                <a:gd name="T24" fmla="*/ 6 w 232"/>
                <a:gd name="T25" fmla="*/ 137 h 138"/>
                <a:gd name="T26" fmla="*/ 1 w 232"/>
                <a:gd name="T27" fmla="*/ 138 h 138"/>
                <a:gd name="T28" fmla="*/ 8 w 232"/>
                <a:gd name="T29" fmla="*/ 80 h 138"/>
                <a:gd name="T30" fmla="*/ 63 w 232"/>
                <a:gd name="T31" fmla="*/ 6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2" h="138">
                  <a:moveTo>
                    <a:pt x="63" y="68"/>
                  </a:moveTo>
                  <a:cubicBezTo>
                    <a:pt x="68" y="64"/>
                    <a:pt x="76" y="64"/>
                    <a:pt x="82" y="62"/>
                  </a:cubicBezTo>
                  <a:cubicBezTo>
                    <a:pt x="89" y="60"/>
                    <a:pt x="97" y="57"/>
                    <a:pt x="104" y="55"/>
                  </a:cubicBezTo>
                  <a:cubicBezTo>
                    <a:pt x="119" y="49"/>
                    <a:pt x="135" y="42"/>
                    <a:pt x="149" y="35"/>
                  </a:cubicBezTo>
                  <a:cubicBezTo>
                    <a:pt x="164" y="27"/>
                    <a:pt x="176" y="20"/>
                    <a:pt x="190" y="11"/>
                  </a:cubicBezTo>
                  <a:cubicBezTo>
                    <a:pt x="199" y="6"/>
                    <a:pt x="215" y="0"/>
                    <a:pt x="224" y="10"/>
                  </a:cubicBezTo>
                  <a:cubicBezTo>
                    <a:pt x="232" y="21"/>
                    <a:pt x="205" y="33"/>
                    <a:pt x="197" y="39"/>
                  </a:cubicBezTo>
                  <a:cubicBezTo>
                    <a:pt x="179" y="52"/>
                    <a:pt x="162" y="65"/>
                    <a:pt x="145" y="79"/>
                  </a:cubicBezTo>
                  <a:cubicBezTo>
                    <a:pt x="139" y="84"/>
                    <a:pt x="133" y="90"/>
                    <a:pt x="126" y="94"/>
                  </a:cubicBezTo>
                  <a:cubicBezTo>
                    <a:pt x="117" y="100"/>
                    <a:pt x="108" y="104"/>
                    <a:pt x="99" y="109"/>
                  </a:cubicBezTo>
                  <a:cubicBezTo>
                    <a:pt x="86" y="115"/>
                    <a:pt x="71" y="119"/>
                    <a:pt x="57" y="123"/>
                  </a:cubicBezTo>
                  <a:cubicBezTo>
                    <a:pt x="43" y="127"/>
                    <a:pt x="29" y="132"/>
                    <a:pt x="15" y="135"/>
                  </a:cubicBezTo>
                  <a:cubicBezTo>
                    <a:pt x="12" y="135"/>
                    <a:pt x="9" y="136"/>
                    <a:pt x="6" y="137"/>
                  </a:cubicBezTo>
                  <a:cubicBezTo>
                    <a:pt x="5" y="137"/>
                    <a:pt x="0" y="138"/>
                    <a:pt x="1" y="138"/>
                  </a:cubicBezTo>
                  <a:cubicBezTo>
                    <a:pt x="8" y="80"/>
                    <a:pt x="8" y="80"/>
                    <a:pt x="8" y="80"/>
                  </a:cubicBezTo>
                  <a:lnTo>
                    <a:pt x="63" y="68"/>
                  </a:lnTo>
                  <a:close/>
                </a:path>
              </a:pathLst>
            </a:custGeom>
            <a:solidFill>
              <a:srgbClr val="FBD8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1189"/>
            <p:cNvSpPr>
              <a:spLocks/>
            </p:cNvSpPr>
            <p:nvPr/>
          </p:nvSpPr>
          <p:spPr bwMode="auto">
            <a:xfrm>
              <a:off x="5165377" y="2285651"/>
              <a:ext cx="55547" cy="54255"/>
            </a:xfrm>
            <a:custGeom>
              <a:avLst/>
              <a:gdLst>
                <a:gd name="T0" fmla="*/ 4 w 24"/>
                <a:gd name="T1" fmla="*/ 24 h 24"/>
                <a:gd name="T2" fmla="*/ 3 w 24"/>
                <a:gd name="T3" fmla="*/ 16 h 24"/>
                <a:gd name="T4" fmla="*/ 24 w 24"/>
                <a:gd name="T5" fmla="*/ 4 h 24"/>
                <a:gd name="T6" fmla="*/ 4 w 24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4">
                  <a:moveTo>
                    <a:pt x="4" y="24"/>
                  </a:moveTo>
                  <a:cubicBezTo>
                    <a:pt x="4" y="24"/>
                    <a:pt x="0" y="20"/>
                    <a:pt x="3" y="16"/>
                  </a:cubicBezTo>
                  <a:cubicBezTo>
                    <a:pt x="3" y="16"/>
                    <a:pt x="24" y="0"/>
                    <a:pt x="24" y="4"/>
                  </a:cubicBezTo>
                  <a:cubicBezTo>
                    <a:pt x="23" y="7"/>
                    <a:pt x="21" y="14"/>
                    <a:pt x="4" y="24"/>
                  </a:cubicBezTo>
                  <a:close/>
                </a:path>
              </a:pathLst>
            </a:custGeom>
            <a:solidFill>
              <a:srgbClr val="FCE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3" name="Freeform 1192"/>
          <p:cNvSpPr>
            <a:spLocks/>
          </p:cNvSpPr>
          <p:nvPr/>
        </p:nvSpPr>
        <p:spPr bwMode="auto">
          <a:xfrm>
            <a:off x="4002376" y="2044190"/>
            <a:ext cx="200490" cy="231658"/>
          </a:xfrm>
          <a:custGeom>
            <a:avLst/>
            <a:gdLst>
              <a:gd name="T0" fmla="*/ 134 w 134"/>
              <a:gd name="T1" fmla="*/ 126 h 155"/>
              <a:gd name="T2" fmla="*/ 117 w 134"/>
              <a:gd name="T3" fmla="*/ 150 h 155"/>
              <a:gd name="T4" fmla="*/ 106 w 134"/>
              <a:gd name="T5" fmla="*/ 152 h 155"/>
              <a:gd name="T6" fmla="*/ 92 w 134"/>
              <a:gd name="T7" fmla="*/ 149 h 155"/>
              <a:gd name="T8" fmla="*/ 42 w 134"/>
              <a:gd name="T9" fmla="*/ 136 h 155"/>
              <a:gd name="T10" fmla="*/ 19 w 134"/>
              <a:gd name="T11" fmla="*/ 126 h 155"/>
              <a:gd name="T12" fmla="*/ 8 w 134"/>
              <a:gd name="T13" fmla="*/ 103 h 155"/>
              <a:gd name="T14" fmla="*/ 5 w 134"/>
              <a:gd name="T15" fmla="*/ 55 h 155"/>
              <a:gd name="T16" fmla="*/ 28 w 134"/>
              <a:gd name="T17" fmla="*/ 5 h 155"/>
              <a:gd name="T18" fmla="*/ 101 w 134"/>
              <a:gd name="T19" fmla="*/ 34 h 155"/>
              <a:gd name="T20" fmla="*/ 133 w 134"/>
              <a:gd name="T21" fmla="*/ 92 h 155"/>
              <a:gd name="T22" fmla="*/ 134 w 134"/>
              <a:gd name="T23" fmla="*/ 12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4" h="155">
                <a:moveTo>
                  <a:pt x="134" y="126"/>
                </a:moveTo>
                <a:cubicBezTo>
                  <a:pt x="128" y="134"/>
                  <a:pt x="123" y="142"/>
                  <a:pt x="117" y="150"/>
                </a:cubicBezTo>
                <a:cubicBezTo>
                  <a:pt x="113" y="155"/>
                  <a:pt x="112" y="154"/>
                  <a:pt x="106" y="152"/>
                </a:cubicBezTo>
                <a:cubicBezTo>
                  <a:pt x="101" y="151"/>
                  <a:pt x="97" y="150"/>
                  <a:pt x="92" y="149"/>
                </a:cubicBezTo>
                <a:cubicBezTo>
                  <a:pt x="73" y="145"/>
                  <a:pt x="62" y="142"/>
                  <a:pt x="42" y="136"/>
                </a:cubicBezTo>
                <a:cubicBezTo>
                  <a:pt x="34" y="134"/>
                  <a:pt x="24" y="134"/>
                  <a:pt x="19" y="126"/>
                </a:cubicBezTo>
                <a:cubicBezTo>
                  <a:pt x="15" y="118"/>
                  <a:pt x="9" y="111"/>
                  <a:pt x="8" y="103"/>
                </a:cubicBezTo>
                <a:cubicBezTo>
                  <a:pt x="5" y="83"/>
                  <a:pt x="0" y="74"/>
                  <a:pt x="5" y="55"/>
                </a:cubicBezTo>
                <a:cubicBezTo>
                  <a:pt x="10" y="38"/>
                  <a:pt x="9" y="9"/>
                  <a:pt x="28" y="5"/>
                </a:cubicBezTo>
                <a:cubicBezTo>
                  <a:pt x="54" y="0"/>
                  <a:pt x="85" y="15"/>
                  <a:pt x="101" y="34"/>
                </a:cubicBezTo>
                <a:cubicBezTo>
                  <a:pt x="133" y="92"/>
                  <a:pt x="133" y="92"/>
                  <a:pt x="133" y="92"/>
                </a:cubicBezTo>
                <a:lnTo>
                  <a:pt x="134" y="126"/>
                </a:lnTo>
                <a:close/>
              </a:path>
            </a:pathLst>
          </a:custGeom>
          <a:solidFill>
            <a:srgbClr val="FBD8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Freeform 1194"/>
          <p:cNvSpPr>
            <a:spLocks/>
          </p:cNvSpPr>
          <p:nvPr/>
        </p:nvSpPr>
        <p:spPr bwMode="auto">
          <a:xfrm>
            <a:off x="4112730" y="2052614"/>
            <a:ext cx="175218" cy="215652"/>
          </a:xfrm>
          <a:custGeom>
            <a:avLst/>
            <a:gdLst>
              <a:gd name="T0" fmla="*/ 38 w 117"/>
              <a:gd name="T1" fmla="*/ 144 h 144"/>
              <a:gd name="T2" fmla="*/ 75 w 117"/>
              <a:gd name="T3" fmla="*/ 112 h 144"/>
              <a:gd name="T4" fmla="*/ 111 w 117"/>
              <a:gd name="T5" fmla="*/ 81 h 144"/>
              <a:gd name="T6" fmla="*/ 110 w 117"/>
              <a:gd name="T7" fmla="*/ 42 h 144"/>
              <a:gd name="T8" fmla="*/ 109 w 117"/>
              <a:gd name="T9" fmla="*/ 19 h 144"/>
              <a:gd name="T10" fmla="*/ 106 w 117"/>
              <a:gd name="T11" fmla="*/ 2 h 144"/>
              <a:gd name="T12" fmla="*/ 90 w 117"/>
              <a:gd name="T13" fmla="*/ 9 h 144"/>
              <a:gd name="T14" fmla="*/ 80 w 117"/>
              <a:gd name="T15" fmla="*/ 25 h 144"/>
              <a:gd name="T16" fmla="*/ 74 w 117"/>
              <a:gd name="T17" fmla="*/ 59 h 144"/>
              <a:gd name="T18" fmla="*/ 55 w 117"/>
              <a:gd name="T19" fmla="*/ 62 h 144"/>
              <a:gd name="T20" fmla="*/ 36 w 117"/>
              <a:gd name="T21" fmla="*/ 70 h 144"/>
              <a:gd name="T22" fmla="*/ 6 w 117"/>
              <a:gd name="T23" fmla="*/ 93 h 144"/>
              <a:gd name="T24" fmla="*/ 0 w 117"/>
              <a:gd name="T25" fmla="*/ 103 h 144"/>
              <a:gd name="T26" fmla="*/ 38 w 117"/>
              <a:gd name="T27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7" h="144">
                <a:moveTo>
                  <a:pt x="38" y="144"/>
                </a:moveTo>
                <a:cubicBezTo>
                  <a:pt x="50" y="133"/>
                  <a:pt x="63" y="122"/>
                  <a:pt x="75" y="112"/>
                </a:cubicBezTo>
                <a:cubicBezTo>
                  <a:pt x="86" y="102"/>
                  <a:pt x="103" y="94"/>
                  <a:pt x="111" y="81"/>
                </a:cubicBezTo>
                <a:cubicBezTo>
                  <a:pt x="117" y="71"/>
                  <a:pt x="112" y="54"/>
                  <a:pt x="110" y="42"/>
                </a:cubicBezTo>
                <a:cubicBezTo>
                  <a:pt x="109" y="35"/>
                  <a:pt x="109" y="27"/>
                  <a:pt x="109" y="19"/>
                </a:cubicBezTo>
                <a:cubicBezTo>
                  <a:pt x="110" y="15"/>
                  <a:pt x="112" y="4"/>
                  <a:pt x="106" y="2"/>
                </a:cubicBezTo>
                <a:cubicBezTo>
                  <a:pt x="101" y="0"/>
                  <a:pt x="93" y="5"/>
                  <a:pt x="90" y="9"/>
                </a:cubicBezTo>
                <a:cubicBezTo>
                  <a:pt x="85" y="13"/>
                  <a:pt x="82" y="20"/>
                  <a:pt x="80" y="25"/>
                </a:cubicBezTo>
                <a:cubicBezTo>
                  <a:pt x="76" y="37"/>
                  <a:pt x="74" y="47"/>
                  <a:pt x="74" y="59"/>
                </a:cubicBezTo>
                <a:cubicBezTo>
                  <a:pt x="68" y="60"/>
                  <a:pt x="61" y="61"/>
                  <a:pt x="55" y="62"/>
                </a:cubicBezTo>
                <a:cubicBezTo>
                  <a:pt x="48" y="64"/>
                  <a:pt x="42" y="67"/>
                  <a:pt x="36" y="70"/>
                </a:cubicBezTo>
                <a:cubicBezTo>
                  <a:pt x="25" y="77"/>
                  <a:pt x="13" y="83"/>
                  <a:pt x="6" y="93"/>
                </a:cubicBezTo>
                <a:cubicBezTo>
                  <a:pt x="4" y="96"/>
                  <a:pt x="0" y="102"/>
                  <a:pt x="0" y="103"/>
                </a:cubicBezTo>
                <a:lnTo>
                  <a:pt x="38" y="144"/>
                </a:lnTo>
                <a:close/>
              </a:path>
            </a:pathLst>
          </a:custGeom>
          <a:solidFill>
            <a:srgbClr val="FBD8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Freeform 1190"/>
          <p:cNvSpPr>
            <a:spLocks/>
          </p:cNvSpPr>
          <p:nvPr/>
        </p:nvSpPr>
        <p:spPr bwMode="auto">
          <a:xfrm>
            <a:off x="4191073" y="1836961"/>
            <a:ext cx="110353" cy="245979"/>
          </a:xfrm>
          <a:custGeom>
            <a:avLst/>
            <a:gdLst>
              <a:gd name="T0" fmla="*/ 37 w 74"/>
              <a:gd name="T1" fmla="*/ 148 h 164"/>
              <a:gd name="T2" fmla="*/ 15 w 74"/>
              <a:gd name="T3" fmla="*/ 161 h 164"/>
              <a:gd name="T4" fmla="*/ 3 w 74"/>
              <a:gd name="T5" fmla="*/ 138 h 164"/>
              <a:gd name="T6" fmla="*/ 36 w 74"/>
              <a:gd name="T7" fmla="*/ 16 h 164"/>
              <a:gd name="T8" fmla="*/ 59 w 74"/>
              <a:gd name="T9" fmla="*/ 3 h 164"/>
              <a:gd name="T10" fmla="*/ 71 w 74"/>
              <a:gd name="T11" fmla="*/ 26 h 164"/>
              <a:gd name="T12" fmla="*/ 37 w 74"/>
              <a:gd name="T13" fmla="*/ 14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" h="164">
                <a:moveTo>
                  <a:pt x="37" y="148"/>
                </a:moveTo>
                <a:cubicBezTo>
                  <a:pt x="35" y="158"/>
                  <a:pt x="25" y="164"/>
                  <a:pt x="15" y="161"/>
                </a:cubicBezTo>
                <a:cubicBezTo>
                  <a:pt x="5" y="158"/>
                  <a:pt x="0" y="148"/>
                  <a:pt x="3" y="138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6"/>
                  <a:pt x="49" y="0"/>
                  <a:pt x="59" y="3"/>
                </a:cubicBezTo>
                <a:cubicBezTo>
                  <a:pt x="68" y="6"/>
                  <a:pt x="74" y="16"/>
                  <a:pt x="71" y="26"/>
                </a:cubicBezTo>
                <a:lnTo>
                  <a:pt x="37" y="148"/>
                </a:lnTo>
                <a:close/>
              </a:path>
            </a:pathLst>
          </a:custGeom>
          <a:solidFill>
            <a:srgbClr val="FBD8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Freeform 1191"/>
          <p:cNvSpPr>
            <a:spLocks/>
          </p:cNvSpPr>
          <p:nvPr/>
        </p:nvSpPr>
        <p:spPr bwMode="auto">
          <a:xfrm>
            <a:off x="4008273" y="1963320"/>
            <a:ext cx="239240" cy="213968"/>
          </a:xfrm>
          <a:custGeom>
            <a:avLst/>
            <a:gdLst>
              <a:gd name="T0" fmla="*/ 0 w 160"/>
              <a:gd name="T1" fmla="*/ 118 h 143"/>
              <a:gd name="T2" fmla="*/ 12 w 160"/>
              <a:gd name="T3" fmla="*/ 67 h 143"/>
              <a:gd name="T4" fmla="*/ 32 w 160"/>
              <a:gd name="T5" fmla="*/ 13 h 143"/>
              <a:gd name="T6" fmla="*/ 80 w 160"/>
              <a:gd name="T7" fmla="*/ 16 h 143"/>
              <a:gd name="T8" fmla="*/ 124 w 160"/>
              <a:gd name="T9" fmla="*/ 26 h 143"/>
              <a:gd name="T10" fmla="*/ 157 w 160"/>
              <a:gd name="T11" fmla="*/ 45 h 143"/>
              <a:gd name="T12" fmla="*/ 159 w 160"/>
              <a:gd name="T13" fmla="*/ 66 h 143"/>
              <a:gd name="T14" fmla="*/ 156 w 160"/>
              <a:gd name="T15" fmla="*/ 99 h 143"/>
              <a:gd name="T16" fmla="*/ 147 w 160"/>
              <a:gd name="T17" fmla="*/ 126 h 143"/>
              <a:gd name="T18" fmla="*/ 135 w 160"/>
              <a:gd name="T19" fmla="*/ 143 h 143"/>
              <a:gd name="T20" fmla="*/ 50 w 160"/>
              <a:gd name="T21" fmla="*/ 115 h 143"/>
              <a:gd name="T22" fmla="*/ 0 w 160"/>
              <a:gd name="T23" fmla="*/ 118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0" h="143">
                <a:moveTo>
                  <a:pt x="0" y="118"/>
                </a:moveTo>
                <a:cubicBezTo>
                  <a:pt x="1" y="105"/>
                  <a:pt x="6" y="79"/>
                  <a:pt x="12" y="67"/>
                </a:cubicBezTo>
                <a:cubicBezTo>
                  <a:pt x="16" y="55"/>
                  <a:pt x="24" y="24"/>
                  <a:pt x="32" y="13"/>
                </a:cubicBezTo>
                <a:cubicBezTo>
                  <a:pt x="41" y="0"/>
                  <a:pt x="64" y="15"/>
                  <a:pt x="80" y="16"/>
                </a:cubicBezTo>
                <a:cubicBezTo>
                  <a:pt x="94" y="18"/>
                  <a:pt x="111" y="21"/>
                  <a:pt x="124" y="26"/>
                </a:cubicBezTo>
                <a:cubicBezTo>
                  <a:pt x="135" y="30"/>
                  <a:pt x="152" y="34"/>
                  <a:pt x="157" y="45"/>
                </a:cubicBezTo>
                <a:cubicBezTo>
                  <a:pt x="160" y="51"/>
                  <a:pt x="159" y="59"/>
                  <a:pt x="159" y="66"/>
                </a:cubicBezTo>
                <a:cubicBezTo>
                  <a:pt x="159" y="77"/>
                  <a:pt x="158" y="88"/>
                  <a:pt x="156" y="99"/>
                </a:cubicBezTo>
                <a:cubicBezTo>
                  <a:pt x="154" y="108"/>
                  <a:pt x="150" y="117"/>
                  <a:pt x="147" y="126"/>
                </a:cubicBezTo>
                <a:cubicBezTo>
                  <a:pt x="144" y="132"/>
                  <a:pt x="141" y="140"/>
                  <a:pt x="135" y="143"/>
                </a:cubicBezTo>
                <a:cubicBezTo>
                  <a:pt x="50" y="115"/>
                  <a:pt x="50" y="115"/>
                  <a:pt x="50" y="115"/>
                </a:cubicBezTo>
                <a:lnTo>
                  <a:pt x="0" y="118"/>
                </a:lnTo>
                <a:close/>
              </a:path>
            </a:pathLst>
          </a:custGeom>
          <a:solidFill>
            <a:srgbClr val="FBD8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Freeform 1193"/>
          <p:cNvSpPr>
            <a:spLocks/>
          </p:cNvSpPr>
          <p:nvPr/>
        </p:nvSpPr>
        <p:spPr bwMode="auto">
          <a:xfrm>
            <a:off x="4108518" y="2061880"/>
            <a:ext cx="137310" cy="142364"/>
          </a:xfrm>
          <a:custGeom>
            <a:avLst/>
            <a:gdLst>
              <a:gd name="T0" fmla="*/ 90 w 92"/>
              <a:gd name="T1" fmla="*/ 1 h 95"/>
              <a:gd name="T2" fmla="*/ 80 w 92"/>
              <a:gd name="T3" fmla="*/ 18 h 95"/>
              <a:gd name="T4" fmla="*/ 74 w 92"/>
              <a:gd name="T5" fmla="*/ 51 h 95"/>
              <a:gd name="T6" fmla="*/ 55 w 92"/>
              <a:gd name="T7" fmla="*/ 55 h 95"/>
              <a:gd name="T8" fmla="*/ 49 w 92"/>
              <a:gd name="T9" fmla="*/ 57 h 95"/>
              <a:gd name="T10" fmla="*/ 36 w 92"/>
              <a:gd name="T11" fmla="*/ 63 h 95"/>
              <a:gd name="T12" fmla="*/ 31 w 92"/>
              <a:gd name="T13" fmla="*/ 66 h 95"/>
              <a:gd name="T14" fmla="*/ 6 w 92"/>
              <a:gd name="T15" fmla="*/ 86 h 95"/>
              <a:gd name="T16" fmla="*/ 0 w 92"/>
              <a:gd name="T17" fmla="*/ 95 h 95"/>
              <a:gd name="T18" fmla="*/ 9 w 92"/>
              <a:gd name="T19" fmla="*/ 88 h 95"/>
              <a:gd name="T20" fmla="*/ 35 w 92"/>
              <a:gd name="T21" fmla="*/ 67 h 95"/>
              <a:gd name="T22" fmla="*/ 38 w 92"/>
              <a:gd name="T23" fmla="*/ 65 h 95"/>
              <a:gd name="T24" fmla="*/ 50 w 92"/>
              <a:gd name="T25" fmla="*/ 59 h 95"/>
              <a:gd name="T26" fmla="*/ 58 w 92"/>
              <a:gd name="T27" fmla="*/ 57 h 95"/>
              <a:gd name="T28" fmla="*/ 77 w 92"/>
              <a:gd name="T29" fmla="*/ 54 h 95"/>
              <a:gd name="T30" fmla="*/ 83 w 92"/>
              <a:gd name="T31" fmla="*/ 20 h 95"/>
              <a:gd name="T32" fmla="*/ 92 w 92"/>
              <a:gd name="T33" fmla="*/ 5 h 95"/>
              <a:gd name="T34" fmla="*/ 92 w 92"/>
              <a:gd name="T35" fmla="*/ 1 h 95"/>
              <a:gd name="T36" fmla="*/ 92 w 92"/>
              <a:gd name="T37" fmla="*/ 0 h 95"/>
              <a:gd name="T38" fmla="*/ 90 w 92"/>
              <a:gd name="T39" fmla="*/ 1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2" h="95">
                <a:moveTo>
                  <a:pt x="90" y="1"/>
                </a:moveTo>
                <a:cubicBezTo>
                  <a:pt x="85" y="6"/>
                  <a:pt x="82" y="12"/>
                  <a:pt x="80" y="18"/>
                </a:cubicBezTo>
                <a:cubicBezTo>
                  <a:pt x="76" y="29"/>
                  <a:pt x="74" y="39"/>
                  <a:pt x="74" y="51"/>
                </a:cubicBezTo>
                <a:cubicBezTo>
                  <a:pt x="68" y="53"/>
                  <a:pt x="61" y="53"/>
                  <a:pt x="55" y="55"/>
                </a:cubicBezTo>
                <a:cubicBezTo>
                  <a:pt x="53" y="55"/>
                  <a:pt x="51" y="56"/>
                  <a:pt x="49" y="57"/>
                </a:cubicBezTo>
                <a:cubicBezTo>
                  <a:pt x="44" y="58"/>
                  <a:pt x="40" y="60"/>
                  <a:pt x="36" y="63"/>
                </a:cubicBezTo>
                <a:cubicBezTo>
                  <a:pt x="34" y="64"/>
                  <a:pt x="32" y="65"/>
                  <a:pt x="31" y="66"/>
                </a:cubicBezTo>
                <a:cubicBezTo>
                  <a:pt x="21" y="71"/>
                  <a:pt x="12" y="77"/>
                  <a:pt x="6" y="86"/>
                </a:cubicBezTo>
                <a:cubicBezTo>
                  <a:pt x="4" y="89"/>
                  <a:pt x="0" y="95"/>
                  <a:pt x="0" y="95"/>
                </a:cubicBezTo>
                <a:cubicBezTo>
                  <a:pt x="0" y="95"/>
                  <a:pt x="6" y="91"/>
                  <a:pt x="9" y="88"/>
                </a:cubicBezTo>
                <a:cubicBezTo>
                  <a:pt x="15" y="79"/>
                  <a:pt x="25" y="73"/>
                  <a:pt x="35" y="67"/>
                </a:cubicBezTo>
                <a:cubicBezTo>
                  <a:pt x="36" y="67"/>
                  <a:pt x="37" y="66"/>
                  <a:pt x="38" y="65"/>
                </a:cubicBezTo>
                <a:cubicBezTo>
                  <a:pt x="42" y="63"/>
                  <a:pt x="46" y="61"/>
                  <a:pt x="50" y="59"/>
                </a:cubicBezTo>
                <a:cubicBezTo>
                  <a:pt x="53" y="58"/>
                  <a:pt x="55" y="58"/>
                  <a:pt x="58" y="57"/>
                </a:cubicBezTo>
                <a:cubicBezTo>
                  <a:pt x="64" y="55"/>
                  <a:pt x="70" y="55"/>
                  <a:pt x="77" y="54"/>
                </a:cubicBezTo>
                <a:cubicBezTo>
                  <a:pt x="77" y="41"/>
                  <a:pt x="78" y="32"/>
                  <a:pt x="83" y="20"/>
                </a:cubicBezTo>
                <a:cubicBezTo>
                  <a:pt x="85" y="15"/>
                  <a:pt x="87" y="9"/>
                  <a:pt x="92" y="5"/>
                </a:cubicBezTo>
                <a:cubicBezTo>
                  <a:pt x="92" y="3"/>
                  <a:pt x="92" y="2"/>
                  <a:pt x="92" y="1"/>
                </a:cubicBezTo>
                <a:cubicBezTo>
                  <a:pt x="92" y="0"/>
                  <a:pt x="92" y="0"/>
                  <a:pt x="92" y="0"/>
                </a:cubicBezTo>
                <a:cubicBezTo>
                  <a:pt x="91" y="0"/>
                  <a:pt x="90" y="1"/>
                  <a:pt x="90" y="1"/>
                </a:cubicBezTo>
                <a:close/>
              </a:path>
            </a:pathLst>
          </a:custGeom>
          <a:solidFill>
            <a:srgbClr val="F7C0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Freeform 1195"/>
          <p:cNvSpPr>
            <a:spLocks/>
          </p:cNvSpPr>
          <p:nvPr/>
        </p:nvSpPr>
        <p:spPr bwMode="auto">
          <a:xfrm>
            <a:off x="4268573" y="2052614"/>
            <a:ext cx="15163" cy="42120"/>
          </a:xfrm>
          <a:custGeom>
            <a:avLst/>
            <a:gdLst>
              <a:gd name="T0" fmla="*/ 5 w 10"/>
              <a:gd name="T1" fmla="*/ 28 h 28"/>
              <a:gd name="T2" fmla="*/ 0 w 10"/>
              <a:gd name="T3" fmla="*/ 24 h 28"/>
              <a:gd name="T4" fmla="*/ 5 w 10"/>
              <a:gd name="T5" fmla="*/ 3 h 28"/>
              <a:gd name="T6" fmla="*/ 5 w 10"/>
              <a:gd name="T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28">
                <a:moveTo>
                  <a:pt x="5" y="28"/>
                </a:moveTo>
                <a:cubicBezTo>
                  <a:pt x="5" y="28"/>
                  <a:pt x="0" y="28"/>
                  <a:pt x="0" y="24"/>
                </a:cubicBezTo>
                <a:cubicBezTo>
                  <a:pt x="0" y="24"/>
                  <a:pt x="3" y="0"/>
                  <a:pt x="5" y="3"/>
                </a:cubicBezTo>
                <a:cubicBezTo>
                  <a:pt x="7" y="5"/>
                  <a:pt x="10" y="11"/>
                  <a:pt x="5" y="28"/>
                </a:cubicBezTo>
                <a:close/>
              </a:path>
            </a:pathLst>
          </a:custGeom>
          <a:solidFill>
            <a:srgbClr val="FCE8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Freeform 1196"/>
          <p:cNvSpPr>
            <a:spLocks/>
          </p:cNvSpPr>
          <p:nvPr/>
        </p:nvSpPr>
        <p:spPr bwMode="auto">
          <a:xfrm>
            <a:off x="4144741" y="1952369"/>
            <a:ext cx="69919" cy="103615"/>
          </a:xfrm>
          <a:custGeom>
            <a:avLst/>
            <a:gdLst>
              <a:gd name="T0" fmla="*/ 47 w 47"/>
              <a:gd name="T1" fmla="*/ 11 h 69"/>
              <a:gd name="T2" fmla="*/ 42 w 47"/>
              <a:gd name="T3" fmla="*/ 9 h 69"/>
              <a:gd name="T4" fmla="*/ 31 w 47"/>
              <a:gd name="T5" fmla="*/ 2 h 69"/>
              <a:gd name="T6" fmla="*/ 12 w 47"/>
              <a:gd name="T7" fmla="*/ 11 h 69"/>
              <a:gd name="T8" fmla="*/ 2 w 47"/>
              <a:gd name="T9" fmla="*/ 47 h 69"/>
              <a:gd name="T10" fmla="*/ 15 w 47"/>
              <a:gd name="T11" fmla="*/ 67 h 69"/>
              <a:gd name="T12" fmla="*/ 31 w 47"/>
              <a:gd name="T13" fmla="*/ 65 h 69"/>
              <a:gd name="T14" fmla="*/ 39 w 47"/>
              <a:gd name="T15" fmla="*/ 54 h 69"/>
              <a:gd name="T16" fmla="*/ 47 w 47"/>
              <a:gd name="T17" fmla="*/ 1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69">
                <a:moveTo>
                  <a:pt x="47" y="11"/>
                </a:moveTo>
                <a:cubicBezTo>
                  <a:pt x="42" y="9"/>
                  <a:pt x="42" y="9"/>
                  <a:pt x="42" y="9"/>
                </a:cubicBezTo>
                <a:cubicBezTo>
                  <a:pt x="40" y="6"/>
                  <a:pt x="36" y="3"/>
                  <a:pt x="31" y="2"/>
                </a:cubicBezTo>
                <a:cubicBezTo>
                  <a:pt x="22" y="0"/>
                  <a:pt x="14" y="2"/>
                  <a:pt x="12" y="11"/>
                </a:cubicBezTo>
                <a:cubicBezTo>
                  <a:pt x="2" y="47"/>
                  <a:pt x="2" y="47"/>
                  <a:pt x="2" y="47"/>
                </a:cubicBezTo>
                <a:cubicBezTo>
                  <a:pt x="0" y="56"/>
                  <a:pt x="6" y="64"/>
                  <a:pt x="15" y="67"/>
                </a:cubicBezTo>
                <a:cubicBezTo>
                  <a:pt x="20" y="68"/>
                  <a:pt x="26" y="69"/>
                  <a:pt x="31" y="65"/>
                </a:cubicBezTo>
                <a:cubicBezTo>
                  <a:pt x="34" y="63"/>
                  <a:pt x="38" y="58"/>
                  <a:pt x="39" y="54"/>
                </a:cubicBezTo>
                <a:lnTo>
                  <a:pt x="47" y="11"/>
                </a:lnTo>
                <a:close/>
              </a:path>
            </a:pathLst>
          </a:custGeom>
          <a:solidFill>
            <a:srgbClr val="F7C0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Freeform 1197"/>
          <p:cNvSpPr>
            <a:spLocks/>
          </p:cNvSpPr>
          <p:nvPr/>
        </p:nvSpPr>
        <p:spPr bwMode="auto">
          <a:xfrm>
            <a:off x="4044496" y="1961635"/>
            <a:ext cx="113723" cy="94348"/>
          </a:xfrm>
          <a:custGeom>
            <a:avLst/>
            <a:gdLst>
              <a:gd name="T0" fmla="*/ 61 w 76"/>
              <a:gd name="T1" fmla="*/ 2 h 63"/>
              <a:gd name="T2" fmla="*/ 42 w 76"/>
              <a:gd name="T3" fmla="*/ 11 h 63"/>
              <a:gd name="T4" fmla="*/ 35 w 76"/>
              <a:gd name="T5" fmla="*/ 37 h 63"/>
              <a:gd name="T6" fmla="*/ 22 w 76"/>
              <a:gd name="T7" fmla="*/ 24 h 63"/>
              <a:gd name="T8" fmla="*/ 4 w 76"/>
              <a:gd name="T9" fmla="*/ 34 h 63"/>
              <a:gd name="T10" fmla="*/ 2 w 76"/>
              <a:gd name="T11" fmla="*/ 43 h 63"/>
              <a:gd name="T12" fmla="*/ 15 w 76"/>
              <a:gd name="T13" fmla="*/ 59 h 63"/>
              <a:gd name="T14" fmla="*/ 33 w 76"/>
              <a:gd name="T15" fmla="*/ 50 h 63"/>
              <a:gd name="T16" fmla="*/ 34 w 76"/>
              <a:gd name="T17" fmla="*/ 46 h 63"/>
              <a:gd name="T18" fmla="*/ 46 w 76"/>
              <a:gd name="T19" fmla="*/ 61 h 63"/>
              <a:gd name="T20" fmla="*/ 67 w 76"/>
              <a:gd name="T21" fmla="*/ 50 h 63"/>
              <a:gd name="T22" fmla="*/ 74 w 76"/>
              <a:gd name="T23" fmla="*/ 19 h 63"/>
              <a:gd name="T24" fmla="*/ 61 w 76"/>
              <a:gd name="T25" fmla="*/ 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6" h="63">
                <a:moveTo>
                  <a:pt x="61" y="2"/>
                </a:moveTo>
                <a:cubicBezTo>
                  <a:pt x="52" y="0"/>
                  <a:pt x="44" y="2"/>
                  <a:pt x="42" y="11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0"/>
                  <a:pt x="29" y="25"/>
                  <a:pt x="22" y="24"/>
                </a:cubicBezTo>
                <a:cubicBezTo>
                  <a:pt x="13" y="22"/>
                  <a:pt x="5" y="25"/>
                  <a:pt x="4" y="34"/>
                </a:cubicBezTo>
                <a:cubicBezTo>
                  <a:pt x="2" y="43"/>
                  <a:pt x="2" y="43"/>
                  <a:pt x="2" y="43"/>
                </a:cubicBezTo>
                <a:cubicBezTo>
                  <a:pt x="0" y="52"/>
                  <a:pt x="6" y="58"/>
                  <a:pt x="15" y="59"/>
                </a:cubicBezTo>
                <a:cubicBezTo>
                  <a:pt x="23" y="61"/>
                  <a:pt x="31" y="58"/>
                  <a:pt x="33" y="50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53"/>
                  <a:pt x="39" y="59"/>
                  <a:pt x="46" y="61"/>
                </a:cubicBezTo>
                <a:cubicBezTo>
                  <a:pt x="56" y="63"/>
                  <a:pt x="65" y="58"/>
                  <a:pt x="67" y="50"/>
                </a:cubicBezTo>
                <a:cubicBezTo>
                  <a:pt x="74" y="19"/>
                  <a:pt x="74" y="19"/>
                  <a:pt x="74" y="19"/>
                </a:cubicBezTo>
                <a:cubicBezTo>
                  <a:pt x="76" y="11"/>
                  <a:pt x="70" y="4"/>
                  <a:pt x="61" y="2"/>
                </a:cubicBezTo>
                <a:close/>
              </a:path>
            </a:pathLst>
          </a:custGeom>
          <a:solidFill>
            <a:srgbClr val="F7C0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Freeform 1198"/>
          <p:cNvSpPr>
            <a:spLocks/>
          </p:cNvSpPr>
          <p:nvPr/>
        </p:nvSpPr>
        <p:spPr bwMode="auto">
          <a:xfrm>
            <a:off x="4041127" y="1961635"/>
            <a:ext cx="65707" cy="89294"/>
          </a:xfrm>
          <a:custGeom>
            <a:avLst/>
            <a:gdLst>
              <a:gd name="T0" fmla="*/ 29 w 44"/>
              <a:gd name="T1" fmla="*/ 2 h 60"/>
              <a:gd name="T2" fmla="*/ 9 w 44"/>
              <a:gd name="T3" fmla="*/ 11 h 60"/>
              <a:gd name="T4" fmla="*/ 3 w 44"/>
              <a:gd name="T5" fmla="*/ 36 h 60"/>
              <a:gd name="T6" fmla="*/ 13 w 44"/>
              <a:gd name="T7" fmla="*/ 58 h 60"/>
              <a:gd name="T8" fmla="*/ 35 w 44"/>
              <a:gd name="T9" fmla="*/ 44 h 60"/>
              <a:gd name="T10" fmla="*/ 42 w 44"/>
              <a:gd name="T11" fmla="*/ 19 h 60"/>
              <a:gd name="T12" fmla="*/ 29 w 44"/>
              <a:gd name="T13" fmla="*/ 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60">
                <a:moveTo>
                  <a:pt x="29" y="2"/>
                </a:moveTo>
                <a:cubicBezTo>
                  <a:pt x="20" y="0"/>
                  <a:pt x="11" y="2"/>
                  <a:pt x="9" y="11"/>
                </a:cubicBezTo>
                <a:cubicBezTo>
                  <a:pt x="3" y="36"/>
                  <a:pt x="3" y="36"/>
                  <a:pt x="3" y="36"/>
                </a:cubicBezTo>
                <a:cubicBezTo>
                  <a:pt x="0" y="44"/>
                  <a:pt x="4" y="56"/>
                  <a:pt x="13" y="58"/>
                </a:cubicBezTo>
                <a:cubicBezTo>
                  <a:pt x="22" y="60"/>
                  <a:pt x="33" y="52"/>
                  <a:pt x="35" y="44"/>
                </a:cubicBezTo>
                <a:cubicBezTo>
                  <a:pt x="42" y="19"/>
                  <a:pt x="42" y="19"/>
                  <a:pt x="42" y="19"/>
                </a:cubicBezTo>
                <a:cubicBezTo>
                  <a:pt x="44" y="11"/>
                  <a:pt x="38" y="4"/>
                  <a:pt x="29" y="2"/>
                </a:cubicBezTo>
                <a:close/>
              </a:path>
            </a:pathLst>
          </a:custGeom>
          <a:solidFill>
            <a:srgbClr val="F7C0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Freeform 1199"/>
          <p:cNvSpPr>
            <a:spLocks/>
          </p:cNvSpPr>
          <p:nvPr/>
        </p:nvSpPr>
        <p:spPr bwMode="auto">
          <a:xfrm>
            <a:off x="4044496" y="1961635"/>
            <a:ext cx="64022" cy="86767"/>
          </a:xfrm>
          <a:custGeom>
            <a:avLst/>
            <a:gdLst>
              <a:gd name="T0" fmla="*/ 2 w 43"/>
              <a:gd name="T1" fmla="*/ 36 h 58"/>
              <a:gd name="T2" fmla="*/ 14 w 43"/>
              <a:gd name="T3" fmla="*/ 55 h 58"/>
              <a:gd name="T4" fmla="*/ 34 w 43"/>
              <a:gd name="T5" fmla="*/ 44 h 58"/>
              <a:gd name="T6" fmla="*/ 41 w 43"/>
              <a:gd name="T7" fmla="*/ 20 h 58"/>
              <a:gd name="T8" fmla="*/ 28 w 43"/>
              <a:gd name="T9" fmla="*/ 2 h 58"/>
              <a:gd name="T10" fmla="*/ 8 w 43"/>
              <a:gd name="T11" fmla="*/ 11 h 58"/>
              <a:gd name="T12" fmla="*/ 2 w 43"/>
              <a:gd name="T13" fmla="*/ 3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58">
                <a:moveTo>
                  <a:pt x="2" y="36"/>
                </a:moveTo>
                <a:cubicBezTo>
                  <a:pt x="0" y="44"/>
                  <a:pt x="5" y="53"/>
                  <a:pt x="14" y="55"/>
                </a:cubicBezTo>
                <a:cubicBezTo>
                  <a:pt x="23" y="58"/>
                  <a:pt x="32" y="53"/>
                  <a:pt x="34" y="44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11"/>
                  <a:pt x="37" y="5"/>
                  <a:pt x="28" y="2"/>
                </a:cubicBezTo>
                <a:cubicBezTo>
                  <a:pt x="19" y="0"/>
                  <a:pt x="10" y="3"/>
                  <a:pt x="8" y="11"/>
                </a:cubicBezTo>
                <a:lnTo>
                  <a:pt x="2" y="36"/>
                </a:lnTo>
                <a:close/>
              </a:path>
            </a:pathLst>
          </a:custGeom>
          <a:solidFill>
            <a:srgbClr val="FBD8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Freeform 1200"/>
          <p:cNvSpPr>
            <a:spLocks/>
          </p:cNvSpPr>
          <p:nvPr/>
        </p:nvSpPr>
        <p:spPr bwMode="auto">
          <a:xfrm>
            <a:off x="4052078" y="2011336"/>
            <a:ext cx="38750" cy="29484"/>
          </a:xfrm>
          <a:custGeom>
            <a:avLst/>
            <a:gdLst>
              <a:gd name="T0" fmla="*/ 25 w 26"/>
              <a:gd name="T1" fmla="*/ 12 h 20"/>
              <a:gd name="T2" fmla="*/ 21 w 26"/>
              <a:gd name="T3" fmla="*/ 4 h 20"/>
              <a:gd name="T4" fmla="*/ 10 w 26"/>
              <a:gd name="T5" fmla="*/ 1 h 20"/>
              <a:gd name="T6" fmla="*/ 2 w 26"/>
              <a:gd name="T7" fmla="*/ 5 h 20"/>
              <a:gd name="T8" fmla="*/ 1 w 26"/>
              <a:gd name="T9" fmla="*/ 10 h 20"/>
              <a:gd name="T10" fmla="*/ 11 w 26"/>
              <a:gd name="T11" fmla="*/ 18 h 20"/>
              <a:gd name="T12" fmla="*/ 24 w 26"/>
              <a:gd name="T13" fmla="*/ 17 h 20"/>
              <a:gd name="T14" fmla="*/ 25 w 26"/>
              <a:gd name="T15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" h="20">
                <a:moveTo>
                  <a:pt x="25" y="12"/>
                </a:moveTo>
                <a:cubicBezTo>
                  <a:pt x="26" y="9"/>
                  <a:pt x="24" y="5"/>
                  <a:pt x="21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7" y="0"/>
                  <a:pt x="3" y="2"/>
                  <a:pt x="2" y="5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11"/>
                  <a:pt x="5" y="16"/>
                  <a:pt x="11" y="18"/>
                </a:cubicBezTo>
                <a:cubicBezTo>
                  <a:pt x="16" y="20"/>
                  <a:pt x="23" y="18"/>
                  <a:pt x="24" y="17"/>
                </a:cubicBezTo>
                <a:lnTo>
                  <a:pt x="25" y="12"/>
                </a:lnTo>
                <a:close/>
              </a:path>
            </a:pathLst>
          </a:custGeom>
          <a:solidFill>
            <a:srgbClr val="FCE8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Freeform 1201"/>
          <p:cNvSpPr>
            <a:spLocks/>
          </p:cNvSpPr>
          <p:nvPr/>
        </p:nvSpPr>
        <p:spPr bwMode="auto">
          <a:xfrm>
            <a:off x="4090828" y="1952369"/>
            <a:ext cx="69919" cy="97718"/>
          </a:xfrm>
          <a:custGeom>
            <a:avLst/>
            <a:gdLst>
              <a:gd name="T0" fmla="*/ 31 w 47"/>
              <a:gd name="T1" fmla="*/ 2 h 65"/>
              <a:gd name="T2" fmla="*/ 11 w 47"/>
              <a:gd name="T3" fmla="*/ 11 h 65"/>
              <a:gd name="T4" fmla="*/ 3 w 47"/>
              <a:gd name="T5" fmla="*/ 42 h 65"/>
              <a:gd name="T6" fmla="*/ 16 w 47"/>
              <a:gd name="T7" fmla="*/ 63 h 65"/>
              <a:gd name="T8" fmla="*/ 37 w 47"/>
              <a:gd name="T9" fmla="*/ 51 h 65"/>
              <a:gd name="T10" fmla="*/ 45 w 47"/>
              <a:gd name="T11" fmla="*/ 20 h 65"/>
              <a:gd name="T12" fmla="*/ 31 w 47"/>
              <a:gd name="T13" fmla="*/ 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65">
                <a:moveTo>
                  <a:pt x="31" y="2"/>
                </a:moveTo>
                <a:cubicBezTo>
                  <a:pt x="22" y="0"/>
                  <a:pt x="13" y="2"/>
                  <a:pt x="11" y="11"/>
                </a:cubicBezTo>
                <a:cubicBezTo>
                  <a:pt x="3" y="42"/>
                  <a:pt x="3" y="42"/>
                  <a:pt x="3" y="42"/>
                </a:cubicBezTo>
                <a:cubicBezTo>
                  <a:pt x="0" y="51"/>
                  <a:pt x="6" y="60"/>
                  <a:pt x="16" y="63"/>
                </a:cubicBezTo>
                <a:cubicBezTo>
                  <a:pt x="25" y="65"/>
                  <a:pt x="35" y="60"/>
                  <a:pt x="37" y="51"/>
                </a:cubicBezTo>
                <a:cubicBezTo>
                  <a:pt x="45" y="20"/>
                  <a:pt x="45" y="20"/>
                  <a:pt x="45" y="20"/>
                </a:cubicBezTo>
                <a:cubicBezTo>
                  <a:pt x="47" y="11"/>
                  <a:pt x="40" y="4"/>
                  <a:pt x="31" y="2"/>
                </a:cubicBezTo>
                <a:close/>
              </a:path>
            </a:pathLst>
          </a:custGeom>
          <a:solidFill>
            <a:srgbClr val="F7C0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Freeform 1202"/>
          <p:cNvSpPr>
            <a:spLocks/>
          </p:cNvSpPr>
          <p:nvPr/>
        </p:nvSpPr>
        <p:spPr bwMode="auto">
          <a:xfrm>
            <a:off x="4093355" y="1952369"/>
            <a:ext cx="69076" cy="97718"/>
          </a:xfrm>
          <a:custGeom>
            <a:avLst/>
            <a:gdLst>
              <a:gd name="T0" fmla="*/ 2 w 46"/>
              <a:gd name="T1" fmla="*/ 43 h 65"/>
              <a:gd name="T2" fmla="*/ 15 w 46"/>
              <a:gd name="T3" fmla="*/ 63 h 65"/>
              <a:gd name="T4" fmla="*/ 36 w 46"/>
              <a:gd name="T5" fmla="*/ 52 h 65"/>
              <a:gd name="T6" fmla="*/ 44 w 46"/>
              <a:gd name="T7" fmla="*/ 20 h 65"/>
              <a:gd name="T8" fmla="*/ 30 w 46"/>
              <a:gd name="T9" fmla="*/ 2 h 65"/>
              <a:gd name="T10" fmla="*/ 10 w 46"/>
              <a:gd name="T11" fmla="*/ 11 h 65"/>
              <a:gd name="T12" fmla="*/ 2 w 46"/>
              <a:gd name="T13" fmla="*/ 4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65">
                <a:moveTo>
                  <a:pt x="2" y="43"/>
                </a:moveTo>
                <a:cubicBezTo>
                  <a:pt x="0" y="51"/>
                  <a:pt x="6" y="60"/>
                  <a:pt x="15" y="63"/>
                </a:cubicBezTo>
                <a:cubicBezTo>
                  <a:pt x="24" y="65"/>
                  <a:pt x="34" y="60"/>
                  <a:pt x="36" y="52"/>
                </a:cubicBezTo>
                <a:cubicBezTo>
                  <a:pt x="44" y="20"/>
                  <a:pt x="44" y="20"/>
                  <a:pt x="44" y="20"/>
                </a:cubicBezTo>
                <a:cubicBezTo>
                  <a:pt x="46" y="11"/>
                  <a:pt x="40" y="5"/>
                  <a:pt x="30" y="2"/>
                </a:cubicBezTo>
                <a:cubicBezTo>
                  <a:pt x="21" y="0"/>
                  <a:pt x="12" y="3"/>
                  <a:pt x="10" y="11"/>
                </a:cubicBezTo>
                <a:lnTo>
                  <a:pt x="2" y="43"/>
                </a:lnTo>
                <a:close/>
              </a:path>
            </a:pathLst>
          </a:custGeom>
          <a:solidFill>
            <a:srgbClr val="FBD8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Freeform 1203"/>
          <p:cNvSpPr>
            <a:spLocks/>
          </p:cNvSpPr>
          <p:nvPr/>
        </p:nvSpPr>
        <p:spPr bwMode="auto">
          <a:xfrm>
            <a:off x="4100936" y="2012179"/>
            <a:ext cx="42120" cy="30326"/>
          </a:xfrm>
          <a:custGeom>
            <a:avLst/>
            <a:gdLst>
              <a:gd name="T0" fmla="*/ 27 w 28"/>
              <a:gd name="T1" fmla="*/ 13 h 20"/>
              <a:gd name="T2" fmla="*/ 22 w 28"/>
              <a:gd name="T3" fmla="*/ 4 h 20"/>
              <a:gd name="T4" fmla="*/ 11 w 28"/>
              <a:gd name="T5" fmla="*/ 1 h 20"/>
              <a:gd name="T6" fmla="*/ 2 w 28"/>
              <a:gd name="T7" fmla="*/ 5 h 20"/>
              <a:gd name="T8" fmla="*/ 1 w 28"/>
              <a:gd name="T9" fmla="*/ 10 h 20"/>
              <a:gd name="T10" fmla="*/ 12 w 28"/>
              <a:gd name="T11" fmla="*/ 18 h 20"/>
              <a:gd name="T12" fmla="*/ 25 w 28"/>
              <a:gd name="T13" fmla="*/ 17 h 20"/>
              <a:gd name="T14" fmla="*/ 27 w 28"/>
              <a:gd name="T15" fmla="*/ 1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20">
                <a:moveTo>
                  <a:pt x="27" y="13"/>
                </a:moveTo>
                <a:cubicBezTo>
                  <a:pt x="28" y="9"/>
                  <a:pt x="26" y="5"/>
                  <a:pt x="22" y="4"/>
                </a:cubicBezTo>
                <a:cubicBezTo>
                  <a:pt x="11" y="1"/>
                  <a:pt x="11" y="1"/>
                  <a:pt x="11" y="1"/>
                </a:cubicBezTo>
                <a:cubicBezTo>
                  <a:pt x="7" y="0"/>
                  <a:pt x="3" y="2"/>
                  <a:pt x="2" y="5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12"/>
                  <a:pt x="6" y="17"/>
                  <a:pt x="12" y="18"/>
                </a:cubicBezTo>
                <a:cubicBezTo>
                  <a:pt x="18" y="20"/>
                  <a:pt x="25" y="19"/>
                  <a:pt x="25" y="17"/>
                </a:cubicBezTo>
                <a:lnTo>
                  <a:pt x="27" y="13"/>
                </a:lnTo>
                <a:close/>
              </a:path>
            </a:pathLst>
          </a:custGeom>
          <a:solidFill>
            <a:srgbClr val="FCE8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" name="Freeform 1204"/>
          <p:cNvSpPr>
            <a:spLocks/>
          </p:cNvSpPr>
          <p:nvPr/>
        </p:nvSpPr>
        <p:spPr bwMode="auto">
          <a:xfrm>
            <a:off x="4144741" y="1942260"/>
            <a:ext cx="71604" cy="107827"/>
          </a:xfrm>
          <a:custGeom>
            <a:avLst/>
            <a:gdLst>
              <a:gd name="T0" fmla="*/ 2 w 48"/>
              <a:gd name="T1" fmla="*/ 50 h 72"/>
              <a:gd name="T2" fmla="*/ 15 w 48"/>
              <a:gd name="T3" fmla="*/ 70 h 72"/>
              <a:gd name="T4" fmla="*/ 36 w 48"/>
              <a:gd name="T5" fmla="*/ 59 h 72"/>
              <a:gd name="T6" fmla="*/ 46 w 48"/>
              <a:gd name="T7" fmla="*/ 21 h 72"/>
              <a:gd name="T8" fmla="*/ 32 w 48"/>
              <a:gd name="T9" fmla="*/ 3 h 72"/>
              <a:gd name="T10" fmla="*/ 12 w 48"/>
              <a:gd name="T11" fmla="*/ 12 h 72"/>
              <a:gd name="T12" fmla="*/ 2 w 48"/>
              <a:gd name="T13" fmla="*/ 5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72">
                <a:moveTo>
                  <a:pt x="2" y="50"/>
                </a:moveTo>
                <a:cubicBezTo>
                  <a:pt x="0" y="58"/>
                  <a:pt x="5" y="68"/>
                  <a:pt x="15" y="70"/>
                </a:cubicBezTo>
                <a:cubicBezTo>
                  <a:pt x="24" y="72"/>
                  <a:pt x="34" y="67"/>
                  <a:pt x="36" y="59"/>
                </a:cubicBezTo>
                <a:cubicBezTo>
                  <a:pt x="46" y="21"/>
                  <a:pt x="46" y="21"/>
                  <a:pt x="46" y="21"/>
                </a:cubicBezTo>
                <a:cubicBezTo>
                  <a:pt x="48" y="12"/>
                  <a:pt x="42" y="5"/>
                  <a:pt x="32" y="3"/>
                </a:cubicBezTo>
                <a:cubicBezTo>
                  <a:pt x="23" y="0"/>
                  <a:pt x="14" y="3"/>
                  <a:pt x="12" y="12"/>
                </a:cubicBezTo>
                <a:lnTo>
                  <a:pt x="2" y="50"/>
                </a:lnTo>
                <a:close/>
              </a:path>
            </a:pathLst>
          </a:custGeom>
          <a:solidFill>
            <a:srgbClr val="F7C0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Freeform 1205"/>
          <p:cNvSpPr>
            <a:spLocks/>
          </p:cNvSpPr>
          <p:nvPr/>
        </p:nvSpPr>
        <p:spPr bwMode="auto">
          <a:xfrm>
            <a:off x="4152323" y="2012179"/>
            <a:ext cx="39592" cy="30326"/>
          </a:xfrm>
          <a:custGeom>
            <a:avLst/>
            <a:gdLst>
              <a:gd name="T0" fmla="*/ 26 w 27"/>
              <a:gd name="T1" fmla="*/ 13 h 20"/>
              <a:gd name="T2" fmla="*/ 22 w 27"/>
              <a:gd name="T3" fmla="*/ 4 h 20"/>
              <a:gd name="T4" fmla="*/ 11 w 27"/>
              <a:gd name="T5" fmla="*/ 1 h 20"/>
              <a:gd name="T6" fmla="*/ 2 w 27"/>
              <a:gd name="T7" fmla="*/ 5 h 20"/>
              <a:gd name="T8" fmla="*/ 1 w 27"/>
              <a:gd name="T9" fmla="*/ 10 h 20"/>
              <a:gd name="T10" fmla="*/ 11 w 27"/>
              <a:gd name="T11" fmla="*/ 19 h 20"/>
              <a:gd name="T12" fmla="*/ 25 w 27"/>
              <a:gd name="T13" fmla="*/ 17 h 20"/>
              <a:gd name="T14" fmla="*/ 26 w 27"/>
              <a:gd name="T15" fmla="*/ 1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20">
                <a:moveTo>
                  <a:pt x="26" y="13"/>
                </a:moveTo>
                <a:cubicBezTo>
                  <a:pt x="27" y="9"/>
                  <a:pt x="26" y="5"/>
                  <a:pt x="22" y="4"/>
                </a:cubicBezTo>
                <a:cubicBezTo>
                  <a:pt x="11" y="1"/>
                  <a:pt x="11" y="1"/>
                  <a:pt x="11" y="1"/>
                </a:cubicBezTo>
                <a:cubicBezTo>
                  <a:pt x="7" y="0"/>
                  <a:pt x="3" y="2"/>
                  <a:pt x="2" y="5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12"/>
                  <a:pt x="5" y="17"/>
                  <a:pt x="11" y="19"/>
                </a:cubicBezTo>
                <a:cubicBezTo>
                  <a:pt x="17" y="20"/>
                  <a:pt x="24" y="19"/>
                  <a:pt x="25" y="17"/>
                </a:cubicBezTo>
                <a:lnTo>
                  <a:pt x="26" y="13"/>
                </a:lnTo>
                <a:close/>
              </a:path>
            </a:pathLst>
          </a:custGeom>
          <a:solidFill>
            <a:srgbClr val="F7C0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Freeform 1206"/>
          <p:cNvSpPr>
            <a:spLocks/>
          </p:cNvSpPr>
          <p:nvPr/>
        </p:nvSpPr>
        <p:spPr bwMode="auto">
          <a:xfrm>
            <a:off x="4145583" y="1942260"/>
            <a:ext cx="72446" cy="108669"/>
          </a:xfrm>
          <a:custGeom>
            <a:avLst/>
            <a:gdLst>
              <a:gd name="T0" fmla="*/ 2 w 48"/>
              <a:gd name="T1" fmla="*/ 50 h 73"/>
              <a:gd name="T2" fmla="*/ 15 w 48"/>
              <a:gd name="T3" fmla="*/ 70 h 73"/>
              <a:gd name="T4" fmla="*/ 36 w 48"/>
              <a:gd name="T5" fmla="*/ 59 h 73"/>
              <a:gd name="T6" fmla="*/ 46 w 48"/>
              <a:gd name="T7" fmla="*/ 21 h 73"/>
              <a:gd name="T8" fmla="*/ 33 w 48"/>
              <a:gd name="T9" fmla="*/ 3 h 73"/>
              <a:gd name="T10" fmla="*/ 12 w 48"/>
              <a:gd name="T11" fmla="*/ 12 h 73"/>
              <a:gd name="T12" fmla="*/ 2 w 48"/>
              <a:gd name="T13" fmla="*/ 5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73">
                <a:moveTo>
                  <a:pt x="2" y="50"/>
                </a:moveTo>
                <a:cubicBezTo>
                  <a:pt x="0" y="59"/>
                  <a:pt x="6" y="68"/>
                  <a:pt x="15" y="70"/>
                </a:cubicBezTo>
                <a:cubicBezTo>
                  <a:pt x="24" y="73"/>
                  <a:pt x="34" y="68"/>
                  <a:pt x="36" y="59"/>
                </a:cubicBezTo>
                <a:cubicBezTo>
                  <a:pt x="46" y="21"/>
                  <a:pt x="46" y="21"/>
                  <a:pt x="46" y="21"/>
                </a:cubicBezTo>
                <a:cubicBezTo>
                  <a:pt x="48" y="12"/>
                  <a:pt x="42" y="5"/>
                  <a:pt x="33" y="3"/>
                </a:cubicBezTo>
                <a:cubicBezTo>
                  <a:pt x="23" y="0"/>
                  <a:pt x="14" y="3"/>
                  <a:pt x="12" y="12"/>
                </a:cubicBezTo>
                <a:lnTo>
                  <a:pt x="2" y="50"/>
                </a:lnTo>
                <a:close/>
              </a:path>
            </a:pathLst>
          </a:custGeom>
          <a:solidFill>
            <a:srgbClr val="FBD8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" name="Freeform 1207"/>
          <p:cNvSpPr>
            <a:spLocks/>
          </p:cNvSpPr>
          <p:nvPr/>
        </p:nvSpPr>
        <p:spPr bwMode="auto">
          <a:xfrm>
            <a:off x="4154850" y="2012179"/>
            <a:ext cx="40435" cy="32011"/>
          </a:xfrm>
          <a:custGeom>
            <a:avLst/>
            <a:gdLst>
              <a:gd name="T0" fmla="*/ 26 w 27"/>
              <a:gd name="T1" fmla="*/ 13 h 21"/>
              <a:gd name="T2" fmla="*/ 21 w 27"/>
              <a:gd name="T3" fmla="*/ 5 h 21"/>
              <a:gd name="T4" fmla="*/ 10 w 27"/>
              <a:gd name="T5" fmla="*/ 1 h 21"/>
              <a:gd name="T6" fmla="*/ 2 w 27"/>
              <a:gd name="T7" fmla="*/ 6 h 21"/>
              <a:gd name="T8" fmla="*/ 0 w 27"/>
              <a:gd name="T9" fmla="*/ 10 h 21"/>
              <a:gd name="T10" fmla="*/ 11 w 27"/>
              <a:gd name="T11" fmla="*/ 19 h 21"/>
              <a:gd name="T12" fmla="*/ 24 w 27"/>
              <a:gd name="T13" fmla="*/ 18 h 21"/>
              <a:gd name="T14" fmla="*/ 26 w 27"/>
              <a:gd name="T15" fmla="*/ 1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21">
                <a:moveTo>
                  <a:pt x="26" y="13"/>
                </a:moveTo>
                <a:cubicBezTo>
                  <a:pt x="27" y="10"/>
                  <a:pt x="25" y="6"/>
                  <a:pt x="21" y="5"/>
                </a:cubicBezTo>
                <a:cubicBezTo>
                  <a:pt x="10" y="1"/>
                  <a:pt x="10" y="1"/>
                  <a:pt x="10" y="1"/>
                </a:cubicBezTo>
                <a:cubicBezTo>
                  <a:pt x="7" y="0"/>
                  <a:pt x="3" y="2"/>
                  <a:pt x="2" y="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2"/>
                  <a:pt x="5" y="17"/>
                  <a:pt x="11" y="19"/>
                </a:cubicBezTo>
                <a:cubicBezTo>
                  <a:pt x="17" y="21"/>
                  <a:pt x="24" y="19"/>
                  <a:pt x="24" y="18"/>
                </a:cubicBezTo>
                <a:lnTo>
                  <a:pt x="26" y="13"/>
                </a:lnTo>
                <a:close/>
              </a:path>
            </a:pathLst>
          </a:custGeom>
          <a:solidFill>
            <a:srgbClr val="FCE8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Freeform 1208"/>
          <p:cNvSpPr>
            <a:spLocks/>
          </p:cNvSpPr>
          <p:nvPr/>
        </p:nvSpPr>
        <p:spPr bwMode="auto">
          <a:xfrm>
            <a:off x="4042811" y="2057668"/>
            <a:ext cx="181115" cy="40435"/>
          </a:xfrm>
          <a:custGeom>
            <a:avLst/>
            <a:gdLst>
              <a:gd name="T0" fmla="*/ 121 w 121"/>
              <a:gd name="T1" fmla="*/ 27 h 27"/>
              <a:gd name="T2" fmla="*/ 61 w 121"/>
              <a:gd name="T3" fmla="*/ 10 h 27"/>
              <a:gd name="T4" fmla="*/ 0 w 121"/>
              <a:gd name="T5" fmla="*/ 0 h 27"/>
              <a:gd name="T6" fmla="*/ 62 w 121"/>
              <a:gd name="T7" fmla="*/ 6 h 27"/>
              <a:gd name="T8" fmla="*/ 121 w 121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27">
                <a:moveTo>
                  <a:pt x="121" y="27"/>
                </a:moveTo>
                <a:cubicBezTo>
                  <a:pt x="119" y="27"/>
                  <a:pt x="81" y="15"/>
                  <a:pt x="61" y="10"/>
                </a:cubicBezTo>
                <a:cubicBezTo>
                  <a:pt x="41" y="6"/>
                  <a:pt x="3" y="0"/>
                  <a:pt x="0" y="0"/>
                </a:cubicBezTo>
                <a:cubicBezTo>
                  <a:pt x="11" y="1"/>
                  <a:pt x="35" y="0"/>
                  <a:pt x="62" y="6"/>
                </a:cubicBezTo>
                <a:cubicBezTo>
                  <a:pt x="90" y="12"/>
                  <a:pt x="111" y="24"/>
                  <a:pt x="121" y="27"/>
                </a:cubicBezTo>
                <a:close/>
              </a:path>
            </a:pathLst>
          </a:custGeom>
          <a:solidFill>
            <a:srgbClr val="F7C0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Freeform 1209"/>
          <p:cNvSpPr>
            <a:spLocks/>
          </p:cNvSpPr>
          <p:nvPr/>
        </p:nvSpPr>
        <p:spPr bwMode="auto">
          <a:xfrm>
            <a:off x="3817892" y="2208456"/>
            <a:ext cx="678127" cy="1181878"/>
          </a:xfrm>
          <a:custGeom>
            <a:avLst/>
            <a:gdLst>
              <a:gd name="T0" fmla="*/ 429 w 453"/>
              <a:gd name="T1" fmla="*/ 651 h 790"/>
              <a:gd name="T2" fmla="*/ 156 w 453"/>
              <a:gd name="T3" fmla="*/ 362 h 790"/>
              <a:gd name="T4" fmla="*/ 247 w 453"/>
              <a:gd name="T5" fmla="*/ 43 h 790"/>
              <a:gd name="T6" fmla="*/ 248 w 453"/>
              <a:gd name="T7" fmla="*/ 39 h 790"/>
              <a:gd name="T8" fmla="*/ 108 w 453"/>
              <a:gd name="T9" fmla="*/ 0 h 790"/>
              <a:gd name="T10" fmla="*/ 107 w 453"/>
              <a:gd name="T11" fmla="*/ 3 h 790"/>
              <a:gd name="T12" fmla="*/ 6 w 453"/>
              <a:gd name="T13" fmla="*/ 360 h 790"/>
              <a:gd name="T14" fmla="*/ 21 w 453"/>
              <a:gd name="T15" fmla="*/ 424 h 790"/>
              <a:gd name="T16" fmla="*/ 302 w 453"/>
              <a:gd name="T17" fmla="*/ 764 h 790"/>
              <a:gd name="T18" fmla="*/ 365 w 453"/>
              <a:gd name="T19" fmla="*/ 786 h 790"/>
              <a:gd name="T20" fmla="*/ 414 w 453"/>
              <a:gd name="T21" fmla="*/ 760 h 790"/>
              <a:gd name="T22" fmla="*/ 429 w 453"/>
              <a:gd name="T23" fmla="*/ 651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3" h="790">
                <a:moveTo>
                  <a:pt x="429" y="651"/>
                </a:moveTo>
                <a:cubicBezTo>
                  <a:pt x="156" y="362"/>
                  <a:pt x="156" y="362"/>
                  <a:pt x="156" y="362"/>
                </a:cubicBezTo>
                <a:cubicBezTo>
                  <a:pt x="247" y="43"/>
                  <a:pt x="247" y="43"/>
                  <a:pt x="247" y="43"/>
                </a:cubicBezTo>
                <a:cubicBezTo>
                  <a:pt x="247" y="42"/>
                  <a:pt x="248" y="41"/>
                  <a:pt x="248" y="39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1"/>
                  <a:pt x="107" y="2"/>
                  <a:pt x="107" y="3"/>
                </a:cubicBezTo>
                <a:cubicBezTo>
                  <a:pt x="6" y="360"/>
                  <a:pt x="6" y="360"/>
                  <a:pt x="6" y="360"/>
                </a:cubicBezTo>
                <a:cubicBezTo>
                  <a:pt x="0" y="383"/>
                  <a:pt x="5" y="407"/>
                  <a:pt x="21" y="424"/>
                </a:cubicBezTo>
                <a:cubicBezTo>
                  <a:pt x="302" y="764"/>
                  <a:pt x="302" y="764"/>
                  <a:pt x="302" y="764"/>
                </a:cubicBezTo>
                <a:cubicBezTo>
                  <a:pt x="319" y="782"/>
                  <a:pt x="343" y="790"/>
                  <a:pt x="365" y="786"/>
                </a:cubicBezTo>
                <a:cubicBezTo>
                  <a:pt x="377" y="784"/>
                  <a:pt x="404" y="768"/>
                  <a:pt x="414" y="760"/>
                </a:cubicBezTo>
                <a:cubicBezTo>
                  <a:pt x="443" y="735"/>
                  <a:pt x="453" y="679"/>
                  <a:pt x="429" y="6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Freeform 1210"/>
          <p:cNvSpPr>
            <a:spLocks/>
          </p:cNvSpPr>
          <p:nvPr/>
        </p:nvSpPr>
        <p:spPr bwMode="auto">
          <a:xfrm>
            <a:off x="4837189" y="2395468"/>
            <a:ext cx="903888" cy="973807"/>
          </a:xfrm>
          <a:custGeom>
            <a:avLst/>
            <a:gdLst>
              <a:gd name="T0" fmla="*/ 47 w 604"/>
              <a:gd name="T1" fmla="*/ 486 h 651"/>
              <a:gd name="T2" fmla="*/ 413 w 604"/>
              <a:gd name="T3" fmla="*/ 333 h 651"/>
              <a:gd name="T4" fmla="*/ 459 w 604"/>
              <a:gd name="T5" fmla="*/ 5 h 651"/>
              <a:gd name="T6" fmla="*/ 460 w 604"/>
              <a:gd name="T7" fmla="*/ 0 h 651"/>
              <a:gd name="T8" fmla="*/ 604 w 604"/>
              <a:gd name="T9" fmla="*/ 21 h 651"/>
              <a:gd name="T10" fmla="*/ 604 w 604"/>
              <a:gd name="T11" fmla="*/ 25 h 651"/>
              <a:gd name="T12" fmla="*/ 551 w 604"/>
              <a:gd name="T13" fmla="*/ 392 h 651"/>
              <a:gd name="T14" fmla="*/ 512 w 604"/>
              <a:gd name="T15" fmla="*/ 445 h 651"/>
              <a:gd name="T16" fmla="*/ 116 w 604"/>
              <a:gd name="T17" fmla="*/ 640 h 651"/>
              <a:gd name="T18" fmla="*/ 50 w 604"/>
              <a:gd name="T19" fmla="*/ 635 h 651"/>
              <a:gd name="T20" fmla="*/ 16 w 604"/>
              <a:gd name="T21" fmla="*/ 591 h 651"/>
              <a:gd name="T22" fmla="*/ 47 w 604"/>
              <a:gd name="T23" fmla="*/ 486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04" h="651">
                <a:moveTo>
                  <a:pt x="47" y="486"/>
                </a:moveTo>
                <a:cubicBezTo>
                  <a:pt x="413" y="333"/>
                  <a:pt x="413" y="333"/>
                  <a:pt x="413" y="333"/>
                </a:cubicBezTo>
                <a:cubicBezTo>
                  <a:pt x="459" y="5"/>
                  <a:pt x="459" y="5"/>
                  <a:pt x="459" y="5"/>
                </a:cubicBezTo>
                <a:cubicBezTo>
                  <a:pt x="460" y="3"/>
                  <a:pt x="460" y="2"/>
                  <a:pt x="460" y="0"/>
                </a:cubicBezTo>
                <a:cubicBezTo>
                  <a:pt x="604" y="21"/>
                  <a:pt x="604" y="21"/>
                  <a:pt x="604" y="21"/>
                </a:cubicBezTo>
                <a:cubicBezTo>
                  <a:pt x="604" y="22"/>
                  <a:pt x="604" y="23"/>
                  <a:pt x="604" y="25"/>
                </a:cubicBezTo>
                <a:cubicBezTo>
                  <a:pt x="551" y="392"/>
                  <a:pt x="551" y="392"/>
                  <a:pt x="551" y="392"/>
                </a:cubicBezTo>
                <a:cubicBezTo>
                  <a:pt x="547" y="415"/>
                  <a:pt x="533" y="435"/>
                  <a:pt x="512" y="445"/>
                </a:cubicBezTo>
                <a:cubicBezTo>
                  <a:pt x="116" y="640"/>
                  <a:pt x="116" y="640"/>
                  <a:pt x="116" y="640"/>
                </a:cubicBezTo>
                <a:cubicBezTo>
                  <a:pt x="94" y="651"/>
                  <a:pt x="69" y="648"/>
                  <a:pt x="50" y="635"/>
                </a:cubicBezTo>
                <a:cubicBezTo>
                  <a:pt x="40" y="628"/>
                  <a:pt x="21" y="603"/>
                  <a:pt x="16" y="591"/>
                </a:cubicBezTo>
                <a:cubicBezTo>
                  <a:pt x="0" y="557"/>
                  <a:pt x="12" y="502"/>
                  <a:pt x="47" y="4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 rot="1669496">
            <a:off x="2756076" y="3112848"/>
            <a:ext cx="1521363" cy="689078"/>
            <a:chOff x="2771800" y="3301041"/>
            <a:chExt cx="1521363" cy="689078"/>
          </a:xfrm>
        </p:grpSpPr>
        <p:grpSp>
          <p:nvGrpSpPr>
            <p:cNvPr id="552" name="组合 551"/>
            <p:cNvGrpSpPr/>
            <p:nvPr/>
          </p:nvGrpSpPr>
          <p:grpSpPr>
            <a:xfrm>
              <a:off x="2771800" y="3341476"/>
              <a:ext cx="437203" cy="468371"/>
              <a:chOff x="328896" y="3999863"/>
              <a:chExt cx="670442" cy="718238"/>
            </a:xfrm>
          </p:grpSpPr>
          <p:sp>
            <p:nvSpPr>
              <p:cNvPr id="553" name="Freeform 1211"/>
              <p:cNvSpPr>
                <a:spLocks/>
              </p:cNvSpPr>
              <p:nvPr/>
            </p:nvSpPr>
            <p:spPr bwMode="auto">
              <a:xfrm>
                <a:off x="828821" y="4444241"/>
                <a:ext cx="170517" cy="224772"/>
              </a:xfrm>
              <a:custGeom>
                <a:avLst/>
                <a:gdLst>
                  <a:gd name="T0" fmla="*/ 0 w 74"/>
                  <a:gd name="T1" fmla="*/ 98 h 98"/>
                  <a:gd name="T2" fmla="*/ 59 w 74"/>
                  <a:gd name="T3" fmla="*/ 98 h 98"/>
                  <a:gd name="T4" fmla="*/ 74 w 74"/>
                  <a:gd name="T5" fmla="*/ 13 h 98"/>
                  <a:gd name="T6" fmla="*/ 43 w 74"/>
                  <a:gd name="T7" fmla="*/ 0 h 98"/>
                  <a:gd name="T8" fmla="*/ 7 w 74"/>
                  <a:gd name="T9" fmla="*/ 50 h 98"/>
                  <a:gd name="T10" fmla="*/ 0 w 74"/>
                  <a:gd name="T11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98">
                    <a:moveTo>
                      <a:pt x="0" y="98"/>
                    </a:moveTo>
                    <a:cubicBezTo>
                      <a:pt x="0" y="98"/>
                      <a:pt x="34" y="89"/>
                      <a:pt x="59" y="98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7" y="50"/>
                      <a:pt x="7" y="50"/>
                      <a:pt x="7" y="50"/>
                    </a:cubicBez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1212"/>
              <p:cNvSpPr>
                <a:spLocks/>
              </p:cNvSpPr>
              <p:nvPr/>
            </p:nvSpPr>
            <p:spPr bwMode="auto">
              <a:xfrm>
                <a:off x="610507" y="4419697"/>
                <a:ext cx="362994" cy="279028"/>
              </a:xfrm>
              <a:custGeom>
                <a:avLst/>
                <a:gdLst>
                  <a:gd name="T0" fmla="*/ 131 w 158"/>
                  <a:gd name="T1" fmla="*/ 1 h 122"/>
                  <a:gd name="T2" fmla="*/ 153 w 158"/>
                  <a:gd name="T3" fmla="*/ 20 h 122"/>
                  <a:gd name="T4" fmla="*/ 155 w 158"/>
                  <a:gd name="T5" fmla="*/ 31 h 122"/>
                  <a:gd name="T6" fmla="*/ 151 w 158"/>
                  <a:gd name="T7" fmla="*/ 44 h 122"/>
                  <a:gd name="T8" fmla="*/ 135 w 158"/>
                  <a:gd name="T9" fmla="*/ 75 h 122"/>
                  <a:gd name="T10" fmla="*/ 124 w 158"/>
                  <a:gd name="T11" fmla="*/ 98 h 122"/>
                  <a:gd name="T12" fmla="*/ 99 w 158"/>
                  <a:gd name="T13" fmla="*/ 108 h 122"/>
                  <a:gd name="T14" fmla="*/ 44 w 158"/>
                  <a:gd name="T15" fmla="*/ 115 h 122"/>
                  <a:gd name="T16" fmla="*/ 3 w 158"/>
                  <a:gd name="T17" fmla="*/ 99 h 122"/>
                  <a:gd name="T18" fmla="*/ 36 w 158"/>
                  <a:gd name="T19" fmla="*/ 28 h 122"/>
                  <a:gd name="T20" fmla="*/ 96 w 158"/>
                  <a:gd name="T21" fmla="*/ 0 h 122"/>
                  <a:gd name="T22" fmla="*/ 131 w 158"/>
                  <a:gd name="T23" fmla="*/ 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8" h="122">
                    <a:moveTo>
                      <a:pt x="131" y="1"/>
                    </a:moveTo>
                    <a:cubicBezTo>
                      <a:pt x="138" y="8"/>
                      <a:pt x="145" y="13"/>
                      <a:pt x="153" y="20"/>
                    </a:cubicBezTo>
                    <a:cubicBezTo>
                      <a:pt x="158" y="24"/>
                      <a:pt x="157" y="25"/>
                      <a:pt x="155" y="31"/>
                    </a:cubicBezTo>
                    <a:cubicBezTo>
                      <a:pt x="153" y="36"/>
                      <a:pt x="152" y="40"/>
                      <a:pt x="151" y="44"/>
                    </a:cubicBezTo>
                    <a:cubicBezTo>
                      <a:pt x="145" y="63"/>
                      <a:pt x="142" y="56"/>
                      <a:pt x="135" y="75"/>
                    </a:cubicBezTo>
                    <a:cubicBezTo>
                      <a:pt x="132" y="83"/>
                      <a:pt x="132" y="94"/>
                      <a:pt x="124" y="98"/>
                    </a:cubicBezTo>
                    <a:cubicBezTo>
                      <a:pt x="116" y="101"/>
                      <a:pt x="107" y="105"/>
                      <a:pt x="99" y="108"/>
                    </a:cubicBezTo>
                    <a:cubicBezTo>
                      <a:pt x="81" y="115"/>
                      <a:pt x="63" y="122"/>
                      <a:pt x="44" y="115"/>
                    </a:cubicBezTo>
                    <a:cubicBezTo>
                      <a:pt x="27" y="110"/>
                      <a:pt x="5" y="118"/>
                      <a:pt x="3" y="99"/>
                    </a:cubicBezTo>
                    <a:cubicBezTo>
                      <a:pt x="0" y="73"/>
                      <a:pt x="16" y="43"/>
                      <a:pt x="36" y="28"/>
                    </a:cubicBezTo>
                    <a:cubicBezTo>
                      <a:pt x="96" y="0"/>
                      <a:pt x="96" y="0"/>
                      <a:pt x="96" y="0"/>
                    </a:cubicBezTo>
                    <a:lnTo>
                      <a:pt x="131" y="1"/>
                    </a:ln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1213"/>
              <p:cNvSpPr>
                <a:spLocks/>
              </p:cNvSpPr>
              <p:nvPr/>
            </p:nvSpPr>
            <p:spPr bwMode="auto">
              <a:xfrm>
                <a:off x="551085" y="4630259"/>
                <a:ext cx="183435" cy="59423"/>
              </a:xfrm>
              <a:custGeom>
                <a:avLst/>
                <a:gdLst>
                  <a:gd name="T0" fmla="*/ 80 w 80"/>
                  <a:gd name="T1" fmla="*/ 26 h 26"/>
                  <a:gd name="T2" fmla="*/ 0 w 80"/>
                  <a:gd name="T3" fmla="*/ 24 h 26"/>
                  <a:gd name="T4" fmla="*/ 16 w 80"/>
                  <a:gd name="T5" fmla="*/ 6 h 26"/>
                  <a:gd name="T6" fmla="*/ 43 w 80"/>
                  <a:gd name="T7" fmla="*/ 0 h 26"/>
                  <a:gd name="T8" fmla="*/ 65 w 80"/>
                  <a:gd name="T9" fmla="*/ 17 h 26"/>
                  <a:gd name="T10" fmla="*/ 80 w 80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26">
                    <a:moveTo>
                      <a:pt x="80" y="26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64" y="16"/>
                      <a:pt x="65" y="17"/>
                    </a:cubicBezTo>
                    <a:cubicBezTo>
                      <a:pt x="66" y="19"/>
                      <a:pt x="80" y="26"/>
                      <a:pt x="80" y="26"/>
                    </a:cubicBezTo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1214"/>
              <p:cNvSpPr>
                <a:spLocks/>
              </p:cNvSpPr>
              <p:nvPr/>
            </p:nvSpPr>
            <p:spPr bwMode="auto">
              <a:xfrm>
                <a:off x="425781" y="4196216"/>
                <a:ext cx="341034" cy="319073"/>
              </a:xfrm>
              <a:custGeom>
                <a:avLst/>
                <a:gdLst>
                  <a:gd name="T0" fmla="*/ 149 w 149"/>
                  <a:gd name="T1" fmla="*/ 53 h 139"/>
                  <a:gd name="T2" fmla="*/ 103 w 149"/>
                  <a:gd name="T3" fmla="*/ 133 h 139"/>
                  <a:gd name="T4" fmla="*/ 94 w 149"/>
                  <a:gd name="T5" fmla="*/ 129 h 139"/>
                  <a:gd name="T6" fmla="*/ 90 w 149"/>
                  <a:gd name="T7" fmla="*/ 130 h 139"/>
                  <a:gd name="T8" fmla="*/ 85 w 149"/>
                  <a:gd name="T9" fmla="*/ 139 h 139"/>
                  <a:gd name="T10" fmla="*/ 0 w 149"/>
                  <a:gd name="T11" fmla="*/ 106 h 139"/>
                  <a:gd name="T12" fmla="*/ 45 w 149"/>
                  <a:gd name="T13" fmla="*/ 0 h 139"/>
                  <a:gd name="T14" fmla="*/ 149 w 149"/>
                  <a:gd name="T15" fmla="*/ 5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9" h="139">
                    <a:moveTo>
                      <a:pt x="149" y="53"/>
                    </a:moveTo>
                    <a:cubicBezTo>
                      <a:pt x="103" y="133"/>
                      <a:pt x="103" y="133"/>
                      <a:pt x="103" y="133"/>
                    </a:cubicBezTo>
                    <a:cubicBezTo>
                      <a:pt x="94" y="129"/>
                      <a:pt x="94" y="129"/>
                      <a:pt x="94" y="129"/>
                    </a:cubicBezTo>
                    <a:cubicBezTo>
                      <a:pt x="92" y="128"/>
                      <a:pt x="91" y="129"/>
                      <a:pt x="90" y="130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49" y="53"/>
                      <a:pt x="149" y="53"/>
                      <a:pt x="149" y="53"/>
                    </a:cubicBezTo>
                  </a:path>
                </a:pathLst>
              </a:custGeom>
              <a:solidFill>
                <a:srgbClr val="F6CE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1215"/>
              <p:cNvSpPr>
                <a:spLocks/>
              </p:cNvSpPr>
              <p:nvPr/>
            </p:nvSpPr>
            <p:spPr bwMode="auto">
              <a:xfrm>
                <a:off x="328896" y="3999863"/>
                <a:ext cx="488299" cy="618770"/>
              </a:xfrm>
              <a:custGeom>
                <a:avLst/>
                <a:gdLst>
                  <a:gd name="T0" fmla="*/ 378 w 378"/>
                  <a:gd name="T1" fmla="*/ 394 h 479"/>
                  <a:gd name="T2" fmla="*/ 142 w 378"/>
                  <a:gd name="T3" fmla="*/ 479 h 479"/>
                  <a:gd name="T4" fmla="*/ 0 w 378"/>
                  <a:gd name="T5" fmla="*/ 85 h 479"/>
                  <a:gd name="T6" fmla="*/ 238 w 378"/>
                  <a:gd name="T7" fmla="*/ 0 h 479"/>
                  <a:gd name="T8" fmla="*/ 378 w 378"/>
                  <a:gd name="T9" fmla="*/ 394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79">
                    <a:moveTo>
                      <a:pt x="378" y="394"/>
                    </a:moveTo>
                    <a:lnTo>
                      <a:pt x="142" y="479"/>
                    </a:lnTo>
                    <a:lnTo>
                      <a:pt x="0" y="85"/>
                    </a:lnTo>
                    <a:lnTo>
                      <a:pt x="238" y="0"/>
                    </a:lnTo>
                    <a:lnTo>
                      <a:pt x="378" y="394"/>
                    </a:lnTo>
                    <a:close/>
                  </a:path>
                </a:pathLst>
              </a:custGeom>
              <a:solidFill>
                <a:srgbClr val="F0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1216"/>
              <p:cNvSpPr>
                <a:spLocks/>
              </p:cNvSpPr>
              <p:nvPr/>
            </p:nvSpPr>
            <p:spPr bwMode="auto">
              <a:xfrm>
                <a:off x="328896" y="3999863"/>
                <a:ext cx="488299" cy="618770"/>
              </a:xfrm>
              <a:custGeom>
                <a:avLst/>
                <a:gdLst>
                  <a:gd name="T0" fmla="*/ 378 w 378"/>
                  <a:gd name="T1" fmla="*/ 394 h 479"/>
                  <a:gd name="T2" fmla="*/ 142 w 378"/>
                  <a:gd name="T3" fmla="*/ 479 h 479"/>
                  <a:gd name="T4" fmla="*/ 0 w 378"/>
                  <a:gd name="T5" fmla="*/ 85 h 479"/>
                  <a:gd name="T6" fmla="*/ 238 w 378"/>
                  <a:gd name="T7" fmla="*/ 0 h 479"/>
                  <a:gd name="T8" fmla="*/ 378 w 378"/>
                  <a:gd name="T9" fmla="*/ 394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79">
                    <a:moveTo>
                      <a:pt x="378" y="394"/>
                    </a:moveTo>
                    <a:lnTo>
                      <a:pt x="142" y="479"/>
                    </a:lnTo>
                    <a:lnTo>
                      <a:pt x="0" y="85"/>
                    </a:lnTo>
                    <a:lnTo>
                      <a:pt x="238" y="0"/>
                    </a:lnTo>
                    <a:lnTo>
                      <a:pt x="378" y="39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1217"/>
              <p:cNvSpPr>
                <a:spLocks/>
              </p:cNvSpPr>
              <p:nvPr/>
            </p:nvSpPr>
            <p:spPr bwMode="auto">
              <a:xfrm>
                <a:off x="425781" y="4437782"/>
                <a:ext cx="192477" cy="260943"/>
              </a:xfrm>
              <a:custGeom>
                <a:avLst/>
                <a:gdLst>
                  <a:gd name="T0" fmla="*/ 149 w 149"/>
                  <a:gd name="T1" fmla="*/ 57 h 202"/>
                  <a:gd name="T2" fmla="*/ 72 w 149"/>
                  <a:gd name="T3" fmla="*/ 202 h 202"/>
                  <a:gd name="T4" fmla="*/ 0 w 149"/>
                  <a:gd name="T5" fmla="*/ 0 h 202"/>
                  <a:gd name="T6" fmla="*/ 149 w 149"/>
                  <a:gd name="T7" fmla="*/ 57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" h="202">
                    <a:moveTo>
                      <a:pt x="149" y="57"/>
                    </a:moveTo>
                    <a:lnTo>
                      <a:pt x="72" y="202"/>
                    </a:lnTo>
                    <a:lnTo>
                      <a:pt x="0" y="0"/>
                    </a:lnTo>
                    <a:lnTo>
                      <a:pt x="149" y="57"/>
                    </a:lnTo>
                    <a:close/>
                  </a:path>
                </a:pathLst>
              </a:custGeom>
              <a:solidFill>
                <a:srgbClr val="F4A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1218"/>
              <p:cNvSpPr>
                <a:spLocks/>
              </p:cNvSpPr>
              <p:nvPr/>
            </p:nvSpPr>
            <p:spPr bwMode="auto">
              <a:xfrm>
                <a:off x="425781" y="4437782"/>
                <a:ext cx="192477" cy="260943"/>
              </a:xfrm>
              <a:custGeom>
                <a:avLst/>
                <a:gdLst>
                  <a:gd name="T0" fmla="*/ 149 w 149"/>
                  <a:gd name="T1" fmla="*/ 57 h 202"/>
                  <a:gd name="T2" fmla="*/ 72 w 149"/>
                  <a:gd name="T3" fmla="*/ 202 h 202"/>
                  <a:gd name="T4" fmla="*/ 0 w 149"/>
                  <a:gd name="T5" fmla="*/ 0 h 202"/>
                  <a:gd name="T6" fmla="*/ 149 w 149"/>
                  <a:gd name="T7" fmla="*/ 57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" h="202">
                    <a:moveTo>
                      <a:pt x="149" y="57"/>
                    </a:moveTo>
                    <a:lnTo>
                      <a:pt x="72" y="202"/>
                    </a:lnTo>
                    <a:lnTo>
                      <a:pt x="0" y="0"/>
                    </a:lnTo>
                    <a:lnTo>
                      <a:pt x="149" y="5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1219"/>
              <p:cNvSpPr>
                <a:spLocks/>
              </p:cNvSpPr>
              <p:nvPr/>
            </p:nvSpPr>
            <p:spPr bwMode="auto">
              <a:xfrm>
                <a:off x="659596" y="4313769"/>
                <a:ext cx="198936" cy="263526"/>
              </a:xfrm>
              <a:custGeom>
                <a:avLst/>
                <a:gdLst>
                  <a:gd name="T0" fmla="*/ 80 w 154"/>
                  <a:gd name="T1" fmla="*/ 0 h 204"/>
                  <a:gd name="T2" fmla="*/ 154 w 154"/>
                  <a:gd name="T3" fmla="*/ 204 h 204"/>
                  <a:gd name="T4" fmla="*/ 0 w 154"/>
                  <a:gd name="T5" fmla="*/ 142 h 204"/>
                  <a:gd name="T6" fmla="*/ 80 w 154"/>
                  <a:gd name="T7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4" h="204">
                    <a:moveTo>
                      <a:pt x="80" y="0"/>
                    </a:moveTo>
                    <a:lnTo>
                      <a:pt x="154" y="204"/>
                    </a:lnTo>
                    <a:lnTo>
                      <a:pt x="0" y="142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F4A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1220"/>
              <p:cNvSpPr>
                <a:spLocks/>
              </p:cNvSpPr>
              <p:nvPr/>
            </p:nvSpPr>
            <p:spPr bwMode="auto">
              <a:xfrm>
                <a:off x="659596" y="4313769"/>
                <a:ext cx="198936" cy="263526"/>
              </a:xfrm>
              <a:custGeom>
                <a:avLst/>
                <a:gdLst>
                  <a:gd name="T0" fmla="*/ 80 w 154"/>
                  <a:gd name="T1" fmla="*/ 0 h 204"/>
                  <a:gd name="T2" fmla="*/ 154 w 154"/>
                  <a:gd name="T3" fmla="*/ 204 h 204"/>
                  <a:gd name="T4" fmla="*/ 0 w 154"/>
                  <a:gd name="T5" fmla="*/ 142 h 204"/>
                  <a:gd name="T6" fmla="*/ 80 w 154"/>
                  <a:gd name="T7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4" h="204">
                    <a:moveTo>
                      <a:pt x="80" y="0"/>
                    </a:moveTo>
                    <a:lnTo>
                      <a:pt x="154" y="204"/>
                    </a:lnTo>
                    <a:lnTo>
                      <a:pt x="0" y="142"/>
                    </a:lnTo>
                    <a:lnTo>
                      <a:pt x="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1221"/>
              <p:cNvSpPr>
                <a:spLocks/>
              </p:cNvSpPr>
              <p:nvPr/>
            </p:nvSpPr>
            <p:spPr bwMode="auto">
              <a:xfrm>
                <a:off x="517498" y="4485578"/>
                <a:ext cx="341034" cy="213146"/>
              </a:xfrm>
              <a:custGeom>
                <a:avLst/>
                <a:gdLst>
                  <a:gd name="T0" fmla="*/ 50 w 149"/>
                  <a:gd name="T1" fmla="*/ 0 h 93"/>
                  <a:gd name="T2" fmla="*/ 149 w 149"/>
                  <a:gd name="T3" fmla="*/ 40 h 93"/>
                  <a:gd name="T4" fmla="*/ 0 w 149"/>
                  <a:gd name="T5" fmla="*/ 93 h 93"/>
                  <a:gd name="T6" fmla="*/ 50 w 149"/>
                  <a:gd name="T7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" h="93">
                    <a:moveTo>
                      <a:pt x="50" y="0"/>
                    </a:moveTo>
                    <a:cubicBezTo>
                      <a:pt x="55" y="2"/>
                      <a:pt x="129" y="32"/>
                      <a:pt x="149" y="4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11" y="74"/>
                      <a:pt x="48" y="4"/>
                      <a:pt x="50" y="0"/>
                    </a:cubicBezTo>
                  </a:path>
                </a:pathLst>
              </a:custGeom>
              <a:solidFill>
                <a:srgbClr val="DA5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1222"/>
              <p:cNvSpPr>
                <a:spLocks/>
              </p:cNvSpPr>
              <p:nvPr/>
            </p:nvSpPr>
            <p:spPr bwMode="auto">
              <a:xfrm>
                <a:off x="372817" y="4042492"/>
                <a:ext cx="245441" cy="91717"/>
              </a:xfrm>
              <a:custGeom>
                <a:avLst/>
                <a:gdLst>
                  <a:gd name="T0" fmla="*/ 190 w 190"/>
                  <a:gd name="T1" fmla="*/ 4 h 71"/>
                  <a:gd name="T2" fmla="*/ 1 w 190"/>
                  <a:gd name="T3" fmla="*/ 71 h 71"/>
                  <a:gd name="T4" fmla="*/ 0 w 190"/>
                  <a:gd name="T5" fmla="*/ 68 h 71"/>
                  <a:gd name="T6" fmla="*/ 188 w 190"/>
                  <a:gd name="T7" fmla="*/ 0 h 71"/>
                  <a:gd name="T8" fmla="*/ 190 w 190"/>
                  <a:gd name="T9" fmla="*/ 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71">
                    <a:moveTo>
                      <a:pt x="190" y="4"/>
                    </a:moveTo>
                    <a:lnTo>
                      <a:pt x="1" y="71"/>
                    </a:lnTo>
                    <a:lnTo>
                      <a:pt x="0" y="68"/>
                    </a:lnTo>
                    <a:lnTo>
                      <a:pt x="188" y="0"/>
                    </a:lnTo>
                    <a:lnTo>
                      <a:pt x="190" y="4"/>
                    </a:lnTo>
                    <a:close/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1223"/>
              <p:cNvSpPr>
                <a:spLocks/>
              </p:cNvSpPr>
              <p:nvPr/>
            </p:nvSpPr>
            <p:spPr bwMode="auto">
              <a:xfrm>
                <a:off x="384443" y="4068328"/>
                <a:ext cx="242857" cy="91717"/>
              </a:xfrm>
              <a:custGeom>
                <a:avLst/>
                <a:gdLst>
                  <a:gd name="T0" fmla="*/ 188 w 188"/>
                  <a:gd name="T1" fmla="*/ 3 h 71"/>
                  <a:gd name="T2" fmla="*/ 0 w 188"/>
                  <a:gd name="T3" fmla="*/ 71 h 71"/>
                  <a:gd name="T4" fmla="*/ 0 w 188"/>
                  <a:gd name="T5" fmla="*/ 67 h 71"/>
                  <a:gd name="T6" fmla="*/ 186 w 188"/>
                  <a:gd name="T7" fmla="*/ 0 h 71"/>
                  <a:gd name="T8" fmla="*/ 188 w 188"/>
                  <a:gd name="T9" fmla="*/ 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71">
                    <a:moveTo>
                      <a:pt x="188" y="3"/>
                    </a:moveTo>
                    <a:lnTo>
                      <a:pt x="0" y="71"/>
                    </a:lnTo>
                    <a:lnTo>
                      <a:pt x="0" y="67"/>
                    </a:lnTo>
                    <a:lnTo>
                      <a:pt x="186" y="0"/>
                    </a:lnTo>
                    <a:lnTo>
                      <a:pt x="188" y="3"/>
                    </a:lnTo>
                    <a:close/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1224"/>
              <p:cNvSpPr>
                <a:spLocks/>
              </p:cNvSpPr>
              <p:nvPr/>
            </p:nvSpPr>
            <p:spPr bwMode="auto">
              <a:xfrm>
                <a:off x="393486" y="4095456"/>
                <a:ext cx="242857" cy="91717"/>
              </a:xfrm>
              <a:custGeom>
                <a:avLst/>
                <a:gdLst>
                  <a:gd name="T0" fmla="*/ 188 w 188"/>
                  <a:gd name="T1" fmla="*/ 4 h 71"/>
                  <a:gd name="T2" fmla="*/ 0 w 188"/>
                  <a:gd name="T3" fmla="*/ 71 h 71"/>
                  <a:gd name="T4" fmla="*/ 0 w 188"/>
                  <a:gd name="T5" fmla="*/ 68 h 71"/>
                  <a:gd name="T6" fmla="*/ 188 w 188"/>
                  <a:gd name="T7" fmla="*/ 0 h 71"/>
                  <a:gd name="T8" fmla="*/ 188 w 188"/>
                  <a:gd name="T9" fmla="*/ 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71">
                    <a:moveTo>
                      <a:pt x="188" y="4"/>
                    </a:moveTo>
                    <a:lnTo>
                      <a:pt x="0" y="71"/>
                    </a:lnTo>
                    <a:lnTo>
                      <a:pt x="0" y="68"/>
                    </a:lnTo>
                    <a:lnTo>
                      <a:pt x="188" y="0"/>
                    </a:lnTo>
                    <a:lnTo>
                      <a:pt x="188" y="4"/>
                    </a:lnTo>
                    <a:close/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1225"/>
              <p:cNvSpPr>
                <a:spLocks/>
              </p:cNvSpPr>
              <p:nvPr/>
            </p:nvSpPr>
            <p:spPr bwMode="auto">
              <a:xfrm>
                <a:off x="402528" y="4121292"/>
                <a:ext cx="242857" cy="91717"/>
              </a:xfrm>
              <a:custGeom>
                <a:avLst/>
                <a:gdLst>
                  <a:gd name="T0" fmla="*/ 188 w 188"/>
                  <a:gd name="T1" fmla="*/ 3 h 71"/>
                  <a:gd name="T2" fmla="*/ 0 w 188"/>
                  <a:gd name="T3" fmla="*/ 71 h 71"/>
                  <a:gd name="T4" fmla="*/ 0 w 188"/>
                  <a:gd name="T5" fmla="*/ 67 h 71"/>
                  <a:gd name="T6" fmla="*/ 188 w 188"/>
                  <a:gd name="T7" fmla="*/ 0 h 71"/>
                  <a:gd name="T8" fmla="*/ 188 w 188"/>
                  <a:gd name="T9" fmla="*/ 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71">
                    <a:moveTo>
                      <a:pt x="188" y="3"/>
                    </a:moveTo>
                    <a:lnTo>
                      <a:pt x="0" y="71"/>
                    </a:lnTo>
                    <a:lnTo>
                      <a:pt x="0" y="67"/>
                    </a:lnTo>
                    <a:lnTo>
                      <a:pt x="188" y="0"/>
                    </a:lnTo>
                    <a:lnTo>
                      <a:pt x="188" y="3"/>
                    </a:lnTo>
                    <a:close/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1226"/>
              <p:cNvSpPr>
                <a:spLocks/>
              </p:cNvSpPr>
              <p:nvPr/>
            </p:nvSpPr>
            <p:spPr bwMode="auto">
              <a:xfrm>
                <a:off x="411571" y="4148420"/>
                <a:ext cx="242857" cy="91717"/>
              </a:xfrm>
              <a:custGeom>
                <a:avLst/>
                <a:gdLst>
                  <a:gd name="T0" fmla="*/ 188 w 188"/>
                  <a:gd name="T1" fmla="*/ 4 h 71"/>
                  <a:gd name="T2" fmla="*/ 2 w 188"/>
                  <a:gd name="T3" fmla="*/ 71 h 71"/>
                  <a:gd name="T4" fmla="*/ 0 w 188"/>
                  <a:gd name="T5" fmla="*/ 68 h 71"/>
                  <a:gd name="T6" fmla="*/ 188 w 188"/>
                  <a:gd name="T7" fmla="*/ 0 h 71"/>
                  <a:gd name="T8" fmla="*/ 188 w 188"/>
                  <a:gd name="T9" fmla="*/ 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71">
                    <a:moveTo>
                      <a:pt x="188" y="4"/>
                    </a:moveTo>
                    <a:lnTo>
                      <a:pt x="2" y="71"/>
                    </a:lnTo>
                    <a:lnTo>
                      <a:pt x="0" y="68"/>
                    </a:lnTo>
                    <a:lnTo>
                      <a:pt x="188" y="0"/>
                    </a:lnTo>
                    <a:lnTo>
                      <a:pt x="188" y="4"/>
                    </a:lnTo>
                    <a:close/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1227"/>
              <p:cNvSpPr>
                <a:spLocks/>
              </p:cNvSpPr>
              <p:nvPr/>
            </p:nvSpPr>
            <p:spPr bwMode="auto">
              <a:xfrm>
                <a:off x="420613" y="4174256"/>
                <a:ext cx="245441" cy="91717"/>
              </a:xfrm>
              <a:custGeom>
                <a:avLst/>
                <a:gdLst>
                  <a:gd name="T0" fmla="*/ 190 w 190"/>
                  <a:gd name="T1" fmla="*/ 3 h 71"/>
                  <a:gd name="T2" fmla="*/ 2 w 190"/>
                  <a:gd name="T3" fmla="*/ 71 h 71"/>
                  <a:gd name="T4" fmla="*/ 0 w 190"/>
                  <a:gd name="T5" fmla="*/ 67 h 71"/>
                  <a:gd name="T6" fmla="*/ 188 w 190"/>
                  <a:gd name="T7" fmla="*/ 0 h 71"/>
                  <a:gd name="T8" fmla="*/ 190 w 190"/>
                  <a:gd name="T9" fmla="*/ 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71">
                    <a:moveTo>
                      <a:pt x="190" y="3"/>
                    </a:moveTo>
                    <a:lnTo>
                      <a:pt x="2" y="71"/>
                    </a:lnTo>
                    <a:lnTo>
                      <a:pt x="0" y="67"/>
                    </a:lnTo>
                    <a:lnTo>
                      <a:pt x="188" y="0"/>
                    </a:lnTo>
                    <a:lnTo>
                      <a:pt x="190" y="3"/>
                    </a:lnTo>
                    <a:close/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1228"/>
              <p:cNvSpPr>
                <a:spLocks/>
              </p:cNvSpPr>
              <p:nvPr/>
            </p:nvSpPr>
            <p:spPr bwMode="auto">
              <a:xfrm>
                <a:off x="429656" y="4201383"/>
                <a:ext cx="245441" cy="91717"/>
              </a:xfrm>
              <a:custGeom>
                <a:avLst/>
                <a:gdLst>
                  <a:gd name="T0" fmla="*/ 190 w 190"/>
                  <a:gd name="T1" fmla="*/ 3 h 71"/>
                  <a:gd name="T2" fmla="*/ 2 w 190"/>
                  <a:gd name="T3" fmla="*/ 71 h 71"/>
                  <a:gd name="T4" fmla="*/ 0 w 190"/>
                  <a:gd name="T5" fmla="*/ 67 h 71"/>
                  <a:gd name="T6" fmla="*/ 188 w 190"/>
                  <a:gd name="T7" fmla="*/ 0 h 71"/>
                  <a:gd name="T8" fmla="*/ 190 w 190"/>
                  <a:gd name="T9" fmla="*/ 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71">
                    <a:moveTo>
                      <a:pt x="190" y="3"/>
                    </a:moveTo>
                    <a:lnTo>
                      <a:pt x="2" y="71"/>
                    </a:lnTo>
                    <a:lnTo>
                      <a:pt x="0" y="67"/>
                    </a:lnTo>
                    <a:lnTo>
                      <a:pt x="188" y="0"/>
                    </a:lnTo>
                    <a:lnTo>
                      <a:pt x="190" y="3"/>
                    </a:lnTo>
                    <a:close/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1229"/>
              <p:cNvSpPr>
                <a:spLocks/>
              </p:cNvSpPr>
              <p:nvPr/>
            </p:nvSpPr>
            <p:spPr bwMode="auto">
              <a:xfrm>
                <a:off x="438699" y="4225927"/>
                <a:ext cx="245441" cy="91717"/>
              </a:xfrm>
              <a:custGeom>
                <a:avLst/>
                <a:gdLst>
                  <a:gd name="T0" fmla="*/ 190 w 190"/>
                  <a:gd name="T1" fmla="*/ 4 h 71"/>
                  <a:gd name="T2" fmla="*/ 2 w 190"/>
                  <a:gd name="T3" fmla="*/ 71 h 71"/>
                  <a:gd name="T4" fmla="*/ 0 w 190"/>
                  <a:gd name="T5" fmla="*/ 68 h 71"/>
                  <a:gd name="T6" fmla="*/ 188 w 190"/>
                  <a:gd name="T7" fmla="*/ 0 h 71"/>
                  <a:gd name="T8" fmla="*/ 190 w 190"/>
                  <a:gd name="T9" fmla="*/ 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71">
                    <a:moveTo>
                      <a:pt x="190" y="4"/>
                    </a:moveTo>
                    <a:lnTo>
                      <a:pt x="2" y="71"/>
                    </a:lnTo>
                    <a:lnTo>
                      <a:pt x="0" y="68"/>
                    </a:lnTo>
                    <a:lnTo>
                      <a:pt x="188" y="0"/>
                    </a:lnTo>
                    <a:lnTo>
                      <a:pt x="190" y="4"/>
                    </a:lnTo>
                    <a:close/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1230"/>
              <p:cNvSpPr>
                <a:spLocks/>
              </p:cNvSpPr>
              <p:nvPr/>
            </p:nvSpPr>
            <p:spPr bwMode="auto">
              <a:xfrm>
                <a:off x="447741" y="4254347"/>
                <a:ext cx="245441" cy="89134"/>
              </a:xfrm>
              <a:custGeom>
                <a:avLst/>
                <a:gdLst>
                  <a:gd name="T0" fmla="*/ 190 w 190"/>
                  <a:gd name="T1" fmla="*/ 3 h 69"/>
                  <a:gd name="T2" fmla="*/ 2 w 190"/>
                  <a:gd name="T3" fmla="*/ 69 h 69"/>
                  <a:gd name="T4" fmla="*/ 0 w 190"/>
                  <a:gd name="T5" fmla="*/ 67 h 69"/>
                  <a:gd name="T6" fmla="*/ 189 w 190"/>
                  <a:gd name="T7" fmla="*/ 0 h 69"/>
                  <a:gd name="T8" fmla="*/ 190 w 190"/>
                  <a:gd name="T9" fmla="*/ 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69">
                    <a:moveTo>
                      <a:pt x="190" y="3"/>
                    </a:moveTo>
                    <a:lnTo>
                      <a:pt x="2" y="69"/>
                    </a:lnTo>
                    <a:lnTo>
                      <a:pt x="0" y="67"/>
                    </a:lnTo>
                    <a:lnTo>
                      <a:pt x="189" y="0"/>
                    </a:lnTo>
                    <a:lnTo>
                      <a:pt x="190" y="3"/>
                    </a:lnTo>
                    <a:close/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1231"/>
              <p:cNvSpPr>
                <a:spLocks/>
              </p:cNvSpPr>
              <p:nvPr/>
            </p:nvSpPr>
            <p:spPr bwMode="auto">
              <a:xfrm>
                <a:off x="456784" y="4278891"/>
                <a:ext cx="245441" cy="91717"/>
              </a:xfrm>
              <a:custGeom>
                <a:avLst/>
                <a:gdLst>
                  <a:gd name="T0" fmla="*/ 190 w 190"/>
                  <a:gd name="T1" fmla="*/ 4 h 71"/>
                  <a:gd name="T2" fmla="*/ 2 w 190"/>
                  <a:gd name="T3" fmla="*/ 71 h 71"/>
                  <a:gd name="T4" fmla="*/ 0 w 190"/>
                  <a:gd name="T5" fmla="*/ 68 h 71"/>
                  <a:gd name="T6" fmla="*/ 189 w 190"/>
                  <a:gd name="T7" fmla="*/ 0 h 71"/>
                  <a:gd name="T8" fmla="*/ 190 w 190"/>
                  <a:gd name="T9" fmla="*/ 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71">
                    <a:moveTo>
                      <a:pt x="190" y="4"/>
                    </a:moveTo>
                    <a:lnTo>
                      <a:pt x="2" y="71"/>
                    </a:lnTo>
                    <a:lnTo>
                      <a:pt x="0" y="68"/>
                    </a:lnTo>
                    <a:lnTo>
                      <a:pt x="189" y="0"/>
                    </a:lnTo>
                    <a:lnTo>
                      <a:pt x="190" y="4"/>
                    </a:lnTo>
                    <a:close/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1232"/>
              <p:cNvSpPr>
                <a:spLocks/>
              </p:cNvSpPr>
              <p:nvPr/>
            </p:nvSpPr>
            <p:spPr bwMode="auto">
              <a:xfrm>
                <a:off x="456784" y="4278891"/>
                <a:ext cx="245441" cy="91717"/>
              </a:xfrm>
              <a:custGeom>
                <a:avLst/>
                <a:gdLst>
                  <a:gd name="T0" fmla="*/ 190 w 190"/>
                  <a:gd name="T1" fmla="*/ 4 h 71"/>
                  <a:gd name="T2" fmla="*/ 2 w 190"/>
                  <a:gd name="T3" fmla="*/ 71 h 71"/>
                  <a:gd name="T4" fmla="*/ 0 w 190"/>
                  <a:gd name="T5" fmla="*/ 68 h 71"/>
                  <a:gd name="T6" fmla="*/ 189 w 190"/>
                  <a:gd name="T7" fmla="*/ 0 h 71"/>
                  <a:gd name="T8" fmla="*/ 190 w 190"/>
                  <a:gd name="T9" fmla="*/ 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71">
                    <a:moveTo>
                      <a:pt x="190" y="4"/>
                    </a:moveTo>
                    <a:lnTo>
                      <a:pt x="2" y="71"/>
                    </a:lnTo>
                    <a:lnTo>
                      <a:pt x="0" y="68"/>
                    </a:lnTo>
                    <a:lnTo>
                      <a:pt x="189" y="0"/>
                    </a:lnTo>
                    <a:lnTo>
                      <a:pt x="190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1233"/>
              <p:cNvSpPr>
                <a:spLocks/>
              </p:cNvSpPr>
              <p:nvPr/>
            </p:nvSpPr>
            <p:spPr bwMode="auto">
              <a:xfrm>
                <a:off x="638927" y="4302143"/>
                <a:ext cx="104635" cy="77508"/>
              </a:xfrm>
              <a:custGeom>
                <a:avLst/>
                <a:gdLst>
                  <a:gd name="T0" fmla="*/ 7 w 46"/>
                  <a:gd name="T1" fmla="*/ 0 h 34"/>
                  <a:gd name="T2" fmla="*/ 3 w 46"/>
                  <a:gd name="T3" fmla="*/ 1 h 34"/>
                  <a:gd name="T4" fmla="*/ 6 w 46"/>
                  <a:gd name="T5" fmla="*/ 15 h 34"/>
                  <a:gd name="T6" fmla="*/ 22 w 46"/>
                  <a:gd name="T7" fmla="*/ 29 h 34"/>
                  <a:gd name="T8" fmla="*/ 38 w 46"/>
                  <a:gd name="T9" fmla="*/ 34 h 34"/>
                  <a:gd name="T10" fmla="*/ 46 w 46"/>
                  <a:gd name="T11" fmla="*/ 19 h 34"/>
                  <a:gd name="T12" fmla="*/ 41 w 46"/>
                  <a:gd name="T13" fmla="*/ 14 h 34"/>
                  <a:gd name="T14" fmla="*/ 22 w 46"/>
                  <a:gd name="T15" fmla="*/ 3 h 34"/>
                  <a:gd name="T16" fmla="*/ 7 w 46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34">
                    <a:moveTo>
                      <a:pt x="7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5"/>
                      <a:pt x="4" y="11"/>
                      <a:pt x="6" y="15"/>
                    </a:cubicBezTo>
                    <a:cubicBezTo>
                      <a:pt x="10" y="20"/>
                      <a:pt x="16" y="26"/>
                      <a:pt x="22" y="29"/>
                    </a:cubicBezTo>
                    <a:cubicBezTo>
                      <a:pt x="27" y="31"/>
                      <a:pt x="32" y="33"/>
                      <a:pt x="38" y="34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D0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1234"/>
              <p:cNvSpPr>
                <a:spLocks/>
              </p:cNvSpPr>
              <p:nvPr/>
            </p:nvSpPr>
            <p:spPr bwMode="auto">
              <a:xfrm>
                <a:off x="725477" y="4346064"/>
                <a:ext cx="55547" cy="38754"/>
              </a:xfrm>
              <a:custGeom>
                <a:avLst/>
                <a:gdLst>
                  <a:gd name="T0" fmla="*/ 8 w 24"/>
                  <a:gd name="T1" fmla="*/ 0 h 17"/>
                  <a:gd name="T2" fmla="*/ 0 w 24"/>
                  <a:gd name="T3" fmla="*/ 15 h 17"/>
                  <a:gd name="T4" fmla="*/ 2 w 24"/>
                  <a:gd name="T5" fmla="*/ 15 h 17"/>
                  <a:gd name="T6" fmla="*/ 10 w 24"/>
                  <a:gd name="T7" fmla="*/ 17 h 17"/>
                  <a:gd name="T8" fmla="*/ 11 w 24"/>
                  <a:gd name="T9" fmla="*/ 17 h 17"/>
                  <a:gd name="T10" fmla="*/ 23 w 24"/>
                  <a:gd name="T11" fmla="*/ 15 h 17"/>
                  <a:gd name="T12" fmla="*/ 8 w 24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7">
                    <a:moveTo>
                      <a:pt x="8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5"/>
                      <a:pt x="2" y="15"/>
                    </a:cubicBezTo>
                    <a:cubicBezTo>
                      <a:pt x="5" y="16"/>
                      <a:pt x="7" y="16"/>
                      <a:pt x="10" y="17"/>
                    </a:cubicBezTo>
                    <a:cubicBezTo>
                      <a:pt x="10" y="17"/>
                      <a:pt x="11" y="17"/>
                      <a:pt x="11" y="17"/>
                    </a:cubicBezTo>
                    <a:cubicBezTo>
                      <a:pt x="14" y="17"/>
                      <a:pt x="24" y="16"/>
                      <a:pt x="23" y="15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D29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1235"/>
              <p:cNvSpPr>
                <a:spLocks/>
              </p:cNvSpPr>
              <p:nvPr/>
            </p:nvSpPr>
            <p:spPr bwMode="auto">
              <a:xfrm>
                <a:off x="645386" y="4299560"/>
                <a:ext cx="9043" cy="5167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2 h 2"/>
                  <a:gd name="T4" fmla="*/ 4 w 4"/>
                  <a:gd name="T5" fmla="*/ 1 h 2"/>
                  <a:gd name="T6" fmla="*/ 2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DA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1236"/>
              <p:cNvSpPr>
                <a:spLocks/>
              </p:cNvSpPr>
              <p:nvPr/>
            </p:nvSpPr>
            <p:spPr bwMode="auto">
              <a:xfrm>
                <a:off x="641510" y="4284058"/>
                <a:ext cx="320365" cy="272569"/>
              </a:xfrm>
              <a:custGeom>
                <a:avLst/>
                <a:gdLst>
                  <a:gd name="T0" fmla="*/ 140 w 140"/>
                  <a:gd name="T1" fmla="*/ 84 h 119"/>
                  <a:gd name="T2" fmla="*/ 110 w 140"/>
                  <a:gd name="T3" fmla="*/ 45 h 119"/>
                  <a:gd name="T4" fmla="*/ 82 w 140"/>
                  <a:gd name="T5" fmla="*/ 7 h 119"/>
                  <a:gd name="T6" fmla="*/ 43 w 140"/>
                  <a:gd name="T7" fmla="*/ 5 h 119"/>
                  <a:gd name="T8" fmla="*/ 20 w 140"/>
                  <a:gd name="T9" fmla="*/ 4 h 119"/>
                  <a:gd name="T10" fmla="*/ 3 w 140"/>
                  <a:gd name="T11" fmla="*/ 6 h 119"/>
                  <a:gd name="T12" fmla="*/ 8 w 140"/>
                  <a:gd name="T13" fmla="*/ 23 h 119"/>
                  <a:gd name="T14" fmla="*/ 24 w 140"/>
                  <a:gd name="T15" fmla="*/ 34 h 119"/>
                  <a:gd name="T16" fmla="*/ 57 w 140"/>
                  <a:gd name="T17" fmla="*/ 42 h 119"/>
                  <a:gd name="T18" fmla="*/ 59 w 140"/>
                  <a:gd name="T19" fmla="*/ 62 h 119"/>
                  <a:gd name="T20" fmla="*/ 66 w 140"/>
                  <a:gd name="T21" fmla="*/ 81 h 119"/>
                  <a:gd name="T22" fmla="*/ 87 w 140"/>
                  <a:gd name="T23" fmla="*/ 113 h 119"/>
                  <a:gd name="T24" fmla="*/ 96 w 140"/>
                  <a:gd name="T25" fmla="*/ 119 h 119"/>
                  <a:gd name="T26" fmla="*/ 140 w 140"/>
                  <a:gd name="T27" fmla="*/ 8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119">
                    <a:moveTo>
                      <a:pt x="140" y="84"/>
                    </a:moveTo>
                    <a:cubicBezTo>
                      <a:pt x="130" y="71"/>
                      <a:pt x="120" y="58"/>
                      <a:pt x="110" y="45"/>
                    </a:cubicBezTo>
                    <a:cubicBezTo>
                      <a:pt x="101" y="33"/>
                      <a:pt x="94" y="16"/>
                      <a:pt x="82" y="7"/>
                    </a:cubicBezTo>
                    <a:cubicBezTo>
                      <a:pt x="72" y="0"/>
                      <a:pt x="55" y="4"/>
                      <a:pt x="43" y="5"/>
                    </a:cubicBezTo>
                    <a:cubicBezTo>
                      <a:pt x="35" y="5"/>
                      <a:pt x="28" y="5"/>
                      <a:pt x="20" y="4"/>
                    </a:cubicBezTo>
                    <a:cubicBezTo>
                      <a:pt x="15" y="4"/>
                      <a:pt x="5" y="1"/>
                      <a:pt x="3" y="6"/>
                    </a:cubicBezTo>
                    <a:cubicBezTo>
                      <a:pt x="0" y="11"/>
                      <a:pt x="5" y="20"/>
                      <a:pt x="8" y="23"/>
                    </a:cubicBezTo>
                    <a:cubicBezTo>
                      <a:pt x="12" y="29"/>
                      <a:pt x="19" y="32"/>
                      <a:pt x="24" y="34"/>
                    </a:cubicBezTo>
                    <a:cubicBezTo>
                      <a:pt x="35" y="39"/>
                      <a:pt x="45" y="42"/>
                      <a:pt x="57" y="42"/>
                    </a:cubicBezTo>
                    <a:cubicBezTo>
                      <a:pt x="58" y="49"/>
                      <a:pt x="58" y="55"/>
                      <a:pt x="59" y="62"/>
                    </a:cubicBezTo>
                    <a:cubicBezTo>
                      <a:pt x="61" y="69"/>
                      <a:pt x="63" y="75"/>
                      <a:pt x="66" y="81"/>
                    </a:cubicBezTo>
                    <a:cubicBezTo>
                      <a:pt x="72" y="93"/>
                      <a:pt x="78" y="104"/>
                      <a:pt x="87" y="113"/>
                    </a:cubicBezTo>
                    <a:cubicBezTo>
                      <a:pt x="90" y="115"/>
                      <a:pt x="96" y="119"/>
                      <a:pt x="96" y="119"/>
                    </a:cubicBezTo>
                    <a:lnTo>
                      <a:pt x="140" y="84"/>
                    </a:ln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1237"/>
              <p:cNvSpPr>
                <a:spLocks/>
              </p:cNvSpPr>
              <p:nvPr/>
            </p:nvSpPr>
            <p:spPr bwMode="auto">
              <a:xfrm>
                <a:off x="642802" y="4281474"/>
                <a:ext cx="64590" cy="25836"/>
              </a:xfrm>
              <a:custGeom>
                <a:avLst/>
                <a:gdLst>
                  <a:gd name="T0" fmla="*/ 28 w 28"/>
                  <a:gd name="T1" fmla="*/ 6 h 11"/>
                  <a:gd name="T2" fmla="*/ 24 w 28"/>
                  <a:gd name="T3" fmla="*/ 11 h 11"/>
                  <a:gd name="T4" fmla="*/ 3 w 28"/>
                  <a:gd name="T5" fmla="*/ 5 h 11"/>
                  <a:gd name="T6" fmla="*/ 28 w 28"/>
                  <a:gd name="T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1">
                    <a:moveTo>
                      <a:pt x="28" y="6"/>
                    </a:moveTo>
                    <a:cubicBezTo>
                      <a:pt x="28" y="6"/>
                      <a:pt x="27" y="11"/>
                      <a:pt x="24" y="11"/>
                    </a:cubicBezTo>
                    <a:cubicBezTo>
                      <a:pt x="24" y="11"/>
                      <a:pt x="0" y="7"/>
                      <a:pt x="3" y="5"/>
                    </a:cubicBezTo>
                    <a:cubicBezTo>
                      <a:pt x="5" y="3"/>
                      <a:pt x="11" y="0"/>
                      <a:pt x="28" y="6"/>
                    </a:cubicBezTo>
                    <a:close/>
                  </a:path>
                </a:pathLst>
              </a:custGeom>
              <a:solidFill>
                <a:srgbClr val="FCE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1238"/>
              <p:cNvSpPr>
                <a:spLocks noEditPoints="1"/>
              </p:cNvSpPr>
              <p:nvPr/>
            </p:nvSpPr>
            <p:spPr bwMode="auto">
              <a:xfrm>
                <a:off x="399945" y="4423572"/>
                <a:ext cx="180851" cy="286778"/>
              </a:xfrm>
              <a:custGeom>
                <a:avLst/>
                <a:gdLst>
                  <a:gd name="T0" fmla="*/ 44 w 79"/>
                  <a:gd name="T1" fmla="*/ 98 h 125"/>
                  <a:gd name="T2" fmla="*/ 43 w 79"/>
                  <a:gd name="T3" fmla="*/ 113 h 125"/>
                  <a:gd name="T4" fmla="*/ 57 w 79"/>
                  <a:gd name="T5" fmla="*/ 125 h 125"/>
                  <a:gd name="T6" fmla="*/ 61 w 79"/>
                  <a:gd name="T7" fmla="*/ 124 h 125"/>
                  <a:gd name="T8" fmla="*/ 71 w 79"/>
                  <a:gd name="T9" fmla="*/ 121 h 125"/>
                  <a:gd name="T10" fmla="*/ 79 w 79"/>
                  <a:gd name="T11" fmla="*/ 115 h 125"/>
                  <a:gd name="T12" fmla="*/ 68 w 79"/>
                  <a:gd name="T13" fmla="*/ 114 h 125"/>
                  <a:gd name="T14" fmla="*/ 52 w 79"/>
                  <a:gd name="T15" fmla="*/ 120 h 125"/>
                  <a:gd name="T16" fmla="*/ 52 w 79"/>
                  <a:gd name="T17" fmla="*/ 120 h 125"/>
                  <a:gd name="T18" fmla="*/ 52 w 79"/>
                  <a:gd name="T19" fmla="*/ 120 h 125"/>
                  <a:gd name="T20" fmla="*/ 51 w 79"/>
                  <a:gd name="T21" fmla="*/ 120 h 125"/>
                  <a:gd name="T22" fmla="*/ 52 w 79"/>
                  <a:gd name="T23" fmla="*/ 120 h 125"/>
                  <a:gd name="T24" fmla="*/ 44 w 79"/>
                  <a:gd name="T25" fmla="*/ 98 h 125"/>
                  <a:gd name="T26" fmla="*/ 14 w 79"/>
                  <a:gd name="T27" fmla="*/ 0 h 125"/>
                  <a:gd name="T28" fmla="*/ 10 w 79"/>
                  <a:gd name="T29" fmla="*/ 2 h 125"/>
                  <a:gd name="T30" fmla="*/ 3 w 79"/>
                  <a:gd name="T31" fmla="*/ 22 h 125"/>
                  <a:gd name="T32" fmla="*/ 17 w 79"/>
                  <a:gd name="T33" fmla="*/ 34 h 125"/>
                  <a:gd name="T34" fmla="*/ 18 w 79"/>
                  <a:gd name="T35" fmla="*/ 34 h 125"/>
                  <a:gd name="T36" fmla="*/ 17 w 79"/>
                  <a:gd name="T37" fmla="*/ 35 h 125"/>
                  <a:gd name="T38" fmla="*/ 10 w 79"/>
                  <a:gd name="T39" fmla="*/ 55 h 125"/>
                  <a:gd name="T40" fmla="*/ 24 w 79"/>
                  <a:gd name="T41" fmla="*/ 67 h 125"/>
                  <a:gd name="T42" fmla="*/ 28 w 79"/>
                  <a:gd name="T43" fmla="*/ 67 h 125"/>
                  <a:gd name="T44" fmla="*/ 30 w 79"/>
                  <a:gd name="T45" fmla="*/ 66 h 125"/>
                  <a:gd name="T46" fmla="*/ 28 w 79"/>
                  <a:gd name="T47" fmla="*/ 83 h 125"/>
                  <a:gd name="T48" fmla="*/ 42 w 79"/>
                  <a:gd name="T49" fmla="*/ 95 h 125"/>
                  <a:gd name="T50" fmla="*/ 43 w 79"/>
                  <a:gd name="T51" fmla="*/ 95 h 125"/>
                  <a:gd name="T52" fmla="*/ 11 w 79"/>
                  <a:gd name="T53" fmla="*/ 6 h 125"/>
                  <a:gd name="T54" fmla="*/ 11 w 79"/>
                  <a:gd name="T55" fmla="*/ 6 h 125"/>
                  <a:gd name="T56" fmla="*/ 14 w 79"/>
                  <a:gd name="T5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9" h="125">
                    <a:moveTo>
                      <a:pt x="44" y="98"/>
                    </a:moveTo>
                    <a:cubicBezTo>
                      <a:pt x="41" y="102"/>
                      <a:pt x="41" y="107"/>
                      <a:pt x="43" y="113"/>
                    </a:cubicBezTo>
                    <a:cubicBezTo>
                      <a:pt x="46" y="120"/>
                      <a:pt x="51" y="125"/>
                      <a:pt x="57" y="125"/>
                    </a:cubicBezTo>
                    <a:cubicBezTo>
                      <a:pt x="59" y="125"/>
                      <a:pt x="60" y="125"/>
                      <a:pt x="61" y="124"/>
                    </a:cubicBezTo>
                    <a:cubicBezTo>
                      <a:pt x="71" y="121"/>
                      <a:pt x="71" y="121"/>
                      <a:pt x="71" y="121"/>
                    </a:cubicBezTo>
                    <a:cubicBezTo>
                      <a:pt x="74" y="120"/>
                      <a:pt x="77" y="118"/>
                      <a:pt x="79" y="115"/>
                    </a:cubicBezTo>
                    <a:cubicBezTo>
                      <a:pt x="68" y="114"/>
                      <a:pt x="68" y="114"/>
                      <a:pt x="68" y="114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51" y="120"/>
                      <a:pt x="51" y="120"/>
                      <a:pt x="51" y="120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44" y="98"/>
                      <a:pt x="44" y="98"/>
                      <a:pt x="44" y="98"/>
                    </a:cubicBezTo>
                    <a:moveTo>
                      <a:pt x="14" y="0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2" y="4"/>
                      <a:pt x="0" y="13"/>
                      <a:pt x="3" y="22"/>
                    </a:cubicBezTo>
                    <a:cubicBezTo>
                      <a:pt x="6" y="29"/>
                      <a:pt x="11" y="34"/>
                      <a:pt x="17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9" y="38"/>
                      <a:pt x="7" y="46"/>
                      <a:pt x="10" y="55"/>
                    </a:cubicBezTo>
                    <a:cubicBezTo>
                      <a:pt x="12" y="62"/>
                      <a:pt x="17" y="67"/>
                      <a:pt x="24" y="67"/>
                    </a:cubicBezTo>
                    <a:cubicBezTo>
                      <a:pt x="25" y="67"/>
                      <a:pt x="26" y="67"/>
                      <a:pt x="28" y="67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27" y="70"/>
                      <a:pt x="26" y="76"/>
                      <a:pt x="28" y="83"/>
                    </a:cubicBezTo>
                    <a:cubicBezTo>
                      <a:pt x="31" y="90"/>
                      <a:pt x="36" y="95"/>
                      <a:pt x="42" y="95"/>
                    </a:cubicBezTo>
                    <a:cubicBezTo>
                      <a:pt x="42" y="95"/>
                      <a:pt x="42" y="95"/>
                      <a:pt x="43" y="9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1239"/>
              <p:cNvSpPr>
                <a:spLocks/>
              </p:cNvSpPr>
              <p:nvPr/>
            </p:nvSpPr>
            <p:spPr bwMode="auto">
              <a:xfrm>
                <a:off x="556252" y="4676764"/>
                <a:ext cx="27128" cy="10334"/>
              </a:xfrm>
              <a:custGeom>
                <a:avLst/>
                <a:gdLst>
                  <a:gd name="T0" fmla="*/ 12 w 12"/>
                  <a:gd name="T1" fmla="*/ 0 h 5"/>
                  <a:gd name="T2" fmla="*/ 0 w 12"/>
                  <a:gd name="T3" fmla="*/ 4 h 5"/>
                  <a:gd name="T4" fmla="*/ 11 w 12"/>
                  <a:gd name="T5" fmla="*/ 5 h 5"/>
                  <a:gd name="T6" fmla="*/ 12 w 1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5">
                    <a:moveTo>
                      <a:pt x="12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3"/>
                      <a:pt x="12" y="2"/>
                      <a:pt x="12" y="0"/>
                    </a:cubicBezTo>
                  </a:path>
                </a:pathLst>
              </a:custGeom>
              <a:solidFill>
                <a:srgbClr val="D8BB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1240"/>
              <p:cNvSpPr>
                <a:spLocks/>
              </p:cNvSpPr>
              <p:nvPr/>
            </p:nvSpPr>
            <p:spPr bwMode="auto">
              <a:xfrm>
                <a:off x="425781" y="4420988"/>
                <a:ext cx="24544" cy="25836"/>
              </a:xfrm>
              <a:custGeom>
                <a:avLst/>
                <a:gdLst>
                  <a:gd name="T0" fmla="*/ 12 w 19"/>
                  <a:gd name="T1" fmla="*/ 0 h 20"/>
                  <a:gd name="T2" fmla="*/ 5 w 19"/>
                  <a:gd name="T3" fmla="*/ 2 h 20"/>
                  <a:gd name="T4" fmla="*/ 0 w 19"/>
                  <a:gd name="T5" fmla="*/ 13 h 20"/>
                  <a:gd name="T6" fmla="*/ 19 w 19"/>
                  <a:gd name="T7" fmla="*/ 20 h 20"/>
                  <a:gd name="T8" fmla="*/ 12 w 19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2" y="0"/>
                    </a:moveTo>
                    <a:lnTo>
                      <a:pt x="5" y="2"/>
                    </a:lnTo>
                    <a:lnTo>
                      <a:pt x="0" y="13"/>
                    </a:lnTo>
                    <a:lnTo>
                      <a:pt x="19" y="2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4B2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1241"/>
              <p:cNvSpPr>
                <a:spLocks/>
              </p:cNvSpPr>
              <p:nvPr/>
            </p:nvSpPr>
            <p:spPr bwMode="auto">
              <a:xfrm>
                <a:off x="425781" y="4420988"/>
                <a:ext cx="24544" cy="25836"/>
              </a:xfrm>
              <a:custGeom>
                <a:avLst/>
                <a:gdLst>
                  <a:gd name="T0" fmla="*/ 12 w 19"/>
                  <a:gd name="T1" fmla="*/ 0 h 20"/>
                  <a:gd name="T2" fmla="*/ 5 w 19"/>
                  <a:gd name="T3" fmla="*/ 2 h 20"/>
                  <a:gd name="T4" fmla="*/ 0 w 19"/>
                  <a:gd name="T5" fmla="*/ 13 h 20"/>
                  <a:gd name="T6" fmla="*/ 19 w 19"/>
                  <a:gd name="T7" fmla="*/ 20 h 20"/>
                  <a:gd name="T8" fmla="*/ 12 w 19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2" y="0"/>
                    </a:moveTo>
                    <a:lnTo>
                      <a:pt x="5" y="2"/>
                    </a:lnTo>
                    <a:lnTo>
                      <a:pt x="0" y="13"/>
                    </a:lnTo>
                    <a:lnTo>
                      <a:pt x="19" y="20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1242"/>
              <p:cNvSpPr>
                <a:spLocks/>
              </p:cNvSpPr>
              <p:nvPr/>
            </p:nvSpPr>
            <p:spPr bwMode="auto">
              <a:xfrm>
                <a:off x="441282" y="4419697"/>
                <a:ext cx="52964" cy="42629"/>
              </a:xfrm>
              <a:custGeom>
                <a:avLst/>
                <a:gdLst>
                  <a:gd name="T0" fmla="*/ 7 w 23"/>
                  <a:gd name="T1" fmla="*/ 0 h 19"/>
                  <a:gd name="T2" fmla="*/ 2 w 23"/>
                  <a:gd name="T3" fmla="*/ 0 h 19"/>
                  <a:gd name="T4" fmla="*/ 0 w 23"/>
                  <a:gd name="T5" fmla="*/ 1 h 19"/>
                  <a:gd name="T6" fmla="*/ 4 w 23"/>
                  <a:gd name="T7" fmla="*/ 12 h 19"/>
                  <a:gd name="T8" fmla="*/ 23 w 23"/>
                  <a:gd name="T9" fmla="*/ 19 h 19"/>
                  <a:gd name="T10" fmla="*/ 22 w 23"/>
                  <a:gd name="T11" fmla="*/ 11 h 19"/>
                  <a:gd name="T12" fmla="*/ 7 w 2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9">
                    <a:moveTo>
                      <a:pt x="7" y="0"/>
                    </a:moveTo>
                    <a:cubicBezTo>
                      <a:pt x="5" y="0"/>
                      <a:pt x="3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7"/>
                      <a:pt x="23" y="14"/>
                      <a:pt x="22" y="11"/>
                    </a:cubicBezTo>
                    <a:cubicBezTo>
                      <a:pt x="20" y="4"/>
                      <a:pt x="13" y="0"/>
                      <a:pt x="7" y="0"/>
                    </a:cubicBezTo>
                  </a:path>
                </a:pathLst>
              </a:custGeom>
              <a:solidFill>
                <a:srgbClr val="D0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1243"/>
              <p:cNvSpPr>
                <a:spLocks noEditPoints="1"/>
              </p:cNvSpPr>
              <p:nvPr/>
            </p:nvSpPr>
            <p:spPr bwMode="auto">
              <a:xfrm>
                <a:off x="425781" y="4437782"/>
                <a:ext cx="148556" cy="260943"/>
              </a:xfrm>
              <a:custGeom>
                <a:avLst/>
                <a:gdLst>
                  <a:gd name="T0" fmla="*/ 41 w 65"/>
                  <a:gd name="T1" fmla="*/ 114 h 114"/>
                  <a:gd name="T2" fmla="*/ 41 w 65"/>
                  <a:gd name="T3" fmla="*/ 114 h 114"/>
                  <a:gd name="T4" fmla="*/ 41 w 65"/>
                  <a:gd name="T5" fmla="*/ 114 h 114"/>
                  <a:gd name="T6" fmla="*/ 41 w 65"/>
                  <a:gd name="T7" fmla="*/ 114 h 114"/>
                  <a:gd name="T8" fmla="*/ 0 w 65"/>
                  <a:gd name="T9" fmla="*/ 0 h 114"/>
                  <a:gd name="T10" fmla="*/ 32 w 65"/>
                  <a:gd name="T11" fmla="*/ 89 h 114"/>
                  <a:gd name="T12" fmla="*/ 35 w 65"/>
                  <a:gd name="T13" fmla="*/ 88 h 114"/>
                  <a:gd name="T14" fmla="*/ 36 w 65"/>
                  <a:gd name="T15" fmla="*/ 88 h 114"/>
                  <a:gd name="T16" fmla="*/ 33 w 65"/>
                  <a:gd name="T17" fmla="*/ 92 h 114"/>
                  <a:gd name="T18" fmla="*/ 41 w 65"/>
                  <a:gd name="T19" fmla="*/ 114 h 114"/>
                  <a:gd name="T20" fmla="*/ 57 w 65"/>
                  <a:gd name="T21" fmla="*/ 83 h 114"/>
                  <a:gd name="T22" fmla="*/ 53 w 65"/>
                  <a:gd name="T23" fmla="*/ 82 h 114"/>
                  <a:gd name="T24" fmla="*/ 53 w 65"/>
                  <a:gd name="T25" fmla="*/ 82 h 114"/>
                  <a:gd name="T26" fmla="*/ 62 w 65"/>
                  <a:gd name="T27" fmla="*/ 62 h 114"/>
                  <a:gd name="T28" fmla="*/ 46 w 65"/>
                  <a:gd name="T29" fmla="*/ 50 h 114"/>
                  <a:gd name="T30" fmla="*/ 42 w 65"/>
                  <a:gd name="T31" fmla="*/ 51 h 114"/>
                  <a:gd name="T32" fmla="*/ 34 w 65"/>
                  <a:gd name="T33" fmla="*/ 53 h 114"/>
                  <a:gd name="T34" fmla="*/ 38 w 65"/>
                  <a:gd name="T35" fmla="*/ 35 h 114"/>
                  <a:gd name="T36" fmla="*/ 23 w 65"/>
                  <a:gd name="T37" fmla="*/ 24 h 114"/>
                  <a:gd name="T38" fmla="*/ 21 w 65"/>
                  <a:gd name="T39" fmla="*/ 24 h 114"/>
                  <a:gd name="T40" fmla="*/ 30 w 65"/>
                  <a:gd name="T41" fmla="*/ 11 h 114"/>
                  <a:gd name="T42" fmla="*/ 11 w 65"/>
                  <a:gd name="T43" fmla="*/ 4 h 114"/>
                  <a:gd name="T44" fmla="*/ 0 w 65"/>
                  <a:gd name="T45" fmla="*/ 0 h 114"/>
                  <a:gd name="T46" fmla="*/ 0 w 65"/>
                  <a:gd name="T4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5" h="114">
                    <a:moveTo>
                      <a:pt x="41" y="114"/>
                    </a:move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moveTo>
                      <a:pt x="0" y="0"/>
                    </a:moveTo>
                    <a:cubicBezTo>
                      <a:pt x="32" y="89"/>
                      <a:pt x="32" y="89"/>
                      <a:pt x="32" y="89"/>
                    </a:cubicBezTo>
                    <a:cubicBezTo>
                      <a:pt x="33" y="89"/>
                      <a:pt x="34" y="89"/>
                      <a:pt x="35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4" y="89"/>
                      <a:pt x="33" y="91"/>
                      <a:pt x="33" y="92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4" y="108"/>
                      <a:pt x="50" y="96"/>
                      <a:pt x="57" y="83"/>
                    </a:cubicBezTo>
                    <a:cubicBezTo>
                      <a:pt x="56" y="83"/>
                      <a:pt x="55" y="82"/>
                      <a:pt x="53" y="82"/>
                    </a:cubicBezTo>
                    <a:cubicBezTo>
                      <a:pt x="53" y="82"/>
                      <a:pt x="53" y="82"/>
                      <a:pt x="53" y="82"/>
                    </a:cubicBezTo>
                    <a:cubicBezTo>
                      <a:pt x="61" y="79"/>
                      <a:pt x="65" y="70"/>
                      <a:pt x="62" y="62"/>
                    </a:cubicBezTo>
                    <a:cubicBezTo>
                      <a:pt x="59" y="55"/>
                      <a:pt x="53" y="50"/>
                      <a:pt x="46" y="50"/>
                    </a:cubicBezTo>
                    <a:cubicBezTo>
                      <a:pt x="45" y="50"/>
                      <a:pt x="43" y="50"/>
                      <a:pt x="42" y="51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9" y="49"/>
                      <a:pt x="40" y="42"/>
                      <a:pt x="38" y="35"/>
                    </a:cubicBezTo>
                    <a:cubicBezTo>
                      <a:pt x="36" y="28"/>
                      <a:pt x="29" y="24"/>
                      <a:pt x="23" y="24"/>
                    </a:cubicBezTo>
                    <a:cubicBezTo>
                      <a:pt x="22" y="24"/>
                      <a:pt x="21" y="24"/>
                      <a:pt x="21" y="24"/>
                    </a:cubicBezTo>
                    <a:cubicBezTo>
                      <a:pt x="26" y="22"/>
                      <a:pt x="29" y="17"/>
                      <a:pt x="30" y="11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29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1244"/>
              <p:cNvSpPr>
                <a:spLocks/>
              </p:cNvSpPr>
              <p:nvPr/>
            </p:nvSpPr>
            <p:spPr bwMode="auto">
              <a:xfrm>
                <a:off x="517498" y="4627676"/>
                <a:ext cx="68465" cy="71049"/>
              </a:xfrm>
              <a:custGeom>
                <a:avLst/>
                <a:gdLst>
                  <a:gd name="T0" fmla="*/ 17 w 30"/>
                  <a:gd name="T1" fmla="*/ 0 h 31"/>
                  <a:gd name="T2" fmla="*/ 1 w 30"/>
                  <a:gd name="T3" fmla="*/ 31 h 31"/>
                  <a:gd name="T4" fmla="*/ 0 w 30"/>
                  <a:gd name="T5" fmla="*/ 31 h 31"/>
                  <a:gd name="T6" fmla="*/ 1 w 30"/>
                  <a:gd name="T7" fmla="*/ 31 h 31"/>
                  <a:gd name="T8" fmla="*/ 1 w 30"/>
                  <a:gd name="T9" fmla="*/ 31 h 31"/>
                  <a:gd name="T10" fmla="*/ 17 w 30"/>
                  <a:gd name="T11" fmla="*/ 25 h 31"/>
                  <a:gd name="T12" fmla="*/ 29 w 30"/>
                  <a:gd name="T13" fmla="*/ 21 h 31"/>
                  <a:gd name="T14" fmla="*/ 29 w 30"/>
                  <a:gd name="T15" fmla="*/ 11 h 31"/>
                  <a:gd name="T16" fmla="*/ 17 w 30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1">
                    <a:moveTo>
                      <a:pt x="17" y="0"/>
                    </a:moveTo>
                    <a:cubicBezTo>
                      <a:pt x="10" y="13"/>
                      <a:pt x="4" y="25"/>
                      <a:pt x="1" y="31"/>
                    </a:cubicBezTo>
                    <a:cubicBezTo>
                      <a:pt x="1" y="31"/>
                      <a:pt x="1" y="31"/>
                      <a:pt x="0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0" y="18"/>
                      <a:pt x="30" y="14"/>
                      <a:pt x="29" y="11"/>
                    </a:cubicBezTo>
                    <a:cubicBezTo>
                      <a:pt x="27" y="5"/>
                      <a:pt x="22" y="1"/>
                      <a:pt x="17" y="0"/>
                    </a:cubicBezTo>
                  </a:path>
                </a:pathLst>
              </a:custGeom>
              <a:solidFill>
                <a:srgbClr val="BD4A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1245"/>
              <p:cNvSpPr>
                <a:spLocks/>
              </p:cNvSpPr>
              <p:nvPr/>
            </p:nvSpPr>
            <p:spPr bwMode="auto">
              <a:xfrm>
                <a:off x="452908" y="4550168"/>
                <a:ext cx="116262" cy="98176"/>
              </a:xfrm>
              <a:custGeom>
                <a:avLst/>
                <a:gdLst>
                  <a:gd name="T0" fmla="*/ 38 w 51"/>
                  <a:gd name="T1" fmla="*/ 35 h 43"/>
                  <a:gd name="T2" fmla="*/ 48 w 51"/>
                  <a:gd name="T3" fmla="*/ 14 h 43"/>
                  <a:gd name="T4" fmla="*/ 27 w 51"/>
                  <a:gd name="T5" fmla="*/ 3 h 43"/>
                  <a:gd name="T6" fmla="*/ 11 w 51"/>
                  <a:gd name="T7" fmla="*/ 8 h 43"/>
                  <a:gd name="T8" fmla="*/ 3 w 51"/>
                  <a:gd name="T9" fmla="*/ 28 h 43"/>
                  <a:gd name="T10" fmla="*/ 21 w 51"/>
                  <a:gd name="T11" fmla="*/ 40 h 43"/>
                  <a:gd name="T12" fmla="*/ 38 w 51"/>
                  <a:gd name="T13" fmla="*/ 3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43">
                    <a:moveTo>
                      <a:pt x="38" y="35"/>
                    </a:moveTo>
                    <a:cubicBezTo>
                      <a:pt x="46" y="32"/>
                      <a:pt x="51" y="23"/>
                      <a:pt x="48" y="14"/>
                    </a:cubicBezTo>
                    <a:cubicBezTo>
                      <a:pt x="45" y="5"/>
                      <a:pt x="36" y="0"/>
                      <a:pt x="27" y="3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2" y="11"/>
                      <a:pt x="0" y="20"/>
                      <a:pt x="3" y="28"/>
                    </a:cubicBezTo>
                    <a:cubicBezTo>
                      <a:pt x="6" y="37"/>
                      <a:pt x="13" y="43"/>
                      <a:pt x="21" y="40"/>
                    </a:cubicBezTo>
                    <a:lnTo>
                      <a:pt x="38" y="35"/>
                    </a:ln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1246"/>
              <p:cNvSpPr>
                <a:spLocks/>
              </p:cNvSpPr>
              <p:nvPr/>
            </p:nvSpPr>
            <p:spPr bwMode="auto">
              <a:xfrm>
                <a:off x="408987" y="4488162"/>
                <a:ext cx="105927" cy="96885"/>
              </a:xfrm>
              <a:custGeom>
                <a:avLst/>
                <a:gdLst>
                  <a:gd name="T0" fmla="*/ 34 w 46"/>
                  <a:gd name="T1" fmla="*/ 35 h 42"/>
                  <a:gd name="T2" fmla="*/ 43 w 46"/>
                  <a:gd name="T3" fmla="*/ 14 h 42"/>
                  <a:gd name="T4" fmla="*/ 22 w 46"/>
                  <a:gd name="T5" fmla="*/ 3 h 42"/>
                  <a:gd name="T6" fmla="*/ 11 w 46"/>
                  <a:gd name="T7" fmla="*/ 8 h 42"/>
                  <a:gd name="T8" fmla="*/ 3 w 46"/>
                  <a:gd name="T9" fmla="*/ 28 h 42"/>
                  <a:gd name="T10" fmla="*/ 22 w 46"/>
                  <a:gd name="T11" fmla="*/ 39 h 42"/>
                  <a:gd name="T12" fmla="*/ 34 w 46"/>
                  <a:gd name="T13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42">
                    <a:moveTo>
                      <a:pt x="34" y="35"/>
                    </a:moveTo>
                    <a:cubicBezTo>
                      <a:pt x="42" y="32"/>
                      <a:pt x="46" y="23"/>
                      <a:pt x="43" y="14"/>
                    </a:cubicBezTo>
                    <a:cubicBezTo>
                      <a:pt x="40" y="5"/>
                      <a:pt x="31" y="0"/>
                      <a:pt x="22" y="3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2" y="10"/>
                      <a:pt x="0" y="19"/>
                      <a:pt x="3" y="28"/>
                    </a:cubicBezTo>
                    <a:cubicBezTo>
                      <a:pt x="7" y="37"/>
                      <a:pt x="13" y="42"/>
                      <a:pt x="22" y="39"/>
                    </a:cubicBezTo>
                    <a:lnTo>
                      <a:pt x="34" y="35"/>
                    </a:ln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1247"/>
              <p:cNvSpPr>
                <a:spLocks/>
              </p:cNvSpPr>
              <p:nvPr/>
            </p:nvSpPr>
            <p:spPr bwMode="auto">
              <a:xfrm>
                <a:off x="394778" y="4414529"/>
                <a:ext cx="99468" cy="94301"/>
              </a:xfrm>
              <a:custGeom>
                <a:avLst/>
                <a:gdLst>
                  <a:gd name="T0" fmla="*/ 31 w 43"/>
                  <a:gd name="T1" fmla="*/ 35 h 41"/>
                  <a:gd name="T2" fmla="*/ 40 w 43"/>
                  <a:gd name="T3" fmla="*/ 14 h 41"/>
                  <a:gd name="T4" fmla="*/ 19 w 43"/>
                  <a:gd name="T5" fmla="*/ 3 h 41"/>
                  <a:gd name="T6" fmla="*/ 10 w 43"/>
                  <a:gd name="T7" fmla="*/ 6 h 41"/>
                  <a:gd name="T8" fmla="*/ 3 w 43"/>
                  <a:gd name="T9" fmla="*/ 27 h 41"/>
                  <a:gd name="T10" fmla="*/ 21 w 43"/>
                  <a:gd name="T11" fmla="*/ 38 h 41"/>
                  <a:gd name="T12" fmla="*/ 31 w 43"/>
                  <a:gd name="T13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1">
                    <a:moveTo>
                      <a:pt x="31" y="35"/>
                    </a:moveTo>
                    <a:cubicBezTo>
                      <a:pt x="39" y="32"/>
                      <a:pt x="43" y="23"/>
                      <a:pt x="40" y="14"/>
                    </a:cubicBezTo>
                    <a:cubicBezTo>
                      <a:pt x="37" y="5"/>
                      <a:pt x="28" y="0"/>
                      <a:pt x="19" y="3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" y="9"/>
                      <a:pt x="0" y="18"/>
                      <a:pt x="3" y="27"/>
                    </a:cubicBezTo>
                    <a:cubicBezTo>
                      <a:pt x="6" y="36"/>
                      <a:pt x="13" y="41"/>
                      <a:pt x="21" y="38"/>
                    </a:cubicBezTo>
                    <a:lnTo>
                      <a:pt x="31" y="35"/>
                    </a:ln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1248"/>
              <p:cNvSpPr>
                <a:spLocks/>
              </p:cNvSpPr>
              <p:nvPr/>
            </p:nvSpPr>
            <p:spPr bwMode="auto">
              <a:xfrm>
                <a:off x="487787" y="4623800"/>
                <a:ext cx="98176" cy="94301"/>
              </a:xfrm>
              <a:custGeom>
                <a:avLst/>
                <a:gdLst>
                  <a:gd name="T0" fmla="*/ 30 w 43"/>
                  <a:gd name="T1" fmla="*/ 35 h 41"/>
                  <a:gd name="T2" fmla="*/ 40 w 43"/>
                  <a:gd name="T3" fmla="*/ 14 h 41"/>
                  <a:gd name="T4" fmla="*/ 19 w 43"/>
                  <a:gd name="T5" fmla="*/ 3 h 41"/>
                  <a:gd name="T6" fmla="*/ 10 w 43"/>
                  <a:gd name="T7" fmla="*/ 6 h 41"/>
                  <a:gd name="T8" fmla="*/ 3 w 43"/>
                  <a:gd name="T9" fmla="*/ 27 h 41"/>
                  <a:gd name="T10" fmla="*/ 21 w 43"/>
                  <a:gd name="T11" fmla="*/ 38 h 41"/>
                  <a:gd name="T12" fmla="*/ 30 w 43"/>
                  <a:gd name="T13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1">
                    <a:moveTo>
                      <a:pt x="30" y="35"/>
                    </a:moveTo>
                    <a:cubicBezTo>
                      <a:pt x="39" y="32"/>
                      <a:pt x="43" y="23"/>
                      <a:pt x="40" y="14"/>
                    </a:cubicBezTo>
                    <a:cubicBezTo>
                      <a:pt x="37" y="5"/>
                      <a:pt x="27" y="0"/>
                      <a:pt x="19" y="3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" y="9"/>
                      <a:pt x="0" y="18"/>
                      <a:pt x="3" y="27"/>
                    </a:cubicBezTo>
                    <a:cubicBezTo>
                      <a:pt x="6" y="35"/>
                      <a:pt x="13" y="41"/>
                      <a:pt x="21" y="38"/>
                    </a:cubicBezTo>
                    <a:lnTo>
                      <a:pt x="30" y="35"/>
                    </a:ln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1249"/>
              <p:cNvSpPr>
                <a:spLocks/>
              </p:cNvSpPr>
              <p:nvPr/>
            </p:nvSpPr>
            <p:spPr bwMode="auto">
              <a:xfrm>
                <a:off x="432240" y="4426156"/>
                <a:ext cx="45213" cy="59423"/>
              </a:xfrm>
              <a:custGeom>
                <a:avLst/>
                <a:gdLst>
                  <a:gd name="T0" fmla="*/ 6 w 20"/>
                  <a:gd name="T1" fmla="*/ 2 h 26"/>
                  <a:gd name="T2" fmla="*/ 1 w 20"/>
                  <a:gd name="T3" fmla="*/ 10 h 26"/>
                  <a:gd name="T4" fmla="*/ 4 w 20"/>
                  <a:gd name="T5" fmla="*/ 21 h 26"/>
                  <a:gd name="T6" fmla="*/ 13 w 20"/>
                  <a:gd name="T7" fmla="*/ 25 h 26"/>
                  <a:gd name="T8" fmla="*/ 17 w 20"/>
                  <a:gd name="T9" fmla="*/ 24 h 26"/>
                  <a:gd name="T10" fmla="*/ 18 w 20"/>
                  <a:gd name="T11" fmla="*/ 11 h 26"/>
                  <a:gd name="T12" fmla="*/ 10 w 20"/>
                  <a:gd name="T13" fmla="*/ 1 h 26"/>
                  <a:gd name="T14" fmla="*/ 6 w 20"/>
                  <a:gd name="T15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26">
                    <a:moveTo>
                      <a:pt x="6" y="2"/>
                    </a:moveTo>
                    <a:cubicBezTo>
                      <a:pt x="2" y="3"/>
                      <a:pt x="0" y="7"/>
                      <a:pt x="1" y="1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6" y="25"/>
                      <a:pt x="9" y="26"/>
                      <a:pt x="13" y="2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9" y="23"/>
                      <a:pt x="20" y="17"/>
                      <a:pt x="18" y="11"/>
                    </a:cubicBezTo>
                    <a:cubicBezTo>
                      <a:pt x="17" y="5"/>
                      <a:pt x="12" y="0"/>
                      <a:pt x="10" y="1"/>
                    </a:cubicBez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FCE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1250"/>
              <p:cNvSpPr>
                <a:spLocks/>
              </p:cNvSpPr>
              <p:nvPr/>
            </p:nvSpPr>
            <p:spPr bwMode="auto">
              <a:xfrm>
                <a:off x="455492" y="4499788"/>
                <a:ext cx="45213" cy="59423"/>
              </a:xfrm>
              <a:custGeom>
                <a:avLst/>
                <a:gdLst>
                  <a:gd name="T0" fmla="*/ 6 w 20"/>
                  <a:gd name="T1" fmla="*/ 1 h 26"/>
                  <a:gd name="T2" fmla="*/ 1 w 20"/>
                  <a:gd name="T3" fmla="*/ 9 h 26"/>
                  <a:gd name="T4" fmla="*/ 5 w 20"/>
                  <a:gd name="T5" fmla="*/ 20 h 26"/>
                  <a:gd name="T6" fmla="*/ 13 w 20"/>
                  <a:gd name="T7" fmla="*/ 25 h 26"/>
                  <a:gd name="T8" fmla="*/ 17 w 20"/>
                  <a:gd name="T9" fmla="*/ 23 h 26"/>
                  <a:gd name="T10" fmla="*/ 19 w 20"/>
                  <a:gd name="T11" fmla="*/ 10 h 26"/>
                  <a:gd name="T12" fmla="*/ 10 w 20"/>
                  <a:gd name="T13" fmla="*/ 0 h 26"/>
                  <a:gd name="T14" fmla="*/ 6 w 20"/>
                  <a:gd name="T15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26">
                    <a:moveTo>
                      <a:pt x="6" y="1"/>
                    </a:moveTo>
                    <a:cubicBezTo>
                      <a:pt x="2" y="2"/>
                      <a:pt x="0" y="6"/>
                      <a:pt x="1" y="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24"/>
                      <a:pt x="9" y="26"/>
                      <a:pt x="13" y="25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23"/>
                      <a:pt x="20" y="16"/>
                      <a:pt x="19" y="10"/>
                    </a:cubicBezTo>
                    <a:cubicBezTo>
                      <a:pt x="17" y="4"/>
                      <a:pt x="12" y="0"/>
                      <a:pt x="10" y="0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rgbClr val="FCE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1251"/>
              <p:cNvSpPr>
                <a:spLocks/>
              </p:cNvSpPr>
              <p:nvPr/>
            </p:nvSpPr>
            <p:spPr bwMode="auto">
              <a:xfrm>
                <a:off x="509747" y="4559210"/>
                <a:ext cx="43921" cy="59423"/>
              </a:xfrm>
              <a:custGeom>
                <a:avLst/>
                <a:gdLst>
                  <a:gd name="T0" fmla="*/ 5 w 19"/>
                  <a:gd name="T1" fmla="*/ 2 h 26"/>
                  <a:gd name="T2" fmla="*/ 1 w 19"/>
                  <a:gd name="T3" fmla="*/ 10 h 26"/>
                  <a:gd name="T4" fmla="*/ 4 w 19"/>
                  <a:gd name="T5" fmla="*/ 21 h 26"/>
                  <a:gd name="T6" fmla="*/ 12 w 19"/>
                  <a:gd name="T7" fmla="*/ 25 h 26"/>
                  <a:gd name="T8" fmla="*/ 16 w 19"/>
                  <a:gd name="T9" fmla="*/ 24 h 26"/>
                  <a:gd name="T10" fmla="*/ 18 w 19"/>
                  <a:gd name="T11" fmla="*/ 11 h 26"/>
                  <a:gd name="T12" fmla="*/ 9 w 19"/>
                  <a:gd name="T13" fmla="*/ 1 h 26"/>
                  <a:gd name="T14" fmla="*/ 5 w 19"/>
                  <a:gd name="T15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6">
                    <a:moveTo>
                      <a:pt x="5" y="2"/>
                    </a:moveTo>
                    <a:cubicBezTo>
                      <a:pt x="2" y="3"/>
                      <a:pt x="0" y="7"/>
                      <a:pt x="1" y="1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4"/>
                      <a:pt x="9" y="26"/>
                      <a:pt x="12" y="2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8" y="23"/>
                      <a:pt x="19" y="17"/>
                      <a:pt x="18" y="11"/>
                    </a:cubicBezTo>
                    <a:cubicBezTo>
                      <a:pt x="16" y="5"/>
                      <a:pt x="11" y="0"/>
                      <a:pt x="9" y="1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CE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1252"/>
              <p:cNvSpPr>
                <a:spLocks/>
              </p:cNvSpPr>
              <p:nvPr/>
            </p:nvSpPr>
            <p:spPr bwMode="auto">
              <a:xfrm>
                <a:off x="526541" y="4635426"/>
                <a:ext cx="45213" cy="59423"/>
              </a:xfrm>
              <a:custGeom>
                <a:avLst/>
                <a:gdLst>
                  <a:gd name="T0" fmla="*/ 5 w 20"/>
                  <a:gd name="T1" fmla="*/ 2 h 26"/>
                  <a:gd name="T2" fmla="*/ 1 w 20"/>
                  <a:gd name="T3" fmla="*/ 10 h 26"/>
                  <a:gd name="T4" fmla="*/ 4 w 20"/>
                  <a:gd name="T5" fmla="*/ 21 h 26"/>
                  <a:gd name="T6" fmla="*/ 13 w 20"/>
                  <a:gd name="T7" fmla="*/ 25 h 26"/>
                  <a:gd name="T8" fmla="*/ 17 w 20"/>
                  <a:gd name="T9" fmla="*/ 24 h 26"/>
                  <a:gd name="T10" fmla="*/ 18 w 20"/>
                  <a:gd name="T11" fmla="*/ 11 h 26"/>
                  <a:gd name="T12" fmla="*/ 10 w 20"/>
                  <a:gd name="T13" fmla="*/ 1 h 26"/>
                  <a:gd name="T14" fmla="*/ 5 w 20"/>
                  <a:gd name="T15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26">
                    <a:moveTo>
                      <a:pt x="5" y="2"/>
                    </a:moveTo>
                    <a:cubicBezTo>
                      <a:pt x="2" y="3"/>
                      <a:pt x="0" y="7"/>
                      <a:pt x="1" y="1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4"/>
                      <a:pt x="9" y="26"/>
                      <a:pt x="13" y="2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9" y="23"/>
                      <a:pt x="20" y="17"/>
                      <a:pt x="18" y="11"/>
                    </a:cubicBezTo>
                    <a:cubicBezTo>
                      <a:pt x="16" y="5"/>
                      <a:pt x="11" y="0"/>
                      <a:pt x="10" y="1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CE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1253"/>
              <p:cNvSpPr>
                <a:spLocks noEditPoints="1"/>
              </p:cNvSpPr>
              <p:nvPr/>
            </p:nvSpPr>
            <p:spPr bwMode="auto">
              <a:xfrm>
                <a:off x="496829" y="4364149"/>
                <a:ext cx="72341" cy="73632"/>
              </a:xfrm>
              <a:custGeom>
                <a:avLst/>
                <a:gdLst>
                  <a:gd name="T0" fmla="*/ 6 w 32"/>
                  <a:gd name="T1" fmla="*/ 4 h 32"/>
                  <a:gd name="T2" fmla="*/ 6 w 32"/>
                  <a:gd name="T3" fmla="*/ 4 h 32"/>
                  <a:gd name="T4" fmla="*/ 18 w 32"/>
                  <a:gd name="T5" fmla="*/ 1 h 32"/>
                  <a:gd name="T6" fmla="*/ 28 w 32"/>
                  <a:gd name="T7" fmla="*/ 7 h 32"/>
                  <a:gd name="T8" fmla="*/ 31 w 32"/>
                  <a:gd name="T9" fmla="*/ 18 h 32"/>
                  <a:gd name="T10" fmla="*/ 25 w 32"/>
                  <a:gd name="T11" fmla="*/ 28 h 32"/>
                  <a:gd name="T12" fmla="*/ 14 w 32"/>
                  <a:gd name="T13" fmla="*/ 31 h 32"/>
                  <a:gd name="T14" fmla="*/ 4 w 32"/>
                  <a:gd name="T15" fmla="*/ 26 h 32"/>
                  <a:gd name="T16" fmla="*/ 1 w 32"/>
                  <a:gd name="T17" fmla="*/ 14 h 32"/>
                  <a:gd name="T18" fmla="*/ 6 w 32"/>
                  <a:gd name="T19" fmla="*/ 4 h 32"/>
                  <a:gd name="T20" fmla="*/ 7 w 32"/>
                  <a:gd name="T21" fmla="*/ 5 h 32"/>
                  <a:gd name="T22" fmla="*/ 7 w 32"/>
                  <a:gd name="T23" fmla="*/ 5 h 32"/>
                  <a:gd name="T24" fmla="*/ 1 w 32"/>
                  <a:gd name="T25" fmla="*/ 14 h 32"/>
                  <a:gd name="T26" fmla="*/ 4 w 32"/>
                  <a:gd name="T27" fmla="*/ 25 h 32"/>
                  <a:gd name="T28" fmla="*/ 14 w 32"/>
                  <a:gd name="T29" fmla="*/ 31 h 32"/>
                  <a:gd name="T30" fmla="*/ 25 w 32"/>
                  <a:gd name="T31" fmla="*/ 28 h 32"/>
                  <a:gd name="T32" fmla="*/ 30 w 32"/>
                  <a:gd name="T33" fmla="*/ 18 h 32"/>
                  <a:gd name="T34" fmla="*/ 27 w 32"/>
                  <a:gd name="T35" fmla="*/ 7 h 32"/>
                  <a:gd name="T36" fmla="*/ 18 w 32"/>
                  <a:gd name="T37" fmla="*/ 2 h 32"/>
                  <a:gd name="T38" fmla="*/ 7 w 32"/>
                  <a:gd name="T39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" h="32"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10" y="1"/>
                      <a:pt x="14" y="0"/>
                      <a:pt x="18" y="1"/>
                    </a:cubicBezTo>
                    <a:cubicBezTo>
                      <a:pt x="22" y="1"/>
                      <a:pt x="25" y="3"/>
                      <a:pt x="28" y="7"/>
                    </a:cubicBezTo>
                    <a:cubicBezTo>
                      <a:pt x="31" y="10"/>
                      <a:pt x="32" y="14"/>
                      <a:pt x="31" y="18"/>
                    </a:cubicBezTo>
                    <a:cubicBezTo>
                      <a:pt x="31" y="22"/>
                      <a:pt x="29" y="25"/>
                      <a:pt x="25" y="28"/>
                    </a:cubicBezTo>
                    <a:cubicBezTo>
                      <a:pt x="22" y="31"/>
                      <a:pt x="18" y="32"/>
                      <a:pt x="14" y="31"/>
                    </a:cubicBezTo>
                    <a:cubicBezTo>
                      <a:pt x="10" y="31"/>
                      <a:pt x="7" y="29"/>
                      <a:pt x="4" y="26"/>
                    </a:cubicBezTo>
                    <a:cubicBezTo>
                      <a:pt x="1" y="22"/>
                      <a:pt x="0" y="18"/>
                      <a:pt x="1" y="14"/>
                    </a:cubicBezTo>
                    <a:cubicBezTo>
                      <a:pt x="1" y="10"/>
                      <a:pt x="3" y="7"/>
                      <a:pt x="6" y="4"/>
                    </a:cubicBezTo>
                    <a:close/>
                    <a:moveTo>
                      <a:pt x="7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4" y="7"/>
                      <a:pt x="2" y="11"/>
                      <a:pt x="1" y="14"/>
                    </a:cubicBezTo>
                    <a:cubicBezTo>
                      <a:pt x="1" y="18"/>
                      <a:pt x="2" y="22"/>
                      <a:pt x="4" y="25"/>
                    </a:cubicBezTo>
                    <a:cubicBezTo>
                      <a:pt x="7" y="28"/>
                      <a:pt x="10" y="30"/>
                      <a:pt x="14" y="31"/>
                    </a:cubicBezTo>
                    <a:cubicBezTo>
                      <a:pt x="18" y="31"/>
                      <a:pt x="22" y="30"/>
                      <a:pt x="25" y="28"/>
                    </a:cubicBezTo>
                    <a:cubicBezTo>
                      <a:pt x="28" y="25"/>
                      <a:pt x="30" y="21"/>
                      <a:pt x="30" y="18"/>
                    </a:cubicBezTo>
                    <a:cubicBezTo>
                      <a:pt x="31" y="14"/>
                      <a:pt x="30" y="10"/>
                      <a:pt x="27" y="7"/>
                    </a:cubicBezTo>
                    <a:cubicBezTo>
                      <a:pt x="25" y="4"/>
                      <a:pt x="21" y="2"/>
                      <a:pt x="18" y="2"/>
                    </a:cubicBezTo>
                    <a:cubicBezTo>
                      <a:pt x="14" y="1"/>
                      <a:pt x="10" y="2"/>
                      <a:pt x="7" y="5"/>
                    </a:cubicBezTo>
                    <a:close/>
                  </a:path>
                </a:pathLst>
              </a:custGeom>
              <a:solidFill>
                <a:srgbClr val="DA5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1254"/>
              <p:cNvSpPr>
                <a:spLocks/>
              </p:cNvSpPr>
              <p:nvPr/>
            </p:nvSpPr>
            <p:spPr bwMode="auto">
              <a:xfrm>
                <a:off x="517498" y="4391277"/>
                <a:ext cx="41337" cy="34878"/>
              </a:xfrm>
              <a:custGeom>
                <a:avLst/>
                <a:gdLst>
                  <a:gd name="T0" fmla="*/ 16 w 18"/>
                  <a:gd name="T1" fmla="*/ 0 h 15"/>
                  <a:gd name="T2" fmla="*/ 13 w 18"/>
                  <a:gd name="T3" fmla="*/ 12 h 15"/>
                  <a:gd name="T4" fmla="*/ 0 w 18"/>
                  <a:gd name="T5" fmla="*/ 12 h 15"/>
                  <a:gd name="T6" fmla="*/ 16 w 18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5">
                    <a:moveTo>
                      <a:pt x="16" y="0"/>
                    </a:moveTo>
                    <a:cubicBezTo>
                      <a:pt x="18" y="4"/>
                      <a:pt x="17" y="9"/>
                      <a:pt x="13" y="12"/>
                    </a:cubicBezTo>
                    <a:cubicBezTo>
                      <a:pt x="9" y="15"/>
                      <a:pt x="4" y="15"/>
                      <a:pt x="0" y="12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A5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1255"/>
              <p:cNvSpPr>
                <a:spLocks/>
              </p:cNvSpPr>
              <p:nvPr/>
            </p:nvSpPr>
            <p:spPr bwMode="auto">
              <a:xfrm>
                <a:off x="507164" y="4375776"/>
                <a:ext cx="40046" cy="36170"/>
              </a:xfrm>
              <a:custGeom>
                <a:avLst/>
                <a:gdLst>
                  <a:gd name="T0" fmla="*/ 5 w 17"/>
                  <a:gd name="T1" fmla="*/ 3 h 16"/>
                  <a:gd name="T2" fmla="*/ 17 w 17"/>
                  <a:gd name="T3" fmla="*/ 3 h 16"/>
                  <a:gd name="T4" fmla="*/ 2 w 17"/>
                  <a:gd name="T5" fmla="*/ 16 h 16"/>
                  <a:gd name="T6" fmla="*/ 5 w 17"/>
                  <a:gd name="T7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6">
                    <a:moveTo>
                      <a:pt x="5" y="3"/>
                    </a:moveTo>
                    <a:cubicBezTo>
                      <a:pt x="8" y="0"/>
                      <a:pt x="14" y="0"/>
                      <a:pt x="17" y="3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1"/>
                      <a:pt x="1" y="6"/>
                      <a:pt x="5" y="3"/>
                    </a:cubicBezTo>
                    <a:close/>
                  </a:path>
                </a:pathLst>
              </a:custGeom>
              <a:solidFill>
                <a:srgbClr val="DA5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98" name="Freeform 1256"/>
            <p:cNvSpPr>
              <a:spLocks/>
            </p:cNvSpPr>
            <p:nvPr/>
          </p:nvSpPr>
          <p:spPr bwMode="auto">
            <a:xfrm>
              <a:off x="3120551" y="3301041"/>
              <a:ext cx="1172612" cy="689078"/>
            </a:xfrm>
            <a:custGeom>
              <a:avLst/>
              <a:gdLst>
                <a:gd name="T0" fmla="*/ 644 w 784"/>
                <a:gd name="T1" fmla="*/ 26 h 461"/>
                <a:gd name="T2" fmla="*/ 361 w 784"/>
                <a:gd name="T3" fmla="*/ 305 h 461"/>
                <a:gd name="T4" fmla="*/ 40 w 784"/>
                <a:gd name="T5" fmla="*/ 222 h 461"/>
                <a:gd name="T6" fmla="*/ 36 w 784"/>
                <a:gd name="T7" fmla="*/ 221 h 461"/>
                <a:gd name="T8" fmla="*/ 0 w 784"/>
                <a:gd name="T9" fmla="*/ 361 h 461"/>
                <a:gd name="T10" fmla="*/ 4 w 784"/>
                <a:gd name="T11" fmla="*/ 362 h 461"/>
                <a:gd name="T12" fmla="*/ 363 w 784"/>
                <a:gd name="T13" fmla="*/ 455 h 461"/>
                <a:gd name="T14" fmla="*/ 426 w 784"/>
                <a:gd name="T15" fmla="*/ 439 h 461"/>
                <a:gd name="T16" fmla="*/ 759 w 784"/>
                <a:gd name="T17" fmla="*/ 149 h 461"/>
                <a:gd name="T18" fmla="*/ 780 w 784"/>
                <a:gd name="T19" fmla="*/ 86 h 461"/>
                <a:gd name="T20" fmla="*/ 753 w 784"/>
                <a:gd name="T21" fmla="*/ 38 h 461"/>
                <a:gd name="T22" fmla="*/ 644 w 784"/>
                <a:gd name="T23" fmla="*/ 26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4" h="461">
                  <a:moveTo>
                    <a:pt x="644" y="26"/>
                  </a:moveTo>
                  <a:cubicBezTo>
                    <a:pt x="361" y="305"/>
                    <a:pt x="361" y="305"/>
                    <a:pt x="361" y="305"/>
                  </a:cubicBezTo>
                  <a:cubicBezTo>
                    <a:pt x="40" y="222"/>
                    <a:pt x="40" y="222"/>
                    <a:pt x="40" y="222"/>
                  </a:cubicBezTo>
                  <a:cubicBezTo>
                    <a:pt x="39" y="221"/>
                    <a:pt x="38" y="221"/>
                    <a:pt x="36" y="221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1" y="362"/>
                    <a:pt x="2" y="362"/>
                    <a:pt x="4" y="362"/>
                  </a:cubicBezTo>
                  <a:cubicBezTo>
                    <a:pt x="363" y="455"/>
                    <a:pt x="363" y="455"/>
                    <a:pt x="363" y="455"/>
                  </a:cubicBezTo>
                  <a:cubicBezTo>
                    <a:pt x="385" y="461"/>
                    <a:pt x="409" y="455"/>
                    <a:pt x="426" y="439"/>
                  </a:cubicBezTo>
                  <a:cubicBezTo>
                    <a:pt x="759" y="149"/>
                    <a:pt x="759" y="149"/>
                    <a:pt x="759" y="149"/>
                  </a:cubicBezTo>
                  <a:cubicBezTo>
                    <a:pt x="777" y="133"/>
                    <a:pt x="784" y="108"/>
                    <a:pt x="780" y="86"/>
                  </a:cubicBezTo>
                  <a:cubicBezTo>
                    <a:pt x="778" y="74"/>
                    <a:pt x="762" y="47"/>
                    <a:pt x="753" y="38"/>
                  </a:cubicBezTo>
                  <a:cubicBezTo>
                    <a:pt x="727" y="10"/>
                    <a:pt x="671" y="0"/>
                    <a:pt x="644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 rot="389229">
            <a:off x="4922407" y="2632561"/>
            <a:ext cx="1593809" cy="818807"/>
            <a:chOff x="4788491" y="2588376"/>
            <a:chExt cx="1593809" cy="818807"/>
          </a:xfrm>
        </p:grpSpPr>
        <p:grpSp>
          <p:nvGrpSpPr>
            <p:cNvPr id="600" name="组合 599"/>
            <p:cNvGrpSpPr/>
            <p:nvPr/>
          </p:nvGrpSpPr>
          <p:grpSpPr>
            <a:xfrm>
              <a:off x="5894554" y="2588376"/>
              <a:ext cx="487746" cy="416143"/>
              <a:chOff x="5117581" y="2844999"/>
              <a:chExt cx="747949" cy="638147"/>
            </a:xfrm>
          </p:grpSpPr>
          <p:sp>
            <p:nvSpPr>
              <p:cNvPr id="601" name="Freeform 1258"/>
              <p:cNvSpPr>
                <a:spLocks/>
              </p:cNvSpPr>
              <p:nvPr/>
            </p:nvSpPr>
            <p:spPr bwMode="auto">
              <a:xfrm>
                <a:off x="5117581" y="2983221"/>
                <a:ext cx="499925" cy="499925"/>
              </a:xfrm>
              <a:custGeom>
                <a:avLst/>
                <a:gdLst>
                  <a:gd name="T0" fmla="*/ 60 w 218"/>
                  <a:gd name="T1" fmla="*/ 76 h 218"/>
                  <a:gd name="T2" fmla="*/ 57 w 218"/>
                  <a:gd name="T3" fmla="*/ 84 h 218"/>
                  <a:gd name="T4" fmla="*/ 53 w 218"/>
                  <a:gd name="T5" fmla="*/ 92 h 218"/>
                  <a:gd name="T6" fmla="*/ 41 w 218"/>
                  <a:gd name="T7" fmla="*/ 107 h 218"/>
                  <a:gd name="T8" fmla="*/ 19 w 218"/>
                  <a:gd name="T9" fmla="*/ 127 h 218"/>
                  <a:gd name="T10" fmla="*/ 4 w 218"/>
                  <a:gd name="T11" fmla="*/ 138 h 218"/>
                  <a:gd name="T12" fmla="*/ 0 w 218"/>
                  <a:gd name="T13" fmla="*/ 141 h 218"/>
                  <a:gd name="T14" fmla="*/ 3 w 218"/>
                  <a:gd name="T15" fmla="*/ 147 h 218"/>
                  <a:gd name="T16" fmla="*/ 10 w 218"/>
                  <a:gd name="T17" fmla="*/ 162 h 218"/>
                  <a:gd name="T18" fmla="*/ 23 w 218"/>
                  <a:gd name="T19" fmla="*/ 176 h 218"/>
                  <a:gd name="T20" fmla="*/ 40 w 218"/>
                  <a:gd name="T21" fmla="*/ 197 h 218"/>
                  <a:gd name="T22" fmla="*/ 56 w 218"/>
                  <a:gd name="T23" fmla="*/ 214 h 218"/>
                  <a:gd name="T24" fmla="*/ 63 w 218"/>
                  <a:gd name="T25" fmla="*/ 214 h 218"/>
                  <a:gd name="T26" fmla="*/ 72 w 218"/>
                  <a:gd name="T27" fmla="*/ 206 h 218"/>
                  <a:gd name="T28" fmla="*/ 111 w 218"/>
                  <a:gd name="T29" fmla="*/ 176 h 218"/>
                  <a:gd name="T30" fmla="*/ 160 w 218"/>
                  <a:gd name="T31" fmla="*/ 147 h 218"/>
                  <a:gd name="T32" fmla="*/ 188 w 218"/>
                  <a:gd name="T33" fmla="*/ 119 h 218"/>
                  <a:gd name="T34" fmla="*/ 214 w 218"/>
                  <a:gd name="T35" fmla="*/ 86 h 218"/>
                  <a:gd name="T36" fmla="*/ 213 w 218"/>
                  <a:gd name="T37" fmla="*/ 86 h 218"/>
                  <a:gd name="T38" fmla="*/ 218 w 218"/>
                  <a:gd name="T39" fmla="*/ 74 h 218"/>
                  <a:gd name="T40" fmla="*/ 213 w 218"/>
                  <a:gd name="T41" fmla="*/ 25 h 218"/>
                  <a:gd name="T42" fmla="*/ 203 w 218"/>
                  <a:gd name="T43" fmla="*/ 4 h 218"/>
                  <a:gd name="T44" fmla="*/ 166 w 218"/>
                  <a:gd name="T45" fmla="*/ 0 h 218"/>
                  <a:gd name="T46" fmla="*/ 119 w 218"/>
                  <a:gd name="T47" fmla="*/ 11 h 218"/>
                  <a:gd name="T48" fmla="*/ 83 w 218"/>
                  <a:gd name="T49" fmla="*/ 58 h 218"/>
                  <a:gd name="T50" fmla="*/ 60 w 218"/>
                  <a:gd name="T51" fmla="*/ 7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8" h="218">
                    <a:moveTo>
                      <a:pt x="60" y="76"/>
                    </a:moveTo>
                    <a:cubicBezTo>
                      <a:pt x="59" y="78"/>
                      <a:pt x="58" y="82"/>
                      <a:pt x="57" y="84"/>
                    </a:cubicBezTo>
                    <a:cubicBezTo>
                      <a:pt x="56" y="87"/>
                      <a:pt x="54" y="89"/>
                      <a:pt x="53" y="92"/>
                    </a:cubicBezTo>
                    <a:cubicBezTo>
                      <a:pt x="49" y="97"/>
                      <a:pt x="46" y="102"/>
                      <a:pt x="41" y="107"/>
                    </a:cubicBezTo>
                    <a:cubicBezTo>
                      <a:pt x="34" y="114"/>
                      <a:pt x="27" y="120"/>
                      <a:pt x="19" y="127"/>
                    </a:cubicBezTo>
                    <a:cubicBezTo>
                      <a:pt x="14" y="130"/>
                      <a:pt x="9" y="134"/>
                      <a:pt x="4" y="138"/>
                    </a:cubicBezTo>
                    <a:cubicBezTo>
                      <a:pt x="3" y="139"/>
                      <a:pt x="0" y="140"/>
                      <a:pt x="0" y="141"/>
                    </a:cubicBezTo>
                    <a:cubicBezTo>
                      <a:pt x="0" y="143"/>
                      <a:pt x="2" y="146"/>
                      <a:pt x="3" y="147"/>
                    </a:cubicBezTo>
                    <a:cubicBezTo>
                      <a:pt x="5" y="152"/>
                      <a:pt x="7" y="158"/>
                      <a:pt x="10" y="162"/>
                    </a:cubicBezTo>
                    <a:cubicBezTo>
                      <a:pt x="14" y="167"/>
                      <a:pt x="19" y="171"/>
                      <a:pt x="23" y="176"/>
                    </a:cubicBezTo>
                    <a:cubicBezTo>
                      <a:pt x="29" y="183"/>
                      <a:pt x="34" y="190"/>
                      <a:pt x="40" y="197"/>
                    </a:cubicBezTo>
                    <a:cubicBezTo>
                      <a:pt x="45" y="203"/>
                      <a:pt x="51" y="208"/>
                      <a:pt x="56" y="214"/>
                    </a:cubicBezTo>
                    <a:cubicBezTo>
                      <a:pt x="59" y="217"/>
                      <a:pt x="60" y="218"/>
                      <a:pt x="63" y="214"/>
                    </a:cubicBezTo>
                    <a:cubicBezTo>
                      <a:pt x="66" y="212"/>
                      <a:pt x="69" y="209"/>
                      <a:pt x="72" y="206"/>
                    </a:cubicBezTo>
                    <a:cubicBezTo>
                      <a:pt x="84" y="194"/>
                      <a:pt x="97" y="184"/>
                      <a:pt x="111" y="176"/>
                    </a:cubicBezTo>
                    <a:cubicBezTo>
                      <a:pt x="128" y="166"/>
                      <a:pt x="145" y="158"/>
                      <a:pt x="160" y="147"/>
                    </a:cubicBezTo>
                    <a:cubicBezTo>
                      <a:pt x="170" y="139"/>
                      <a:pt x="178" y="128"/>
                      <a:pt x="188" y="119"/>
                    </a:cubicBezTo>
                    <a:cubicBezTo>
                      <a:pt x="198" y="109"/>
                      <a:pt x="205" y="96"/>
                      <a:pt x="214" y="86"/>
                    </a:cubicBezTo>
                    <a:cubicBezTo>
                      <a:pt x="214" y="86"/>
                      <a:pt x="214" y="86"/>
                      <a:pt x="213" y="86"/>
                    </a:cubicBezTo>
                    <a:cubicBezTo>
                      <a:pt x="218" y="74"/>
                      <a:pt x="218" y="74"/>
                      <a:pt x="218" y="74"/>
                    </a:cubicBezTo>
                    <a:cubicBezTo>
                      <a:pt x="213" y="25"/>
                      <a:pt x="213" y="25"/>
                      <a:pt x="213" y="25"/>
                    </a:cubicBezTo>
                    <a:cubicBezTo>
                      <a:pt x="203" y="4"/>
                      <a:pt x="203" y="4"/>
                      <a:pt x="203" y="4"/>
                    </a:cubicBezTo>
                    <a:cubicBezTo>
                      <a:pt x="203" y="4"/>
                      <a:pt x="167" y="1"/>
                      <a:pt x="166" y="0"/>
                    </a:cubicBezTo>
                    <a:cubicBezTo>
                      <a:pt x="165" y="0"/>
                      <a:pt x="119" y="11"/>
                      <a:pt x="119" y="11"/>
                    </a:cubicBezTo>
                    <a:cubicBezTo>
                      <a:pt x="83" y="58"/>
                      <a:pt x="83" y="58"/>
                      <a:pt x="83" y="58"/>
                    </a:cubicBezTo>
                    <a:lnTo>
                      <a:pt x="60" y="76"/>
                    </a:ln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1259"/>
              <p:cNvSpPr>
                <a:spLocks/>
              </p:cNvSpPr>
              <p:nvPr/>
            </p:nvSpPr>
            <p:spPr bwMode="auto">
              <a:xfrm>
                <a:off x="5346228" y="2966427"/>
                <a:ext cx="257067" cy="303572"/>
              </a:xfrm>
              <a:custGeom>
                <a:avLst/>
                <a:gdLst>
                  <a:gd name="T0" fmla="*/ 58 w 112"/>
                  <a:gd name="T1" fmla="*/ 2 h 132"/>
                  <a:gd name="T2" fmla="*/ 27 w 112"/>
                  <a:gd name="T3" fmla="*/ 24 h 132"/>
                  <a:gd name="T4" fmla="*/ 18 w 112"/>
                  <a:gd name="T5" fmla="*/ 52 h 132"/>
                  <a:gd name="T6" fmla="*/ 19 w 112"/>
                  <a:gd name="T7" fmla="*/ 82 h 132"/>
                  <a:gd name="T8" fmla="*/ 10 w 112"/>
                  <a:gd name="T9" fmla="*/ 111 h 132"/>
                  <a:gd name="T10" fmla="*/ 0 w 112"/>
                  <a:gd name="T11" fmla="*/ 123 h 132"/>
                  <a:gd name="T12" fmla="*/ 28 w 112"/>
                  <a:gd name="T13" fmla="*/ 108 h 132"/>
                  <a:gd name="T14" fmla="*/ 55 w 112"/>
                  <a:gd name="T15" fmla="*/ 71 h 132"/>
                  <a:gd name="T16" fmla="*/ 73 w 112"/>
                  <a:gd name="T17" fmla="*/ 60 h 132"/>
                  <a:gd name="T18" fmla="*/ 97 w 112"/>
                  <a:gd name="T19" fmla="*/ 64 h 132"/>
                  <a:gd name="T20" fmla="*/ 112 w 112"/>
                  <a:gd name="T21" fmla="*/ 43 h 132"/>
                  <a:gd name="T22" fmla="*/ 103 w 112"/>
                  <a:gd name="T23" fmla="*/ 14 h 132"/>
                  <a:gd name="T24" fmla="*/ 83 w 112"/>
                  <a:gd name="T25" fmla="*/ 0 h 132"/>
                  <a:gd name="T26" fmla="*/ 58 w 112"/>
                  <a:gd name="T27" fmla="*/ 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32">
                    <a:moveTo>
                      <a:pt x="58" y="2"/>
                    </a:moveTo>
                    <a:cubicBezTo>
                      <a:pt x="47" y="7"/>
                      <a:pt x="33" y="13"/>
                      <a:pt x="27" y="24"/>
                    </a:cubicBezTo>
                    <a:cubicBezTo>
                      <a:pt x="21" y="33"/>
                      <a:pt x="19" y="42"/>
                      <a:pt x="18" y="52"/>
                    </a:cubicBezTo>
                    <a:cubicBezTo>
                      <a:pt x="18" y="62"/>
                      <a:pt x="21" y="72"/>
                      <a:pt x="19" y="82"/>
                    </a:cubicBezTo>
                    <a:cubicBezTo>
                      <a:pt x="18" y="93"/>
                      <a:pt x="15" y="102"/>
                      <a:pt x="10" y="111"/>
                    </a:cubicBezTo>
                    <a:cubicBezTo>
                      <a:pt x="7" y="115"/>
                      <a:pt x="4" y="120"/>
                      <a:pt x="0" y="123"/>
                    </a:cubicBezTo>
                    <a:cubicBezTo>
                      <a:pt x="7" y="132"/>
                      <a:pt x="24" y="112"/>
                      <a:pt x="28" y="108"/>
                    </a:cubicBezTo>
                    <a:cubicBezTo>
                      <a:pt x="39" y="96"/>
                      <a:pt x="45" y="83"/>
                      <a:pt x="55" y="71"/>
                    </a:cubicBezTo>
                    <a:cubicBezTo>
                      <a:pt x="60" y="66"/>
                      <a:pt x="66" y="61"/>
                      <a:pt x="73" y="60"/>
                    </a:cubicBezTo>
                    <a:cubicBezTo>
                      <a:pt x="81" y="59"/>
                      <a:pt x="90" y="66"/>
                      <a:pt x="97" y="64"/>
                    </a:cubicBezTo>
                    <a:cubicBezTo>
                      <a:pt x="112" y="43"/>
                      <a:pt x="112" y="43"/>
                      <a:pt x="112" y="43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83" y="0"/>
                      <a:pt x="83" y="0"/>
                      <a:pt x="83" y="0"/>
                    </a:cubicBezTo>
                    <a:lnTo>
                      <a:pt x="58" y="2"/>
                    </a:lnTo>
                    <a:close/>
                  </a:path>
                </a:pathLst>
              </a:custGeom>
              <a:solidFill>
                <a:srgbClr val="F7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1260"/>
              <p:cNvSpPr>
                <a:spLocks/>
              </p:cNvSpPr>
              <p:nvPr/>
            </p:nvSpPr>
            <p:spPr bwMode="auto">
              <a:xfrm>
                <a:off x="5434070" y="2844999"/>
                <a:ext cx="153724" cy="100760"/>
              </a:xfrm>
              <a:custGeom>
                <a:avLst/>
                <a:gdLst>
                  <a:gd name="T0" fmla="*/ 0 w 67"/>
                  <a:gd name="T1" fmla="*/ 26 h 44"/>
                  <a:gd name="T2" fmla="*/ 6 w 67"/>
                  <a:gd name="T3" fmla="*/ 22 h 44"/>
                  <a:gd name="T4" fmla="*/ 14 w 67"/>
                  <a:gd name="T5" fmla="*/ 17 h 44"/>
                  <a:gd name="T6" fmla="*/ 35 w 67"/>
                  <a:gd name="T7" fmla="*/ 7 h 44"/>
                  <a:gd name="T8" fmla="*/ 64 w 67"/>
                  <a:gd name="T9" fmla="*/ 11 h 44"/>
                  <a:gd name="T10" fmla="*/ 60 w 67"/>
                  <a:gd name="T11" fmla="*/ 26 h 44"/>
                  <a:gd name="T12" fmla="*/ 53 w 67"/>
                  <a:gd name="T13" fmla="*/ 42 h 44"/>
                  <a:gd name="T14" fmla="*/ 43 w 67"/>
                  <a:gd name="T15" fmla="*/ 41 h 44"/>
                  <a:gd name="T16" fmla="*/ 39 w 67"/>
                  <a:gd name="T17" fmla="*/ 44 h 44"/>
                  <a:gd name="T18" fmla="*/ 2 w 67"/>
                  <a:gd name="T19" fmla="*/ 44 h 44"/>
                  <a:gd name="T20" fmla="*/ 0 w 67"/>
                  <a:gd name="T21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44">
                    <a:moveTo>
                      <a:pt x="0" y="26"/>
                    </a:moveTo>
                    <a:cubicBezTo>
                      <a:pt x="0" y="24"/>
                      <a:pt x="4" y="23"/>
                      <a:pt x="6" y="22"/>
                    </a:cubicBezTo>
                    <a:cubicBezTo>
                      <a:pt x="9" y="21"/>
                      <a:pt x="12" y="19"/>
                      <a:pt x="14" y="17"/>
                    </a:cubicBezTo>
                    <a:cubicBezTo>
                      <a:pt x="21" y="13"/>
                      <a:pt x="28" y="10"/>
                      <a:pt x="35" y="7"/>
                    </a:cubicBezTo>
                    <a:cubicBezTo>
                      <a:pt x="44" y="3"/>
                      <a:pt x="59" y="0"/>
                      <a:pt x="64" y="11"/>
                    </a:cubicBezTo>
                    <a:cubicBezTo>
                      <a:pt x="67" y="16"/>
                      <a:pt x="63" y="22"/>
                      <a:pt x="60" y="26"/>
                    </a:cubicBezTo>
                    <a:cubicBezTo>
                      <a:pt x="57" y="29"/>
                      <a:pt x="56" y="40"/>
                      <a:pt x="53" y="42"/>
                    </a:cubicBezTo>
                    <a:cubicBezTo>
                      <a:pt x="50" y="44"/>
                      <a:pt x="45" y="38"/>
                      <a:pt x="43" y="41"/>
                    </a:cubicBezTo>
                    <a:cubicBezTo>
                      <a:pt x="42" y="42"/>
                      <a:pt x="39" y="44"/>
                      <a:pt x="39" y="44"/>
                    </a:cubicBezTo>
                    <a:cubicBezTo>
                      <a:pt x="2" y="44"/>
                      <a:pt x="2" y="44"/>
                      <a:pt x="2" y="44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7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1261"/>
              <p:cNvSpPr>
                <a:spLocks/>
              </p:cNvSpPr>
              <p:nvPr/>
            </p:nvSpPr>
            <p:spPr bwMode="auto">
              <a:xfrm>
                <a:off x="5472824" y="3111108"/>
                <a:ext cx="189894" cy="140806"/>
              </a:xfrm>
              <a:custGeom>
                <a:avLst/>
                <a:gdLst>
                  <a:gd name="T0" fmla="*/ 71 w 83"/>
                  <a:gd name="T1" fmla="*/ 0 h 61"/>
                  <a:gd name="T2" fmla="*/ 82 w 83"/>
                  <a:gd name="T3" fmla="*/ 18 h 61"/>
                  <a:gd name="T4" fmla="*/ 63 w 83"/>
                  <a:gd name="T5" fmla="*/ 35 h 61"/>
                  <a:gd name="T6" fmla="*/ 36 w 83"/>
                  <a:gd name="T7" fmla="*/ 50 h 61"/>
                  <a:gd name="T8" fmla="*/ 5 w 83"/>
                  <a:gd name="T9" fmla="*/ 53 h 61"/>
                  <a:gd name="T10" fmla="*/ 1 w 83"/>
                  <a:gd name="T11" fmla="*/ 39 h 61"/>
                  <a:gd name="T12" fmla="*/ 40 w 83"/>
                  <a:gd name="T13" fmla="*/ 13 h 61"/>
                  <a:gd name="T14" fmla="*/ 71 w 83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61">
                    <a:moveTo>
                      <a:pt x="71" y="0"/>
                    </a:moveTo>
                    <a:cubicBezTo>
                      <a:pt x="77" y="2"/>
                      <a:pt x="83" y="10"/>
                      <a:pt x="82" y="18"/>
                    </a:cubicBezTo>
                    <a:cubicBezTo>
                      <a:pt x="80" y="27"/>
                      <a:pt x="71" y="31"/>
                      <a:pt x="63" y="35"/>
                    </a:cubicBezTo>
                    <a:cubicBezTo>
                      <a:pt x="55" y="40"/>
                      <a:pt x="45" y="46"/>
                      <a:pt x="36" y="50"/>
                    </a:cubicBezTo>
                    <a:cubicBezTo>
                      <a:pt x="28" y="52"/>
                      <a:pt x="12" y="61"/>
                      <a:pt x="5" y="53"/>
                    </a:cubicBezTo>
                    <a:cubicBezTo>
                      <a:pt x="2" y="50"/>
                      <a:pt x="0" y="42"/>
                      <a:pt x="1" y="39"/>
                    </a:cubicBezTo>
                    <a:cubicBezTo>
                      <a:pt x="40" y="13"/>
                      <a:pt x="40" y="13"/>
                      <a:pt x="40" y="13"/>
                    </a:cubicBez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7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1262"/>
              <p:cNvSpPr>
                <a:spLocks/>
              </p:cNvSpPr>
              <p:nvPr/>
            </p:nvSpPr>
            <p:spPr bwMode="auto">
              <a:xfrm>
                <a:off x="5374648" y="2927673"/>
                <a:ext cx="171809" cy="218313"/>
              </a:xfrm>
              <a:custGeom>
                <a:avLst/>
                <a:gdLst>
                  <a:gd name="T0" fmla="*/ 71 w 75"/>
                  <a:gd name="T1" fmla="*/ 0 h 95"/>
                  <a:gd name="T2" fmla="*/ 65 w 75"/>
                  <a:gd name="T3" fmla="*/ 20 h 95"/>
                  <a:gd name="T4" fmla="*/ 45 w 75"/>
                  <a:gd name="T5" fmla="*/ 32 h 95"/>
                  <a:gd name="T6" fmla="*/ 26 w 75"/>
                  <a:gd name="T7" fmla="*/ 47 h 95"/>
                  <a:gd name="T8" fmla="*/ 20 w 75"/>
                  <a:gd name="T9" fmla="*/ 59 h 95"/>
                  <a:gd name="T10" fmla="*/ 18 w 75"/>
                  <a:gd name="T11" fmla="*/ 77 h 95"/>
                  <a:gd name="T12" fmla="*/ 15 w 75"/>
                  <a:gd name="T13" fmla="*/ 85 h 95"/>
                  <a:gd name="T14" fmla="*/ 10 w 75"/>
                  <a:gd name="T15" fmla="*/ 95 h 95"/>
                  <a:gd name="T16" fmla="*/ 0 w 75"/>
                  <a:gd name="T17" fmla="*/ 69 h 95"/>
                  <a:gd name="T18" fmla="*/ 8 w 75"/>
                  <a:gd name="T19" fmla="*/ 30 h 95"/>
                  <a:gd name="T20" fmla="*/ 39 w 75"/>
                  <a:gd name="T21" fmla="*/ 6 h 95"/>
                  <a:gd name="T22" fmla="*/ 71 w 75"/>
                  <a:gd name="T2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95">
                    <a:moveTo>
                      <a:pt x="71" y="0"/>
                    </a:moveTo>
                    <a:cubicBezTo>
                      <a:pt x="75" y="7"/>
                      <a:pt x="70" y="15"/>
                      <a:pt x="65" y="20"/>
                    </a:cubicBezTo>
                    <a:cubicBezTo>
                      <a:pt x="60" y="26"/>
                      <a:pt x="53" y="30"/>
                      <a:pt x="45" y="32"/>
                    </a:cubicBezTo>
                    <a:cubicBezTo>
                      <a:pt x="37" y="35"/>
                      <a:pt x="31" y="40"/>
                      <a:pt x="26" y="47"/>
                    </a:cubicBezTo>
                    <a:cubicBezTo>
                      <a:pt x="24" y="51"/>
                      <a:pt x="22" y="55"/>
                      <a:pt x="20" y="59"/>
                    </a:cubicBezTo>
                    <a:cubicBezTo>
                      <a:pt x="18" y="65"/>
                      <a:pt x="19" y="71"/>
                      <a:pt x="18" y="77"/>
                    </a:cubicBezTo>
                    <a:cubicBezTo>
                      <a:pt x="17" y="80"/>
                      <a:pt x="17" y="83"/>
                      <a:pt x="15" y="85"/>
                    </a:cubicBezTo>
                    <a:cubicBezTo>
                      <a:pt x="14" y="88"/>
                      <a:pt x="12" y="93"/>
                      <a:pt x="10" y="95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7" y="31"/>
                      <a:pt x="8" y="30"/>
                    </a:cubicBezTo>
                    <a:cubicBezTo>
                      <a:pt x="9" y="29"/>
                      <a:pt x="39" y="6"/>
                      <a:pt x="39" y="6"/>
                    </a:cubicBez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7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1263"/>
              <p:cNvSpPr>
                <a:spLocks/>
              </p:cNvSpPr>
              <p:nvPr/>
            </p:nvSpPr>
            <p:spPr bwMode="auto">
              <a:xfrm>
                <a:off x="5493493" y="3107233"/>
                <a:ext cx="171809" cy="134347"/>
              </a:xfrm>
              <a:custGeom>
                <a:avLst/>
                <a:gdLst>
                  <a:gd name="T0" fmla="*/ 63 w 75"/>
                  <a:gd name="T1" fmla="*/ 0 h 59"/>
                  <a:gd name="T2" fmla="*/ 74 w 75"/>
                  <a:gd name="T3" fmla="*/ 17 h 59"/>
                  <a:gd name="T4" fmla="*/ 55 w 75"/>
                  <a:gd name="T5" fmla="*/ 37 h 59"/>
                  <a:gd name="T6" fmla="*/ 28 w 75"/>
                  <a:gd name="T7" fmla="*/ 50 h 59"/>
                  <a:gd name="T8" fmla="*/ 3 w 75"/>
                  <a:gd name="T9" fmla="*/ 51 h 59"/>
                  <a:gd name="T10" fmla="*/ 2 w 75"/>
                  <a:gd name="T11" fmla="*/ 40 h 59"/>
                  <a:gd name="T12" fmla="*/ 32 w 75"/>
                  <a:gd name="T13" fmla="*/ 13 h 59"/>
                  <a:gd name="T14" fmla="*/ 63 w 75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59">
                    <a:moveTo>
                      <a:pt x="63" y="0"/>
                    </a:moveTo>
                    <a:cubicBezTo>
                      <a:pt x="70" y="2"/>
                      <a:pt x="75" y="10"/>
                      <a:pt x="74" y="17"/>
                    </a:cubicBezTo>
                    <a:cubicBezTo>
                      <a:pt x="73" y="27"/>
                      <a:pt x="62" y="33"/>
                      <a:pt x="55" y="37"/>
                    </a:cubicBezTo>
                    <a:cubicBezTo>
                      <a:pt x="47" y="42"/>
                      <a:pt x="38" y="46"/>
                      <a:pt x="28" y="50"/>
                    </a:cubicBezTo>
                    <a:cubicBezTo>
                      <a:pt x="20" y="52"/>
                      <a:pt x="10" y="59"/>
                      <a:pt x="3" y="51"/>
                    </a:cubicBezTo>
                    <a:cubicBezTo>
                      <a:pt x="0" y="48"/>
                      <a:pt x="0" y="43"/>
                      <a:pt x="2" y="40"/>
                    </a:cubicBezTo>
                    <a:cubicBezTo>
                      <a:pt x="32" y="13"/>
                      <a:pt x="32" y="13"/>
                      <a:pt x="32" y="13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1264"/>
              <p:cNvSpPr>
                <a:spLocks/>
              </p:cNvSpPr>
              <p:nvPr/>
            </p:nvSpPr>
            <p:spPr bwMode="auto">
              <a:xfrm>
                <a:off x="5461198" y="3031017"/>
                <a:ext cx="200228" cy="197645"/>
              </a:xfrm>
              <a:custGeom>
                <a:avLst/>
                <a:gdLst>
                  <a:gd name="T0" fmla="*/ 85 w 87"/>
                  <a:gd name="T1" fmla="*/ 23 h 86"/>
                  <a:gd name="T2" fmla="*/ 85 w 87"/>
                  <a:gd name="T3" fmla="*/ 10 h 86"/>
                  <a:gd name="T4" fmla="*/ 78 w 87"/>
                  <a:gd name="T5" fmla="*/ 2 h 86"/>
                  <a:gd name="T6" fmla="*/ 74 w 87"/>
                  <a:gd name="T7" fmla="*/ 1 h 86"/>
                  <a:gd name="T8" fmla="*/ 55 w 87"/>
                  <a:gd name="T9" fmla="*/ 6 h 86"/>
                  <a:gd name="T10" fmla="*/ 42 w 87"/>
                  <a:gd name="T11" fmla="*/ 23 h 86"/>
                  <a:gd name="T12" fmla="*/ 25 w 87"/>
                  <a:gd name="T13" fmla="*/ 30 h 86"/>
                  <a:gd name="T14" fmla="*/ 3 w 87"/>
                  <a:gd name="T15" fmla="*/ 55 h 86"/>
                  <a:gd name="T16" fmla="*/ 2 w 87"/>
                  <a:gd name="T17" fmla="*/ 76 h 86"/>
                  <a:gd name="T18" fmla="*/ 16 w 87"/>
                  <a:gd name="T19" fmla="*/ 85 h 86"/>
                  <a:gd name="T20" fmla="*/ 36 w 87"/>
                  <a:gd name="T21" fmla="*/ 72 h 86"/>
                  <a:gd name="T22" fmla="*/ 61 w 87"/>
                  <a:gd name="T23" fmla="*/ 50 h 86"/>
                  <a:gd name="T24" fmla="*/ 75 w 87"/>
                  <a:gd name="T25" fmla="*/ 36 h 86"/>
                  <a:gd name="T26" fmla="*/ 85 w 87"/>
                  <a:gd name="T27" fmla="*/ 2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7" h="86">
                    <a:moveTo>
                      <a:pt x="85" y="23"/>
                    </a:moveTo>
                    <a:cubicBezTo>
                      <a:pt x="87" y="19"/>
                      <a:pt x="87" y="14"/>
                      <a:pt x="85" y="10"/>
                    </a:cubicBezTo>
                    <a:cubicBezTo>
                      <a:pt x="83" y="7"/>
                      <a:pt x="81" y="3"/>
                      <a:pt x="78" y="2"/>
                    </a:cubicBezTo>
                    <a:cubicBezTo>
                      <a:pt x="77" y="1"/>
                      <a:pt x="75" y="0"/>
                      <a:pt x="74" y="1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37" y="29"/>
                      <a:pt x="31" y="25"/>
                      <a:pt x="25" y="30"/>
                    </a:cubicBezTo>
                    <a:cubicBezTo>
                      <a:pt x="18" y="36"/>
                      <a:pt x="8" y="46"/>
                      <a:pt x="3" y="55"/>
                    </a:cubicBezTo>
                    <a:cubicBezTo>
                      <a:pt x="0" y="61"/>
                      <a:pt x="0" y="70"/>
                      <a:pt x="2" y="76"/>
                    </a:cubicBezTo>
                    <a:cubicBezTo>
                      <a:pt x="5" y="83"/>
                      <a:pt x="10" y="86"/>
                      <a:pt x="16" y="85"/>
                    </a:cubicBezTo>
                    <a:cubicBezTo>
                      <a:pt x="25" y="84"/>
                      <a:pt x="30" y="77"/>
                      <a:pt x="36" y="72"/>
                    </a:cubicBezTo>
                    <a:cubicBezTo>
                      <a:pt x="45" y="65"/>
                      <a:pt x="52" y="57"/>
                      <a:pt x="61" y="50"/>
                    </a:cubicBezTo>
                    <a:cubicBezTo>
                      <a:pt x="66" y="46"/>
                      <a:pt x="71" y="41"/>
                      <a:pt x="75" y="36"/>
                    </a:cubicBezTo>
                    <a:cubicBezTo>
                      <a:pt x="79" y="32"/>
                      <a:pt x="83" y="28"/>
                      <a:pt x="85" y="23"/>
                    </a:cubicBezTo>
                    <a:close/>
                  </a:path>
                </a:pathLst>
              </a:custGeom>
              <a:solidFill>
                <a:srgbClr val="F7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1265"/>
              <p:cNvSpPr>
                <a:spLocks/>
              </p:cNvSpPr>
              <p:nvPr/>
            </p:nvSpPr>
            <p:spPr bwMode="auto">
              <a:xfrm>
                <a:off x="5490909" y="3104649"/>
                <a:ext cx="161474" cy="126596"/>
              </a:xfrm>
              <a:custGeom>
                <a:avLst/>
                <a:gdLst>
                  <a:gd name="T0" fmla="*/ 51 w 70"/>
                  <a:gd name="T1" fmla="*/ 22 h 55"/>
                  <a:gd name="T2" fmla="*/ 66 w 70"/>
                  <a:gd name="T3" fmla="*/ 9 h 55"/>
                  <a:gd name="T4" fmla="*/ 68 w 70"/>
                  <a:gd name="T5" fmla="*/ 3 h 55"/>
                  <a:gd name="T6" fmla="*/ 63 w 70"/>
                  <a:gd name="T7" fmla="*/ 0 h 55"/>
                  <a:gd name="T8" fmla="*/ 32 w 70"/>
                  <a:gd name="T9" fmla="*/ 14 h 55"/>
                  <a:gd name="T10" fmla="*/ 1 w 70"/>
                  <a:gd name="T11" fmla="*/ 40 h 55"/>
                  <a:gd name="T12" fmla="*/ 3 w 70"/>
                  <a:gd name="T13" fmla="*/ 52 h 55"/>
                  <a:gd name="T14" fmla="*/ 8 w 70"/>
                  <a:gd name="T15" fmla="*/ 55 h 55"/>
                  <a:gd name="T16" fmla="*/ 26 w 70"/>
                  <a:gd name="T17" fmla="*/ 46 h 55"/>
                  <a:gd name="T18" fmla="*/ 51 w 70"/>
                  <a:gd name="T19" fmla="*/ 2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55">
                    <a:moveTo>
                      <a:pt x="51" y="22"/>
                    </a:moveTo>
                    <a:cubicBezTo>
                      <a:pt x="56" y="18"/>
                      <a:pt x="62" y="13"/>
                      <a:pt x="66" y="9"/>
                    </a:cubicBezTo>
                    <a:cubicBezTo>
                      <a:pt x="67" y="7"/>
                      <a:pt x="70" y="4"/>
                      <a:pt x="68" y="3"/>
                    </a:cubicBezTo>
                    <a:cubicBezTo>
                      <a:pt x="67" y="2"/>
                      <a:pt x="65" y="1"/>
                      <a:pt x="63" y="0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0" y="44"/>
                      <a:pt x="0" y="49"/>
                      <a:pt x="3" y="52"/>
                    </a:cubicBezTo>
                    <a:cubicBezTo>
                      <a:pt x="4" y="54"/>
                      <a:pt x="6" y="55"/>
                      <a:pt x="8" y="55"/>
                    </a:cubicBezTo>
                    <a:cubicBezTo>
                      <a:pt x="14" y="55"/>
                      <a:pt x="20" y="51"/>
                      <a:pt x="26" y="46"/>
                    </a:cubicBezTo>
                    <a:cubicBezTo>
                      <a:pt x="34" y="39"/>
                      <a:pt x="43" y="30"/>
                      <a:pt x="51" y="22"/>
                    </a:cubicBezTo>
                    <a:close/>
                  </a:path>
                </a:pathLst>
              </a:custGeom>
              <a:solidFill>
                <a:srgbClr val="F7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1266"/>
              <p:cNvSpPr>
                <a:spLocks/>
              </p:cNvSpPr>
              <p:nvPr/>
            </p:nvSpPr>
            <p:spPr bwMode="auto">
              <a:xfrm>
                <a:off x="5466365" y="3036184"/>
                <a:ext cx="201520" cy="195061"/>
              </a:xfrm>
              <a:custGeom>
                <a:avLst/>
                <a:gdLst>
                  <a:gd name="T0" fmla="*/ 43 w 88"/>
                  <a:gd name="T1" fmla="*/ 22 h 85"/>
                  <a:gd name="T2" fmla="*/ 25 w 88"/>
                  <a:gd name="T3" fmla="*/ 39 h 85"/>
                  <a:gd name="T4" fmla="*/ 5 w 88"/>
                  <a:gd name="T5" fmla="*/ 57 h 85"/>
                  <a:gd name="T6" fmla="*/ 3 w 88"/>
                  <a:gd name="T7" fmla="*/ 76 h 85"/>
                  <a:gd name="T8" fmla="*/ 17 w 88"/>
                  <a:gd name="T9" fmla="*/ 84 h 85"/>
                  <a:gd name="T10" fmla="*/ 37 w 88"/>
                  <a:gd name="T11" fmla="*/ 71 h 85"/>
                  <a:gd name="T12" fmla="*/ 61 w 88"/>
                  <a:gd name="T13" fmla="*/ 49 h 85"/>
                  <a:gd name="T14" fmla="*/ 76 w 88"/>
                  <a:gd name="T15" fmla="*/ 35 h 85"/>
                  <a:gd name="T16" fmla="*/ 86 w 88"/>
                  <a:gd name="T17" fmla="*/ 22 h 85"/>
                  <a:gd name="T18" fmla="*/ 85 w 88"/>
                  <a:gd name="T19" fmla="*/ 9 h 85"/>
                  <a:gd name="T20" fmla="*/ 78 w 88"/>
                  <a:gd name="T21" fmla="*/ 1 h 85"/>
                  <a:gd name="T22" fmla="*/ 74 w 88"/>
                  <a:gd name="T23" fmla="*/ 0 h 85"/>
                  <a:gd name="T24" fmla="*/ 56 w 88"/>
                  <a:gd name="T25" fmla="*/ 5 h 85"/>
                  <a:gd name="T26" fmla="*/ 43 w 88"/>
                  <a:gd name="T27" fmla="*/ 2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85">
                    <a:moveTo>
                      <a:pt x="43" y="22"/>
                    </a:moveTo>
                    <a:cubicBezTo>
                      <a:pt x="37" y="28"/>
                      <a:pt x="31" y="34"/>
                      <a:pt x="25" y="39"/>
                    </a:cubicBezTo>
                    <a:cubicBezTo>
                      <a:pt x="19" y="45"/>
                      <a:pt x="11" y="51"/>
                      <a:pt x="5" y="57"/>
                    </a:cubicBezTo>
                    <a:cubicBezTo>
                      <a:pt x="1" y="62"/>
                      <a:pt x="0" y="69"/>
                      <a:pt x="3" y="76"/>
                    </a:cubicBezTo>
                    <a:cubicBezTo>
                      <a:pt x="6" y="82"/>
                      <a:pt x="11" y="85"/>
                      <a:pt x="17" y="84"/>
                    </a:cubicBezTo>
                    <a:cubicBezTo>
                      <a:pt x="25" y="84"/>
                      <a:pt x="30" y="76"/>
                      <a:pt x="37" y="71"/>
                    </a:cubicBezTo>
                    <a:cubicBezTo>
                      <a:pt x="45" y="64"/>
                      <a:pt x="53" y="57"/>
                      <a:pt x="61" y="49"/>
                    </a:cubicBezTo>
                    <a:cubicBezTo>
                      <a:pt x="66" y="45"/>
                      <a:pt x="71" y="40"/>
                      <a:pt x="76" y="35"/>
                    </a:cubicBezTo>
                    <a:cubicBezTo>
                      <a:pt x="80" y="31"/>
                      <a:pt x="83" y="27"/>
                      <a:pt x="86" y="22"/>
                    </a:cubicBezTo>
                    <a:cubicBezTo>
                      <a:pt x="88" y="18"/>
                      <a:pt x="87" y="13"/>
                      <a:pt x="85" y="9"/>
                    </a:cubicBezTo>
                    <a:cubicBezTo>
                      <a:pt x="84" y="6"/>
                      <a:pt x="81" y="2"/>
                      <a:pt x="78" y="1"/>
                    </a:cubicBezTo>
                    <a:cubicBezTo>
                      <a:pt x="77" y="0"/>
                      <a:pt x="75" y="0"/>
                      <a:pt x="74" y="0"/>
                    </a:cubicBezTo>
                    <a:cubicBezTo>
                      <a:pt x="56" y="5"/>
                      <a:pt x="56" y="5"/>
                      <a:pt x="56" y="5"/>
                    </a:cubicBezTo>
                    <a:lnTo>
                      <a:pt x="43" y="22"/>
                    </a:ln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1267"/>
              <p:cNvSpPr>
                <a:spLocks/>
              </p:cNvSpPr>
              <p:nvPr/>
            </p:nvSpPr>
            <p:spPr bwMode="auto">
              <a:xfrm>
                <a:off x="5472824" y="3173114"/>
                <a:ext cx="52964" cy="55547"/>
              </a:xfrm>
              <a:custGeom>
                <a:avLst/>
                <a:gdLst>
                  <a:gd name="T0" fmla="*/ 20 w 23"/>
                  <a:gd name="T1" fmla="*/ 19 h 24"/>
                  <a:gd name="T2" fmla="*/ 21 w 23"/>
                  <a:gd name="T3" fmla="*/ 11 h 24"/>
                  <a:gd name="T4" fmla="*/ 15 w 23"/>
                  <a:gd name="T5" fmla="*/ 3 h 24"/>
                  <a:gd name="T6" fmla="*/ 6 w 23"/>
                  <a:gd name="T7" fmla="*/ 3 h 24"/>
                  <a:gd name="T8" fmla="*/ 2 w 23"/>
                  <a:gd name="T9" fmla="*/ 5 h 24"/>
                  <a:gd name="T10" fmla="*/ 6 w 23"/>
                  <a:gd name="T11" fmla="*/ 18 h 24"/>
                  <a:gd name="T12" fmla="*/ 17 w 23"/>
                  <a:gd name="T13" fmla="*/ 22 h 24"/>
                  <a:gd name="T14" fmla="*/ 20 w 23"/>
                  <a:gd name="T1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4">
                    <a:moveTo>
                      <a:pt x="20" y="19"/>
                    </a:moveTo>
                    <a:cubicBezTo>
                      <a:pt x="23" y="17"/>
                      <a:pt x="23" y="13"/>
                      <a:pt x="21" y="11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3" y="1"/>
                      <a:pt x="9" y="0"/>
                      <a:pt x="6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7"/>
                      <a:pt x="2" y="14"/>
                      <a:pt x="6" y="18"/>
                    </a:cubicBezTo>
                    <a:cubicBezTo>
                      <a:pt x="10" y="22"/>
                      <a:pt x="16" y="24"/>
                      <a:pt x="17" y="22"/>
                    </a:cubicBezTo>
                    <a:lnTo>
                      <a:pt x="20" y="19"/>
                    </a:lnTo>
                    <a:close/>
                  </a:path>
                </a:pathLst>
              </a:custGeom>
              <a:solidFill>
                <a:srgbClr val="FCE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1268"/>
              <p:cNvSpPr>
                <a:spLocks/>
              </p:cNvSpPr>
              <p:nvPr/>
            </p:nvSpPr>
            <p:spPr bwMode="auto">
              <a:xfrm>
                <a:off x="5550332" y="3036184"/>
                <a:ext cx="108511" cy="89134"/>
              </a:xfrm>
              <a:custGeom>
                <a:avLst/>
                <a:gdLst>
                  <a:gd name="T0" fmla="*/ 11 w 47"/>
                  <a:gd name="T1" fmla="*/ 36 h 39"/>
                  <a:gd name="T2" fmla="*/ 23 w 47"/>
                  <a:gd name="T3" fmla="*/ 36 h 39"/>
                  <a:gd name="T4" fmla="*/ 32 w 47"/>
                  <a:gd name="T5" fmla="*/ 26 h 39"/>
                  <a:gd name="T6" fmla="*/ 47 w 47"/>
                  <a:gd name="T7" fmla="*/ 6 h 39"/>
                  <a:gd name="T8" fmla="*/ 42 w 47"/>
                  <a:gd name="T9" fmla="*/ 2 h 39"/>
                  <a:gd name="T10" fmla="*/ 38 w 47"/>
                  <a:gd name="T11" fmla="*/ 1 h 39"/>
                  <a:gd name="T12" fmla="*/ 18 w 47"/>
                  <a:gd name="T13" fmla="*/ 7 h 39"/>
                  <a:gd name="T14" fmla="*/ 4 w 47"/>
                  <a:gd name="T15" fmla="*/ 24 h 39"/>
                  <a:gd name="T16" fmla="*/ 0 w 47"/>
                  <a:gd name="T17" fmla="*/ 28 h 39"/>
                  <a:gd name="T18" fmla="*/ 11 w 47"/>
                  <a:gd name="T19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39">
                    <a:moveTo>
                      <a:pt x="11" y="36"/>
                    </a:moveTo>
                    <a:cubicBezTo>
                      <a:pt x="15" y="38"/>
                      <a:pt x="20" y="39"/>
                      <a:pt x="23" y="36"/>
                    </a:cubicBezTo>
                    <a:cubicBezTo>
                      <a:pt x="27" y="33"/>
                      <a:pt x="29" y="29"/>
                      <a:pt x="32" y="26"/>
                    </a:cubicBezTo>
                    <a:cubicBezTo>
                      <a:pt x="37" y="19"/>
                      <a:pt x="43" y="13"/>
                      <a:pt x="47" y="6"/>
                    </a:cubicBezTo>
                    <a:cubicBezTo>
                      <a:pt x="45" y="5"/>
                      <a:pt x="43" y="3"/>
                      <a:pt x="42" y="2"/>
                    </a:cubicBezTo>
                    <a:cubicBezTo>
                      <a:pt x="40" y="1"/>
                      <a:pt x="39" y="0"/>
                      <a:pt x="38" y="1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3" y="25"/>
                      <a:pt x="1" y="27"/>
                      <a:pt x="0" y="28"/>
                    </a:cubicBezTo>
                    <a:cubicBezTo>
                      <a:pt x="3" y="32"/>
                      <a:pt x="6" y="35"/>
                      <a:pt x="11" y="36"/>
                    </a:cubicBezTo>
                    <a:close/>
                  </a:path>
                </a:pathLst>
              </a:custGeom>
              <a:solidFill>
                <a:srgbClr val="F7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1269"/>
              <p:cNvSpPr>
                <a:spLocks/>
              </p:cNvSpPr>
              <p:nvPr/>
            </p:nvSpPr>
            <p:spPr bwMode="auto">
              <a:xfrm>
                <a:off x="5550332" y="2975470"/>
                <a:ext cx="117553" cy="140806"/>
              </a:xfrm>
              <a:custGeom>
                <a:avLst/>
                <a:gdLst>
                  <a:gd name="T0" fmla="*/ 12 w 51"/>
                  <a:gd name="T1" fmla="*/ 14 h 61"/>
                  <a:gd name="T2" fmla="*/ 4 w 51"/>
                  <a:gd name="T3" fmla="*/ 29 h 61"/>
                  <a:gd name="T4" fmla="*/ 0 w 51"/>
                  <a:gd name="T5" fmla="*/ 42 h 61"/>
                  <a:gd name="T6" fmla="*/ 12 w 51"/>
                  <a:gd name="T7" fmla="*/ 60 h 61"/>
                  <a:gd name="T8" fmla="*/ 23 w 51"/>
                  <a:gd name="T9" fmla="*/ 59 h 61"/>
                  <a:gd name="T10" fmla="*/ 32 w 51"/>
                  <a:gd name="T11" fmla="*/ 49 h 61"/>
                  <a:gd name="T12" fmla="*/ 48 w 51"/>
                  <a:gd name="T13" fmla="*/ 26 h 61"/>
                  <a:gd name="T14" fmla="*/ 50 w 51"/>
                  <a:gd name="T15" fmla="*/ 8 h 61"/>
                  <a:gd name="T16" fmla="*/ 36 w 51"/>
                  <a:gd name="T17" fmla="*/ 0 h 61"/>
                  <a:gd name="T18" fmla="*/ 20 w 51"/>
                  <a:gd name="T19" fmla="*/ 0 h 61"/>
                  <a:gd name="T20" fmla="*/ 12 w 51"/>
                  <a:gd name="T21" fmla="*/ 1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61">
                    <a:moveTo>
                      <a:pt x="12" y="14"/>
                    </a:moveTo>
                    <a:cubicBezTo>
                      <a:pt x="9" y="18"/>
                      <a:pt x="6" y="24"/>
                      <a:pt x="4" y="29"/>
                    </a:cubicBezTo>
                    <a:cubicBezTo>
                      <a:pt x="2" y="33"/>
                      <a:pt x="0" y="37"/>
                      <a:pt x="0" y="42"/>
                    </a:cubicBezTo>
                    <a:cubicBezTo>
                      <a:pt x="0" y="50"/>
                      <a:pt x="4" y="57"/>
                      <a:pt x="12" y="60"/>
                    </a:cubicBezTo>
                    <a:cubicBezTo>
                      <a:pt x="15" y="61"/>
                      <a:pt x="20" y="61"/>
                      <a:pt x="23" y="59"/>
                    </a:cubicBezTo>
                    <a:cubicBezTo>
                      <a:pt x="27" y="56"/>
                      <a:pt x="29" y="52"/>
                      <a:pt x="32" y="49"/>
                    </a:cubicBezTo>
                    <a:cubicBezTo>
                      <a:pt x="37" y="42"/>
                      <a:pt x="44" y="35"/>
                      <a:pt x="48" y="26"/>
                    </a:cubicBezTo>
                    <a:cubicBezTo>
                      <a:pt x="50" y="21"/>
                      <a:pt x="51" y="14"/>
                      <a:pt x="50" y="8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12" y="14"/>
                    </a:ln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1270"/>
              <p:cNvSpPr>
                <a:spLocks/>
              </p:cNvSpPr>
              <p:nvPr/>
            </p:nvSpPr>
            <p:spPr bwMode="auto">
              <a:xfrm>
                <a:off x="5560666" y="3058145"/>
                <a:ext cx="56839" cy="52964"/>
              </a:xfrm>
              <a:custGeom>
                <a:avLst/>
                <a:gdLst>
                  <a:gd name="T0" fmla="*/ 4 w 25"/>
                  <a:gd name="T1" fmla="*/ 4 h 23"/>
                  <a:gd name="T2" fmla="*/ 14 w 25"/>
                  <a:gd name="T3" fmla="*/ 3 h 23"/>
                  <a:gd name="T4" fmla="*/ 22 w 25"/>
                  <a:gd name="T5" fmla="*/ 9 h 23"/>
                  <a:gd name="T6" fmla="*/ 22 w 25"/>
                  <a:gd name="T7" fmla="*/ 18 h 23"/>
                  <a:gd name="T8" fmla="*/ 19 w 25"/>
                  <a:gd name="T9" fmla="*/ 21 h 23"/>
                  <a:gd name="T10" fmla="*/ 6 w 25"/>
                  <a:gd name="T11" fmla="*/ 18 h 23"/>
                  <a:gd name="T12" fmla="*/ 1 w 25"/>
                  <a:gd name="T13" fmla="*/ 7 h 23"/>
                  <a:gd name="T14" fmla="*/ 4 w 25"/>
                  <a:gd name="T15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3">
                    <a:moveTo>
                      <a:pt x="4" y="4"/>
                    </a:moveTo>
                    <a:cubicBezTo>
                      <a:pt x="7" y="1"/>
                      <a:pt x="11" y="0"/>
                      <a:pt x="14" y="3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5" y="11"/>
                      <a:pt x="24" y="15"/>
                      <a:pt x="22" y="18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7" y="23"/>
                      <a:pt x="10" y="21"/>
                      <a:pt x="6" y="18"/>
                    </a:cubicBezTo>
                    <a:cubicBezTo>
                      <a:pt x="2" y="14"/>
                      <a:pt x="0" y="8"/>
                      <a:pt x="1" y="7"/>
                    </a:cubicBez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CE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1271"/>
              <p:cNvSpPr>
                <a:spLocks/>
              </p:cNvSpPr>
              <p:nvPr/>
            </p:nvSpPr>
            <p:spPr bwMode="auto">
              <a:xfrm>
                <a:off x="5550332" y="2969011"/>
                <a:ext cx="120137" cy="142097"/>
              </a:xfrm>
              <a:custGeom>
                <a:avLst/>
                <a:gdLst>
                  <a:gd name="T0" fmla="*/ 13 w 52"/>
                  <a:gd name="T1" fmla="*/ 15 h 62"/>
                  <a:gd name="T2" fmla="*/ 5 w 52"/>
                  <a:gd name="T3" fmla="*/ 29 h 62"/>
                  <a:gd name="T4" fmla="*/ 0 w 52"/>
                  <a:gd name="T5" fmla="*/ 42 h 62"/>
                  <a:gd name="T6" fmla="*/ 13 w 52"/>
                  <a:gd name="T7" fmla="*/ 60 h 62"/>
                  <a:gd name="T8" fmla="*/ 24 w 52"/>
                  <a:gd name="T9" fmla="*/ 59 h 62"/>
                  <a:gd name="T10" fmla="*/ 32 w 52"/>
                  <a:gd name="T11" fmla="*/ 49 h 62"/>
                  <a:gd name="T12" fmla="*/ 48 w 52"/>
                  <a:gd name="T13" fmla="*/ 27 h 62"/>
                  <a:gd name="T14" fmla="*/ 51 w 52"/>
                  <a:gd name="T15" fmla="*/ 9 h 62"/>
                  <a:gd name="T16" fmla="*/ 36 w 52"/>
                  <a:gd name="T17" fmla="*/ 1 h 62"/>
                  <a:gd name="T18" fmla="*/ 21 w 52"/>
                  <a:gd name="T19" fmla="*/ 0 h 62"/>
                  <a:gd name="T20" fmla="*/ 13 w 52"/>
                  <a:gd name="T21" fmla="*/ 1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62">
                    <a:moveTo>
                      <a:pt x="13" y="15"/>
                    </a:moveTo>
                    <a:cubicBezTo>
                      <a:pt x="10" y="19"/>
                      <a:pt x="7" y="24"/>
                      <a:pt x="5" y="29"/>
                    </a:cubicBezTo>
                    <a:cubicBezTo>
                      <a:pt x="3" y="33"/>
                      <a:pt x="0" y="38"/>
                      <a:pt x="0" y="42"/>
                    </a:cubicBezTo>
                    <a:cubicBezTo>
                      <a:pt x="0" y="50"/>
                      <a:pt x="5" y="57"/>
                      <a:pt x="13" y="60"/>
                    </a:cubicBezTo>
                    <a:cubicBezTo>
                      <a:pt x="16" y="61"/>
                      <a:pt x="21" y="62"/>
                      <a:pt x="24" y="59"/>
                    </a:cubicBezTo>
                    <a:cubicBezTo>
                      <a:pt x="27" y="56"/>
                      <a:pt x="30" y="53"/>
                      <a:pt x="32" y="49"/>
                    </a:cubicBezTo>
                    <a:cubicBezTo>
                      <a:pt x="38" y="42"/>
                      <a:pt x="45" y="35"/>
                      <a:pt x="48" y="27"/>
                    </a:cubicBezTo>
                    <a:cubicBezTo>
                      <a:pt x="51" y="21"/>
                      <a:pt x="52" y="15"/>
                      <a:pt x="51" y="9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21" y="0"/>
                      <a:pt x="21" y="0"/>
                      <a:pt x="21" y="0"/>
                    </a:cubicBezTo>
                    <a:lnTo>
                      <a:pt x="13" y="15"/>
                    </a:ln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1272"/>
              <p:cNvSpPr>
                <a:spLocks/>
              </p:cNvSpPr>
              <p:nvPr/>
            </p:nvSpPr>
            <p:spPr bwMode="auto">
              <a:xfrm>
                <a:off x="5560666" y="3054269"/>
                <a:ext cx="56839" cy="50380"/>
              </a:xfrm>
              <a:custGeom>
                <a:avLst/>
                <a:gdLst>
                  <a:gd name="T0" fmla="*/ 5 w 25"/>
                  <a:gd name="T1" fmla="*/ 3 h 22"/>
                  <a:gd name="T2" fmla="*/ 14 w 25"/>
                  <a:gd name="T3" fmla="*/ 2 h 22"/>
                  <a:gd name="T4" fmla="*/ 23 w 25"/>
                  <a:gd name="T5" fmla="*/ 9 h 22"/>
                  <a:gd name="T6" fmla="*/ 23 w 25"/>
                  <a:gd name="T7" fmla="*/ 17 h 22"/>
                  <a:gd name="T8" fmla="*/ 19 w 25"/>
                  <a:gd name="T9" fmla="*/ 21 h 22"/>
                  <a:gd name="T10" fmla="*/ 7 w 25"/>
                  <a:gd name="T11" fmla="*/ 17 h 22"/>
                  <a:gd name="T12" fmla="*/ 2 w 25"/>
                  <a:gd name="T13" fmla="*/ 7 h 22"/>
                  <a:gd name="T14" fmla="*/ 5 w 25"/>
                  <a:gd name="T15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2">
                    <a:moveTo>
                      <a:pt x="5" y="3"/>
                    </a:moveTo>
                    <a:cubicBezTo>
                      <a:pt x="8" y="1"/>
                      <a:pt x="12" y="0"/>
                      <a:pt x="14" y="2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5" y="11"/>
                      <a:pt x="25" y="15"/>
                      <a:pt x="23" y="1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8" y="22"/>
                      <a:pt x="11" y="21"/>
                      <a:pt x="7" y="17"/>
                    </a:cubicBezTo>
                    <a:cubicBezTo>
                      <a:pt x="2" y="14"/>
                      <a:pt x="0" y="8"/>
                      <a:pt x="2" y="7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FCE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1273"/>
              <p:cNvSpPr>
                <a:spLocks/>
              </p:cNvSpPr>
              <p:nvPr/>
            </p:nvSpPr>
            <p:spPr bwMode="auto">
              <a:xfrm>
                <a:off x="5257094" y="2927673"/>
                <a:ext cx="550305" cy="91717"/>
              </a:xfrm>
              <a:custGeom>
                <a:avLst/>
                <a:gdLst>
                  <a:gd name="T0" fmla="*/ 240 w 240"/>
                  <a:gd name="T1" fmla="*/ 24 h 40"/>
                  <a:gd name="T2" fmla="*/ 222 w 240"/>
                  <a:gd name="T3" fmla="*/ 39 h 40"/>
                  <a:gd name="T4" fmla="*/ 9 w 240"/>
                  <a:gd name="T5" fmla="*/ 18 h 40"/>
                  <a:gd name="T6" fmla="*/ 10 w 240"/>
                  <a:gd name="T7" fmla="*/ 1 h 40"/>
                  <a:gd name="T8" fmla="*/ 224 w 240"/>
                  <a:gd name="T9" fmla="*/ 6 h 40"/>
                  <a:gd name="T10" fmla="*/ 240 w 240"/>
                  <a:gd name="T11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40">
                    <a:moveTo>
                      <a:pt x="240" y="24"/>
                    </a:moveTo>
                    <a:cubicBezTo>
                      <a:pt x="239" y="33"/>
                      <a:pt x="231" y="40"/>
                      <a:pt x="222" y="3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0" y="17"/>
                      <a:pt x="1" y="0"/>
                      <a:pt x="10" y="1"/>
                    </a:cubicBezTo>
                    <a:cubicBezTo>
                      <a:pt x="224" y="6"/>
                      <a:pt x="224" y="6"/>
                      <a:pt x="224" y="6"/>
                    </a:cubicBezTo>
                    <a:cubicBezTo>
                      <a:pt x="233" y="7"/>
                      <a:pt x="240" y="15"/>
                      <a:pt x="240" y="24"/>
                    </a:cubicBezTo>
                    <a:close/>
                  </a:path>
                </a:pathLst>
              </a:custGeom>
              <a:solidFill>
                <a:srgbClr val="242F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1274"/>
              <p:cNvSpPr>
                <a:spLocks/>
              </p:cNvSpPr>
              <p:nvPr/>
            </p:nvSpPr>
            <p:spPr bwMode="auto">
              <a:xfrm>
                <a:off x="5537414" y="2859208"/>
                <a:ext cx="136930" cy="105927"/>
              </a:xfrm>
              <a:custGeom>
                <a:avLst/>
                <a:gdLst>
                  <a:gd name="T0" fmla="*/ 19 w 60"/>
                  <a:gd name="T1" fmla="*/ 1 h 46"/>
                  <a:gd name="T2" fmla="*/ 25 w 60"/>
                  <a:gd name="T3" fmla="*/ 6 h 46"/>
                  <a:gd name="T4" fmla="*/ 33 w 60"/>
                  <a:gd name="T5" fmla="*/ 15 h 46"/>
                  <a:gd name="T6" fmla="*/ 44 w 60"/>
                  <a:gd name="T7" fmla="*/ 20 h 46"/>
                  <a:gd name="T8" fmla="*/ 53 w 60"/>
                  <a:gd name="T9" fmla="*/ 26 h 46"/>
                  <a:gd name="T10" fmla="*/ 60 w 60"/>
                  <a:gd name="T11" fmla="*/ 35 h 46"/>
                  <a:gd name="T12" fmla="*/ 37 w 60"/>
                  <a:gd name="T13" fmla="*/ 45 h 46"/>
                  <a:gd name="T14" fmla="*/ 12 w 60"/>
                  <a:gd name="T15" fmla="*/ 36 h 46"/>
                  <a:gd name="T16" fmla="*/ 0 w 60"/>
                  <a:gd name="T17" fmla="*/ 16 h 46"/>
                  <a:gd name="T18" fmla="*/ 4 w 60"/>
                  <a:gd name="T19" fmla="*/ 4 h 46"/>
                  <a:gd name="T20" fmla="*/ 16 w 60"/>
                  <a:gd name="T21" fmla="*/ 0 h 46"/>
                  <a:gd name="T22" fmla="*/ 19 w 60"/>
                  <a:gd name="T23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46">
                    <a:moveTo>
                      <a:pt x="19" y="1"/>
                    </a:moveTo>
                    <a:cubicBezTo>
                      <a:pt x="21" y="2"/>
                      <a:pt x="24" y="4"/>
                      <a:pt x="25" y="6"/>
                    </a:cubicBezTo>
                    <a:cubicBezTo>
                      <a:pt x="28" y="9"/>
                      <a:pt x="30" y="12"/>
                      <a:pt x="33" y="15"/>
                    </a:cubicBezTo>
                    <a:cubicBezTo>
                      <a:pt x="36" y="18"/>
                      <a:pt x="40" y="18"/>
                      <a:pt x="44" y="20"/>
                    </a:cubicBezTo>
                    <a:cubicBezTo>
                      <a:pt x="48" y="21"/>
                      <a:pt x="50" y="23"/>
                      <a:pt x="53" y="26"/>
                    </a:cubicBezTo>
                    <a:cubicBezTo>
                      <a:pt x="56" y="28"/>
                      <a:pt x="60" y="31"/>
                      <a:pt x="60" y="35"/>
                    </a:cubicBezTo>
                    <a:cubicBezTo>
                      <a:pt x="60" y="44"/>
                      <a:pt x="43" y="46"/>
                      <a:pt x="37" y="45"/>
                    </a:cubicBezTo>
                    <a:cubicBezTo>
                      <a:pt x="28" y="44"/>
                      <a:pt x="19" y="41"/>
                      <a:pt x="12" y="36"/>
                    </a:cubicBezTo>
                    <a:cubicBezTo>
                      <a:pt x="5" y="32"/>
                      <a:pt x="0" y="25"/>
                      <a:pt x="0" y="16"/>
                    </a:cubicBezTo>
                    <a:cubicBezTo>
                      <a:pt x="0" y="12"/>
                      <a:pt x="1" y="7"/>
                      <a:pt x="4" y="4"/>
                    </a:cubicBezTo>
                    <a:cubicBezTo>
                      <a:pt x="7" y="0"/>
                      <a:pt x="11" y="0"/>
                      <a:pt x="16" y="0"/>
                    </a:cubicBezTo>
                    <a:lnTo>
                      <a:pt x="19" y="1"/>
                    </a:ln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1275"/>
              <p:cNvSpPr>
                <a:spLocks/>
              </p:cNvSpPr>
              <p:nvPr/>
            </p:nvSpPr>
            <p:spPr bwMode="auto">
              <a:xfrm>
                <a:off x="5236426" y="2904421"/>
                <a:ext cx="303572" cy="374621"/>
              </a:xfrm>
              <a:custGeom>
                <a:avLst/>
                <a:gdLst>
                  <a:gd name="T0" fmla="*/ 14 w 132"/>
                  <a:gd name="T1" fmla="*/ 86 h 163"/>
                  <a:gd name="T2" fmla="*/ 25 w 132"/>
                  <a:gd name="T3" fmla="*/ 62 h 163"/>
                  <a:gd name="T4" fmla="*/ 43 w 132"/>
                  <a:gd name="T5" fmla="*/ 36 h 163"/>
                  <a:gd name="T6" fmla="*/ 65 w 132"/>
                  <a:gd name="T7" fmla="*/ 11 h 163"/>
                  <a:gd name="T8" fmla="*/ 82 w 132"/>
                  <a:gd name="T9" fmla="*/ 0 h 163"/>
                  <a:gd name="T10" fmla="*/ 122 w 132"/>
                  <a:gd name="T11" fmla="*/ 2 h 163"/>
                  <a:gd name="T12" fmla="*/ 131 w 132"/>
                  <a:gd name="T13" fmla="*/ 14 h 163"/>
                  <a:gd name="T14" fmla="*/ 124 w 132"/>
                  <a:gd name="T15" fmla="*/ 29 h 163"/>
                  <a:gd name="T16" fmla="*/ 107 w 132"/>
                  <a:gd name="T17" fmla="*/ 37 h 163"/>
                  <a:gd name="T18" fmla="*/ 92 w 132"/>
                  <a:gd name="T19" fmla="*/ 43 h 163"/>
                  <a:gd name="T20" fmla="*/ 81 w 132"/>
                  <a:gd name="T21" fmla="*/ 57 h 163"/>
                  <a:gd name="T22" fmla="*/ 75 w 132"/>
                  <a:gd name="T23" fmla="*/ 72 h 163"/>
                  <a:gd name="T24" fmla="*/ 77 w 132"/>
                  <a:gd name="T25" fmla="*/ 113 h 163"/>
                  <a:gd name="T26" fmla="*/ 58 w 132"/>
                  <a:gd name="T27" fmla="*/ 149 h 163"/>
                  <a:gd name="T28" fmla="*/ 26 w 132"/>
                  <a:gd name="T29" fmla="*/ 159 h 163"/>
                  <a:gd name="T30" fmla="*/ 10 w 132"/>
                  <a:gd name="T31" fmla="*/ 150 h 163"/>
                  <a:gd name="T32" fmla="*/ 0 w 132"/>
                  <a:gd name="T33" fmla="*/ 134 h 163"/>
                  <a:gd name="T34" fmla="*/ 14 w 132"/>
                  <a:gd name="T35" fmla="*/ 8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4" y="86"/>
                    </a:moveTo>
                    <a:cubicBezTo>
                      <a:pt x="18" y="78"/>
                      <a:pt x="21" y="70"/>
                      <a:pt x="25" y="62"/>
                    </a:cubicBezTo>
                    <a:cubicBezTo>
                      <a:pt x="30" y="52"/>
                      <a:pt x="36" y="45"/>
                      <a:pt x="43" y="36"/>
                    </a:cubicBezTo>
                    <a:cubicBezTo>
                      <a:pt x="50" y="28"/>
                      <a:pt x="58" y="20"/>
                      <a:pt x="65" y="11"/>
                    </a:cubicBezTo>
                    <a:cubicBezTo>
                      <a:pt x="70" y="6"/>
                      <a:pt x="74" y="0"/>
                      <a:pt x="82" y="0"/>
                    </a:cubicBezTo>
                    <a:cubicBezTo>
                      <a:pt x="95" y="0"/>
                      <a:pt x="109" y="0"/>
                      <a:pt x="122" y="2"/>
                    </a:cubicBezTo>
                    <a:cubicBezTo>
                      <a:pt x="129" y="3"/>
                      <a:pt x="132" y="7"/>
                      <a:pt x="131" y="14"/>
                    </a:cubicBezTo>
                    <a:cubicBezTo>
                      <a:pt x="131" y="21"/>
                      <a:pt x="129" y="25"/>
                      <a:pt x="124" y="29"/>
                    </a:cubicBezTo>
                    <a:cubicBezTo>
                      <a:pt x="119" y="33"/>
                      <a:pt x="113" y="35"/>
                      <a:pt x="107" y="37"/>
                    </a:cubicBezTo>
                    <a:cubicBezTo>
                      <a:pt x="102" y="39"/>
                      <a:pt x="95" y="40"/>
                      <a:pt x="92" y="43"/>
                    </a:cubicBezTo>
                    <a:cubicBezTo>
                      <a:pt x="87" y="46"/>
                      <a:pt x="84" y="52"/>
                      <a:pt x="81" y="57"/>
                    </a:cubicBezTo>
                    <a:cubicBezTo>
                      <a:pt x="77" y="62"/>
                      <a:pt x="74" y="66"/>
                      <a:pt x="75" y="72"/>
                    </a:cubicBezTo>
                    <a:cubicBezTo>
                      <a:pt x="78" y="85"/>
                      <a:pt x="79" y="100"/>
                      <a:pt x="77" y="113"/>
                    </a:cubicBezTo>
                    <a:cubicBezTo>
                      <a:pt x="75" y="127"/>
                      <a:pt x="68" y="139"/>
                      <a:pt x="58" y="149"/>
                    </a:cubicBezTo>
                    <a:cubicBezTo>
                      <a:pt x="50" y="158"/>
                      <a:pt x="38" y="163"/>
                      <a:pt x="26" y="159"/>
                    </a:cubicBezTo>
                    <a:cubicBezTo>
                      <a:pt x="20" y="157"/>
                      <a:pt x="15" y="154"/>
                      <a:pt x="10" y="150"/>
                    </a:cubicBezTo>
                    <a:cubicBezTo>
                      <a:pt x="7" y="146"/>
                      <a:pt x="1" y="140"/>
                      <a:pt x="0" y="134"/>
                    </a:cubicBezTo>
                    <a:cubicBezTo>
                      <a:pt x="0" y="134"/>
                      <a:pt x="8" y="98"/>
                      <a:pt x="14" y="86"/>
                    </a:cubicBez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1276"/>
              <p:cNvSpPr>
                <a:spLocks/>
              </p:cNvSpPr>
              <p:nvPr/>
            </p:nvSpPr>
            <p:spPr bwMode="auto">
              <a:xfrm>
                <a:off x="5467657" y="2903129"/>
                <a:ext cx="64590" cy="59423"/>
              </a:xfrm>
              <a:custGeom>
                <a:avLst/>
                <a:gdLst>
                  <a:gd name="T0" fmla="*/ 6 w 28"/>
                  <a:gd name="T1" fmla="*/ 4 h 26"/>
                  <a:gd name="T2" fmla="*/ 1 w 28"/>
                  <a:gd name="T3" fmla="*/ 20 h 26"/>
                  <a:gd name="T4" fmla="*/ 13 w 28"/>
                  <a:gd name="T5" fmla="*/ 24 h 26"/>
                  <a:gd name="T6" fmla="*/ 27 w 28"/>
                  <a:gd name="T7" fmla="*/ 16 h 26"/>
                  <a:gd name="T8" fmla="*/ 27 w 28"/>
                  <a:gd name="T9" fmla="*/ 8 h 26"/>
                  <a:gd name="T10" fmla="*/ 22 w 28"/>
                  <a:gd name="T11" fmla="*/ 3 h 26"/>
                  <a:gd name="T12" fmla="*/ 7 w 28"/>
                  <a:gd name="T13" fmla="*/ 2 h 26"/>
                  <a:gd name="T14" fmla="*/ 6 w 28"/>
                  <a:gd name="T15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6">
                    <a:moveTo>
                      <a:pt x="6" y="4"/>
                    </a:moveTo>
                    <a:cubicBezTo>
                      <a:pt x="3" y="9"/>
                      <a:pt x="0" y="14"/>
                      <a:pt x="1" y="20"/>
                    </a:cubicBezTo>
                    <a:cubicBezTo>
                      <a:pt x="2" y="25"/>
                      <a:pt x="8" y="26"/>
                      <a:pt x="13" y="24"/>
                    </a:cubicBezTo>
                    <a:cubicBezTo>
                      <a:pt x="18" y="23"/>
                      <a:pt x="26" y="21"/>
                      <a:pt x="27" y="16"/>
                    </a:cubicBezTo>
                    <a:cubicBezTo>
                      <a:pt x="28" y="13"/>
                      <a:pt x="27" y="10"/>
                      <a:pt x="27" y="8"/>
                    </a:cubicBezTo>
                    <a:cubicBezTo>
                      <a:pt x="26" y="5"/>
                      <a:pt x="25" y="3"/>
                      <a:pt x="22" y="3"/>
                    </a:cubicBezTo>
                    <a:cubicBezTo>
                      <a:pt x="19" y="2"/>
                      <a:pt x="12" y="0"/>
                      <a:pt x="7" y="2"/>
                    </a:cubicBez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FCE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1277"/>
              <p:cNvSpPr>
                <a:spLocks/>
              </p:cNvSpPr>
              <p:nvPr/>
            </p:nvSpPr>
            <p:spPr bwMode="auto">
              <a:xfrm>
                <a:off x="5621381" y="2903129"/>
                <a:ext cx="43921" cy="21961"/>
              </a:xfrm>
              <a:custGeom>
                <a:avLst/>
                <a:gdLst>
                  <a:gd name="T0" fmla="*/ 18 w 19"/>
                  <a:gd name="T1" fmla="*/ 8 h 10"/>
                  <a:gd name="T2" fmla="*/ 12 w 19"/>
                  <a:gd name="T3" fmla="*/ 2 h 10"/>
                  <a:gd name="T4" fmla="*/ 3 w 19"/>
                  <a:gd name="T5" fmla="*/ 2 h 10"/>
                  <a:gd name="T6" fmla="*/ 6 w 19"/>
                  <a:gd name="T7" fmla="*/ 7 h 10"/>
                  <a:gd name="T8" fmla="*/ 14 w 19"/>
                  <a:gd name="T9" fmla="*/ 9 h 10"/>
                  <a:gd name="T10" fmla="*/ 19 w 19"/>
                  <a:gd name="T11" fmla="*/ 10 h 10"/>
                  <a:gd name="T12" fmla="*/ 18 w 19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0">
                    <a:moveTo>
                      <a:pt x="18" y="8"/>
                    </a:moveTo>
                    <a:cubicBezTo>
                      <a:pt x="16" y="6"/>
                      <a:pt x="14" y="3"/>
                      <a:pt x="12" y="2"/>
                    </a:cubicBezTo>
                    <a:cubicBezTo>
                      <a:pt x="9" y="1"/>
                      <a:pt x="5" y="0"/>
                      <a:pt x="3" y="2"/>
                    </a:cubicBezTo>
                    <a:cubicBezTo>
                      <a:pt x="0" y="3"/>
                      <a:pt x="3" y="6"/>
                      <a:pt x="6" y="7"/>
                    </a:cubicBezTo>
                    <a:cubicBezTo>
                      <a:pt x="8" y="8"/>
                      <a:pt x="11" y="8"/>
                      <a:pt x="14" y="9"/>
                    </a:cubicBezTo>
                    <a:cubicBezTo>
                      <a:pt x="14" y="9"/>
                      <a:pt x="18" y="9"/>
                      <a:pt x="19" y="10"/>
                    </a:cubicBezTo>
                    <a:lnTo>
                      <a:pt x="18" y="8"/>
                    </a:lnTo>
                    <a:close/>
                  </a:path>
                </a:pathLst>
              </a:custGeom>
              <a:solidFill>
                <a:srgbClr val="FCE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1278"/>
              <p:cNvSpPr>
                <a:spLocks/>
              </p:cNvSpPr>
              <p:nvPr/>
            </p:nvSpPr>
            <p:spPr bwMode="auto">
              <a:xfrm>
                <a:off x="5201547" y="3158905"/>
                <a:ext cx="108511" cy="111094"/>
              </a:xfrm>
              <a:custGeom>
                <a:avLst/>
                <a:gdLst>
                  <a:gd name="T0" fmla="*/ 19 w 47"/>
                  <a:gd name="T1" fmla="*/ 8 h 48"/>
                  <a:gd name="T2" fmla="*/ 27 w 47"/>
                  <a:gd name="T3" fmla="*/ 31 h 48"/>
                  <a:gd name="T4" fmla="*/ 47 w 47"/>
                  <a:gd name="T5" fmla="*/ 48 h 48"/>
                  <a:gd name="T6" fmla="*/ 25 w 47"/>
                  <a:gd name="T7" fmla="*/ 38 h 48"/>
                  <a:gd name="T8" fmla="*/ 11 w 47"/>
                  <a:gd name="T9" fmla="*/ 35 h 48"/>
                  <a:gd name="T10" fmla="*/ 5 w 47"/>
                  <a:gd name="T11" fmla="*/ 34 h 48"/>
                  <a:gd name="T12" fmla="*/ 0 w 47"/>
                  <a:gd name="T13" fmla="*/ 33 h 48"/>
                  <a:gd name="T14" fmla="*/ 19 w 47"/>
                  <a:gd name="T1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48">
                    <a:moveTo>
                      <a:pt x="19" y="8"/>
                    </a:moveTo>
                    <a:cubicBezTo>
                      <a:pt x="19" y="0"/>
                      <a:pt x="23" y="25"/>
                      <a:pt x="27" y="31"/>
                    </a:cubicBezTo>
                    <a:cubicBezTo>
                      <a:pt x="32" y="39"/>
                      <a:pt x="39" y="44"/>
                      <a:pt x="47" y="48"/>
                    </a:cubicBezTo>
                    <a:cubicBezTo>
                      <a:pt x="40" y="47"/>
                      <a:pt x="32" y="41"/>
                      <a:pt x="25" y="38"/>
                    </a:cubicBezTo>
                    <a:cubicBezTo>
                      <a:pt x="20" y="37"/>
                      <a:pt x="15" y="36"/>
                      <a:pt x="11" y="35"/>
                    </a:cubicBezTo>
                    <a:cubicBezTo>
                      <a:pt x="9" y="35"/>
                      <a:pt x="7" y="34"/>
                      <a:pt x="5" y="34"/>
                    </a:cubicBezTo>
                    <a:cubicBezTo>
                      <a:pt x="4" y="34"/>
                      <a:pt x="0" y="34"/>
                      <a:pt x="0" y="33"/>
                    </a:cubicBezTo>
                    <a:cubicBezTo>
                      <a:pt x="0" y="33"/>
                      <a:pt x="19" y="14"/>
                      <a:pt x="19" y="8"/>
                    </a:cubicBezTo>
                    <a:close/>
                  </a:path>
                </a:pathLst>
              </a:custGeom>
              <a:solidFill>
                <a:srgbClr val="F7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1279"/>
              <p:cNvSpPr>
                <a:spLocks/>
              </p:cNvSpPr>
              <p:nvPr/>
            </p:nvSpPr>
            <p:spPr bwMode="auto">
              <a:xfrm>
                <a:off x="5762186" y="2950926"/>
                <a:ext cx="89134" cy="56839"/>
              </a:xfrm>
              <a:custGeom>
                <a:avLst/>
                <a:gdLst>
                  <a:gd name="T0" fmla="*/ 38 w 39"/>
                  <a:gd name="T1" fmla="*/ 15 h 25"/>
                  <a:gd name="T2" fmla="*/ 29 w 39"/>
                  <a:gd name="T3" fmla="*/ 24 h 25"/>
                  <a:gd name="T4" fmla="*/ 9 w 39"/>
                  <a:gd name="T5" fmla="*/ 25 h 25"/>
                  <a:gd name="T6" fmla="*/ 1 w 39"/>
                  <a:gd name="T7" fmla="*/ 13 h 25"/>
                  <a:gd name="T8" fmla="*/ 10 w 39"/>
                  <a:gd name="T9" fmla="*/ 0 h 25"/>
                  <a:gd name="T10" fmla="*/ 30 w 39"/>
                  <a:gd name="T11" fmla="*/ 5 h 25"/>
                  <a:gd name="T12" fmla="*/ 38 w 39"/>
                  <a:gd name="T1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25">
                    <a:moveTo>
                      <a:pt x="38" y="15"/>
                    </a:moveTo>
                    <a:cubicBezTo>
                      <a:pt x="38" y="20"/>
                      <a:pt x="34" y="24"/>
                      <a:pt x="29" y="24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4" y="25"/>
                      <a:pt x="0" y="18"/>
                      <a:pt x="1" y="13"/>
                    </a:cubicBezTo>
                    <a:cubicBezTo>
                      <a:pt x="1" y="8"/>
                      <a:pt x="5" y="0"/>
                      <a:pt x="10" y="0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5" y="6"/>
                      <a:pt x="39" y="10"/>
                      <a:pt x="38" y="15"/>
                    </a:cubicBez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1280"/>
              <p:cNvSpPr>
                <a:spLocks/>
              </p:cNvSpPr>
              <p:nvPr/>
            </p:nvSpPr>
            <p:spPr bwMode="auto">
              <a:xfrm>
                <a:off x="5821609" y="2962552"/>
                <a:ext cx="29711" cy="42629"/>
              </a:xfrm>
              <a:custGeom>
                <a:avLst/>
                <a:gdLst>
                  <a:gd name="T0" fmla="*/ 12 w 13"/>
                  <a:gd name="T1" fmla="*/ 10 h 19"/>
                  <a:gd name="T2" fmla="*/ 6 w 13"/>
                  <a:gd name="T3" fmla="*/ 19 h 19"/>
                  <a:gd name="T4" fmla="*/ 0 w 13"/>
                  <a:gd name="T5" fmla="*/ 9 h 19"/>
                  <a:gd name="T6" fmla="*/ 7 w 13"/>
                  <a:gd name="T7" fmla="*/ 1 h 19"/>
                  <a:gd name="T8" fmla="*/ 12 w 1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9">
                    <a:moveTo>
                      <a:pt x="12" y="10"/>
                    </a:moveTo>
                    <a:cubicBezTo>
                      <a:pt x="12" y="15"/>
                      <a:pt x="9" y="19"/>
                      <a:pt x="6" y="19"/>
                    </a:cubicBezTo>
                    <a:cubicBezTo>
                      <a:pt x="2" y="19"/>
                      <a:pt x="0" y="14"/>
                      <a:pt x="0" y="9"/>
                    </a:cubicBezTo>
                    <a:cubicBezTo>
                      <a:pt x="0" y="4"/>
                      <a:pt x="3" y="0"/>
                      <a:pt x="7" y="1"/>
                    </a:cubicBezTo>
                    <a:cubicBezTo>
                      <a:pt x="10" y="1"/>
                      <a:pt x="13" y="5"/>
                      <a:pt x="12" y="10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1281"/>
              <p:cNvSpPr>
                <a:spLocks/>
              </p:cNvSpPr>
              <p:nvPr/>
            </p:nvSpPr>
            <p:spPr bwMode="auto">
              <a:xfrm>
                <a:off x="5830652" y="2974178"/>
                <a:ext cx="34878" cy="24544"/>
              </a:xfrm>
              <a:custGeom>
                <a:avLst/>
                <a:gdLst>
                  <a:gd name="T0" fmla="*/ 15 w 15"/>
                  <a:gd name="T1" fmla="*/ 6 h 11"/>
                  <a:gd name="T2" fmla="*/ 10 w 15"/>
                  <a:gd name="T3" fmla="*/ 10 h 11"/>
                  <a:gd name="T4" fmla="*/ 5 w 15"/>
                  <a:gd name="T5" fmla="*/ 10 h 11"/>
                  <a:gd name="T6" fmla="*/ 0 w 15"/>
                  <a:gd name="T7" fmla="*/ 4 h 11"/>
                  <a:gd name="T8" fmla="*/ 6 w 15"/>
                  <a:gd name="T9" fmla="*/ 0 h 11"/>
                  <a:gd name="T10" fmla="*/ 11 w 15"/>
                  <a:gd name="T11" fmla="*/ 1 h 11"/>
                  <a:gd name="T12" fmla="*/ 15 w 15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1">
                    <a:moveTo>
                      <a:pt x="15" y="6"/>
                    </a:moveTo>
                    <a:cubicBezTo>
                      <a:pt x="15" y="9"/>
                      <a:pt x="14" y="11"/>
                      <a:pt x="10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7"/>
                      <a:pt x="0" y="4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5" y="1"/>
                      <a:pt x="15" y="3"/>
                      <a:pt x="15" y="6"/>
                    </a:cubicBezTo>
                    <a:close/>
                  </a:path>
                </a:pathLst>
              </a:custGeom>
              <a:solidFill>
                <a:srgbClr val="242F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1282"/>
              <p:cNvSpPr>
                <a:spLocks/>
              </p:cNvSpPr>
              <p:nvPr/>
            </p:nvSpPr>
            <p:spPr bwMode="auto">
              <a:xfrm>
                <a:off x="5851320" y="2975470"/>
                <a:ext cx="14210" cy="23252"/>
              </a:xfrm>
              <a:custGeom>
                <a:avLst/>
                <a:gdLst>
                  <a:gd name="T0" fmla="*/ 6 w 6"/>
                  <a:gd name="T1" fmla="*/ 5 h 10"/>
                  <a:gd name="T2" fmla="*/ 3 w 6"/>
                  <a:gd name="T3" fmla="*/ 9 h 10"/>
                  <a:gd name="T4" fmla="*/ 0 w 6"/>
                  <a:gd name="T5" fmla="*/ 4 h 10"/>
                  <a:gd name="T6" fmla="*/ 4 w 6"/>
                  <a:gd name="T7" fmla="*/ 0 h 10"/>
                  <a:gd name="T8" fmla="*/ 6 w 6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6" y="5"/>
                    </a:moveTo>
                    <a:cubicBezTo>
                      <a:pt x="6" y="8"/>
                      <a:pt x="4" y="10"/>
                      <a:pt x="3" y="9"/>
                    </a:cubicBezTo>
                    <a:cubicBezTo>
                      <a:pt x="1" y="9"/>
                      <a:pt x="0" y="7"/>
                      <a:pt x="0" y="4"/>
                    </a:cubicBezTo>
                    <a:cubicBezTo>
                      <a:pt x="1" y="2"/>
                      <a:pt x="2" y="0"/>
                      <a:pt x="4" y="0"/>
                    </a:cubicBezTo>
                    <a:cubicBezTo>
                      <a:pt x="5" y="0"/>
                      <a:pt x="6" y="3"/>
                      <a:pt x="6" y="5"/>
                    </a:cubicBezTo>
                    <a:close/>
                  </a:path>
                </a:pathLst>
              </a:custGeom>
              <a:solidFill>
                <a:srgbClr val="3844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26" name="Freeform 1283"/>
            <p:cNvSpPr>
              <a:spLocks/>
            </p:cNvSpPr>
            <p:nvPr/>
          </p:nvSpPr>
          <p:spPr bwMode="auto">
            <a:xfrm>
              <a:off x="4788491" y="2819192"/>
              <a:ext cx="1318346" cy="587991"/>
            </a:xfrm>
            <a:custGeom>
              <a:avLst/>
              <a:gdLst>
                <a:gd name="T0" fmla="*/ 485 w 881"/>
                <a:gd name="T1" fmla="*/ 251 h 393"/>
                <a:gd name="T2" fmla="*/ 68 w 881"/>
                <a:gd name="T3" fmla="*/ 256 h 393"/>
                <a:gd name="T4" fmla="*/ 1 w 881"/>
                <a:gd name="T5" fmla="*/ 325 h 393"/>
                <a:gd name="T6" fmla="*/ 70 w 881"/>
                <a:gd name="T7" fmla="*/ 393 h 393"/>
                <a:gd name="T8" fmla="*/ 510 w 881"/>
                <a:gd name="T9" fmla="*/ 388 h 393"/>
                <a:gd name="T10" fmla="*/ 517 w 881"/>
                <a:gd name="T11" fmla="*/ 387 h 393"/>
                <a:gd name="T12" fmla="*/ 551 w 881"/>
                <a:gd name="T13" fmla="*/ 373 h 393"/>
                <a:gd name="T14" fmla="*/ 881 w 881"/>
                <a:gd name="T15" fmla="*/ 114 h 393"/>
                <a:gd name="T16" fmla="*/ 784 w 881"/>
                <a:gd name="T17" fmla="*/ 0 h 393"/>
                <a:gd name="T18" fmla="*/ 485 w 881"/>
                <a:gd name="T19" fmla="*/ 25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393">
                  <a:moveTo>
                    <a:pt x="485" y="251"/>
                  </a:moveTo>
                  <a:cubicBezTo>
                    <a:pt x="68" y="256"/>
                    <a:pt x="68" y="256"/>
                    <a:pt x="68" y="256"/>
                  </a:cubicBezTo>
                  <a:cubicBezTo>
                    <a:pt x="30" y="256"/>
                    <a:pt x="0" y="287"/>
                    <a:pt x="1" y="325"/>
                  </a:cubicBezTo>
                  <a:cubicBezTo>
                    <a:pt x="1" y="363"/>
                    <a:pt x="32" y="393"/>
                    <a:pt x="70" y="393"/>
                  </a:cubicBezTo>
                  <a:cubicBezTo>
                    <a:pt x="510" y="388"/>
                    <a:pt x="510" y="388"/>
                    <a:pt x="510" y="388"/>
                  </a:cubicBezTo>
                  <a:cubicBezTo>
                    <a:pt x="512" y="388"/>
                    <a:pt x="515" y="388"/>
                    <a:pt x="517" y="387"/>
                  </a:cubicBezTo>
                  <a:cubicBezTo>
                    <a:pt x="530" y="386"/>
                    <a:pt x="541" y="381"/>
                    <a:pt x="551" y="373"/>
                  </a:cubicBezTo>
                  <a:cubicBezTo>
                    <a:pt x="881" y="114"/>
                    <a:pt x="881" y="114"/>
                    <a:pt x="881" y="114"/>
                  </a:cubicBezTo>
                  <a:cubicBezTo>
                    <a:pt x="784" y="0"/>
                    <a:pt x="784" y="0"/>
                    <a:pt x="784" y="0"/>
                  </a:cubicBezTo>
                  <a:lnTo>
                    <a:pt x="485" y="2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 rot="666659">
            <a:off x="2710996" y="3306868"/>
            <a:ext cx="1565169" cy="1213046"/>
            <a:chOff x="2800441" y="3395390"/>
            <a:chExt cx="1565169" cy="1213046"/>
          </a:xfrm>
        </p:grpSpPr>
        <p:grpSp>
          <p:nvGrpSpPr>
            <p:cNvPr id="627" name="组合 626"/>
            <p:cNvGrpSpPr/>
            <p:nvPr/>
          </p:nvGrpSpPr>
          <p:grpSpPr>
            <a:xfrm>
              <a:off x="2800441" y="4016233"/>
              <a:ext cx="696660" cy="592203"/>
              <a:chOff x="372817" y="5034591"/>
              <a:chExt cx="1068315" cy="908132"/>
            </a:xfrm>
          </p:grpSpPr>
          <p:sp>
            <p:nvSpPr>
              <p:cNvPr id="628" name="Freeform 1303"/>
              <p:cNvSpPr>
                <a:spLocks/>
              </p:cNvSpPr>
              <p:nvPr/>
            </p:nvSpPr>
            <p:spPr bwMode="auto">
              <a:xfrm>
                <a:off x="854657" y="5322661"/>
                <a:ext cx="586475" cy="383663"/>
              </a:xfrm>
              <a:custGeom>
                <a:avLst/>
                <a:gdLst>
                  <a:gd name="T0" fmla="*/ 129 w 256"/>
                  <a:gd name="T1" fmla="*/ 26 h 167"/>
                  <a:gd name="T2" fmla="*/ 138 w 256"/>
                  <a:gd name="T3" fmla="*/ 26 h 167"/>
                  <a:gd name="T4" fmla="*/ 147 w 256"/>
                  <a:gd name="T5" fmla="*/ 26 h 167"/>
                  <a:gd name="T6" fmla="*/ 165 w 256"/>
                  <a:gd name="T7" fmla="*/ 22 h 167"/>
                  <a:gd name="T8" fmla="*/ 193 w 256"/>
                  <a:gd name="T9" fmla="*/ 11 h 167"/>
                  <a:gd name="T10" fmla="*/ 209 w 256"/>
                  <a:gd name="T11" fmla="*/ 3 h 167"/>
                  <a:gd name="T12" fmla="*/ 214 w 256"/>
                  <a:gd name="T13" fmla="*/ 1 h 167"/>
                  <a:gd name="T14" fmla="*/ 218 w 256"/>
                  <a:gd name="T15" fmla="*/ 5 h 167"/>
                  <a:gd name="T16" fmla="*/ 228 w 256"/>
                  <a:gd name="T17" fmla="*/ 19 h 167"/>
                  <a:gd name="T18" fmla="*/ 235 w 256"/>
                  <a:gd name="T19" fmla="*/ 37 h 167"/>
                  <a:gd name="T20" fmla="*/ 246 w 256"/>
                  <a:gd name="T21" fmla="*/ 61 h 167"/>
                  <a:gd name="T22" fmla="*/ 254 w 256"/>
                  <a:gd name="T23" fmla="*/ 83 h 167"/>
                  <a:gd name="T24" fmla="*/ 251 w 256"/>
                  <a:gd name="T25" fmla="*/ 90 h 167"/>
                  <a:gd name="T26" fmla="*/ 240 w 256"/>
                  <a:gd name="T27" fmla="*/ 94 h 167"/>
                  <a:gd name="T28" fmla="*/ 195 w 256"/>
                  <a:gd name="T29" fmla="*/ 116 h 167"/>
                  <a:gd name="T30" fmla="*/ 147 w 256"/>
                  <a:gd name="T31" fmla="*/ 146 h 167"/>
                  <a:gd name="T32" fmla="*/ 110 w 256"/>
                  <a:gd name="T33" fmla="*/ 158 h 167"/>
                  <a:gd name="T34" fmla="*/ 69 w 256"/>
                  <a:gd name="T35" fmla="*/ 167 h 167"/>
                  <a:gd name="T36" fmla="*/ 69 w 256"/>
                  <a:gd name="T37" fmla="*/ 167 h 167"/>
                  <a:gd name="T38" fmla="*/ 56 w 256"/>
                  <a:gd name="T39" fmla="*/ 165 h 167"/>
                  <a:gd name="T40" fmla="*/ 15 w 256"/>
                  <a:gd name="T41" fmla="*/ 139 h 167"/>
                  <a:gd name="T42" fmla="*/ 0 w 256"/>
                  <a:gd name="T43" fmla="*/ 121 h 167"/>
                  <a:gd name="T44" fmla="*/ 14 w 256"/>
                  <a:gd name="T45" fmla="*/ 86 h 167"/>
                  <a:gd name="T46" fmla="*/ 45 w 256"/>
                  <a:gd name="T47" fmla="*/ 49 h 167"/>
                  <a:gd name="T48" fmla="*/ 103 w 256"/>
                  <a:gd name="T49" fmla="*/ 37 h 167"/>
                  <a:gd name="T50" fmla="*/ 129 w 256"/>
                  <a:gd name="T51" fmla="*/ 2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56" h="167">
                    <a:moveTo>
                      <a:pt x="129" y="26"/>
                    </a:moveTo>
                    <a:cubicBezTo>
                      <a:pt x="132" y="25"/>
                      <a:pt x="135" y="26"/>
                      <a:pt x="138" y="26"/>
                    </a:cubicBezTo>
                    <a:cubicBezTo>
                      <a:pt x="141" y="26"/>
                      <a:pt x="144" y="26"/>
                      <a:pt x="147" y="26"/>
                    </a:cubicBezTo>
                    <a:cubicBezTo>
                      <a:pt x="153" y="25"/>
                      <a:pt x="159" y="24"/>
                      <a:pt x="165" y="22"/>
                    </a:cubicBezTo>
                    <a:cubicBezTo>
                      <a:pt x="174" y="19"/>
                      <a:pt x="184" y="15"/>
                      <a:pt x="193" y="11"/>
                    </a:cubicBezTo>
                    <a:cubicBezTo>
                      <a:pt x="198" y="8"/>
                      <a:pt x="204" y="6"/>
                      <a:pt x="209" y="3"/>
                    </a:cubicBezTo>
                    <a:cubicBezTo>
                      <a:pt x="210" y="2"/>
                      <a:pt x="213" y="0"/>
                      <a:pt x="214" y="1"/>
                    </a:cubicBezTo>
                    <a:cubicBezTo>
                      <a:pt x="216" y="1"/>
                      <a:pt x="218" y="4"/>
                      <a:pt x="218" y="5"/>
                    </a:cubicBezTo>
                    <a:cubicBezTo>
                      <a:pt x="221" y="10"/>
                      <a:pt x="225" y="14"/>
                      <a:pt x="228" y="19"/>
                    </a:cubicBezTo>
                    <a:cubicBezTo>
                      <a:pt x="231" y="25"/>
                      <a:pt x="232" y="31"/>
                      <a:pt x="235" y="37"/>
                    </a:cubicBezTo>
                    <a:cubicBezTo>
                      <a:pt x="238" y="45"/>
                      <a:pt x="242" y="53"/>
                      <a:pt x="246" y="61"/>
                    </a:cubicBezTo>
                    <a:cubicBezTo>
                      <a:pt x="249" y="69"/>
                      <a:pt x="251" y="76"/>
                      <a:pt x="254" y="83"/>
                    </a:cubicBezTo>
                    <a:cubicBezTo>
                      <a:pt x="256" y="87"/>
                      <a:pt x="256" y="88"/>
                      <a:pt x="251" y="90"/>
                    </a:cubicBezTo>
                    <a:cubicBezTo>
                      <a:pt x="248" y="91"/>
                      <a:pt x="244" y="92"/>
                      <a:pt x="240" y="94"/>
                    </a:cubicBezTo>
                    <a:cubicBezTo>
                      <a:pt x="224" y="99"/>
                      <a:pt x="209" y="106"/>
                      <a:pt x="195" y="116"/>
                    </a:cubicBezTo>
                    <a:cubicBezTo>
                      <a:pt x="179" y="126"/>
                      <a:pt x="165" y="138"/>
                      <a:pt x="147" y="146"/>
                    </a:cubicBezTo>
                    <a:cubicBezTo>
                      <a:pt x="135" y="152"/>
                      <a:pt x="122" y="154"/>
                      <a:pt x="110" y="158"/>
                    </a:cubicBezTo>
                    <a:cubicBezTo>
                      <a:pt x="97" y="163"/>
                      <a:pt x="82" y="164"/>
                      <a:pt x="69" y="167"/>
                    </a:cubicBezTo>
                    <a:cubicBezTo>
                      <a:pt x="69" y="167"/>
                      <a:pt x="69" y="167"/>
                      <a:pt x="69" y="167"/>
                    </a:cubicBezTo>
                    <a:cubicBezTo>
                      <a:pt x="56" y="165"/>
                      <a:pt x="56" y="165"/>
                      <a:pt x="56" y="165"/>
                    </a:cubicBezTo>
                    <a:cubicBezTo>
                      <a:pt x="15" y="139"/>
                      <a:pt x="15" y="139"/>
                      <a:pt x="15" y="139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14" y="87"/>
                      <a:pt x="14" y="86"/>
                    </a:cubicBezTo>
                    <a:cubicBezTo>
                      <a:pt x="14" y="85"/>
                      <a:pt x="45" y="49"/>
                      <a:pt x="45" y="49"/>
                    </a:cubicBezTo>
                    <a:cubicBezTo>
                      <a:pt x="103" y="37"/>
                      <a:pt x="103" y="37"/>
                      <a:pt x="103" y="37"/>
                    </a:cubicBezTo>
                    <a:lnTo>
                      <a:pt x="129" y="26"/>
                    </a:ln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1304"/>
              <p:cNvSpPr>
                <a:spLocks/>
              </p:cNvSpPr>
              <p:nvPr/>
            </p:nvSpPr>
            <p:spPr bwMode="auto">
              <a:xfrm>
                <a:off x="854657" y="5454424"/>
                <a:ext cx="348785" cy="196353"/>
              </a:xfrm>
              <a:custGeom>
                <a:avLst/>
                <a:gdLst>
                  <a:gd name="T0" fmla="*/ 12 w 152"/>
                  <a:gd name="T1" fmla="*/ 19 h 86"/>
                  <a:gd name="T2" fmla="*/ 47 w 152"/>
                  <a:gd name="T3" fmla="*/ 1 h 86"/>
                  <a:gd name="T4" fmla="*/ 75 w 152"/>
                  <a:gd name="T5" fmla="*/ 6 h 86"/>
                  <a:gd name="T6" fmla="*/ 102 w 152"/>
                  <a:gd name="T7" fmla="*/ 21 h 86"/>
                  <a:gd name="T8" fmla="*/ 131 w 152"/>
                  <a:gd name="T9" fmla="*/ 25 h 86"/>
                  <a:gd name="T10" fmla="*/ 147 w 152"/>
                  <a:gd name="T11" fmla="*/ 21 h 86"/>
                  <a:gd name="T12" fmla="*/ 120 w 152"/>
                  <a:gd name="T13" fmla="*/ 40 h 86"/>
                  <a:gd name="T14" fmla="*/ 76 w 152"/>
                  <a:gd name="T15" fmla="*/ 48 h 86"/>
                  <a:gd name="T16" fmla="*/ 58 w 152"/>
                  <a:gd name="T17" fmla="*/ 59 h 86"/>
                  <a:gd name="T18" fmla="*/ 50 w 152"/>
                  <a:gd name="T19" fmla="*/ 82 h 86"/>
                  <a:gd name="T20" fmla="*/ 25 w 152"/>
                  <a:gd name="T21" fmla="*/ 86 h 86"/>
                  <a:gd name="T22" fmla="*/ 4 w 152"/>
                  <a:gd name="T23" fmla="*/ 65 h 86"/>
                  <a:gd name="T24" fmla="*/ 0 w 152"/>
                  <a:gd name="T25" fmla="*/ 41 h 86"/>
                  <a:gd name="T26" fmla="*/ 12 w 152"/>
                  <a:gd name="T27" fmla="*/ 1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2" h="86">
                    <a:moveTo>
                      <a:pt x="12" y="19"/>
                    </a:moveTo>
                    <a:cubicBezTo>
                      <a:pt x="22" y="12"/>
                      <a:pt x="34" y="3"/>
                      <a:pt x="47" y="1"/>
                    </a:cubicBezTo>
                    <a:cubicBezTo>
                      <a:pt x="56" y="0"/>
                      <a:pt x="66" y="2"/>
                      <a:pt x="75" y="6"/>
                    </a:cubicBezTo>
                    <a:cubicBezTo>
                      <a:pt x="84" y="10"/>
                      <a:pt x="92" y="17"/>
                      <a:pt x="102" y="21"/>
                    </a:cubicBezTo>
                    <a:cubicBezTo>
                      <a:pt x="112" y="24"/>
                      <a:pt x="121" y="25"/>
                      <a:pt x="131" y="25"/>
                    </a:cubicBezTo>
                    <a:cubicBezTo>
                      <a:pt x="136" y="24"/>
                      <a:pt x="143" y="24"/>
                      <a:pt x="147" y="21"/>
                    </a:cubicBezTo>
                    <a:cubicBezTo>
                      <a:pt x="152" y="32"/>
                      <a:pt x="127" y="38"/>
                      <a:pt x="120" y="40"/>
                    </a:cubicBezTo>
                    <a:cubicBezTo>
                      <a:pt x="106" y="44"/>
                      <a:pt x="91" y="44"/>
                      <a:pt x="76" y="48"/>
                    </a:cubicBezTo>
                    <a:cubicBezTo>
                      <a:pt x="69" y="50"/>
                      <a:pt x="62" y="53"/>
                      <a:pt x="58" y="59"/>
                    </a:cubicBezTo>
                    <a:cubicBezTo>
                      <a:pt x="54" y="66"/>
                      <a:pt x="56" y="77"/>
                      <a:pt x="50" y="82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0" y="41"/>
                      <a:pt x="0" y="41"/>
                      <a:pt x="0" y="41"/>
                    </a:cubicBezTo>
                    <a:lnTo>
                      <a:pt x="12" y="19"/>
                    </a:lnTo>
                    <a:close/>
                  </a:path>
                </a:pathLst>
              </a:custGeom>
              <a:solidFill>
                <a:srgbClr val="F7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1305"/>
              <p:cNvSpPr>
                <a:spLocks/>
              </p:cNvSpPr>
              <p:nvPr/>
            </p:nvSpPr>
            <p:spPr bwMode="auto">
              <a:xfrm>
                <a:off x="937332" y="5596522"/>
                <a:ext cx="187310" cy="151140"/>
              </a:xfrm>
              <a:custGeom>
                <a:avLst/>
                <a:gdLst>
                  <a:gd name="T0" fmla="*/ 1 w 82"/>
                  <a:gd name="T1" fmla="*/ 45 h 66"/>
                  <a:gd name="T2" fmla="*/ 12 w 82"/>
                  <a:gd name="T3" fmla="*/ 63 h 66"/>
                  <a:gd name="T4" fmla="*/ 35 w 82"/>
                  <a:gd name="T5" fmla="*/ 54 h 66"/>
                  <a:gd name="T6" fmla="*/ 61 w 82"/>
                  <a:gd name="T7" fmla="*/ 36 h 66"/>
                  <a:gd name="T8" fmla="*/ 78 w 82"/>
                  <a:gd name="T9" fmla="*/ 10 h 66"/>
                  <a:gd name="T10" fmla="*/ 67 w 82"/>
                  <a:gd name="T11" fmla="*/ 0 h 66"/>
                  <a:gd name="T12" fmla="*/ 27 w 82"/>
                  <a:gd name="T13" fmla="*/ 24 h 66"/>
                  <a:gd name="T14" fmla="*/ 1 w 82"/>
                  <a:gd name="T15" fmla="*/ 4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66">
                    <a:moveTo>
                      <a:pt x="1" y="45"/>
                    </a:moveTo>
                    <a:cubicBezTo>
                      <a:pt x="0" y="52"/>
                      <a:pt x="5" y="60"/>
                      <a:pt x="12" y="63"/>
                    </a:cubicBezTo>
                    <a:cubicBezTo>
                      <a:pt x="21" y="66"/>
                      <a:pt x="28" y="59"/>
                      <a:pt x="35" y="54"/>
                    </a:cubicBezTo>
                    <a:cubicBezTo>
                      <a:pt x="44" y="49"/>
                      <a:pt x="54" y="43"/>
                      <a:pt x="61" y="36"/>
                    </a:cubicBezTo>
                    <a:cubicBezTo>
                      <a:pt x="67" y="30"/>
                      <a:pt x="82" y="20"/>
                      <a:pt x="78" y="10"/>
                    </a:cubicBezTo>
                    <a:cubicBezTo>
                      <a:pt x="77" y="6"/>
                      <a:pt x="71" y="1"/>
                      <a:pt x="67" y="0"/>
                    </a:cubicBezTo>
                    <a:cubicBezTo>
                      <a:pt x="27" y="24"/>
                      <a:pt x="27" y="24"/>
                      <a:pt x="27" y="24"/>
                    </a:cubicBezTo>
                    <a:lnTo>
                      <a:pt x="1" y="45"/>
                    </a:lnTo>
                    <a:close/>
                  </a:path>
                </a:pathLst>
              </a:custGeom>
              <a:solidFill>
                <a:srgbClr val="F7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1306"/>
              <p:cNvSpPr>
                <a:spLocks/>
              </p:cNvSpPr>
              <p:nvPr/>
            </p:nvSpPr>
            <p:spPr bwMode="auto">
              <a:xfrm>
                <a:off x="819778" y="5431172"/>
                <a:ext cx="254484" cy="114970"/>
              </a:xfrm>
              <a:custGeom>
                <a:avLst/>
                <a:gdLst>
                  <a:gd name="T0" fmla="*/ 0 w 111"/>
                  <a:gd name="T1" fmla="*/ 43 h 50"/>
                  <a:gd name="T2" fmla="*/ 20 w 111"/>
                  <a:gd name="T3" fmla="*/ 47 h 50"/>
                  <a:gd name="T4" fmla="*/ 40 w 111"/>
                  <a:gd name="T5" fmla="*/ 35 h 50"/>
                  <a:gd name="T6" fmla="*/ 61 w 111"/>
                  <a:gd name="T7" fmla="*/ 25 h 50"/>
                  <a:gd name="T8" fmla="*/ 75 w 111"/>
                  <a:gd name="T9" fmla="*/ 24 h 50"/>
                  <a:gd name="T10" fmla="*/ 92 w 111"/>
                  <a:gd name="T11" fmla="*/ 30 h 50"/>
                  <a:gd name="T12" fmla="*/ 101 w 111"/>
                  <a:gd name="T13" fmla="*/ 32 h 50"/>
                  <a:gd name="T14" fmla="*/ 111 w 111"/>
                  <a:gd name="T15" fmla="*/ 31 h 50"/>
                  <a:gd name="T16" fmla="*/ 93 w 111"/>
                  <a:gd name="T17" fmla="*/ 11 h 50"/>
                  <a:gd name="T18" fmla="*/ 54 w 111"/>
                  <a:gd name="T19" fmla="*/ 0 h 50"/>
                  <a:gd name="T20" fmla="*/ 19 w 111"/>
                  <a:gd name="T21" fmla="*/ 18 h 50"/>
                  <a:gd name="T22" fmla="*/ 0 w 111"/>
                  <a:gd name="T23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1" h="50">
                    <a:moveTo>
                      <a:pt x="0" y="43"/>
                    </a:moveTo>
                    <a:cubicBezTo>
                      <a:pt x="4" y="50"/>
                      <a:pt x="14" y="49"/>
                      <a:pt x="20" y="47"/>
                    </a:cubicBezTo>
                    <a:cubicBezTo>
                      <a:pt x="28" y="45"/>
                      <a:pt x="34" y="40"/>
                      <a:pt x="40" y="35"/>
                    </a:cubicBezTo>
                    <a:cubicBezTo>
                      <a:pt x="46" y="29"/>
                      <a:pt x="53" y="26"/>
                      <a:pt x="61" y="25"/>
                    </a:cubicBezTo>
                    <a:cubicBezTo>
                      <a:pt x="66" y="24"/>
                      <a:pt x="71" y="24"/>
                      <a:pt x="75" y="24"/>
                    </a:cubicBezTo>
                    <a:cubicBezTo>
                      <a:pt x="81" y="25"/>
                      <a:pt x="87" y="28"/>
                      <a:pt x="92" y="30"/>
                    </a:cubicBezTo>
                    <a:cubicBezTo>
                      <a:pt x="95" y="31"/>
                      <a:pt x="98" y="32"/>
                      <a:pt x="101" y="32"/>
                    </a:cubicBezTo>
                    <a:cubicBezTo>
                      <a:pt x="104" y="32"/>
                      <a:pt x="109" y="32"/>
                      <a:pt x="111" y="31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3" y="11"/>
                      <a:pt x="56" y="0"/>
                      <a:pt x="54" y="0"/>
                    </a:cubicBezTo>
                    <a:cubicBezTo>
                      <a:pt x="53" y="1"/>
                      <a:pt x="19" y="18"/>
                      <a:pt x="19" y="18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7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1307"/>
              <p:cNvSpPr>
                <a:spLocks/>
              </p:cNvSpPr>
              <p:nvPr/>
            </p:nvSpPr>
            <p:spPr bwMode="auto">
              <a:xfrm>
                <a:off x="929581" y="5614607"/>
                <a:ext cx="179560" cy="135638"/>
              </a:xfrm>
              <a:custGeom>
                <a:avLst/>
                <a:gdLst>
                  <a:gd name="T0" fmla="*/ 1 w 78"/>
                  <a:gd name="T1" fmla="*/ 38 h 59"/>
                  <a:gd name="T2" fmla="*/ 12 w 78"/>
                  <a:gd name="T3" fmla="*/ 56 h 59"/>
                  <a:gd name="T4" fmla="*/ 39 w 78"/>
                  <a:gd name="T5" fmla="*/ 47 h 59"/>
                  <a:gd name="T6" fmla="*/ 61 w 78"/>
                  <a:gd name="T7" fmla="*/ 29 h 59"/>
                  <a:gd name="T8" fmla="*/ 74 w 78"/>
                  <a:gd name="T9" fmla="*/ 7 h 59"/>
                  <a:gd name="T10" fmla="*/ 64 w 78"/>
                  <a:gd name="T11" fmla="*/ 0 h 59"/>
                  <a:gd name="T12" fmla="*/ 27 w 78"/>
                  <a:gd name="T13" fmla="*/ 16 h 59"/>
                  <a:gd name="T14" fmla="*/ 1 w 78"/>
                  <a:gd name="T15" fmla="*/ 3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59">
                    <a:moveTo>
                      <a:pt x="1" y="38"/>
                    </a:moveTo>
                    <a:cubicBezTo>
                      <a:pt x="0" y="44"/>
                      <a:pt x="5" y="53"/>
                      <a:pt x="12" y="56"/>
                    </a:cubicBezTo>
                    <a:cubicBezTo>
                      <a:pt x="21" y="59"/>
                      <a:pt x="32" y="52"/>
                      <a:pt x="39" y="47"/>
                    </a:cubicBezTo>
                    <a:cubicBezTo>
                      <a:pt x="47" y="42"/>
                      <a:pt x="54" y="35"/>
                      <a:pt x="61" y="29"/>
                    </a:cubicBezTo>
                    <a:cubicBezTo>
                      <a:pt x="68" y="23"/>
                      <a:pt x="78" y="17"/>
                      <a:pt x="74" y="7"/>
                    </a:cubicBezTo>
                    <a:cubicBezTo>
                      <a:pt x="73" y="3"/>
                      <a:pt x="68" y="1"/>
                      <a:pt x="64" y="0"/>
                    </a:cubicBezTo>
                    <a:cubicBezTo>
                      <a:pt x="27" y="16"/>
                      <a:pt x="27" y="16"/>
                      <a:pt x="27" y="16"/>
                    </a:cubicBezTo>
                    <a:lnTo>
                      <a:pt x="1" y="38"/>
                    </a:ln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1308"/>
              <p:cNvSpPr>
                <a:spLocks/>
              </p:cNvSpPr>
              <p:nvPr/>
            </p:nvSpPr>
            <p:spPr bwMode="auto">
              <a:xfrm>
                <a:off x="867575" y="5570686"/>
                <a:ext cx="241566" cy="138222"/>
              </a:xfrm>
              <a:custGeom>
                <a:avLst/>
                <a:gdLst>
                  <a:gd name="T0" fmla="*/ 16 w 105"/>
                  <a:gd name="T1" fmla="*/ 60 h 60"/>
                  <a:gd name="T2" fmla="*/ 5 w 105"/>
                  <a:gd name="T3" fmla="*/ 54 h 60"/>
                  <a:gd name="T4" fmla="*/ 0 w 105"/>
                  <a:gd name="T5" fmla="*/ 43 h 60"/>
                  <a:gd name="T6" fmla="*/ 1 w 105"/>
                  <a:gd name="T7" fmla="*/ 39 h 60"/>
                  <a:gd name="T8" fmla="*/ 14 w 105"/>
                  <a:gd name="T9" fmla="*/ 25 h 60"/>
                  <a:gd name="T10" fmla="*/ 35 w 105"/>
                  <a:gd name="T11" fmla="*/ 21 h 60"/>
                  <a:gd name="T12" fmla="*/ 50 w 105"/>
                  <a:gd name="T13" fmla="*/ 9 h 60"/>
                  <a:gd name="T14" fmla="*/ 82 w 105"/>
                  <a:gd name="T15" fmla="*/ 0 h 60"/>
                  <a:gd name="T16" fmla="*/ 101 w 105"/>
                  <a:gd name="T17" fmla="*/ 9 h 60"/>
                  <a:gd name="T18" fmla="*/ 102 w 105"/>
                  <a:gd name="T19" fmla="*/ 26 h 60"/>
                  <a:gd name="T20" fmla="*/ 82 w 105"/>
                  <a:gd name="T21" fmla="*/ 38 h 60"/>
                  <a:gd name="T22" fmla="*/ 51 w 105"/>
                  <a:gd name="T23" fmla="*/ 50 h 60"/>
                  <a:gd name="T24" fmla="*/ 32 w 105"/>
                  <a:gd name="T25" fmla="*/ 56 h 60"/>
                  <a:gd name="T26" fmla="*/ 16 w 105"/>
                  <a:gd name="T2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5" h="60">
                    <a:moveTo>
                      <a:pt x="16" y="60"/>
                    </a:moveTo>
                    <a:cubicBezTo>
                      <a:pt x="11" y="59"/>
                      <a:pt x="7" y="57"/>
                      <a:pt x="5" y="54"/>
                    </a:cubicBezTo>
                    <a:cubicBezTo>
                      <a:pt x="3" y="51"/>
                      <a:pt x="0" y="46"/>
                      <a:pt x="0" y="43"/>
                    </a:cubicBezTo>
                    <a:cubicBezTo>
                      <a:pt x="0" y="42"/>
                      <a:pt x="0" y="40"/>
                      <a:pt x="1" y="39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43" y="19"/>
                      <a:pt x="42" y="12"/>
                      <a:pt x="50" y="9"/>
                    </a:cubicBezTo>
                    <a:cubicBezTo>
                      <a:pt x="58" y="5"/>
                      <a:pt x="71" y="1"/>
                      <a:pt x="82" y="0"/>
                    </a:cubicBezTo>
                    <a:cubicBezTo>
                      <a:pt x="88" y="0"/>
                      <a:pt x="96" y="4"/>
                      <a:pt x="101" y="9"/>
                    </a:cubicBezTo>
                    <a:cubicBezTo>
                      <a:pt x="105" y="15"/>
                      <a:pt x="105" y="20"/>
                      <a:pt x="102" y="26"/>
                    </a:cubicBezTo>
                    <a:cubicBezTo>
                      <a:pt x="98" y="33"/>
                      <a:pt x="89" y="34"/>
                      <a:pt x="82" y="38"/>
                    </a:cubicBezTo>
                    <a:cubicBezTo>
                      <a:pt x="72" y="42"/>
                      <a:pt x="61" y="46"/>
                      <a:pt x="51" y="50"/>
                    </a:cubicBezTo>
                    <a:cubicBezTo>
                      <a:pt x="45" y="52"/>
                      <a:pt x="38" y="55"/>
                      <a:pt x="32" y="56"/>
                    </a:cubicBezTo>
                    <a:cubicBezTo>
                      <a:pt x="26" y="58"/>
                      <a:pt x="22" y="60"/>
                      <a:pt x="16" y="60"/>
                    </a:cubicBezTo>
                    <a:close/>
                  </a:path>
                </a:pathLst>
              </a:custGeom>
              <a:solidFill>
                <a:srgbClr val="F7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1309"/>
              <p:cNvSpPr>
                <a:spLocks/>
              </p:cNvSpPr>
              <p:nvPr/>
            </p:nvSpPr>
            <p:spPr bwMode="auto">
              <a:xfrm>
                <a:off x="932164" y="5612023"/>
                <a:ext cx="171809" cy="103344"/>
              </a:xfrm>
              <a:custGeom>
                <a:avLst/>
                <a:gdLst>
                  <a:gd name="T0" fmla="*/ 25 w 75"/>
                  <a:gd name="T1" fmla="*/ 37 h 45"/>
                  <a:gd name="T2" fmla="*/ 6 w 75"/>
                  <a:gd name="T3" fmla="*/ 44 h 45"/>
                  <a:gd name="T4" fmla="*/ 0 w 75"/>
                  <a:gd name="T5" fmla="*/ 43 h 45"/>
                  <a:gd name="T6" fmla="*/ 0 w 75"/>
                  <a:gd name="T7" fmla="*/ 38 h 45"/>
                  <a:gd name="T8" fmla="*/ 27 w 75"/>
                  <a:gd name="T9" fmla="*/ 16 h 45"/>
                  <a:gd name="T10" fmla="*/ 64 w 75"/>
                  <a:gd name="T11" fmla="*/ 0 h 45"/>
                  <a:gd name="T12" fmla="*/ 74 w 75"/>
                  <a:gd name="T13" fmla="*/ 7 h 45"/>
                  <a:gd name="T14" fmla="*/ 74 w 75"/>
                  <a:gd name="T15" fmla="*/ 13 h 45"/>
                  <a:gd name="T16" fmla="*/ 58 w 75"/>
                  <a:gd name="T17" fmla="*/ 25 h 45"/>
                  <a:gd name="T18" fmla="*/ 25 w 75"/>
                  <a:gd name="T1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45">
                    <a:moveTo>
                      <a:pt x="25" y="37"/>
                    </a:moveTo>
                    <a:cubicBezTo>
                      <a:pt x="19" y="39"/>
                      <a:pt x="13" y="42"/>
                      <a:pt x="6" y="44"/>
                    </a:cubicBezTo>
                    <a:cubicBezTo>
                      <a:pt x="5" y="44"/>
                      <a:pt x="0" y="45"/>
                      <a:pt x="0" y="43"/>
                    </a:cubicBezTo>
                    <a:cubicBezTo>
                      <a:pt x="0" y="41"/>
                      <a:pt x="0" y="39"/>
                      <a:pt x="0" y="3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1"/>
                      <a:pt x="72" y="3"/>
                      <a:pt x="74" y="7"/>
                    </a:cubicBezTo>
                    <a:cubicBezTo>
                      <a:pt x="75" y="9"/>
                      <a:pt x="75" y="11"/>
                      <a:pt x="74" y="13"/>
                    </a:cubicBezTo>
                    <a:cubicBezTo>
                      <a:pt x="72" y="18"/>
                      <a:pt x="64" y="22"/>
                      <a:pt x="58" y="25"/>
                    </a:cubicBezTo>
                    <a:cubicBezTo>
                      <a:pt x="48" y="29"/>
                      <a:pt x="35" y="33"/>
                      <a:pt x="25" y="37"/>
                    </a:cubicBezTo>
                    <a:close/>
                  </a:path>
                </a:pathLst>
              </a:custGeom>
              <a:solidFill>
                <a:srgbClr val="F7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1310"/>
              <p:cNvSpPr>
                <a:spLocks/>
              </p:cNvSpPr>
              <p:nvPr/>
            </p:nvSpPr>
            <p:spPr bwMode="auto">
              <a:xfrm>
                <a:off x="867575" y="5579728"/>
                <a:ext cx="244149" cy="135638"/>
              </a:xfrm>
              <a:custGeom>
                <a:avLst/>
                <a:gdLst>
                  <a:gd name="T0" fmla="*/ 35 w 106"/>
                  <a:gd name="T1" fmla="*/ 20 h 59"/>
                  <a:gd name="T2" fmla="*/ 58 w 106"/>
                  <a:gd name="T3" fmla="*/ 12 h 59"/>
                  <a:gd name="T4" fmla="*/ 83 w 106"/>
                  <a:gd name="T5" fmla="*/ 2 h 59"/>
                  <a:gd name="T6" fmla="*/ 101 w 106"/>
                  <a:gd name="T7" fmla="*/ 8 h 59"/>
                  <a:gd name="T8" fmla="*/ 102 w 106"/>
                  <a:gd name="T9" fmla="*/ 24 h 59"/>
                  <a:gd name="T10" fmla="*/ 82 w 106"/>
                  <a:gd name="T11" fmla="*/ 36 h 59"/>
                  <a:gd name="T12" fmla="*/ 51 w 106"/>
                  <a:gd name="T13" fmla="*/ 48 h 59"/>
                  <a:gd name="T14" fmla="*/ 32 w 106"/>
                  <a:gd name="T15" fmla="*/ 55 h 59"/>
                  <a:gd name="T16" fmla="*/ 16 w 106"/>
                  <a:gd name="T17" fmla="*/ 58 h 59"/>
                  <a:gd name="T18" fmla="*/ 5 w 106"/>
                  <a:gd name="T19" fmla="*/ 52 h 59"/>
                  <a:gd name="T20" fmla="*/ 0 w 106"/>
                  <a:gd name="T21" fmla="*/ 42 h 59"/>
                  <a:gd name="T22" fmla="*/ 1 w 106"/>
                  <a:gd name="T23" fmla="*/ 38 h 59"/>
                  <a:gd name="T24" fmla="*/ 14 w 106"/>
                  <a:gd name="T25" fmla="*/ 24 h 59"/>
                  <a:gd name="T26" fmla="*/ 35 w 106"/>
                  <a:gd name="T27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" h="59">
                    <a:moveTo>
                      <a:pt x="35" y="20"/>
                    </a:moveTo>
                    <a:cubicBezTo>
                      <a:pt x="43" y="17"/>
                      <a:pt x="51" y="15"/>
                      <a:pt x="58" y="12"/>
                    </a:cubicBezTo>
                    <a:cubicBezTo>
                      <a:pt x="67" y="9"/>
                      <a:pt x="75" y="4"/>
                      <a:pt x="83" y="2"/>
                    </a:cubicBezTo>
                    <a:cubicBezTo>
                      <a:pt x="90" y="0"/>
                      <a:pt x="97" y="3"/>
                      <a:pt x="101" y="8"/>
                    </a:cubicBezTo>
                    <a:cubicBezTo>
                      <a:pt x="105" y="13"/>
                      <a:pt x="106" y="19"/>
                      <a:pt x="102" y="24"/>
                    </a:cubicBezTo>
                    <a:cubicBezTo>
                      <a:pt x="98" y="31"/>
                      <a:pt x="89" y="33"/>
                      <a:pt x="82" y="36"/>
                    </a:cubicBezTo>
                    <a:cubicBezTo>
                      <a:pt x="72" y="41"/>
                      <a:pt x="61" y="44"/>
                      <a:pt x="51" y="48"/>
                    </a:cubicBezTo>
                    <a:cubicBezTo>
                      <a:pt x="45" y="51"/>
                      <a:pt x="38" y="53"/>
                      <a:pt x="32" y="55"/>
                    </a:cubicBezTo>
                    <a:cubicBezTo>
                      <a:pt x="26" y="57"/>
                      <a:pt x="22" y="59"/>
                      <a:pt x="16" y="58"/>
                    </a:cubicBezTo>
                    <a:cubicBezTo>
                      <a:pt x="11" y="58"/>
                      <a:pt x="7" y="56"/>
                      <a:pt x="5" y="52"/>
                    </a:cubicBezTo>
                    <a:cubicBezTo>
                      <a:pt x="3" y="50"/>
                      <a:pt x="0" y="45"/>
                      <a:pt x="0" y="42"/>
                    </a:cubicBezTo>
                    <a:cubicBezTo>
                      <a:pt x="0" y="41"/>
                      <a:pt x="0" y="39"/>
                      <a:pt x="1" y="38"/>
                    </a:cubicBezTo>
                    <a:cubicBezTo>
                      <a:pt x="14" y="24"/>
                      <a:pt x="14" y="24"/>
                      <a:pt x="14" y="24"/>
                    </a:cubicBezTo>
                    <a:lnTo>
                      <a:pt x="35" y="20"/>
                    </a:ln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1311"/>
              <p:cNvSpPr>
                <a:spLocks/>
              </p:cNvSpPr>
              <p:nvPr/>
            </p:nvSpPr>
            <p:spPr bwMode="auto">
              <a:xfrm>
                <a:off x="1056177" y="5588771"/>
                <a:ext cx="46505" cy="58131"/>
              </a:xfrm>
              <a:custGeom>
                <a:avLst/>
                <a:gdLst>
                  <a:gd name="T0" fmla="*/ 13 w 20"/>
                  <a:gd name="T1" fmla="*/ 24 h 25"/>
                  <a:gd name="T2" fmla="*/ 5 w 20"/>
                  <a:gd name="T3" fmla="*/ 21 h 25"/>
                  <a:gd name="T4" fmla="*/ 1 w 20"/>
                  <a:gd name="T5" fmla="*/ 12 h 25"/>
                  <a:gd name="T6" fmla="*/ 5 w 20"/>
                  <a:gd name="T7" fmla="*/ 3 h 25"/>
                  <a:gd name="T8" fmla="*/ 9 w 20"/>
                  <a:gd name="T9" fmla="*/ 1 h 25"/>
                  <a:gd name="T10" fmla="*/ 18 w 20"/>
                  <a:gd name="T11" fmla="*/ 11 h 25"/>
                  <a:gd name="T12" fmla="*/ 17 w 20"/>
                  <a:gd name="T13" fmla="*/ 23 h 25"/>
                  <a:gd name="T14" fmla="*/ 13 w 20"/>
                  <a:gd name="T15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25">
                    <a:moveTo>
                      <a:pt x="13" y="24"/>
                    </a:moveTo>
                    <a:cubicBezTo>
                      <a:pt x="10" y="25"/>
                      <a:pt x="6" y="24"/>
                      <a:pt x="5" y="2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9"/>
                      <a:pt x="1" y="5"/>
                      <a:pt x="5" y="3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1" y="0"/>
                      <a:pt x="16" y="5"/>
                      <a:pt x="18" y="11"/>
                    </a:cubicBezTo>
                    <a:cubicBezTo>
                      <a:pt x="20" y="16"/>
                      <a:pt x="19" y="22"/>
                      <a:pt x="17" y="23"/>
                    </a:cubicBezTo>
                    <a:lnTo>
                      <a:pt x="13" y="24"/>
                    </a:lnTo>
                    <a:close/>
                  </a:path>
                </a:pathLst>
              </a:custGeom>
              <a:solidFill>
                <a:srgbClr val="FCE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1312"/>
              <p:cNvSpPr>
                <a:spLocks/>
              </p:cNvSpPr>
              <p:nvPr/>
            </p:nvSpPr>
            <p:spPr bwMode="auto">
              <a:xfrm>
                <a:off x="870158" y="5619774"/>
                <a:ext cx="103344" cy="74924"/>
              </a:xfrm>
              <a:custGeom>
                <a:avLst/>
                <a:gdLst>
                  <a:gd name="T0" fmla="*/ 45 w 45"/>
                  <a:gd name="T1" fmla="*/ 14 h 33"/>
                  <a:gd name="T2" fmla="*/ 39 w 45"/>
                  <a:gd name="T3" fmla="*/ 25 h 33"/>
                  <a:gd name="T4" fmla="*/ 25 w 45"/>
                  <a:gd name="T5" fmla="*/ 28 h 33"/>
                  <a:gd name="T6" fmla="*/ 2 w 45"/>
                  <a:gd name="T7" fmla="*/ 33 h 33"/>
                  <a:gd name="T8" fmla="*/ 0 w 45"/>
                  <a:gd name="T9" fmla="*/ 26 h 33"/>
                  <a:gd name="T10" fmla="*/ 0 w 45"/>
                  <a:gd name="T11" fmla="*/ 22 h 33"/>
                  <a:gd name="T12" fmla="*/ 15 w 45"/>
                  <a:gd name="T13" fmla="*/ 7 h 33"/>
                  <a:gd name="T14" fmla="*/ 37 w 45"/>
                  <a:gd name="T15" fmla="*/ 2 h 33"/>
                  <a:gd name="T16" fmla="*/ 42 w 45"/>
                  <a:gd name="T17" fmla="*/ 0 h 33"/>
                  <a:gd name="T18" fmla="*/ 45 w 45"/>
                  <a:gd name="T19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33">
                    <a:moveTo>
                      <a:pt x="45" y="14"/>
                    </a:moveTo>
                    <a:cubicBezTo>
                      <a:pt x="44" y="18"/>
                      <a:pt x="43" y="23"/>
                      <a:pt x="39" y="25"/>
                    </a:cubicBezTo>
                    <a:cubicBezTo>
                      <a:pt x="34" y="27"/>
                      <a:pt x="30" y="27"/>
                      <a:pt x="25" y="28"/>
                    </a:cubicBezTo>
                    <a:cubicBezTo>
                      <a:pt x="17" y="30"/>
                      <a:pt x="10" y="32"/>
                      <a:pt x="2" y="33"/>
                    </a:cubicBezTo>
                    <a:cubicBezTo>
                      <a:pt x="1" y="30"/>
                      <a:pt x="0" y="28"/>
                      <a:pt x="0" y="26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8" y="1"/>
                      <a:pt x="40" y="1"/>
                      <a:pt x="42" y="0"/>
                    </a:cubicBezTo>
                    <a:cubicBezTo>
                      <a:pt x="44" y="4"/>
                      <a:pt x="45" y="9"/>
                      <a:pt x="45" y="14"/>
                    </a:cubicBezTo>
                    <a:close/>
                  </a:path>
                </a:pathLst>
              </a:custGeom>
              <a:solidFill>
                <a:srgbClr val="F7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1313"/>
              <p:cNvSpPr>
                <a:spLocks/>
              </p:cNvSpPr>
              <p:nvPr/>
            </p:nvSpPr>
            <p:spPr bwMode="auto">
              <a:xfrm>
                <a:off x="819778" y="5600397"/>
                <a:ext cx="147265" cy="90426"/>
              </a:xfrm>
              <a:custGeom>
                <a:avLst/>
                <a:gdLst>
                  <a:gd name="T0" fmla="*/ 23 w 64"/>
                  <a:gd name="T1" fmla="*/ 1 h 39"/>
                  <a:gd name="T2" fmla="*/ 39 w 64"/>
                  <a:gd name="T3" fmla="*/ 0 h 39"/>
                  <a:gd name="T4" fmla="*/ 53 w 64"/>
                  <a:gd name="T5" fmla="*/ 2 h 39"/>
                  <a:gd name="T6" fmla="*/ 64 w 64"/>
                  <a:gd name="T7" fmla="*/ 21 h 39"/>
                  <a:gd name="T8" fmla="*/ 58 w 64"/>
                  <a:gd name="T9" fmla="*/ 31 h 39"/>
                  <a:gd name="T10" fmla="*/ 45 w 64"/>
                  <a:gd name="T11" fmla="*/ 34 h 39"/>
                  <a:gd name="T12" fmla="*/ 18 w 64"/>
                  <a:gd name="T13" fmla="*/ 38 h 39"/>
                  <a:gd name="T14" fmla="*/ 0 w 64"/>
                  <a:gd name="T15" fmla="*/ 33 h 39"/>
                  <a:gd name="T16" fmla="*/ 0 w 64"/>
                  <a:gd name="T17" fmla="*/ 16 h 39"/>
                  <a:gd name="T18" fmla="*/ 6 w 64"/>
                  <a:gd name="T19" fmla="*/ 2 h 39"/>
                  <a:gd name="T20" fmla="*/ 23 w 64"/>
                  <a:gd name="T21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39">
                    <a:moveTo>
                      <a:pt x="23" y="1"/>
                    </a:moveTo>
                    <a:cubicBezTo>
                      <a:pt x="28" y="1"/>
                      <a:pt x="34" y="0"/>
                      <a:pt x="39" y="0"/>
                    </a:cubicBezTo>
                    <a:cubicBezTo>
                      <a:pt x="44" y="0"/>
                      <a:pt x="49" y="0"/>
                      <a:pt x="53" y="2"/>
                    </a:cubicBezTo>
                    <a:cubicBezTo>
                      <a:pt x="60" y="6"/>
                      <a:pt x="64" y="14"/>
                      <a:pt x="64" y="21"/>
                    </a:cubicBezTo>
                    <a:cubicBezTo>
                      <a:pt x="63" y="25"/>
                      <a:pt x="61" y="29"/>
                      <a:pt x="58" y="31"/>
                    </a:cubicBezTo>
                    <a:cubicBezTo>
                      <a:pt x="54" y="33"/>
                      <a:pt x="49" y="33"/>
                      <a:pt x="45" y="34"/>
                    </a:cubicBezTo>
                    <a:cubicBezTo>
                      <a:pt x="36" y="36"/>
                      <a:pt x="27" y="39"/>
                      <a:pt x="18" y="38"/>
                    </a:cubicBezTo>
                    <a:cubicBezTo>
                      <a:pt x="12" y="38"/>
                      <a:pt x="6" y="36"/>
                      <a:pt x="0" y="3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6" y="2"/>
                      <a:pt x="6" y="2"/>
                      <a:pt x="6" y="2"/>
                    </a:cubicBezTo>
                    <a:lnTo>
                      <a:pt x="23" y="1"/>
                    </a:ln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1314"/>
              <p:cNvSpPr>
                <a:spLocks/>
              </p:cNvSpPr>
              <p:nvPr/>
            </p:nvSpPr>
            <p:spPr bwMode="auto">
              <a:xfrm>
                <a:off x="914079" y="5617190"/>
                <a:ext cx="43921" cy="59423"/>
              </a:xfrm>
              <a:custGeom>
                <a:avLst/>
                <a:gdLst>
                  <a:gd name="T0" fmla="*/ 6 w 19"/>
                  <a:gd name="T1" fmla="*/ 2 h 26"/>
                  <a:gd name="T2" fmla="*/ 1 w 19"/>
                  <a:gd name="T3" fmla="*/ 10 h 26"/>
                  <a:gd name="T4" fmla="*/ 3 w 19"/>
                  <a:gd name="T5" fmla="*/ 21 h 26"/>
                  <a:gd name="T6" fmla="*/ 11 w 19"/>
                  <a:gd name="T7" fmla="*/ 24 h 26"/>
                  <a:gd name="T8" fmla="*/ 16 w 19"/>
                  <a:gd name="T9" fmla="*/ 23 h 26"/>
                  <a:gd name="T10" fmla="*/ 18 w 19"/>
                  <a:gd name="T11" fmla="*/ 10 h 26"/>
                  <a:gd name="T12" fmla="*/ 11 w 19"/>
                  <a:gd name="T13" fmla="*/ 1 h 26"/>
                  <a:gd name="T14" fmla="*/ 6 w 19"/>
                  <a:gd name="T15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6">
                    <a:moveTo>
                      <a:pt x="6" y="2"/>
                    </a:moveTo>
                    <a:cubicBezTo>
                      <a:pt x="3" y="3"/>
                      <a:pt x="0" y="7"/>
                      <a:pt x="1" y="1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4"/>
                      <a:pt x="8" y="26"/>
                      <a:pt x="11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9" y="16"/>
                      <a:pt x="18" y="10"/>
                    </a:cubicBezTo>
                    <a:cubicBezTo>
                      <a:pt x="17" y="5"/>
                      <a:pt x="13" y="0"/>
                      <a:pt x="11" y="1"/>
                    </a:cubicBez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FCE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1315"/>
              <p:cNvSpPr>
                <a:spLocks/>
              </p:cNvSpPr>
              <p:nvPr/>
            </p:nvSpPr>
            <p:spPr bwMode="auto">
              <a:xfrm>
                <a:off x="814611" y="5600397"/>
                <a:ext cx="147265" cy="90426"/>
              </a:xfrm>
              <a:custGeom>
                <a:avLst/>
                <a:gdLst>
                  <a:gd name="T0" fmla="*/ 22 w 64"/>
                  <a:gd name="T1" fmla="*/ 1 h 39"/>
                  <a:gd name="T2" fmla="*/ 39 w 64"/>
                  <a:gd name="T3" fmla="*/ 0 h 39"/>
                  <a:gd name="T4" fmla="*/ 53 w 64"/>
                  <a:gd name="T5" fmla="*/ 2 h 39"/>
                  <a:gd name="T6" fmla="*/ 63 w 64"/>
                  <a:gd name="T7" fmla="*/ 21 h 39"/>
                  <a:gd name="T8" fmla="*/ 57 w 64"/>
                  <a:gd name="T9" fmla="*/ 31 h 39"/>
                  <a:gd name="T10" fmla="*/ 45 w 64"/>
                  <a:gd name="T11" fmla="*/ 34 h 39"/>
                  <a:gd name="T12" fmla="*/ 18 w 64"/>
                  <a:gd name="T13" fmla="*/ 38 h 39"/>
                  <a:gd name="T14" fmla="*/ 0 w 64"/>
                  <a:gd name="T15" fmla="*/ 32 h 39"/>
                  <a:gd name="T16" fmla="*/ 0 w 64"/>
                  <a:gd name="T17" fmla="*/ 16 h 39"/>
                  <a:gd name="T18" fmla="*/ 6 w 64"/>
                  <a:gd name="T19" fmla="*/ 2 h 39"/>
                  <a:gd name="T20" fmla="*/ 22 w 64"/>
                  <a:gd name="T21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39">
                    <a:moveTo>
                      <a:pt x="22" y="1"/>
                    </a:moveTo>
                    <a:cubicBezTo>
                      <a:pt x="28" y="0"/>
                      <a:pt x="33" y="0"/>
                      <a:pt x="39" y="0"/>
                    </a:cubicBezTo>
                    <a:cubicBezTo>
                      <a:pt x="44" y="0"/>
                      <a:pt x="48" y="0"/>
                      <a:pt x="53" y="2"/>
                    </a:cubicBezTo>
                    <a:cubicBezTo>
                      <a:pt x="60" y="6"/>
                      <a:pt x="64" y="13"/>
                      <a:pt x="63" y="21"/>
                    </a:cubicBezTo>
                    <a:cubicBezTo>
                      <a:pt x="63" y="25"/>
                      <a:pt x="61" y="29"/>
                      <a:pt x="57" y="31"/>
                    </a:cubicBezTo>
                    <a:cubicBezTo>
                      <a:pt x="53" y="32"/>
                      <a:pt x="49" y="33"/>
                      <a:pt x="45" y="34"/>
                    </a:cubicBezTo>
                    <a:cubicBezTo>
                      <a:pt x="36" y="36"/>
                      <a:pt x="27" y="39"/>
                      <a:pt x="18" y="38"/>
                    </a:cubicBezTo>
                    <a:cubicBezTo>
                      <a:pt x="11" y="38"/>
                      <a:pt x="5" y="36"/>
                      <a:pt x="0" y="3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6" y="2"/>
                      <a:pt x="6" y="2"/>
                      <a:pt x="6" y="2"/>
                    </a:cubicBezTo>
                    <a:lnTo>
                      <a:pt x="22" y="1"/>
                    </a:ln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1316"/>
              <p:cNvSpPr>
                <a:spLocks/>
              </p:cNvSpPr>
              <p:nvPr/>
            </p:nvSpPr>
            <p:spPr bwMode="auto">
              <a:xfrm>
                <a:off x="908912" y="5617190"/>
                <a:ext cx="43921" cy="56839"/>
              </a:xfrm>
              <a:custGeom>
                <a:avLst/>
                <a:gdLst>
                  <a:gd name="T0" fmla="*/ 6 w 19"/>
                  <a:gd name="T1" fmla="*/ 2 h 25"/>
                  <a:gd name="T2" fmla="*/ 1 w 19"/>
                  <a:gd name="T3" fmla="*/ 10 h 25"/>
                  <a:gd name="T4" fmla="*/ 3 w 19"/>
                  <a:gd name="T5" fmla="*/ 20 h 25"/>
                  <a:gd name="T6" fmla="*/ 11 w 19"/>
                  <a:gd name="T7" fmla="*/ 24 h 25"/>
                  <a:gd name="T8" fmla="*/ 15 w 19"/>
                  <a:gd name="T9" fmla="*/ 22 h 25"/>
                  <a:gd name="T10" fmla="*/ 18 w 19"/>
                  <a:gd name="T11" fmla="*/ 10 h 25"/>
                  <a:gd name="T12" fmla="*/ 10 w 19"/>
                  <a:gd name="T13" fmla="*/ 0 h 25"/>
                  <a:gd name="T14" fmla="*/ 6 w 19"/>
                  <a:gd name="T15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5">
                    <a:moveTo>
                      <a:pt x="6" y="2"/>
                    </a:moveTo>
                    <a:cubicBezTo>
                      <a:pt x="2" y="3"/>
                      <a:pt x="0" y="7"/>
                      <a:pt x="1" y="1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23"/>
                      <a:pt x="7" y="25"/>
                      <a:pt x="11" y="24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7" y="22"/>
                      <a:pt x="19" y="15"/>
                      <a:pt x="18" y="10"/>
                    </a:cubicBezTo>
                    <a:cubicBezTo>
                      <a:pt x="17" y="4"/>
                      <a:pt x="12" y="0"/>
                      <a:pt x="10" y="0"/>
                    </a:cubicBez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FCE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1317"/>
              <p:cNvSpPr>
                <a:spLocks/>
              </p:cNvSpPr>
              <p:nvPr/>
            </p:nvSpPr>
            <p:spPr bwMode="auto">
              <a:xfrm>
                <a:off x="372817" y="5401461"/>
                <a:ext cx="600685" cy="541262"/>
              </a:xfrm>
              <a:custGeom>
                <a:avLst/>
                <a:gdLst>
                  <a:gd name="T0" fmla="*/ 262 w 262"/>
                  <a:gd name="T1" fmla="*/ 77 h 236"/>
                  <a:gd name="T2" fmla="*/ 204 w 262"/>
                  <a:gd name="T3" fmla="*/ 146 h 236"/>
                  <a:gd name="T4" fmla="*/ 193 w 262"/>
                  <a:gd name="T5" fmla="*/ 236 h 236"/>
                  <a:gd name="T6" fmla="*/ 14 w 262"/>
                  <a:gd name="T7" fmla="*/ 160 h 236"/>
                  <a:gd name="T8" fmla="*/ 24 w 262"/>
                  <a:gd name="T9" fmla="*/ 70 h 236"/>
                  <a:gd name="T10" fmla="*/ 82 w 262"/>
                  <a:gd name="T11" fmla="*/ 0 h 236"/>
                  <a:gd name="T12" fmla="*/ 262 w 262"/>
                  <a:gd name="T13" fmla="*/ 77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2" h="236">
                    <a:moveTo>
                      <a:pt x="262" y="77"/>
                    </a:moveTo>
                    <a:cubicBezTo>
                      <a:pt x="262" y="77"/>
                      <a:pt x="229" y="87"/>
                      <a:pt x="204" y="146"/>
                    </a:cubicBezTo>
                    <a:cubicBezTo>
                      <a:pt x="178" y="206"/>
                      <a:pt x="193" y="236"/>
                      <a:pt x="193" y="236"/>
                    </a:cubicBezTo>
                    <a:cubicBezTo>
                      <a:pt x="14" y="160"/>
                      <a:pt x="14" y="160"/>
                      <a:pt x="14" y="160"/>
                    </a:cubicBezTo>
                    <a:cubicBezTo>
                      <a:pt x="14" y="160"/>
                      <a:pt x="0" y="127"/>
                      <a:pt x="24" y="70"/>
                    </a:cubicBezTo>
                    <a:cubicBezTo>
                      <a:pt x="48" y="13"/>
                      <a:pt x="82" y="0"/>
                      <a:pt x="82" y="0"/>
                    </a:cubicBezTo>
                    <a:lnTo>
                      <a:pt x="262" y="77"/>
                    </a:lnTo>
                    <a:close/>
                  </a:path>
                </a:pathLst>
              </a:custGeom>
              <a:solidFill>
                <a:srgbClr val="C6C7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1318"/>
              <p:cNvSpPr>
                <a:spLocks/>
              </p:cNvSpPr>
              <p:nvPr/>
            </p:nvSpPr>
            <p:spPr bwMode="auto">
              <a:xfrm>
                <a:off x="434823" y="5451841"/>
                <a:ext cx="295821" cy="355244"/>
              </a:xfrm>
              <a:custGeom>
                <a:avLst/>
                <a:gdLst>
                  <a:gd name="T0" fmla="*/ 3 w 129"/>
                  <a:gd name="T1" fmla="*/ 123 h 155"/>
                  <a:gd name="T2" fmla="*/ 15 w 129"/>
                  <a:gd name="T3" fmla="*/ 55 h 155"/>
                  <a:gd name="T4" fmla="*/ 56 w 129"/>
                  <a:gd name="T5" fmla="*/ 0 h 155"/>
                  <a:gd name="T6" fmla="*/ 129 w 129"/>
                  <a:gd name="T7" fmla="*/ 31 h 155"/>
                  <a:gd name="T8" fmla="*/ 93 w 129"/>
                  <a:gd name="T9" fmla="*/ 88 h 155"/>
                  <a:gd name="T10" fmla="*/ 77 w 129"/>
                  <a:gd name="T11" fmla="*/ 155 h 155"/>
                  <a:gd name="T12" fmla="*/ 3 w 129"/>
                  <a:gd name="T13" fmla="*/ 12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55">
                    <a:moveTo>
                      <a:pt x="3" y="123"/>
                    </a:moveTo>
                    <a:cubicBezTo>
                      <a:pt x="1" y="113"/>
                      <a:pt x="0" y="90"/>
                      <a:pt x="15" y="55"/>
                    </a:cubicBezTo>
                    <a:cubicBezTo>
                      <a:pt x="29" y="22"/>
                      <a:pt x="47" y="6"/>
                      <a:pt x="56" y="0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18" y="43"/>
                      <a:pt x="105" y="61"/>
                      <a:pt x="93" y="88"/>
                    </a:cubicBezTo>
                    <a:cubicBezTo>
                      <a:pt x="81" y="116"/>
                      <a:pt x="77" y="138"/>
                      <a:pt x="77" y="155"/>
                    </a:cubicBezTo>
                    <a:lnTo>
                      <a:pt x="3" y="123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1319"/>
              <p:cNvSpPr>
                <a:spLocks/>
              </p:cNvSpPr>
              <p:nvPr/>
            </p:nvSpPr>
            <p:spPr bwMode="auto">
              <a:xfrm>
                <a:off x="527832" y="5034591"/>
                <a:ext cx="601977" cy="543846"/>
              </a:xfrm>
              <a:custGeom>
                <a:avLst/>
                <a:gdLst>
                  <a:gd name="T0" fmla="*/ 262 w 262"/>
                  <a:gd name="T1" fmla="*/ 77 h 237"/>
                  <a:gd name="T2" fmla="*/ 204 w 262"/>
                  <a:gd name="T3" fmla="*/ 147 h 237"/>
                  <a:gd name="T4" fmla="*/ 194 w 262"/>
                  <a:gd name="T5" fmla="*/ 237 h 237"/>
                  <a:gd name="T6" fmla="*/ 14 w 262"/>
                  <a:gd name="T7" fmla="*/ 160 h 237"/>
                  <a:gd name="T8" fmla="*/ 24 w 262"/>
                  <a:gd name="T9" fmla="*/ 70 h 237"/>
                  <a:gd name="T10" fmla="*/ 82 w 262"/>
                  <a:gd name="T11" fmla="*/ 0 h 237"/>
                  <a:gd name="T12" fmla="*/ 262 w 262"/>
                  <a:gd name="T13" fmla="*/ 7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2" h="237">
                    <a:moveTo>
                      <a:pt x="262" y="77"/>
                    </a:moveTo>
                    <a:cubicBezTo>
                      <a:pt x="262" y="77"/>
                      <a:pt x="230" y="87"/>
                      <a:pt x="204" y="147"/>
                    </a:cubicBezTo>
                    <a:cubicBezTo>
                      <a:pt x="179" y="206"/>
                      <a:pt x="194" y="237"/>
                      <a:pt x="194" y="237"/>
                    </a:cubicBezTo>
                    <a:cubicBezTo>
                      <a:pt x="14" y="160"/>
                      <a:pt x="14" y="160"/>
                      <a:pt x="14" y="160"/>
                    </a:cubicBezTo>
                    <a:cubicBezTo>
                      <a:pt x="14" y="160"/>
                      <a:pt x="0" y="127"/>
                      <a:pt x="24" y="70"/>
                    </a:cubicBezTo>
                    <a:cubicBezTo>
                      <a:pt x="48" y="13"/>
                      <a:pt x="82" y="0"/>
                      <a:pt x="82" y="0"/>
                    </a:cubicBezTo>
                    <a:lnTo>
                      <a:pt x="262" y="77"/>
                    </a:lnTo>
                    <a:close/>
                  </a:path>
                </a:pathLst>
              </a:custGeom>
              <a:solidFill>
                <a:srgbClr val="C6C7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1320"/>
              <p:cNvSpPr>
                <a:spLocks/>
              </p:cNvSpPr>
              <p:nvPr/>
            </p:nvSpPr>
            <p:spPr bwMode="auto">
              <a:xfrm>
                <a:off x="592422" y="5357540"/>
                <a:ext cx="5167" cy="11626"/>
              </a:xfrm>
              <a:custGeom>
                <a:avLst/>
                <a:gdLst>
                  <a:gd name="T0" fmla="*/ 0 w 4"/>
                  <a:gd name="T1" fmla="*/ 0 h 9"/>
                  <a:gd name="T2" fmla="*/ 2 w 4"/>
                  <a:gd name="T3" fmla="*/ 0 h 9"/>
                  <a:gd name="T4" fmla="*/ 4 w 4"/>
                  <a:gd name="T5" fmla="*/ 9 h 9"/>
                  <a:gd name="T6" fmla="*/ 0 w 4"/>
                  <a:gd name="T7" fmla="*/ 9 h 9"/>
                  <a:gd name="T8" fmla="*/ 0 w 4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0" y="0"/>
                    </a:moveTo>
                    <a:lnTo>
                      <a:pt x="2" y="0"/>
                    </a:lnTo>
                    <a:lnTo>
                      <a:pt x="4" y="9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Rectangle 1321"/>
              <p:cNvSpPr>
                <a:spLocks noChangeArrowheads="1"/>
              </p:cNvSpPr>
              <p:nvPr/>
            </p:nvSpPr>
            <p:spPr bwMode="auto">
              <a:xfrm>
                <a:off x="592422" y="5342038"/>
                <a:ext cx="2584" cy="11626"/>
              </a:xfrm>
              <a:prstGeom prst="rect">
                <a:avLst/>
              </a:pr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Rectangle 1322"/>
              <p:cNvSpPr>
                <a:spLocks noChangeArrowheads="1"/>
              </p:cNvSpPr>
              <p:nvPr/>
            </p:nvSpPr>
            <p:spPr bwMode="auto">
              <a:xfrm>
                <a:off x="592422" y="5325245"/>
                <a:ext cx="2584" cy="11626"/>
              </a:xfrm>
              <a:prstGeom prst="rect">
                <a:avLst/>
              </a:pr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1323"/>
              <p:cNvSpPr>
                <a:spLocks/>
              </p:cNvSpPr>
              <p:nvPr/>
            </p:nvSpPr>
            <p:spPr bwMode="auto">
              <a:xfrm>
                <a:off x="592422" y="5309743"/>
                <a:ext cx="5167" cy="12918"/>
              </a:xfrm>
              <a:custGeom>
                <a:avLst/>
                <a:gdLst>
                  <a:gd name="T0" fmla="*/ 2 w 4"/>
                  <a:gd name="T1" fmla="*/ 0 h 10"/>
                  <a:gd name="T2" fmla="*/ 4 w 4"/>
                  <a:gd name="T3" fmla="*/ 0 h 10"/>
                  <a:gd name="T4" fmla="*/ 2 w 4"/>
                  <a:gd name="T5" fmla="*/ 10 h 10"/>
                  <a:gd name="T6" fmla="*/ 0 w 4"/>
                  <a:gd name="T7" fmla="*/ 9 h 10"/>
                  <a:gd name="T8" fmla="*/ 2 w 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0">
                    <a:moveTo>
                      <a:pt x="2" y="0"/>
                    </a:moveTo>
                    <a:lnTo>
                      <a:pt x="4" y="0"/>
                    </a:lnTo>
                    <a:lnTo>
                      <a:pt x="2" y="10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Freeform 1324"/>
              <p:cNvSpPr>
                <a:spLocks/>
              </p:cNvSpPr>
              <p:nvPr/>
            </p:nvSpPr>
            <p:spPr bwMode="auto">
              <a:xfrm>
                <a:off x="595006" y="5292950"/>
                <a:ext cx="5167" cy="14210"/>
              </a:xfrm>
              <a:custGeom>
                <a:avLst/>
                <a:gdLst>
                  <a:gd name="T0" fmla="*/ 2 w 4"/>
                  <a:gd name="T1" fmla="*/ 0 h 11"/>
                  <a:gd name="T2" fmla="*/ 4 w 4"/>
                  <a:gd name="T3" fmla="*/ 0 h 11"/>
                  <a:gd name="T4" fmla="*/ 2 w 4"/>
                  <a:gd name="T5" fmla="*/ 11 h 11"/>
                  <a:gd name="T6" fmla="*/ 0 w 4"/>
                  <a:gd name="T7" fmla="*/ 11 h 11"/>
                  <a:gd name="T8" fmla="*/ 2 w 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1">
                    <a:moveTo>
                      <a:pt x="2" y="0"/>
                    </a:moveTo>
                    <a:lnTo>
                      <a:pt x="4" y="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1325"/>
              <p:cNvSpPr>
                <a:spLocks/>
              </p:cNvSpPr>
              <p:nvPr/>
            </p:nvSpPr>
            <p:spPr bwMode="auto">
              <a:xfrm>
                <a:off x="597589" y="5277448"/>
                <a:ext cx="6459" cy="14210"/>
              </a:xfrm>
              <a:custGeom>
                <a:avLst/>
                <a:gdLst>
                  <a:gd name="T0" fmla="*/ 2 w 5"/>
                  <a:gd name="T1" fmla="*/ 0 h 11"/>
                  <a:gd name="T2" fmla="*/ 5 w 5"/>
                  <a:gd name="T3" fmla="*/ 2 h 11"/>
                  <a:gd name="T4" fmla="*/ 2 w 5"/>
                  <a:gd name="T5" fmla="*/ 11 h 11"/>
                  <a:gd name="T6" fmla="*/ 0 w 5"/>
                  <a:gd name="T7" fmla="*/ 11 h 11"/>
                  <a:gd name="T8" fmla="*/ 2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2" y="0"/>
                    </a:moveTo>
                    <a:lnTo>
                      <a:pt x="5" y="2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1326"/>
              <p:cNvSpPr>
                <a:spLocks/>
              </p:cNvSpPr>
              <p:nvPr/>
            </p:nvSpPr>
            <p:spPr bwMode="auto">
              <a:xfrm>
                <a:off x="601465" y="5263239"/>
                <a:ext cx="5167" cy="11626"/>
              </a:xfrm>
              <a:custGeom>
                <a:avLst/>
                <a:gdLst>
                  <a:gd name="T0" fmla="*/ 2 w 4"/>
                  <a:gd name="T1" fmla="*/ 0 h 9"/>
                  <a:gd name="T2" fmla="*/ 4 w 4"/>
                  <a:gd name="T3" fmla="*/ 0 h 9"/>
                  <a:gd name="T4" fmla="*/ 2 w 4"/>
                  <a:gd name="T5" fmla="*/ 9 h 9"/>
                  <a:gd name="T6" fmla="*/ 0 w 4"/>
                  <a:gd name="T7" fmla="*/ 9 h 9"/>
                  <a:gd name="T8" fmla="*/ 2 w 4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2" y="0"/>
                    </a:moveTo>
                    <a:lnTo>
                      <a:pt x="4" y="0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1327"/>
              <p:cNvSpPr>
                <a:spLocks/>
              </p:cNvSpPr>
              <p:nvPr/>
            </p:nvSpPr>
            <p:spPr bwMode="auto">
              <a:xfrm>
                <a:off x="606632" y="5247737"/>
                <a:ext cx="6459" cy="12918"/>
              </a:xfrm>
              <a:custGeom>
                <a:avLst/>
                <a:gdLst>
                  <a:gd name="T0" fmla="*/ 2 w 5"/>
                  <a:gd name="T1" fmla="*/ 0 h 10"/>
                  <a:gd name="T2" fmla="*/ 5 w 5"/>
                  <a:gd name="T3" fmla="*/ 0 h 10"/>
                  <a:gd name="T4" fmla="*/ 2 w 5"/>
                  <a:gd name="T5" fmla="*/ 10 h 10"/>
                  <a:gd name="T6" fmla="*/ 0 w 5"/>
                  <a:gd name="T7" fmla="*/ 9 h 10"/>
                  <a:gd name="T8" fmla="*/ 2 w 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2" y="0"/>
                    </a:moveTo>
                    <a:lnTo>
                      <a:pt x="5" y="0"/>
                    </a:lnTo>
                    <a:lnTo>
                      <a:pt x="2" y="10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1328"/>
              <p:cNvSpPr>
                <a:spLocks/>
              </p:cNvSpPr>
              <p:nvPr/>
            </p:nvSpPr>
            <p:spPr bwMode="auto">
              <a:xfrm>
                <a:off x="610507" y="5233527"/>
                <a:ext cx="7751" cy="11626"/>
              </a:xfrm>
              <a:custGeom>
                <a:avLst/>
                <a:gdLst>
                  <a:gd name="T0" fmla="*/ 4 w 6"/>
                  <a:gd name="T1" fmla="*/ 0 h 9"/>
                  <a:gd name="T2" fmla="*/ 6 w 6"/>
                  <a:gd name="T3" fmla="*/ 0 h 9"/>
                  <a:gd name="T4" fmla="*/ 2 w 6"/>
                  <a:gd name="T5" fmla="*/ 9 h 9"/>
                  <a:gd name="T6" fmla="*/ 0 w 6"/>
                  <a:gd name="T7" fmla="*/ 9 h 9"/>
                  <a:gd name="T8" fmla="*/ 4 w 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4" y="0"/>
                    </a:moveTo>
                    <a:lnTo>
                      <a:pt x="6" y="0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Freeform 1329"/>
              <p:cNvSpPr>
                <a:spLocks/>
              </p:cNvSpPr>
              <p:nvPr/>
            </p:nvSpPr>
            <p:spPr bwMode="auto">
              <a:xfrm>
                <a:off x="615675" y="5218026"/>
                <a:ext cx="6459" cy="12918"/>
              </a:xfrm>
              <a:custGeom>
                <a:avLst/>
                <a:gdLst>
                  <a:gd name="T0" fmla="*/ 4 w 5"/>
                  <a:gd name="T1" fmla="*/ 0 h 10"/>
                  <a:gd name="T2" fmla="*/ 5 w 5"/>
                  <a:gd name="T3" fmla="*/ 2 h 10"/>
                  <a:gd name="T4" fmla="*/ 2 w 5"/>
                  <a:gd name="T5" fmla="*/ 10 h 10"/>
                  <a:gd name="T6" fmla="*/ 0 w 5"/>
                  <a:gd name="T7" fmla="*/ 9 h 10"/>
                  <a:gd name="T8" fmla="*/ 4 w 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4" y="0"/>
                    </a:moveTo>
                    <a:lnTo>
                      <a:pt x="5" y="2"/>
                    </a:lnTo>
                    <a:lnTo>
                      <a:pt x="2" y="10"/>
                    </a:lnTo>
                    <a:lnTo>
                      <a:pt x="0" y="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1330"/>
              <p:cNvSpPr>
                <a:spLocks/>
              </p:cNvSpPr>
              <p:nvPr/>
            </p:nvSpPr>
            <p:spPr bwMode="auto">
              <a:xfrm>
                <a:off x="622133" y="5203816"/>
                <a:ext cx="7751" cy="11626"/>
              </a:xfrm>
              <a:custGeom>
                <a:avLst/>
                <a:gdLst>
                  <a:gd name="T0" fmla="*/ 4 w 6"/>
                  <a:gd name="T1" fmla="*/ 0 h 9"/>
                  <a:gd name="T2" fmla="*/ 6 w 6"/>
                  <a:gd name="T3" fmla="*/ 0 h 9"/>
                  <a:gd name="T4" fmla="*/ 2 w 6"/>
                  <a:gd name="T5" fmla="*/ 9 h 9"/>
                  <a:gd name="T6" fmla="*/ 0 w 6"/>
                  <a:gd name="T7" fmla="*/ 9 h 9"/>
                  <a:gd name="T8" fmla="*/ 4 w 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4" y="0"/>
                    </a:moveTo>
                    <a:lnTo>
                      <a:pt x="6" y="0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1331"/>
              <p:cNvSpPr>
                <a:spLocks/>
              </p:cNvSpPr>
              <p:nvPr/>
            </p:nvSpPr>
            <p:spPr bwMode="auto">
              <a:xfrm>
                <a:off x="629884" y="5189606"/>
                <a:ext cx="6459" cy="11626"/>
              </a:xfrm>
              <a:custGeom>
                <a:avLst/>
                <a:gdLst>
                  <a:gd name="T0" fmla="*/ 3 w 5"/>
                  <a:gd name="T1" fmla="*/ 0 h 9"/>
                  <a:gd name="T2" fmla="*/ 5 w 5"/>
                  <a:gd name="T3" fmla="*/ 0 h 9"/>
                  <a:gd name="T4" fmla="*/ 1 w 5"/>
                  <a:gd name="T5" fmla="*/ 9 h 9"/>
                  <a:gd name="T6" fmla="*/ 0 w 5"/>
                  <a:gd name="T7" fmla="*/ 9 h 9"/>
                  <a:gd name="T8" fmla="*/ 3 w 5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9">
                    <a:moveTo>
                      <a:pt x="3" y="0"/>
                    </a:moveTo>
                    <a:lnTo>
                      <a:pt x="5" y="0"/>
                    </a:lnTo>
                    <a:lnTo>
                      <a:pt x="1" y="9"/>
                    </a:lnTo>
                    <a:lnTo>
                      <a:pt x="0" y="9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1332"/>
              <p:cNvSpPr>
                <a:spLocks/>
              </p:cNvSpPr>
              <p:nvPr/>
            </p:nvSpPr>
            <p:spPr bwMode="auto">
              <a:xfrm>
                <a:off x="636343" y="5176688"/>
                <a:ext cx="9043" cy="11626"/>
              </a:xfrm>
              <a:custGeom>
                <a:avLst/>
                <a:gdLst>
                  <a:gd name="T0" fmla="*/ 4 w 7"/>
                  <a:gd name="T1" fmla="*/ 0 h 9"/>
                  <a:gd name="T2" fmla="*/ 7 w 7"/>
                  <a:gd name="T3" fmla="*/ 0 h 9"/>
                  <a:gd name="T4" fmla="*/ 2 w 7"/>
                  <a:gd name="T5" fmla="*/ 9 h 9"/>
                  <a:gd name="T6" fmla="*/ 0 w 7"/>
                  <a:gd name="T7" fmla="*/ 7 h 9"/>
                  <a:gd name="T8" fmla="*/ 4 w 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4" y="0"/>
                    </a:moveTo>
                    <a:lnTo>
                      <a:pt x="7" y="0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1333"/>
              <p:cNvSpPr>
                <a:spLocks/>
              </p:cNvSpPr>
              <p:nvPr/>
            </p:nvSpPr>
            <p:spPr bwMode="auto">
              <a:xfrm>
                <a:off x="642802" y="5162479"/>
                <a:ext cx="9043" cy="11626"/>
              </a:xfrm>
              <a:custGeom>
                <a:avLst/>
                <a:gdLst>
                  <a:gd name="T0" fmla="*/ 6 w 7"/>
                  <a:gd name="T1" fmla="*/ 0 h 9"/>
                  <a:gd name="T2" fmla="*/ 7 w 7"/>
                  <a:gd name="T3" fmla="*/ 0 h 9"/>
                  <a:gd name="T4" fmla="*/ 2 w 7"/>
                  <a:gd name="T5" fmla="*/ 9 h 9"/>
                  <a:gd name="T6" fmla="*/ 0 w 7"/>
                  <a:gd name="T7" fmla="*/ 7 h 9"/>
                  <a:gd name="T8" fmla="*/ 6 w 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6" y="0"/>
                    </a:moveTo>
                    <a:lnTo>
                      <a:pt x="7" y="0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1334"/>
              <p:cNvSpPr>
                <a:spLocks/>
              </p:cNvSpPr>
              <p:nvPr/>
            </p:nvSpPr>
            <p:spPr bwMode="auto">
              <a:xfrm>
                <a:off x="651845" y="5148269"/>
                <a:ext cx="9043" cy="11626"/>
              </a:xfrm>
              <a:custGeom>
                <a:avLst/>
                <a:gdLst>
                  <a:gd name="T0" fmla="*/ 6 w 7"/>
                  <a:gd name="T1" fmla="*/ 0 h 9"/>
                  <a:gd name="T2" fmla="*/ 7 w 7"/>
                  <a:gd name="T3" fmla="*/ 2 h 9"/>
                  <a:gd name="T4" fmla="*/ 2 w 7"/>
                  <a:gd name="T5" fmla="*/ 9 h 9"/>
                  <a:gd name="T6" fmla="*/ 0 w 7"/>
                  <a:gd name="T7" fmla="*/ 8 h 9"/>
                  <a:gd name="T8" fmla="*/ 6 w 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6" y="0"/>
                    </a:moveTo>
                    <a:lnTo>
                      <a:pt x="7" y="2"/>
                    </a:lnTo>
                    <a:lnTo>
                      <a:pt x="2" y="9"/>
                    </a:lnTo>
                    <a:lnTo>
                      <a:pt x="0" y="8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1335"/>
              <p:cNvSpPr>
                <a:spLocks/>
              </p:cNvSpPr>
              <p:nvPr/>
            </p:nvSpPr>
            <p:spPr bwMode="auto">
              <a:xfrm>
                <a:off x="660887" y="5135351"/>
                <a:ext cx="10334" cy="11626"/>
              </a:xfrm>
              <a:custGeom>
                <a:avLst/>
                <a:gdLst>
                  <a:gd name="T0" fmla="*/ 6 w 8"/>
                  <a:gd name="T1" fmla="*/ 0 h 9"/>
                  <a:gd name="T2" fmla="*/ 8 w 8"/>
                  <a:gd name="T3" fmla="*/ 2 h 9"/>
                  <a:gd name="T4" fmla="*/ 2 w 8"/>
                  <a:gd name="T5" fmla="*/ 9 h 9"/>
                  <a:gd name="T6" fmla="*/ 0 w 8"/>
                  <a:gd name="T7" fmla="*/ 9 h 9"/>
                  <a:gd name="T8" fmla="*/ 6 w 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6" y="0"/>
                    </a:moveTo>
                    <a:lnTo>
                      <a:pt x="8" y="2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1336"/>
              <p:cNvSpPr>
                <a:spLocks/>
              </p:cNvSpPr>
              <p:nvPr/>
            </p:nvSpPr>
            <p:spPr bwMode="auto">
              <a:xfrm>
                <a:off x="671222" y="5123725"/>
                <a:ext cx="10334" cy="11626"/>
              </a:xfrm>
              <a:custGeom>
                <a:avLst/>
                <a:gdLst>
                  <a:gd name="T0" fmla="*/ 7 w 8"/>
                  <a:gd name="T1" fmla="*/ 0 h 9"/>
                  <a:gd name="T2" fmla="*/ 8 w 8"/>
                  <a:gd name="T3" fmla="*/ 2 h 9"/>
                  <a:gd name="T4" fmla="*/ 1 w 8"/>
                  <a:gd name="T5" fmla="*/ 9 h 9"/>
                  <a:gd name="T6" fmla="*/ 0 w 8"/>
                  <a:gd name="T7" fmla="*/ 7 h 9"/>
                  <a:gd name="T8" fmla="*/ 7 w 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7" y="0"/>
                    </a:moveTo>
                    <a:lnTo>
                      <a:pt x="8" y="2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1337"/>
              <p:cNvSpPr>
                <a:spLocks/>
              </p:cNvSpPr>
              <p:nvPr/>
            </p:nvSpPr>
            <p:spPr bwMode="auto">
              <a:xfrm>
                <a:off x="681556" y="5112099"/>
                <a:ext cx="10334" cy="11626"/>
              </a:xfrm>
              <a:custGeom>
                <a:avLst/>
                <a:gdLst>
                  <a:gd name="T0" fmla="*/ 6 w 8"/>
                  <a:gd name="T1" fmla="*/ 0 h 9"/>
                  <a:gd name="T2" fmla="*/ 8 w 8"/>
                  <a:gd name="T3" fmla="*/ 2 h 9"/>
                  <a:gd name="T4" fmla="*/ 2 w 8"/>
                  <a:gd name="T5" fmla="*/ 9 h 9"/>
                  <a:gd name="T6" fmla="*/ 0 w 8"/>
                  <a:gd name="T7" fmla="*/ 7 h 9"/>
                  <a:gd name="T8" fmla="*/ 6 w 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6" y="0"/>
                    </a:moveTo>
                    <a:lnTo>
                      <a:pt x="8" y="2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1338"/>
              <p:cNvSpPr>
                <a:spLocks/>
              </p:cNvSpPr>
              <p:nvPr/>
            </p:nvSpPr>
            <p:spPr bwMode="auto">
              <a:xfrm>
                <a:off x="691890" y="5100472"/>
                <a:ext cx="10334" cy="11626"/>
              </a:xfrm>
              <a:custGeom>
                <a:avLst/>
                <a:gdLst>
                  <a:gd name="T0" fmla="*/ 7 w 8"/>
                  <a:gd name="T1" fmla="*/ 0 h 9"/>
                  <a:gd name="T2" fmla="*/ 8 w 8"/>
                  <a:gd name="T3" fmla="*/ 2 h 9"/>
                  <a:gd name="T4" fmla="*/ 1 w 8"/>
                  <a:gd name="T5" fmla="*/ 9 h 9"/>
                  <a:gd name="T6" fmla="*/ 0 w 8"/>
                  <a:gd name="T7" fmla="*/ 7 h 9"/>
                  <a:gd name="T8" fmla="*/ 7 w 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7" y="0"/>
                    </a:moveTo>
                    <a:lnTo>
                      <a:pt x="8" y="2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1339"/>
              <p:cNvSpPr>
                <a:spLocks/>
              </p:cNvSpPr>
              <p:nvPr/>
            </p:nvSpPr>
            <p:spPr bwMode="auto">
              <a:xfrm>
                <a:off x="704808" y="5091430"/>
                <a:ext cx="11626" cy="9043"/>
              </a:xfrm>
              <a:custGeom>
                <a:avLst/>
                <a:gdLst>
                  <a:gd name="T0" fmla="*/ 7 w 9"/>
                  <a:gd name="T1" fmla="*/ 0 h 7"/>
                  <a:gd name="T2" fmla="*/ 9 w 9"/>
                  <a:gd name="T3" fmla="*/ 2 h 7"/>
                  <a:gd name="T4" fmla="*/ 2 w 9"/>
                  <a:gd name="T5" fmla="*/ 7 h 7"/>
                  <a:gd name="T6" fmla="*/ 0 w 9"/>
                  <a:gd name="T7" fmla="*/ 5 h 7"/>
                  <a:gd name="T8" fmla="*/ 7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7" y="0"/>
                    </a:moveTo>
                    <a:lnTo>
                      <a:pt x="9" y="2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1340"/>
              <p:cNvSpPr>
                <a:spLocks/>
              </p:cNvSpPr>
              <p:nvPr/>
            </p:nvSpPr>
            <p:spPr bwMode="auto">
              <a:xfrm>
                <a:off x="716435" y="5082387"/>
                <a:ext cx="14210" cy="9043"/>
              </a:xfrm>
              <a:custGeom>
                <a:avLst/>
                <a:gdLst>
                  <a:gd name="T0" fmla="*/ 9 w 11"/>
                  <a:gd name="T1" fmla="*/ 0 h 7"/>
                  <a:gd name="T2" fmla="*/ 11 w 11"/>
                  <a:gd name="T3" fmla="*/ 2 h 7"/>
                  <a:gd name="T4" fmla="*/ 2 w 11"/>
                  <a:gd name="T5" fmla="*/ 7 h 7"/>
                  <a:gd name="T6" fmla="*/ 0 w 11"/>
                  <a:gd name="T7" fmla="*/ 5 h 7"/>
                  <a:gd name="T8" fmla="*/ 9 w 1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9" y="0"/>
                    </a:moveTo>
                    <a:lnTo>
                      <a:pt x="11" y="2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1341"/>
              <p:cNvSpPr>
                <a:spLocks/>
              </p:cNvSpPr>
              <p:nvPr/>
            </p:nvSpPr>
            <p:spPr bwMode="auto">
              <a:xfrm>
                <a:off x="642802" y="5816127"/>
                <a:ext cx="5167" cy="11626"/>
              </a:xfrm>
              <a:custGeom>
                <a:avLst/>
                <a:gdLst>
                  <a:gd name="T0" fmla="*/ 0 w 4"/>
                  <a:gd name="T1" fmla="*/ 0 h 9"/>
                  <a:gd name="T2" fmla="*/ 4 w 4"/>
                  <a:gd name="T3" fmla="*/ 0 h 9"/>
                  <a:gd name="T4" fmla="*/ 4 w 4"/>
                  <a:gd name="T5" fmla="*/ 9 h 9"/>
                  <a:gd name="T6" fmla="*/ 2 w 4"/>
                  <a:gd name="T7" fmla="*/ 9 h 9"/>
                  <a:gd name="T8" fmla="*/ 0 w 4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0" y="0"/>
                    </a:moveTo>
                    <a:lnTo>
                      <a:pt x="4" y="0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Rectangle 1342"/>
              <p:cNvSpPr>
                <a:spLocks noChangeArrowheads="1"/>
              </p:cNvSpPr>
              <p:nvPr/>
            </p:nvSpPr>
            <p:spPr bwMode="auto">
              <a:xfrm>
                <a:off x="642802" y="5800625"/>
                <a:ext cx="5167" cy="11626"/>
              </a:xfrm>
              <a:prstGeom prst="rect">
                <a:avLst/>
              </a:pr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Rectangle 1343"/>
              <p:cNvSpPr>
                <a:spLocks noChangeArrowheads="1"/>
              </p:cNvSpPr>
              <p:nvPr/>
            </p:nvSpPr>
            <p:spPr bwMode="auto">
              <a:xfrm>
                <a:off x="642802" y="5783832"/>
                <a:ext cx="5167" cy="11626"/>
              </a:xfrm>
              <a:prstGeom prst="rect">
                <a:avLst/>
              </a:pr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1344"/>
              <p:cNvSpPr>
                <a:spLocks/>
              </p:cNvSpPr>
              <p:nvPr/>
            </p:nvSpPr>
            <p:spPr bwMode="auto">
              <a:xfrm>
                <a:off x="645386" y="5768330"/>
                <a:ext cx="5167" cy="11626"/>
              </a:xfrm>
              <a:custGeom>
                <a:avLst/>
                <a:gdLst>
                  <a:gd name="T0" fmla="*/ 0 w 4"/>
                  <a:gd name="T1" fmla="*/ 0 h 9"/>
                  <a:gd name="T2" fmla="*/ 4 w 4"/>
                  <a:gd name="T3" fmla="*/ 0 h 9"/>
                  <a:gd name="T4" fmla="*/ 2 w 4"/>
                  <a:gd name="T5" fmla="*/ 9 h 9"/>
                  <a:gd name="T6" fmla="*/ 0 w 4"/>
                  <a:gd name="T7" fmla="*/ 9 h 9"/>
                  <a:gd name="T8" fmla="*/ 0 w 4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0" y="0"/>
                    </a:moveTo>
                    <a:lnTo>
                      <a:pt x="4" y="0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1345"/>
              <p:cNvSpPr>
                <a:spLocks/>
              </p:cNvSpPr>
              <p:nvPr/>
            </p:nvSpPr>
            <p:spPr bwMode="auto">
              <a:xfrm>
                <a:off x="647969" y="5752829"/>
                <a:ext cx="3875" cy="12918"/>
              </a:xfrm>
              <a:custGeom>
                <a:avLst/>
                <a:gdLst>
                  <a:gd name="T0" fmla="*/ 0 w 3"/>
                  <a:gd name="T1" fmla="*/ 0 h 10"/>
                  <a:gd name="T2" fmla="*/ 3 w 3"/>
                  <a:gd name="T3" fmla="*/ 0 h 10"/>
                  <a:gd name="T4" fmla="*/ 2 w 3"/>
                  <a:gd name="T5" fmla="*/ 10 h 10"/>
                  <a:gd name="T6" fmla="*/ 0 w 3"/>
                  <a:gd name="T7" fmla="*/ 8 h 10"/>
                  <a:gd name="T8" fmla="*/ 0 w 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0">
                    <a:moveTo>
                      <a:pt x="0" y="0"/>
                    </a:moveTo>
                    <a:lnTo>
                      <a:pt x="3" y="0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1346"/>
              <p:cNvSpPr>
                <a:spLocks/>
              </p:cNvSpPr>
              <p:nvPr/>
            </p:nvSpPr>
            <p:spPr bwMode="auto">
              <a:xfrm>
                <a:off x="650553" y="5736035"/>
                <a:ext cx="3875" cy="14210"/>
              </a:xfrm>
              <a:custGeom>
                <a:avLst/>
                <a:gdLst>
                  <a:gd name="T0" fmla="*/ 1 w 3"/>
                  <a:gd name="T1" fmla="*/ 0 h 11"/>
                  <a:gd name="T2" fmla="*/ 3 w 3"/>
                  <a:gd name="T3" fmla="*/ 2 h 11"/>
                  <a:gd name="T4" fmla="*/ 1 w 3"/>
                  <a:gd name="T5" fmla="*/ 11 h 11"/>
                  <a:gd name="T6" fmla="*/ 0 w 3"/>
                  <a:gd name="T7" fmla="*/ 11 h 11"/>
                  <a:gd name="T8" fmla="*/ 1 w 3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1">
                    <a:moveTo>
                      <a:pt x="1" y="0"/>
                    </a:moveTo>
                    <a:lnTo>
                      <a:pt x="3" y="2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672" name="Group 1548"/>
              <p:cNvGrpSpPr>
                <a:grpSpLocks/>
              </p:cNvGrpSpPr>
              <p:nvPr/>
            </p:nvGrpSpPr>
            <p:grpSpPr bwMode="auto">
              <a:xfrm>
                <a:off x="627301" y="5097889"/>
                <a:ext cx="348785" cy="758284"/>
                <a:chOff x="231" y="3419"/>
                <a:chExt cx="270" cy="587"/>
              </a:xfrm>
            </p:grpSpPr>
            <p:sp>
              <p:nvSpPr>
                <p:cNvPr id="713" name="Freeform 1348"/>
                <p:cNvSpPr>
                  <a:spLocks/>
                </p:cNvSpPr>
                <p:nvPr/>
              </p:nvSpPr>
              <p:spPr bwMode="auto">
                <a:xfrm>
                  <a:off x="250" y="3903"/>
                  <a:ext cx="6" cy="8"/>
                </a:xfrm>
                <a:custGeom>
                  <a:avLst/>
                  <a:gdLst>
                    <a:gd name="T0" fmla="*/ 4 w 6"/>
                    <a:gd name="T1" fmla="*/ 0 h 8"/>
                    <a:gd name="T2" fmla="*/ 6 w 6"/>
                    <a:gd name="T3" fmla="*/ 0 h 8"/>
                    <a:gd name="T4" fmla="*/ 4 w 6"/>
                    <a:gd name="T5" fmla="*/ 8 h 8"/>
                    <a:gd name="T6" fmla="*/ 0 w 6"/>
                    <a:gd name="T7" fmla="*/ 8 h 8"/>
                    <a:gd name="T8" fmla="*/ 4 w 6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8">
                      <a:moveTo>
                        <a:pt x="4" y="0"/>
                      </a:moveTo>
                      <a:lnTo>
                        <a:pt x="6" y="0"/>
                      </a:lnTo>
                      <a:lnTo>
                        <a:pt x="4" y="8"/>
                      </a:lnTo>
                      <a:lnTo>
                        <a:pt x="0" y="8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4" name="Freeform 1349"/>
                <p:cNvSpPr>
                  <a:spLocks/>
                </p:cNvSpPr>
                <p:nvPr/>
              </p:nvSpPr>
              <p:spPr bwMode="auto">
                <a:xfrm>
                  <a:off x="254" y="3890"/>
                  <a:ext cx="5" cy="9"/>
                </a:xfrm>
                <a:custGeom>
                  <a:avLst/>
                  <a:gdLst>
                    <a:gd name="T0" fmla="*/ 3 w 5"/>
                    <a:gd name="T1" fmla="*/ 0 h 9"/>
                    <a:gd name="T2" fmla="*/ 5 w 5"/>
                    <a:gd name="T3" fmla="*/ 0 h 9"/>
                    <a:gd name="T4" fmla="*/ 2 w 5"/>
                    <a:gd name="T5" fmla="*/ 9 h 9"/>
                    <a:gd name="T6" fmla="*/ 0 w 5"/>
                    <a:gd name="T7" fmla="*/ 9 h 9"/>
                    <a:gd name="T8" fmla="*/ 3 w 5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9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5" name="Freeform 1350"/>
                <p:cNvSpPr>
                  <a:spLocks/>
                </p:cNvSpPr>
                <p:nvPr/>
              </p:nvSpPr>
              <p:spPr bwMode="auto">
                <a:xfrm>
                  <a:off x="257" y="3878"/>
                  <a:ext cx="8" cy="10"/>
                </a:xfrm>
                <a:custGeom>
                  <a:avLst/>
                  <a:gdLst>
                    <a:gd name="T0" fmla="*/ 4 w 8"/>
                    <a:gd name="T1" fmla="*/ 0 h 10"/>
                    <a:gd name="T2" fmla="*/ 8 w 8"/>
                    <a:gd name="T3" fmla="*/ 1 h 10"/>
                    <a:gd name="T4" fmla="*/ 4 w 8"/>
                    <a:gd name="T5" fmla="*/ 10 h 10"/>
                    <a:gd name="T6" fmla="*/ 0 w 8"/>
                    <a:gd name="T7" fmla="*/ 9 h 10"/>
                    <a:gd name="T8" fmla="*/ 4 w 8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0">
                      <a:moveTo>
                        <a:pt x="4" y="0"/>
                      </a:moveTo>
                      <a:lnTo>
                        <a:pt x="8" y="1"/>
                      </a:lnTo>
                      <a:lnTo>
                        <a:pt x="4" y="10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6" name="Freeform 1351"/>
                <p:cNvSpPr>
                  <a:spLocks/>
                </p:cNvSpPr>
                <p:nvPr/>
              </p:nvSpPr>
              <p:spPr bwMode="auto">
                <a:xfrm>
                  <a:off x="263" y="3867"/>
                  <a:ext cx="5" cy="11"/>
                </a:xfrm>
                <a:custGeom>
                  <a:avLst/>
                  <a:gdLst>
                    <a:gd name="T0" fmla="*/ 3 w 5"/>
                    <a:gd name="T1" fmla="*/ 0 h 11"/>
                    <a:gd name="T2" fmla="*/ 5 w 5"/>
                    <a:gd name="T3" fmla="*/ 0 h 11"/>
                    <a:gd name="T4" fmla="*/ 2 w 5"/>
                    <a:gd name="T5" fmla="*/ 11 h 11"/>
                    <a:gd name="T6" fmla="*/ 0 w 5"/>
                    <a:gd name="T7" fmla="*/ 9 h 11"/>
                    <a:gd name="T8" fmla="*/ 3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7" name="Freeform 1352"/>
                <p:cNvSpPr>
                  <a:spLocks/>
                </p:cNvSpPr>
                <p:nvPr/>
              </p:nvSpPr>
              <p:spPr bwMode="auto">
                <a:xfrm>
                  <a:off x="266" y="3856"/>
                  <a:ext cx="7" cy="9"/>
                </a:xfrm>
                <a:custGeom>
                  <a:avLst/>
                  <a:gdLst>
                    <a:gd name="T0" fmla="*/ 6 w 7"/>
                    <a:gd name="T1" fmla="*/ 0 h 9"/>
                    <a:gd name="T2" fmla="*/ 7 w 7"/>
                    <a:gd name="T3" fmla="*/ 0 h 9"/>
                    <a:gd name="T4" fmla="*/ 4 w 7"/>
                    <a:gd name="T5" fmla="*/ 9 h 9"/>
                    <a:gd name="T6" fmla="*/ 0 w 7"/>
                    <a:gd name="T7" fmla="*/ 9 h 9"/>
                    <a:gd name="T8" fmla="*/ 6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6" y="0"/>
                      </a:moveTo>
                      <a:lnTo>
                        <a:pt x="7" y="0"/>
                      </a:lnTo>
                      <a:lnTo>
                        <a:pt x="4" y="9"/>
                      </a:lnTo>
                      <a:lnTo>
                        <a:pt x="0" y="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8" name="Freeform 1353"/>
                <p:cNvSpPr>
                  <a:spLocks/>
                </p:cNvSpPr>
                <p:nvPr/>
              </p:nvSpPr>
              <p:spPr bwMode="auto">
                <a:xfrm>
                  <a:off x="272" y="3844"/>
                  <a:ext cx="7" cy="11"/>
                </a:xfrm>
                <a:custGeom>
                  <a:avLst/>
                  <a:gdLst>
                    <a:gd name="T0" fmla="*/ 5 w 7"/>
                    <a:gd name="T1" fmla="*/ 0 h 11"/>
                    <a:gd name="T2" fmla="*/ 7 w 7"/>
                    <a:gd name="T3" fmla="*/ 2 h 11"/>
                    <a:gd name="T4" fmla="*/ 3 w 7"/>
                    <a:gd name="T5" fmla="*/ 11 h 11"/>
                    <a:gd name="T6" fmla="*/ 0 w 7"/>
                    <a:gd name="T7" fmla="*/ 9 h 11"/>
                    <a:gd name="T8" fmla="*/ 5 w 7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1">
                      <a:moveTo>
                        <a:pt x="5" y="0"/>
                      </a:moveTo>
                      <a:lnTo>
                        <a:pt x="7" y="2"/>
                      </a:lnTo>
                      <a:lnTo>
                        <a:pt x="3" y="11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9" name="Freeform 1354"/>
                <p:cNvSpPr>
                  <a:spLocks/>
                </p:cNvSpPr>
                <p:nvPr/>
              </p:nvSpPr>
              <p:spPr bwMode="auto">
                <a:xfrm>
                  <a:off x="277" y="3833"/>
                  <a:ext cx="7" cy="11"/>
                </a:xfrm>
                <a:custGeom>
                  <a:avLst/>
                  <a:gdLst>
                    <a:gd name="T0" fmla="*/ 5 w 7"/>
                    <a:gd name="T1" fmla="*/ 0 h 11"/>
                    <a:gd name="T2" fmla="*/ 7 w 7"/>
                    <a:gd name="T3" fmla="*/ 2 h 11"/>
                    <a:gd name="T4" fmla="*/ 4 w 7"/>
                    <a:gd name="T5" fmla="*/ 11 h 11"/>
                    <a:gd name="T6" fmla="*/ 0 w 7"/>
                    <a:gd name="T7" fmla="*/ 9 h 11"/>
                    <a:gd name="T8" fmla="*/ 5 w 7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1">
                      <a:moveTo>
                        <a:pt x="5" y="0"/>
                      </a:moveTo>
                      <a:lnTo>
                        <a:pt x="7" y="2"/>
                      </a:lnTo>
                      <a:lnTo>
                        <a:pt x="4" y="11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0" name="Freeform 1355"/>
                <p:cNvSpPr>
                  <a:spLocks/>
                </p:cNvSpPr>
                <p:nvPr/>
              </p:nvSpPr>
              <p:spPr bwMode="auto">
                <a:xfrm>
                  <a:off x="284" y="3823"/>
                  <a:ext cx="7" cy="10"/>
                </a:xfrm>
                <a:custGeom>
                  <a:avLst/>
                  <a:gdLst>
                    <a:gd name="T0" fmla="*/ 5 w 7"/>
                    <a:gd name="T1" fmla="*/ 0 h 10"/>
                    <a:gd name="T2" fmla="*/ 7 w 7"/>
                    <a:gd name="T3" fmla="*/ 1 h 10"/>
                    <a:gd name="T4" fmla="*/ 2 w 7"/>
                    <a:gd name="T5" fmla="*/ 10 h 10"/>
                    <a:gd name="T6" fmla="*/ 0 w 7"/>
                    <a:gd name="T7" fmla="*/ 8 h 10"/>
                    <a:gd name="T8" fmla="*/ 5 w 7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0">
                      <a:moveTo>
                        <a:pt x="5" y="0"/>
                      </a:moveTo>
                      <a:lnTo>
                        <a:pt x="7" y="1"/>
                      </a:lnTo>
                      <a:lnTo>
                        <a:pt x="2" y="10"/>
                      </a:lnTo>
                      <a:lnTo>
                        <a:pt x="0" y="8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1" name="Freeform 1356"/>
                <p:cNvSpPr>
                  <a:spLocks/>
                </p:cNvSpPr>
                <p:nvPr/>
              </p:nvSpPr>
              <p:spPr bwMode="auto">
                <a:xfrm>
                  <a:off x="291" y="3814"/>
                  <a:ext cx="7" cy="9"/>
                </a:xfrm>
                <a:custGeom>
                  <a:avLst/>
                  <a:gdLst>
                    <a:gd name="T0" fmla="*/ 6 w 7"/>
                    <a:gd name="T1" fmla="*/ 0 h 9"/>
                    <a:gd name="T2" fmla="*/ 7 w 7"/>
                    <a:gd name="T3" fmla="*/ 0 h 9"/>
                    <a:gd name="T4" fmla="*/ 2 w 7"/>
                    <a:gd name="T5" fmla="*/ 9 h 9"/>
                    <a:gd name="T6" fmla="*/ 0 w 7"/>
                    <a:gd name="T7" fmla="*/ 7 h 9"/>
                    <a:gd name="T8" fmla="*/ 6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6" y="0"/>
                      </a:moveTo>
                      <a:lnTo>
                        <a:pt x="7" y="0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2" name="Freeform 1357"/>
                <p:cNvSpPr>
                  <a:spLocks/>
                </p:cNvSpPr>
                <p:nvPr/>
              </p:nvSpPr>
              <p:spPr bwMode="auto">
                <a:xfrm>
                  <a:off x="297" y="3803"/>
                  <a:ext cx="8" cy="9"/>
                </a:xfrm>
                <a:custGeom>
                  <a:avLst/>
                  <a:gdLst>
                    <a:gd name="T0" fmla="*/ 7 w 8"/>
                    <a:gd name="T1" fmla="*/ 0 h 9"/>
                    <a:gd name="T2" fmla="*/ 8 w 8"/>
                    <a:gd name="T3" fmla="*/ 2 h 9"/>
                    <a:gd name="T4" fmla="*/ 3 w 8"/>
                    <a:gd name="T5" fmla="*/ 9 h 9"/>
                    <a:gd name="T6" fmla="*/ 0 w 8"/>
                    <a:gd name="T7" fmla="*/ 7 h 9"/>
                    <a:gd name="T8" fmla="*/ 7 w 8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7" y="0"/>
                      </a:moveTo>
                      <a:lnTo>
                        <a:pt x="8" y="2"/>
                      </a:lnTo>
                      <a:lnTo>
                        <a:pt x="3" y="9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3" name="Freeform 1358"/>
                <p:cNvSpPr>
                  <a:spLocks/>
                </p:cNvSpPr>
                <p:nvPr/>
              </p:nvSpPr>
              <p:spPr bwMode="auto">
                <a:xfrm>
                  <a:off x="305" y="3794"/>
                  <a:ext cx="8" cy="9"/>
                </a:xfrm>
                <a:custGeom>
                  <a:avLst/>
                  <a:gdLst>
                    <a:gd name="T0" fmla="*/ 6 w 8"/>
                    <a:gd name="T1" fmla="*/ 0 h 9"/>
                    <a:gd name="T2" fmla="*/ 8 w 8"/>
                    <a:gd name="T3" fmla="*/ 2 h 9"/>
                    <a:gd name="T4" fmla="*/ 2 w 8"/>
                    <a:gd name="T5" fmla="*/ 9 h 9"/>
                    <a:gd name="T6" fmla="*/ 0 w 8"/>
                    <a:gd name="T7" fmla="*/ 7 h 9"/>
                    <a:gd name="T8" fmla="*/ 6 w 8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6" y="0"/>
                      </a:moveTo>
                      <a:lnTo>
                        <a:pt x="8" y="2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4" name="Freeform 1359"/>
                <p:cNvSpPr>
                  <a:spLocks/>
                </p:cNvSpPr>
                <p:nvPr/>
              </p:nvSpPr>
              <p:spPr bwMode="auto">
                <a:xfrm>
                  <a:off x="313" y="3785"/>
                  <a:ext cx="8" cy="9"/>
                </a:xfrm>
                <a:custGeom>
                  <a:avLst/>
                  <a:gdLst>
                    <a:gd name="T0" fmla="*/ 7 w 8"/>
                    <a:gd name="T1" fmla="*/ 0 h 9"/>
                    <a:gd name="T2" fmla="*/ 8 w 8"/>
                    <a:gd name="T3" fmla="*/ 2 h 9"/>
                    <a:gd name="T4" fmla="*/ 1 w 8"/>
                    <a:gd name="T5" fmla="*/ 9 h 9"/>
                    <a:gd name="T6" fmla="*/ 0 w 8"/>
                    <a:gd name="T7" fmla="*/ 7 h 9"/>
                    <a:gd name="T8" fmla="*/ 7 w 8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7" y="0"/>
                      </a:moveTo>
                      <a:lnTo>
                        <a:pt x="8" y="2"/>
                      </a:lnTo>
                      <a:lnTo>
                        <a:pt x="1" y="9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5" name="Freeform 1360"/>
                <p:cNvSpPr>
                  <a:spLocks/>
                </p:cNvSpPr>
                <p:nvPr/>
              </p:nvSpPr>
              <p:spPr bwMode="auto">
                <a:xfrm>
                  <a:off x="321" y="3776"/>
                  <a:ext cx="9" cy="9"/>
                </a:xfrm>
                <a:custGeom>
                  <a:avLst/>
                  <a:gdLst>
                    <a:gd name="T0" fmla="*/ 8 w 9"/>
                    <a:gd name="T1" fmla="*/ 0 h 9"/>
                    <a:gd name="T2" fmla="*/ 9 w 9"/>
                    <a:gd name="T3" fmla="*/ 2 h 9"/>
                    <a:gd name="T4" fmla="*/ 2 w 9"/>
                    <a:gd name="T5" fmla="*/ 9 h 9"/>
                    <a:gd name="T6" fmla="*/ 0 w 9"/>
                    <a:gd name="T7" fmla="*/ 8 h 9"/>
                    <a:gd name="T8" fmla="*/ 8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8" y="0"/>
                      </a:moveTo>
                      <a:lnTo>
                        <a:pt x="9" y="2"/>
                      </a:lnTo>
                      <a:lnTo>
                        <a:pt x="2" y="9"/>
                      </a:lnTo>
                      <a:lnTo>
                        <a:pt x="0" y="8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6" name="Freeform 1361"/>
                <p:cNvSpPr>
                  <a:spLocks/>
                </p:cNvSpPr>
                <p:nvPr/>
              </p:nvSpPr>
              <p:spPr bwMode="auto">
                <a:xfrm>
                  <a:off x="330" y="3769"/>
                  <a:ext cx="9" cy="7"/>
                </a:xfrm>
                <a:custGeom>
                  <a:avLst/>
                  <a:gdLst>
                    <a:gd name="T0" fmla="*/ 9 w 9"/>
                    <a:gd name="T1" fmla="*/ 0 h 7"/>
                    <a:gd name="T2" fmla="*/ 9 w 9"/>
                    <a:gd name="T3" fmla="*/ 2 h 7"/>
                    <a:gd name="T4" fmla="*/ 2 w 9"/>
                    <a:gd name="T5" fmla="*/ 7 h 7"/>
                    <a:gd name="T6" fmla="*/ 0 w 9"/>
                    <a:gd name="T7" fmla="*/ 6 h 7"/>
                    <a:gd name="T8" fmla="*/ 9 w 9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9" y="0"/>
                      </a:moveTo>
                      <a:lnTo>
                        <a:pt x="9" y="2"/>
                      </a:lnTo>
                      <a:lnTo>
                        <a:pt x="2" y="7"/>
                      </a:lnTo>
                      <a:lnTo>
                        <a:pt x="0" y="6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7" name="Freeform 1362"/>
                <p:cNvSpPr>
                  <a:spLocks/>
                </p:cNvSpPr>
                <p:nvPr/>
              </p:nvSpPr>
              <p:spPr bwMode="auto">
                <a:xfrm>
                  <a:off x="341" y="3762"/>
                  <a:ext cx="9" cy="7"/>
                </a:xfrm>
                <a:custGeom>
                  <a:avLst/>
                  <a:gdLst>
                    <a:gd name="T0" fmla="*/ 9 w 9"/>
                    <a:gd name="T1" fmla="*/ 0 h 7"/>
                    <a:gd name="T2" fmla="*/ 9 w 9"/>
                    <a:gd name="T3" fmla="*/ 2 h 7"/>
                    <a:gd name="T4" fmla="*/ 2 w 9"/>
                    <a:gd name="T5" fmla="*/ 7 h 7"/>
                    <a:gd name="T6" fmla="*/ 0 w 9"/>
                    <a:gd name="T7" fmla="*/ 6 h 7"/>
                    <a:gd name="T8" fmla="*/ 9 w 9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9" y="0"/>
                      </a:moveTo>
                      <a:lnTo>
                        <a:pt x="9" y="2"/>
                      </a:lnTo>
                      <a:lnTo>
                        <a:pt x="2" y="7"/>
                      </a:lnTo>
                      <a:lnTo>
                        <a:pt x="0" y="6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8" name="Freeform 1363"/>
                <p:cNvSpPr>
                  <a:spLocks/>
                </p:cNvSpPr>
                <p:nvPr/>
              </p:nvSpPr>
              <p:spPr bwMode="auto">
                <a:xfrm>
                  <a:off x="268" y="3984"/>
                  <a:ext cx="4" cy="11"/>
                </a:xfrm>
                <a:custGeom>
                  <a:avLst/>
                  <a:gdLst>
                    <a:gd name="T0" fmla="*/ 0 w 4"/>
                    <a:gd name="T1" fmla="*/ 2 h 11"/>
                    <a:gd name="T2" fmla="*/ 4 w 4"/>
                    <a:gd name="T3" fmla="*/ 0 h 11"/>
                    <a:gd name="T4" fmla="*/ 4 w 4"/>
                    <a:gd name="T5" fmla="*/ 11 h 11"/>
                    <a:gd name="T6" fmla="*/ 2 w 4"/>
                    <a:gd name="T7" fmla="*/ 11 h 11"/>
                    <a:gd name="T8" fmla="*/ 0 w 4"/>
                    <a:gd name="T9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1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11"/>
                      </a:lnTo>
                      <a:lnTo>
                        <a:pt x="2" y="11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9" name="Freeform 1364"/>
                <p:cNvSpPr>
                  <a:spLocks/>
                </p:cNvSpPr>
                <p:nvPr/>
              </p:nvSpPr>
              <p:spPr bwMode="auto">
                <a:xfrm>
                  <a:off x="268" y="3974"/>
                  <a:ext cx="4" cy="8"/>
                </a:xfrm>
                <a:custGeom>
                  <a:avLst/>
                  <a:gdLst>
                    <a:gd name="T0" fmla="*/ 0 w 4"/>
                    <a:gd name="T1" fmla="*/ 0 h 8"/>
                    <a:gd name="T2" fmla="*/ 2 w 4"/>
                    <a:gd name="T3" fmla="*/ 0 h 8"/>
                    <a:gd name="T4" fmla="*/ 4 w 4"/>
                    <a:gd name="T5" fmla="*/ 8 h 8"/>
                    <a:gd name="T6" fmla="*/ 0 w 4"/>
                    <a:gd name="T7" fmla="*/ 8 h 8"/>
                    <a:gd name="T8" fmla="*/ 0 w 4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4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0" name="Freeform 1365"/>
                <p:cNvSpPr>
                  <a:spLocks/>
                </p:cNvSpPr>
                <p:nvPr/>
              </p:nvSpPr>
              <p:spPr bwMode="auto">
                <a:xfrm>
                  <a:off x="268" y="3961"/>
                  <a:ext cx="4" cy="9"/>
                </a:xfrm>
                <a:custGeom>
                  <a:avLst/>
                  <a:gdLst>
                    <a:gd name="T0" fmla="*/ 0 w 4"/>
                    <a:gd name="T1" fmla="*/ 0 h 9"/>
                    <a:gd name="T2" fmla="*/ 4 w 4"/>
                    <a:gd name="T3" fmla="*/ 0 h 9"/>
                    <a:gd name="T4" fmla="*/ 2 w 4"/>
                    <a:gd name="T5" fmla="*/ 9 h 9"/>
                    <a:gd name="T6" fmla="*/ 0 w 4"/>
                    <a:gd name="T7" fmla="*/ 9 h 9"/>
                    <a:gd name="T8" fmla="*/ 0 w 4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9">
                      <a:moveTo>
                        <a:pt x="0" y="0"/>
                      </a:moveTo>
                      <a:lnTo>
                        <a:pt x="4" y="0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1" name="Freeform 1366"/>
                <p:cNvSpPr>
                  <a:spLocks/>
                </p:cNvSpPr>
                <p:nvPr/>
              </p:nvSpPr>
              <p:spPr bwMode="auto">
                <a:xfrm>
                  <a:off x="270" y="3949"/>
                  <a:ext cx="3" cy="9"/>
                </a:xfrm>
                <a:custGeom>
                  <a:avLst/>
                  <a:gdLst>
                    <a:gd name="T0" fmla="*/ 0 w 3"/>
                    <a:gd name="T1" fmla="*/ 0 h 9"/>
                    <a:gd name="T2" fmla="*/ 3 w 3"/>
                    <a:gd name="T3" fmla="*/ 0 h 9"/>
                    <a:gd name="T4" fmla="*/ 2 w 3"/>
                    <a:gd name="T5" fmla="*/ 9 h 9"/>
                    <a:gd name="T6" fmla="*/ 0 w 3"/>
                    <a:gd name="T7" fmla="*/ 9 h 9"/>
                    <a:gd name="T8" fmla="*/ 0 w 3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9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2" name="Freeform 1367"/>
                <p:cNvSpPr>
                  <a:spLocks/>
                </p:cNvSpPr>
                <p:nvPr/>
              </p:nvSpPr>
              <p:spPr bwMode="auto">
                <a:xfrm>
                  <a:off x="270" y="3936"/>
                  <a:ext cx="5" cy="11"/>
                </a:xfrm>
                <a:custGeom>
                  <a:avLst/>
                  <a:gdLst>
                    <a:gd name="T0" fmla="*/ 2 w 5"/>
                    <a:gd name="T1" fmla="*/ 0 h 11"/>
                    <a:gd name="T2" fmla="*/ 5 w 5"/>
                    <a:gd name="T3" fmla="*/ 0 h 11"/>
                    <a:gd name="T4" fmla="*/ 3 w 5"/>
                    <a:gd name="T5" fmla="*/ 11 h 11"/>
                    <a:gd name="T6" fmla="*/ 0 w 5"/>
                    <a:gd name="T7" fmla="*/ 9 h 11"/>
                    <a:gd name="T8" fmla="*/ 2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2" y="0"/>
                      </a:moveTo>
                      <a:lnTo>
                        <a:pt x="5" y="0"/>
                      </a:lnTo>
                      <a:lnTo>
                        <a:pt x="3" y="11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3" name="Freeform 1368"/>
                <p:cNvSpPr>
                  <a:spLocks/>
                </p:cNvSpPr>
                <p:nvPr/>
              </p:nvSpPr>
              <p:spPr bwMode="auto">
                <a:xfrm>
                  <a:off x="273" y="3924"/>
                  <a:ext cx="4" cy="10"/>
                </a:xfrm>
                <a:custGeom>
                  <a:avLst/>
                  <a:gdLst>
                    <a:gd name="T0" fmla="*/ 2 w 4"/>
                    <a:gd name="T1" fmla="*/ 0 h 10"/>
                    <a:gd name="T2" fmla="*/ 4 w 4"/>
                    <a:gd name="T3" fmla="*/ 0 h 10"/>
                    <a:gd name="T4" fmla="*/ 2 w 4"/>
                    <a:gd name="T5" fmla="*/ 10 h 10"/>
                    <a:gd name="T6" fmla="*/ 0 w 4"/>
                    <a:gd name="T7" fmla="*/ 10 h 10"/>
                    <a:gd name="T8" fmla="*/ 2 w 4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0">
                      <a:moveTo>
                        <a:pt x="2" y="0"/>
                      </a:moveTo>
                      <a:lnTo>
                        <a:pt x="4" y="0"/>
                      </a:lnTo>
                      <a:lnTo>
                        <a:pt x="2" y="10"/>
                      </a:lnTo>
                      <a:lnTo>
                        <a:pt x="0" y="1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4" name="Freeform 1369"/>
                <p:cNvSpPr>
                  <a:spLocks/>
                </p:cNvSpPr>
                <p:nvPr/>
              </p:nvSpPr>
              <p:spPr bwMode="auto">
                <a:xfrm>
                  <a:off x="275" y="3913"/>
                  <a:ext cx="6" cy="9"/>
                </a:xfrm>
                <a:custGeom>
                  <a:avLst/>
                  <a:gdLst>
                    <a:gd name="T0" fmla="*/ 4 w 6"/>
                    <a:gd name="T1" fmla="*/ 0 h 9"/>
                    <a:gd name="T2" fmla="*/ 6 w 6"/>
                    <a:gd name="T3" fmla="*/ 0 h 9"/>
                    <a:gd name="T4" fmla="*/ 2 w 6"/>
                    <a:gd name="T5" fmla="*/ 9 h 9"/>
                    <a:gd name="T6" fmla="*/ 0 w 6"/>
                    <a:gd name="T7" fmla="*/ 9 h 9"/>
                    <a:gd name="T8" fmla="*/ 4 w 6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9">
                      <a:moveTo>
                        <a:pt x="4" y="0"/>
                      </a:moveTo>
                      <a:lnTo>
                        <a:pt x="6" y="0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5" name="Freeform 1370"/>
                <p:cNvSpPr>
                  <a:spLocks/>
                </p:cNvSpPr>
                <p:nvPr/>
              </p:nvSpPr>
              <p:spPr bwMode="auto">
                <a:xfrm>
                  <a:off x="279" y="3901"/>
                  <a:ext cx="5" cy="9"/>
                </a:xfrm>
                <a:custGeom>
                  <a:avLst/>
                  <a:gdLst>
                    <a:gd name="T0" fmla="*/ 3 w 5"/>
                    <a:gd name="T1" fmla="*/ 0 h 9"/>
                    <a:gd name="T2" fmla="*/ 5 w 5"/>
                    <a:gd name="T3" fmla="*/ 0 h 9"/>
                    <a:gd name="T4" fmla="*/ 2 w 5"/>
                    <a:gd name="T5" fmla="*/ 9 h 9"/>
                    <a:gd name="T6" fmla="*/ 0 w 5"/>
                    <a:gd name="T7" fmla="*/ 9 h 9"/>
                    <a:gd name="T8" fmla="*/ 3 w 5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9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6" name="Freeform 1371"/>
                <p:cNvSpPr>
                  <a:spLocks/>
                </p:cNvSpPr>
                <p:nvPr/>
              </p:nvSpPr>
              <p:spPr bwMode="auto">
                <a:xfrm>
                  <a:off x="282" y="3888"/>
                  <a:ext cx="6" cy="11"/>
                </a:xfrm>
                <a:custGeom>
                  <a:avLst/>
                  <a:gdLst>
                    <a:gd name="T0" fmla="*/ 4 w 6"/>
                    <a:gd name="T1" fmla="*/ 0 h 11"/>
                    <a:gd name="T2" fmla="*/ 6 w 6"/>
                    <a:gd name="T3" fmla="*/ 2 h 11"/>
                    <a:gd name="T4" fmla="*/ 4 w 6"/>
                    <a:gd name="T5" fmla="*/ 11 h 11"/>
                    <a:gd name="T6" fmla="*/ 0 w 6"/>
                    <a:gd name="T7" fmla="*/ 9 h 11"/>
                    <a:gd name="T8" fmla="*/ 4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4" y="0"/>
                      </a:moveTo>
                      <a:lnTo>
                        <a:pt x="6" y="2"/>
                      </a:lnTo>
                      <a:lnTo>
                        <a:pt x="4" y="11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7" name="Freeform 1372"/>
                <p:cNvSpPr>
                  <a:spLocks/>
                </p:cNvSpPr>
                <p:nvPr/>
              </p:nvSpPr>
              <p:spPr bwMode="auto">
                <a:xfrm>
                  <a:off x="288" y="3878"/>
                  <a:ext cx="5" cy="9"/>
                </a:xfrm>
                <a:custGeom>
                  <a:avLst/>
                  <a:gdLst>
                    <a:gd name="T0" fmla="*/ 3 w 5"/>
                    <a:gd name="T1" fmla="*/ 0 h 9"/>
                    <a:gd name="T2" fmla="*/ 5 w 5"/>
                    <a:gd name="T3" fmla="*/ 0 h 9"/>
                    <a:gd name="T4" fmla="*/ 1 w 5"/>
                    <a:gd name="T5" fmla="*/ 9 h 9"/>
                    <a:gd name="T6" fmla="*/ 0 w 5"/>
                    <a:gd name="T7" fmla="*/ 9 h 9"/>
                    <a:gd name="T8" fmla="*/ 3 w 5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9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1" y="9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8" name="Freeform 1373"/>
                <p:cNvSpPr>
                  <a:spLocks/>
                </p:cNvSpPr>
                <p:nvPr/>
              </p:nvSpPr>
              <p:spPr bwMode="auto">
                <a:xfrm>
                  <a:off x="291" y="3867"/>
                  <a:ext cx="7" cy="9"/>
                </a:xfrm>
                <a:custGeom>
                  <a:avLst/>
                  <a:gdLst>
                    <a:gd name="T0" fmla="*/ 6 w 7"/>
                    <a:gd name="T1" fmla="*/ 0 h 9"/>
                    <a:gd name="T2" fmla="*/ 7 w 7"/>
                    <a:gd name="T3" fmla="*/ 0 h 9"/>
                    <a:gd name="T4" fmla="*/ 4 w 7"/>
                    <a:gd name="T5" fmla="*/ 9 h 9"/>
                    <a:gd name="T6" fmla="*/ 0 w 7"/>
                    <a:gd name="T7" fmla="*/ 9 h 9"/>
                    <a:gd name="T8" fmla="*/ 6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6" y="0"/>
                      </a:moveTo>
                      <a:lnTo>
                        <a:pt x="7" y="0"/>
                      </a:lnTo>
                      <a:lnTo>
                        <a:pt x="4" y="9"/>
                      </a:lnTo>
                      <a:lnTo>
                        <a:pt x="0" y="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9" name="Freeform 1374"/>
                <p:cNvSpPr>
                  <a:spLocks/>
                </p:cNvSpPr>
                <p:nvPr/>
              </p:nvSpPr>
              <p:spPr bwMode="auto">
                <a:xfrm>
                  <a:off x="297" y="3855"/>
                  <a:ext cx="7" cy="10"/>
                </a:xfrm>
                <a:custGeom>
                  <a:avLst/>
                  <a:gdLst>
                    <a:gd name="T0" fmla="*/ 5 w 7"/>
                    <a:gd name="T1" fmla="*/ 0 h 10"/>
                    <a:gd name="T2" fmla="*/ 7 w 7"/>
                    <a:gd name="T3" fmla="*/ 1 h 10"/>
                    <a:gd name="T4" fmla="*/ 1 w 7"/>
                    <a:gd name="T5" fmla="*/ 10 h 10"/>
                    <a:gd name="T6" fmla="*/ 0 w 7"/>
                    <a:gd name="T7" fmla="*/ 8 h 10"/>
                    <a:gd name="T8" fmla="*/ 5 w 7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0">
                      <a:moveTo>
                        <a:pt x="5" y="0"/>
                      </a:moveTo>
                      <a:lnTo>
                        <a:pt x="7" y="1"/>
                      </a:lnTo>
                      <a:lnTo>
                        <a:pt x="1" y="10"/>
                      </a:lnTo>
                      <a:lnTo>
                        <a:pt x="0" y="8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0" name="Freeform 1375"/>
                <p:cNvSpPr>
                  <a:spLocks/>
                </p:cNvSpPr>
                <p:nvPr/>
              </p:nvSpPr>
              <p:spPr bwMode="auto">
                <a:xfrm>
                  <a:off x="302" y="3844"/>
                  <a:ext cx="7" cy="11"/>
                </a:xfrm>
                <a:custGeom>
                  <a:avLst/>
                  <a:gdLst>
                    <a:gd name="T0" fmla="*/ 5 w 7"/>
                    <a:gd name="T1" fmla="*/ 0 h 11"/>
                    <a:gd name="T2" fmla="*/ 7 w 7"/>
                    <a:gd name="T3" fmla="*/ 2 h 11"/>
                    <a:gd name="T4" fmla="*/ 3 w 7"/>
                    <a:gd name="T5" fmla="*/ 11 h 11"/>
                    <a:gd name="T6" fmla="*/ 0 w 7"/>
                    <a:gd name="T7" fmla="*/ 9 h 11"/>
                    <a:gd name="T8" fmla="*/ 5 w 7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1">
                      <a:moveTo>
                        <a:pt x="5" y="0"/>
                      </a:moveTo>
                      <a:lnTo>
                        <a:pt x="7" y="2"/>
                      </a:lnTo>
                      <a:lnTo>
                        <a:pt x="3" y="11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1" name="Freeform 1376"/>
                <p:cNvSpPr>
                  <a:spLocks/>
                </p:cNvSpPr>
                <p:nvPr/>
              </p:nvSpPr>
              <p:spPr bwMode="auto">
                <a:xfrm>
                  <a:off x="309" y="3833"/>
                  <a:ext cx="7" cy="11"/>
                </a:xfrm>
                <a:custGeom>
                  <a:avLst/>
                  <a:gdLst>
                    <a:gd name="T0" fmla="*/ 5 w 7"/>
                    <a:gd name="T1" fmla="*/ 0 h 11"/>
                    <a:gd name="T2" fmla="*/ 7 w 7"/>
                    <a:gd name="T3" fmla="*/ 2 h 11"/>
                    <a:gd name="T4" fmla="*/ 2 w 7"/>
                    <a:gd name="T5" fmla="*/ 11 h 11"/>
                    <a:gd name="T6" fmla="*/ 0 w 7"/>
                    <a:gd name="T7" fmla="*/ 9 h 11"/>
                    <a:gd name="T8" fmla="*/ 5 w 7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1">
                      <a:moveTo>
                        <a:pt x="5" y="0"/>
                      </a:moveTo>
                      <a:lnTo>
                        <a:pt x="7" y="2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2" name="Freeform 1377"/>
                <p:cNvSpPr>
                  <a:spLocks/>
                </p:cNvSpPr>
                <p:nvPr/>
              </p:nvSpPr>
              <p:spPr bwMode="auto">
                <a:xfrm>
                  <a:off x="314" y="3824"/>
                  <a:ext cx="9" cy="9"/>
                </a:xfrm>
                <a:custGeom>
                  <a:avLst/>
                  <a:gdLst>
                    <a:gd name="T0" fmla="*/ 7 w 9"/>
                    <a:gd name="T1" fmla="*/ 0 h 9"/>
                    <a:gd name="T2" fmla="*/ 9 w 9"/>
                    <a:gd name="T3" fmla="*/ 0 h 9"/>
                    <a:gd name="T4" fmla="*/ 4 w 9"/>
                    <a:gd name="T5" fmla="*/ 9 h 9"/>
                    <a:gd name="T6" fmla="*/ 0 w 9"/>
                    <a:gd name="T7" fmla="*/ 7 h 9"/>
                    <a:gd name="T8" fmla="*/ 7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lnTo>
                        <a:pt x="9" y="0"/>
                      </a:lnTo>
                      <a:lnTo>
                        <a:pt x="4" y="9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3" name="Freeform 1378"/>
                <p:cNvSpPr>
                  <a:spLocks/>
                </p:cNvSpPr>
                <p:nvPr/>
              </p:nvSpPr>
              <p:spPr bwMode="auto">
                <a:xfrm>
                  <a:off x="321" y="3814"/>
                  <a:ext cx="9" cy="9"/>
                </a:xfrm>
                <a:custGeom>
                  <a:avLst/>
                  <a:gdLst>
                    <a:gd name="T0" fmla="*/ 8 w 9"/>
                    <a:gd name="T1" fmla="*/ 0 h 9"/>
                    <a:gd name="T2" fmla="*/ 9 w 9"/>
                    <a:gd name="T3" fmla="*/ 1 h 9"/>
                    <a:gd name="T4" fmla="*/ 2 w 9"/>
                    <a:gd name="T5" fmla="*/ 9 h 9"/>
                    <a:gd name="T6" fmla="*/ 0 w 9"/>
                    <a:gd name="T7" fmla="*/ 7 h 9"/>
                    <a:gd name="T8" fmla="*/ 8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8" y="0"/>
                      </a:moveTo>
                      <a:lnTo>
                        <a:pt x="9" y="1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4" name="Freeform 1379"/>
                <p:cNvSpPr>
                  <a:spLocks/>
                </p:cNvSpPr>
                <p:nvPr/>
              </p:nvSpPr>
              <p:spPr bwMode="auto">
                <a:xfrm>
                  <a:off x="330" y="3805"/>
                  <a:ext cx="7" cy="9"/>
                </a:xfrm>
                <a:custGeom>
                  <a:avLst/>
                  <a:gdLst>
                    <a:gd name="T0" fmla="*/ 6 w 7"/>
                    <a:gd name="T1" fmla="*/ 0 h 9"/>
                    <a:gd name="T2" fmla="*/ 7 w 7"/>
                    <a:gd name="T3" fmla="*/ 2 h 9"/>
                    <a:gd name="T4" fmla="*/ 2 w 7"/>
                    <a:gd name="T5" fmla="*/ 9 h 9"/>
                    <a:gd name="T6" fmla="*/ 0 w 7"/>
                    <a:gd name="T7" fmla="*/ 7 h 9"/>
                    <a:gd name="T8" fmla="*/ 6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6" y="0"/>
                      </a:moveTo>
                      <a:lnTo>
                        <a:pt x="7" y="2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5" name="Freeform 1380"/>
                <p:cNvSpPr>
                  <a:spLocks/>
                </p:cNvSpPr>
                <p:nvPr/>
              </p:nvSpPr>
              <p:spPr bwMode="auto">
                <a:xfrm>
                  <a:off x="337" y="3796"/>
                  <a:ext cx="9" cy="9"/>
                </a:xfrm>
                <a:custGeom>
                  <a:avLst/>
                  <a:gdLst>
                    <a:gd name="T0" fmla="*/ 8 w 9"/>
                    <a:gd name="T1" fmla="*/ 0 h 9"/>
                    <a:gd name="T2" fmla="*/ 9 w 9"/>
                    <a:gd name="T3" fmla="*/ 2 h 9"/>
                    <a:gd name="T4" fmla="*/ 2 w 9"/>
                    <a:gd name="T5" fmla="*/ 9 h 9"/>
                    <a:gd name="T6" fmla="*/ 0 w 9"/>
                    <a:gd name="T7" fmla="*/ 7 h 9"/>
                    <a:gd name="T8" fmla="*/ 8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8" y="0"/>
                      </a:moveTo>
                      <a:lnTo>
                        <a:pt x="9" y="2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6" name="Freeform 1381"/>
                <p:cNvSpPr>
                  <a:spLocks/>
                </p:cNvSpPr>
                <p:nvPr/>
              </p:nvSpPr>
              <p:spPr bwMode="auto">
                <a:xfrm>
                  <a:off x="346" y="3787"/>
                  <a:ext cx="9" cy="9"/>
                </a:xfrm>
                <a:custGeom>
                  <a:avLst/>
                  <a:gdLst>
                    <a:gd name="T0" fmla="*/ 7 w 9"/>
                    <a:gd name="T1" fmla="*/ 0 h 9"/>
                    <a:gd name="T2" fmla="*/ 9 w 9"/>
                    <a:gd name="T3" fmla="*/ 2 h 9"/>
                    <a:gd name="T4" fmla="*/ 2 w 9"/>
                    <a:gd name="T5" fmla="*/ 9 h 9"/>
                    <a:gd name="T6" fmla="*/ 0 w 9"/>
                    <a:gd name="T7" fmla="*/ 7 h 9"/>
                    <a:gd name="T8" fmla="*/ 7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lnTo>
                        <a:pt x="9" y="2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7" name="Freeform 1382"/>
                <p:cNvSpPr>
                  <a:spLocks/>
                </p:cNvSpPr>
                <p:nvPr/>
              </p:nvSpPr>
              <p:spPr bwMode="auto">
                <a:xfrm>
                  <a:off x="355" y="3780"/>
                  <a:ext cx="9" cy="7"/>
                </a:xfrm>
                <a:custGeom>
                  <a:avLst/>
                  <a:gdLst>
                    <a:gd name="T0" fmla="*/ 9 w 9"/>
                    <a:gd name="T1" fmla="*/ 0 h 7"/>
                    <a:gd name="T2" fmla="*/ 9 w 9"/>
                    <a:gd name="T3" fmla="*/ 2 h 7"/>
                    <a:gd name="T4" fmla="*/ 2 w 9"/>
                    <a:gd name="T5" fmla="*/ 7 h 7"/>
                    <a:gd name="T6" fmla="*/ 0 w 9"/>
                    <a:gd name="T7" fmla="*/ 5 h 7"/>
                    <a:gd name="T8" fmla="*/ 9 w 9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9" y="0"/>
                      </a:moveTo>
                      <a:lnTo>
                        <a:pt x="9" y="2"/>
                      </a:lnTo>
                      <a:lnTo>
                        <a:pt x="2" y="7"/>
                      </a:lnTo>
                      <a:lnTo>
                        <a:pt x="0" y="5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8" name="Freeform 1383"/>
                <p:cNvSpPr>
                  <a:spLocks/>
                </p:cNvSpPr>
                <p:nvPr/>
              </p:nvSpPr>
              <p:spPr bwMode="auto">
                <a:xfrm>
                  <a:off x="366" y="3773"/>
                  <a:ext cx="9" cy="7"/>
                </a:xfrm>
                <a:custGeom>
                  <a:avLst/>
                  <a:gdLst>
                    <a:gd name="T0" fmla="*/ 9 w 9"/>
                    <a:gd name="T1" fmla="*/ 0 h 7"/>
                    <a:gd name="T2" fmla="*/ 9 w 9"/>
                    <a:gd name="T3" fmla="*/ 2 h 7"/>
                    <a:gd name="T4" fmla="*/ 2 w 9"/>
                    <a:gd name="T5" fmla="*/ 7 h 7"/>
                    <a:gd name="T6" fmla="*/ 0 w 9"/>
                    <a:gd name="T7" fmla="*/ 5 h 7"/>
                    <a:gd name="T8" fmla="*/ 9 w 9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9" y="0"/>
                      </a:moveTo>
                      <a:lnTo>
                        <a:pt x="9" y="2"/>
                      </a:lnTo>
                      <a:lnTo>
                        <a:pt x="2" y="7"/>
                      </a:lnTo>
                      <a:lnTo>
                        <a:pt x="0" y="5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9" name="Freeform 1384"/>
                <p:cNvSpPr>
                  <a:spLocks/>
                </p:cNvSpPr>
                <p:nvPr/>
              </p:nvSpPr>
              <p:spPr bwMode="auto">
                <a:xfrm>
                  <a:off x="293" y="3995"/>
                  <a:ext cx="4" cy="11"/>
                </a:xfrm>
                <a:custGeom>
                  <a:avLst/>
                  <a:gdLst>
                    <a:gd name="T0" fmla="*/ 0 w 4"/>
                    <a:gd name="T1" fmla="*/ 2 h 11"/>
                    <a:gd name="T2" fmla="*/ 2 w 4"/>
                    <a:gd name="T3" fmla="*/ 0 h 11"/>
                    <a:gd name="T4" fmla="*/ 4 w 4"/>
                    <a:gd name="T5" fmla="*/ 11 h 11"/>
                    <a:gd name="T6" fmla="*/ 2 w 4"/>
                    <a:gd name="T7" fmla="*/ 11 h 11"/>
                    <a:gd name="T8" fmla="*/ 0 w 4"/>
                    <a:gd name="T9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1">
                      <a:moveTo>
                        <a:pt x="0" y="2"/>
                      </a:moveTo>
                      <a:lnTo>
                        <a:pt x="2" y="0"/>
                      </a:lnTo>
                      <a:lnTo>
                        <a:pt x="4" y="11"/>
                      </a:lnTo>
                      <a:lnTo>
                        <a:pt x="2" y="11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0" name="Rectangle 1385"/>
                <p:cNvSpPr>
                  <a:spLocks noChangeArrowheads="1"/>
                </p:cNvSpPr>
                <p:nvPr/>
              </p:nvSpPr>
              <p:spPr bwMode="auto">
                <a:xfrm>
                  <a:off x="293" y="3984"/>
                  <a:ext cx="2" cy="9"/>
                </a:xfrm>
                <a:prstGeom prst="rect">
                  <a:avLst/>
                </a:pr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1" name="Freeform 1386"/>
                <p:cNvSpPr>
                  <a:spLocks/>
                </p:cNvSpPr>
                <p:nvPr/>
              </p:nvSpPr>
              <p:spPr bwMode="auto">
                <a:xfrm>
                  <a:off x="293" y="3972"/>
                  <a:ext cx="4" cy="9"/>
                </a:xfrm>
                <a:custGeom>
                  <a:avLst/>
                  <a:gdLst>
                    <a:gd name="T0" fmla="*/ 0 w 4"/>
                    <a:gd name="T1" fmla="*/ 0 h 9"/>
                    <a:gd name="T2" fmla="*/ 4 w 4"/>
                    <a:gd name="T3" fmla="*/ 0 h 9"/>
                    <a:gd name="T4" fmla="*/ 2 w 4"/>
                    <a:gd name="T5" fmla="*/ 9 h 9"/>
                    <a:gd name="T6" fmla="*/ 0 w 4"/>
                    <a:gd name="T7" fmla="*/ 9 h 9"/>
                    <a:gd name="T8" fmla="*/ 0 w 4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9">
                      <a:moveTo>
                        <a:pt x="0" y="0"/>
                      </a:moveTo>
                      <a:lnTo>
                        <a:pt x="4" y="0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2" name="Freeform 1387"/>
                <p:cNvSpPr>
                  <a:spLocks/>
                </p:cNvSpPr>
                <p:nvPr/>
              </p:nvSpPr>
              <p:spPr bwMode="auto">
                <a:xfrm>
                  <a:off x="293" y="3959"/>
                  <a:ext cx="4" cy="9"/>
                </a:xfrm>
                <a:custGeom>
                  <a:avLst/>
                  <a:gdLst>
                    <a:gd name="T0" fmla="*/ 2 w 4"/>
                    <a:gd name="T1" fmla="*/ 0 h 9"/>
                    <a:gd name="T2" fmla="*/ 4 w 4"/>
                    <a:gd name="T3" fmla="*/ 0 h 9"/>
                    <a:gd name="T4" fmla="*/ 4 w 4"/>
                    <a:gd name="T5" fmla="*/ 9 h 9"/>
                    <a:gd name="T6" fmla="*/ 0 w 4"/>
                    <a:gd name="T7" fmla="*/ 9 h 9"/>
                    <a:gd name="T8" fmla="*/ 2 w 4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9">
                      <a:moveTo>
                        <a:pt x="2" y="0"/>
                      </a:moveTo>
                      <a:lnTo>
                        <a:pt x="4" y="0"/>
                      </a:lnTo>
                      <a:lnTo>
                        <a:pt x="4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3" name="Freeform 1388"/>
                <p:cNvSpPr>
                  <a:spLocks/>
                </p:cNvSpPr>
                <p:nvPr/>
              </p:nvSpPr>
              <p:spPr bwMode="auto">
                <a:xfrm>
                  <a:off x="295" y="3947"/>
                  <a:ext cx="5" cy="9"/>
                </a:xfrm>
                <a:custGeom>
                  <a:avLst/>
                  <a:gdLst>
                    <a:gd name="T0" fmla="*/ 2 w 5"/>
                    <a:gd name="T1" fmla="*/ 0 h 9"/>
                    <a:gd name="T2" fmla="*/ 5 w 5"/>
                    <a:gd name="T3" fmla="*/ 0 h 9"/>
                    <a:gd name="T4" fmla="*/ 3 w 5"/>
                    <a:gd name="T5" fmla="*/ 9 h 9"/>
                    <a:gd name="T6" fmla="*/ 0 w 5"/>
                    <a:gd name="T7" fmla="*/ 9 h 9"/>
                    <a:gd name="T8" fmla="*/ 2 w 5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9">
                      <a:moveTo>
                        <a:pt x="2" y="0"/>
                      </a:moveTo>
                      <a:lnTo>
                        <a:pt x="5" y="0"/>
                      </a:lnTo>
                      <a:lnTo>
                        <a:pt x="3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4" name="Freeform 1389"/>
                <p:cNvSpPr>
                  <a:spLocks/>
                </p:cNvSpPr>
                <p:nvPr/>
              </p:nvSpPr>
              <p:spPr bwMode="auto">
                <a:xfrm>
                  <a:off x="298" y="3934"/>
                  <a:ext cx="4" cy="11"/>
                </a:xfrm>
                <a:custGeom>
                  <a:avLst/>
                  <a:gdLst>
                    <a:gd name="T0" fmla="*/ 2 w 4"/>
                    <a:gd name="T1" fmla="*/ 0 h 11"/>
                    <a:gd name="T2" fmla="*/ 4 w 4"/>
                    <a:gd name="T3" fmla="*/ 0 h 11"/>
                    <a:gd name="T4" fmla="*/ 2 w 4"/>
                    <a:gd name="T5" fmla="*/ 11 h 11"/>
                    <a:gd name="T6" fmla="*/ 0 w 4"/>
                    <a:gd name="T7" fmla="*/ 9 h 11"/>
                    <a:gd name="T8" fmla="*/ 2 w 4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1">
                      <a:moveTo>
                        <a:pt x="2" y="0"/>
                      </a:moveTo>
                      <a:lnTo>
                        <a:pt x="4" y="0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5" name="Freeform 1390"/>
                <p:cNvSpPr>
                  <a:spLocks/>
                </p:cNvSpPr>
                <p:nvPr/>
              </p:nvSpPr>
              <p:spPr bwMode="auto">
                <a:xfrm>
                  <a:off x="300" y="3922"/>
                  <a:ext cx="5" cy="11"/>
                </a:xfrm>
                <a:custGeom>
                  <a:avLst/>
                  <a:gdLst>
                    <a:gd name="T0" fmla="*/ 4 w 5"/>
                    <a:gd name="T1" fmla="*/ 0 h 11"/>
                    <a:gd name="T2" fmla="*/ 5 w 5"/>
                    <a:gd name="T3" fmla="*/ 2 h 11"/>
                    <a:gd name="T4" fmla="*/ 2 w 5"/>
                    <a:gd name="T5" fmla="*/ 11 h 11"/>
                    <a:gd name="T6" fmla="*/ 0 w 5"/>
                    <a:gd name="T7" fmla="*/ 11 h 11"/>
                    <a:gd name="T8" fmla="*/ 4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4" y="0"/>
                      </a:moveTo>
                      <a:lnTo>
                        <a:pt x="5" y="2"/>
                      </a:lnTo>
                      <a:lnTo>
                        <a:pt x="2" y="11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6" name="Freeform 1391"/>
                <p:cNvSpPr>
                  <a:spLocks/>
                </p:cNvSpPr>
                <p:nvPr/>
              </p:nvSpPr>
              <p:spPr bwMode="auto">
                <a:xfrm>
                  <a:off x="304" y="3911"/>
                  <a:ext cx="5" cy="9"/>
                </a:xfrm>
                <a:custGeom>
                  <a:avLst/>
                  <a:gdLst>
                    <a:gd name="T0" fmla="*/ 3 w 5"/>
                    <a:gd name="T1" fmla="*/ 0 h 9"/>
                    <a:gd name="T2" fmla="*/ 5 w 5"/>
                    <a:gd name="T3" fmla="*/ 0 h 9"/>
                    <a:gd name="T4" fmla="*/ 1 w 5"/>
                    <a:gd name="T5" fmla="*/ 9 h 9"/>
                    <a:gd name="T6" fmla="*/ 0 w 5"/>
                    <a:gd name="T7" fmla="*/ 9 h 9"/>
                    <a:gd name="T8" fmla="*/ 3 w 5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9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1" y="9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7" name="Freeform 1392"/>
                <p:cNvSpPr>
                  <a:spLocks/>
                </p:cNvSpPr>
                <p:nvPr/>
              </p:nvSpPr>
              <p:spPr bwMode="auto">
                <a:xfrm>
                  <a:off x="307" y="3899"/>
                  <a:ext cx="6" cy="11"/>
                </a:xfrm>
                <a:custGeom>
                  <a:avLst/>
                  <a:gdLst>
                    <a:gd name="T0" fmla="*/ 4 w 6"/>
                    <a:gd name="T1" fmla="*/ 0 h 11"/>
                    <a:gd name="T2" fmla="*/ 6 w 6"/>
                    <a:gd name="T3" fmla="*/ 2 h 11"/>
                    <a:gd name="T4" fmla="*/ 2 w 6"/>
                    <a:gd name="T5" fmla="*/ 11 h 11"/>
                    <a:gd name="T6" fmla="*/ 0 w 6"/>
                    <a:gd name="T7" fmla="*/ 9 h 11"/>
                    <a:gd name="T8" fmla="*/ 4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4" y="0"/>
                      </a:moveTo>
                      <a:lnTo>
                        <a:pt x="6" y="2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8" name="Freeform 1393"/>
                <p:cNvSpPr>
                  <a:spLocks/>
                </p:cNvSpPr>
                <p:nvPr/>
              </p:nvSpPr>
              <p:spPr bwMode="auto">
                <a:xfrm>
                  <a:off x="313" y="3888"/>
                  <a:ext cx="5" cy="9"/>
                </a:xfrm>
                <a:custGeom>
                  <a:avLst/>
                  <a:gdLst>
                    <a:gd name="T0" fmla="*/ 3 w 5"/>
                    <a:gd name="T1" fmla="*/ 0 h 9"/>
                    <a:gd name="T2" fmla="*/ 5 w 5"/>
                    <a:gd name="T3" fmla="*/ 0 h 9"/>
                    <a:gd name="T4" fmla="*/ 1 w 5"/>
                    <a:gd name="T5" fmla="*/ 9 h 9"/>
                    <a:gd name="T6" fmla="*/ 0 w 5"/>
                    <a:gd name="T7" fmla="*/ 9 h 9"/>
                    <a:gd name="T8" fmla="*/ 3 w 5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9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1" y="9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9" name="Freeform 1394"/>
                <p:cNvSpPr>
                  <a:spLocks/>
                </p:cNvSpPr>
                <p:nvPr/>
              </p:nvSpPr>
              <p:spPr bwMode="auto">
                <a:xfrm>
                  <a:off x="316" y="3878"/>
                  <a:ext cx="7" cy="9"/>
                </a:xfrm>
                <a:custGeom>
                  <a:avLst/>
                  <a:gdLst>
                    <a:gd name="T0" fmla="*/ 4 w 7"/>
                    <a:gd name="T1" fmla="*/ 0 h 9"/>
                    <a:gd name="T2" fmla="*/ 7 w 7"/>
                    <a:gd name="T3" fmla="*/ 0 h 9"/>
                    <a:gd name="T4" fmla="*/ 2 w 7"/>
                    <a:gd name="T5" fmla="*/ 9 h 9"/>
                    <a:gd name="T6" fmla="*/ 0 w 7"/>
                    <a:gd name="T7" fmla="*/ 9 h 9"/>
                    <a:gd name="T8" fmla="*/ 4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4" y="0"/>
                      </a:moveTo>
                      <a:lnTo>
                        <a:pt x="7" y="0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0" name="Freeform 1395"/>
                <p:cNvSpPr>
                  <a:spLocks/>
                </p:cNvSpPr>
                <p:nvPr/>
              </p:nvSpPr>
              <p:spPr bwMode="auto">
                <a:xfrm>
                  <a:off x="321" y="3865"/>
                  <a:ext cx="8" cy="11"/>
                </a:xfrm>
                <a:custGeom>
                  <a:avLst/>
                  <a:gdLst>
                    <a:gd name="T0" fmla="*/ 6 w 8"/>
                    <a:gd name="T1" fmla="*/ 0 h 11"/>
                    <a:gd name="T2" fmla="*/ 8 w 8"/>
                    <a:gd name="T3" fmla="*/ 2 h 11"/>
                    <a:gd name="T4" fmla="*/ 2 w 8"/>
                    <a:gd name="T5" fmla="*/ 11 h 11"/>
                    <a:gd name="T6" fmla="*/ 0 w 8"/>
                    <a:gd name="T7" fmla="*/ 9 h 11"/>
                    <a:gd name="T8" fmla="*/ 6 w 8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1">
                      <a:moveTo>
                        <a:pt x="6" y="0"/>
                      </a:moveTo>
                      <a:lnTo>
                        <a:pt x="8" y="2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1" name="Freeform 1396"/>
                <p:cNvSpPr>
                  <a:spLocks/>
                </p:cNvSpPr>
                <p:nvPr/>
              </p:nvSpPr>
              <p:spPr bwMode="auto">
                <a:xfrm>
                  <a:off x="231" y="3631"/>
                  <a:ext cx="3" cy="10"/>
                </a:xfrm>
                <a:custGeom>
                  <a:avLst/>
                  <a:gdLst>
                    <a:gd name="T0" fmla="*/ 0 w 3"/>
                    <a:gd name="T1" fmla="*/ 2 h 10"/>
                    <a:gd name="T2" fmla="*/ 2 w 3"/>
                    <a:gd name="T3" fmla="*/ 0 h 10"/>
                    <a:gd name="T4" fmla="*/ 3 w 3"/>
                    <a:gd name="T5" fmla="*/ 10 h 10"/>
                    <a:gd name="T6" fmla="*/ 2 w 3"/>
                    <a:gd name="T7" fmla="*/ 10 h 10"/>
                    <a:gd name="T8" fmla="*/ 0 w 3"/>
                    <a:gd name="T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0">
                      <a:moveTo>
                        <a:pt x="0" y="2"/>
                      </a:moveTo>
                      <a:lnTo>
                        <a:pt x="2" y="0"/>
                      </a:lnTo>
                      <a:lnTo>
                        <a:pt x="3" y="10"/>
                      </a:lnTo>
                      <a:lnTo>
                        <a:pt x="2" y="1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2" name="Rectangle 1397"/>
                <p:cNvSpPr>
                  <a:spLocks noChangeArrowheads="1"/>
                </p:cNvSpPr>
                <p:nvPr/>
              </p:nvSpPr>
              <p:spPr bwMode="auto">
                <a:xfrm>
                  <a:off x="231" y="3620"/>
                  <a:ext cx="2" cy="9"/>
                </a:xfrm>
                <a:prstGeom prst="rect">
                  <a:avLst/>
                </a:pr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3" name="Freeform 1398"/>
                <p:cNvSpPr>
                  <a:spLocks/>
                </p:cNvSpPr>
                <p:nvPr/>
              </p:nvSpPr>
              <p:spPr bwMode="auto">
                <a:xfrm>
                  <a:off x="231" y="3608"/>
                  <a:ext cx="3" cy="9"/>
                </a:xfrm>
                <a:custGeom>
                  <a:avLst/>
                  <a:gdLst>
                    <a:gd name="T0" fmla="*/ 0 w 3"/>
                    <a:gd name="T1" fmla="*/ 0 h 9"/>
                    <a:gd name="T2" fmla="*/ 3 w 3"/>
                    <a:gd name="T3" fmla="*/ 0 h 9"/>
                    <a:gd name="T4" fmla="*/ 2 w 3"/>
                    <a:gd name="T5" fmla="*/ 9 h 9"/>
                    <a:gd name="T6" fmla="*/ 0 w 3"/>
                    <a:gd name="T7" fmla="*/ 9 h 9"/>
                    <a:gd name="T8" fmla="*/ 0 w 3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9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4" name="Freeform 1399"/>
                <p:cNvSpPr>
                  <a:spLocks/>
                </p:cNvSpPr>
                <p:nvPr/>
              </p:nvSpPr>
              <p:spPr bwMode="auto">
                <a:xfrm>
                  <a:off x="231" y="3595"/>
                  <a:ext cx="3" cy="9"/>
                </a:xfrm>
                <a:custGeom>
                  <a:avLst/>
                  <a:gdLst>
                    <a:gd name="T0" fmla="*/ 2 w 3"/>
                    <a:gd name="T1" fmla="*/ 0 h 9"/>
                    <a:gd name="T2" fmla="*/ 3 w 3"/>
                    <a:gd name="T3" fmla="*/ 0 h 9"/>
                    <a:gd name="T4" fmla="*/ 3 w 3"/>
                    <a:gd name="T5" fmla="*/ 9 h 9"/>
                    <a:gd name="T6" fmla="*/ 0 w 3"/>
                    <a:gd name="T7" fmla="*/ 9 h 9"/>
                    <a:gd name="T8" fmla="*/ 2 w 3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9">
                      <a:moveTo>
                        <a:pt x="2" y="0"/>
                      </a:moveTo>
                      <a:lnTo>
                        <a:pt x="3" y="0"/>
                      </a:lnTo>
                      <a:lnTo>
                        <a:pt x="3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5" name="Freeform 1400"/>
                <p:cNvSpPr>
                  <a:spLocks/>
                </p:cNvSpPr>
                <p:nvPr/>
              </p:nvSpPr>
              <p:spPr bwMode="auto">
                <a:xfrm>
                  <a:off x="233" y="3583"/>
                  <a:ext cx="3" cy="9"/>
                </a:xfrm>
                <a:custGeom>
                  <a:avLst/>
                  <a:gdLst>
                    <a:gd name="T0" fmla="*/ 1 w 3"/>
                    <a:gd name="T1" fmla="*/ 0 h 9"/>
                    <a:gd name="T2" fmla="*/ 3 w 3"/>
                    <a:gd name="T3" fmla="*/ 0 h 9"/>
                    <a:gd name="T4" fmla="*/ 3 w 3"/>
                    <a:gd name="T5" fmla="*/ 9 h 9"/>
                    <a:gd name="T6" fmla="*/ 0 w 3"/>
                    <a:gd name="T7" fmla="*/ 9 h 9"/>
                    <a:gd name="T8" fmla="*/ 1 w 3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9">
                      <a:moveTo>
                        <a:pt x="1" y="0"/>
                      </a:moveTo>
                      <a:lnTo>
                        <a:pt x="3" y="0"/>
                      </a:lnTo>
                      <a:lnTo>
                        <a:pt x="3" y="9"/>
                      </a:lnTo>
                      <a:lnTo>
                        <a:pt x="0" y="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6" name="Freeform 1401"/>
                <p:cNvSpPr>
                  <a:spLocks/>
                </p:cNvSpPr>
                <p:nvPr/>
              </p:nvSpPr>
              <p:spPr bwMode="auto">
                <a:xfrm>
                  <a:off x="234" y="3570"/>
                  <a:ext cx="6" cy="11"/>
                </a:xfrm>
                <a:custGeom>
                  <a:avLst/>
                  <a:gdLst>
                    <a:gd name="T0" fmla="*/ 4 w 6"/>
                    <a:gd name="T1" fmla="*/ 0 h 11"/>
                    <a:gd name="T2" fmla="*/ 6 w 6"/>
                    <a:gd name="T3" fmla="*/ 0 h 11"/>
                    <a:gd name="T4" fmla="*/ 4 w 6"/>
                    <a:gd name="T5" fmla="*/ 11 h 11"/>
                    <a:gd name="T6" fmla="*/ 0 w 6"/>
                    <a:gd name="T7" fmla="*/ 9 h 11"/>
                    <a:gd name="T8" fmla="*/ 4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4" y="0"/>
                      </a:moveTo>
                      <a:lnTo>
                        <a:pt x="6" y="0"/>
                      </a:lnTo>
                      <a:lnTo>
                        <a:pt x="4" y="11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7" name="Freeform 1402"/>
                <p:cNvSpPr>
                  <a:spLocks/>
                </p:cNvSpPr>
                <p:nvPr/>
              </p:nvSpPr>
              <p:spPr bwMode="auto">
                <a:xfrm>
                  <a:off x="238" y="3558"/>
                  <a:ext cx="5" cy="11"/>
                </a:xfrm>
                <a:custGeom>
                  <a:avLst/>
                  <a:gdLst>
                    <a:gd name="T0" fmla="*/ 2 w 5"/>
                    <a:gd name="T1" fmla="*/ 0 h 11"/>
                    <a:gd name="T2" fmla="*/ 5 w 5"/>
                    <a:gd name="T3" fmla="*/ 2 h 11"/>
                    <a:gd name="T4" fmla="*/ 2 w 5"/>
                    <a:gd name="T5" fmla="*/ 11 h 11"/>
                    <a:gd name="T6" fmla="*/ 0 w 5"/>
                    <a:gd name="T7" fmla="*/ 11 h 11"/>
                    <a:gd name="T8" fmla="*/ 2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2" y="0"/>
                      </a:moveTo>
                      <a:lnTo>
                        <a:pt x="5" y="2"/>
                      </a:lnTo>
                      <a:lnTo>
                        <a:pt x="2" y="11"/>
                      </a:lnTo>
                      <a:lnTo>
                        <a:pt x="0" y="1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8" name="Freeform 1403"/>
                <p:cNvSpPr>
                  <a:spLocks/>
                </p:cNvSpPr>
                <p:nvPr/>
              </p:nvSpPr>
              <p:spPr bwMode="auto">
                <a:xfrm>
                  <a:off x="242" y="3547"/>
                  <a:ext cx="5" cy="9"/>
                </a:xfrm>
                <a:custGeom>
                  <a:avLst/>
                  <a:gdLst>
                    <a:gd name="T0" fmla="*/ 3 w 5"/>
                    <a:gd name="T1" fmla="*/ 0 h 9"/>
                    <a:gd name="T2" fmla="*/ 5 w 5"/>
                    <a:gd name="T3" fmla="*/ 0 h 9"/>
                    <a:gd name="T4" fmla="*/ 1 w 5"/>
                    <a:gd name="T5" fmla="*/ 9 h 9"/>
                    <a:gd name="T6" fmla="*/ 0 w 5"/>
                    <a:gd name="T7" fmla="*/ 9 h 9"/>
                    <a:gd name="T8" fmla="*/ 3 w 5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9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1" y="9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9" name="Freeform 1404"/>
                <p:cNvSpPr>
                  <a:spLocks/>
                </p:cNvSpPr>
                <p:nvPr/>
              </p:nvSpPr>
              <p:spPr bwMode="auto">
                <a:xfrm>
                  <a:off x="245" y="3535"/>
                  <a:ext cx="5" cy="10"/>
                </a:xfrm>
                <a:custGeom>
                  <a:avLst/>
                  <a:gdLst>
                    <a:gd name="T0" fmla="*/ 4 w 5"/>
                    <a:gd name="T1" fmla="*/ 0 h 10"/>
                    <a:gd name="T2" fmla="*/ 5 w 5"/>
                    <a:gd name="T3" fmla="*/ 2 h 10"/>
                    <a:gd name="T4" fmla="*/ 2 w 5"/>
                    <a:gd name="T5" fmla="*/ 10 h 10"/>
                    <a:gd name="T6" fmla="*/ 0 w 5"/>
                    <a:gd name="T7" fmla="*/ 9 h 10"/>
                    <a:gd name="T8" fmla="*/ 4 w 5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0">
                      <a:moveTo>
                        <a:pt x="4" y="0"/>
                      </a:moveTo>
                      <a:lnTo>
                        <a:pt x="5" y="2"/>
                      </a:lnTo>
                      <a:lnTo>
                        <a:pt x="2" y="10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0" name="Freeform 1405"/>
                <p:cNvSpPr>
                  <a:spLocks/>
                </p:cNvSpPr>
                <p:nvPr/>
              </p:nvSpPr>
              <p:spPr bwMode="auto">
                <a:xfrm>
                  <a:off x="250" y="3524"/>
                  <a:ext cx="6" cy="9"/>
                </a:xfrm>
                <a:custGeom>
                  <a:avLst/>
                  <a:gdLst>
                    <a:gd name="T0" fmla="*/ 4 w 6"/>
                    <a:gd name="T1" fmla="*/ 0 h 9"/>
                    <a:gd name="T2" fmla="*/ 6 w 6"/>
                    <a:gd name="T3" fmla="*/ 0 h 9"/>
                    <a:gd name="T4" fmla="*/ 2 w 6"/>
                    <a:gd name="T5" fmla="*/ 9 h 9"/>
                    <a:gd name="T6" fmla="*/ 0 w 6"/>
                    <a:gd name="T7" fmla="*/ 9 h 9"/>
                    <a:gd name="T8" fmla="*/ 4 w 6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9">
                      <a:moveTo>
                        <a:pt x="4" y="0"/>
                      </a:moveTo>
                      <a:lnTo>
                        <a:pt x="6" y="0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1" name="Freeform 1406"/>
                <p:cNvSpPr>
                  <a:spLocks/>
                </p:cNvSpPr>
                <p:nvPr/>
              </p:nvSpPr>
              <p:spPr bwMode="auto">
                <a:xfrm>
                  <a:off x="254" y="3512"/>
                  <a:ext cx="7" cy="10"/>
                </a:xfrm>
                <a:custGeom>
                  <a:avLst/>
                  <a:gdLst>
                    <a:gd name="T0" fmla="*/ 3 w 7"/>
                    <a:gd name="T1" fmla="*/ 0 h 10"/>
                    <a:gd name="T2" fmla="*/ 7 w 7"/>
                    <a:gd name="T3" fmla="*/ 2 h 10"/>
                    <a:gd name="T4" fmla="*/ 2 w 7"/>
                    <a:gd name="T5" fmla="*/ 10 h 10"/>
                    <a:gd name="T6" fmla="*/ 0 w 7"/>
                    <a:gd name="T7" fmla="*/ 9 h 10"/>
                    <a:gd name="T8" fmla="*/ 3 w 7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0">
                      <a:moveTo>
                        <a:pt x="3" y="0"/>
                      </a:moveTo>
                      <a:lnTo>
                        <a:pt x="7" y="2"/>
                      </a:lnTo>
                      <a:lnTo>
                        <a:pt x="2" y="10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2" name="Freeform 1407"/>
                <p:cNvSpPr>
                  <a:spLocks/>
                </p:cNvSpPr>
                <p:nvPr/>
              </p:nvSpPr>
              <p:spPr bwMode="auto">
                <a:xfrm>
                  <a:off x="259" y="3501"/>
                  <a:ext cx="7" cy="11"/>
                </a:xfrm>
                <a:custGeom>
                  <a:avLst/>
                  <a:gdLst>
                    <a:gd name="T0" fmla="*/ 6 w 7"/>
                    <a:gd name="T1" fmla="*/ 0 h 11"/>
                    <a:gd name="T2" fmla="*/ 7 w 7"/>
                    <a:gd name="T3" fmla="*/ 2 h 11"/>
                    <a:gd name="T4" fmla="*/ 2 w 7"/>
                    <a:gd name="T5" fmla="*/ 11 h 11"/>
                    <a:gd name="T6" fmla="*/ 0 w 7"/>
                    <a:gd name="T7" fmla="*/ 9 h 11"/>
                    <a:gd name="T8" fmla="*/ 6 w 7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1">
                      <a:moveTo>
                        <a:pt x="6" y="0"/>
                      </a:moveTo>
                      <a:lnTo>
                        <a:pt x="7" y="2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3" name="Freeform 1408"/>
                <p:cNvSpPr>
                  <a:spLocks/>
                </p:cNvSpPr>
                <p:nvPr/>
              </p:nvSpPr>
              <p:spPr bwMode="auto">
                <a:xfrm>
                  <a:off x="265" y="3490"/>
                  <a:ext cx="7" cy="11"/>
                </a:xfrm>
                <a:custGeom>
                  <a:avLst/>
                  <a:gdLst>
                    <a:gd name="T0" fmla="*/ 5 w 7"/>
                    <a:gd name="T1" fmla="*/ 0 h 11"/>
                    <a:gd name="T2" fmla="*/ 7 w 7"/>
                    <a:gd name="T3" fmla="*/ 2 h 11"/>
                    <a:gd name="T4" fmla="*/ 1 w 7"/>
                    <a:gd name="T5" fmla="*/ 11 h 11"/>
                    <a:gd name="T6" fmla="*/ 0 w 7"/>
                    <a:gd name="T7" fmla="*/ 9 h 11"/>
                    <a:gd name="T8" fmla="*/ 5 w 7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1">
                      <a:moveTo>
                        <a:pt x="5" y="0"/>
                      </a:moveTo>
                      <a:lnTo>
                        <a:pt x="7" y="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4" name="Freeform 1409"/>
                <p:cNvSpPr>
                  <a:spLocks/>
                </p:cNvSpPr>
                <p:nvPr/>
              </p:nvSpPr>
              <p:spPr bwMode="auto">
                <a:xfrm>
                  <a:off x="272" y="3480"/>
                  <a:ext cx="7" cy="10"/>
                </a:xfrm>
                <a:custGeom>
                  <a:avLst/>
                  <a:gdLst>
                    <a:gd name="T0" fmla="*/ 3 w 7"/>
                    <a:gd name="T1" fmla="*/ 0 h 10"/>
                    <a:gd name="T2" fmla="*/ 7 w 7"/>
                    <a:gd name="T3" fmla="*/ 2 h 10"/>
                    <a:gd name="T4" fmla="*/ 1 w 7"/>
                    <a:gd name="T5" fmla="*/ 10 h 10"/>
                    <a:gd name="T6" fmla="*/ 0 w 7"/>
                    <a:gd name="T7" fmla="*/ 9 h 10"/>
                    <a:gd name="T8" fmla="*/ 3 w 7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0">
                      <a:moveTo>
                        <a:pt x="3" y="0"/>
                      </a:moveTo>
                      <a:lnTo>
                        <a:pt x="7" y="2"/>
                      </a:lnTo>
                      <a:lnTo>
                        <a:pt x="1" y="10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5" name="Freeform 1410"/>
                <p:cNvSpPr>
                  <a:spLocks/>
                </p:cNvSpPr>
                <p:nvPr/>
              </p:nvSpPr>
              <p:spPr bwMode="auto">
                <a:xfrm>
                  <a:off x="277" y="3469"/>
                  <a:ext cx="7" cy="11"/>
                </a:xfrm>
                <a:custGeom>
                  <a:avLst/>
                  <a:gdLst>
                    <a:gd name="T0" fmla="*/ 5 w 7"/>
                    <a:gd name="T1" fmla="*/ 0 h 11"/>
                    <a:gd name="T2" fmla="*/ 7 w 7"/>
                    <a:gd name="T3" fmla="*/ 2 h 11"/>
                    <a:gd name="T4" fmla="*/ 2 w 7"/>
                    <a:gd name="T5" fmla="*/ 11 h 11"/>
                    <a:gd name="T6" fmla="*/ 0 w 7"/>
                    <a:gd name="T7" fmla="*/ 9 h 11"/>
                    <a:gd name="T8" fmla="*/ 5 w 7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1">
                      <a:moveTo>
                        <a:pt x="5" y="0"/>
                      </a:moveTo>
                      <a:lnTo>
                        <a:pt x="7" y="2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6" name="Freeform 1411"/>
                <p:cNvSpPr>
                  <a:spLocks/>
                </p:cNvSpPr>
                <p:nvPr/>
              </p:nvSpPr>
              <p:spPr bwMode="auto">
                <a:xfrm>
                  <a:off x="284" y="3460"/>
                  <a:ext cx="9" cy="9"/>
                </a:xfrm>
                <a:custGeom>
                  <a:avLst/>
                  <a:gdLst>
                    <a:gd name="T0" fmla="*/ 7 w 9"/>
                    <a:gd name="T1" fmla="*/ 0 h 9"/>
                    <a:gd name="T2" fmla="*/ 9 w 9"/>
                    <a:gd name="T3" fmla="*/ 2 h 9"/>
                    <a:gd name="T4" fmla="*/ 2 w 9"/>
                    <a:gd name="T5" fmla="*/ 9 h 9"/>
                    <a:gd name="T6" fmla="*/ 0 w 9"/>
                    <a:gd name="T7" fmla="*/ 7 h 9"/>
                    <a:gd name="T8" fmla="*/ 7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lnTo>
                        <a:pt x="9" y="2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7" name="Freeform 1412"/>
                <p:cNvSpPr>
                  <a:spLocks/>
                </p:cNvSpPr>
                <p:nvPr/>
              </p:nvSpPr>
              <p:spPr bwMode="auto">
                <a:xfrm>
                  <a:off x="291" y="3451"/>
                  <a:ext cx="9" cy="9"/>
                </a:xfrm>
                <a:custGeom>
                  <a:avLst/>
                  <a:gdLst>
                    <a:gd name="T0" fmla="*/ 7 w 9"/>
                    <a:gd name="T1" fmla="*/ 0 h 9"/>
                    <a:gd name="T2" fmla="*/ 9 w 9"/>
                    <a:gd name="T3" fmla="*/ 2 h 9"/>
                    <a:gd name="T4" fmla="*/ 2 w 9"/>
                    <a:gd name="T5" fmla="*/ 9 h 9"/>
                    <a:gd name="T6" fmla="*/ 0 w 9"/>
                    <a:gd name="T7" fmla="*/ 7 h 9"/>
                    <a:gd name="T8" fmla="*/ 7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lnTo>
                        <a:pt x="9" y="2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8" name="Freeform 1413"/>
                <p:cNvSpPr>
                  <a:spLocks/>
                </p:cNvSpPr>
                <p:nvPr/>
              </p:nvSpPr>
              <p:spPr bwMode="auto">
                <a:xfrm>
                  <a:off x="300" y="3442"/>
                  <a:ext cx="9" cy="8"/>
                </a:xfrm>
                <a:custGeom>
                  <a:avLst/>
                  <a:gdLst>
                    <a:gd name="T0" fmla="*/ 7 w 9"/>
                    <a:gd name="T1" fmla="*/ 0 h 8"/>
                    <a:gd name="T2" fmla="*/ 9 w 9"/>
                    <a:gd name="T3" fmla="*/ 2 h 8"/>
                    <a:gd name="T4" fmla="*/ 2 w 9"/>
                    <a:gd name="T5" fmla="*/ 8 h 8"/>
                    <a:gd name="T6" fmla="*/ 0 w 9"/>
                    <a:gd name="T7" fmla="*/ 6 h 8"/>
                    <a:gd name="T8" fmla="*/ 7 w 9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7" y="0"/>
                      </a:moveTo>
                      <a:lnTo>
                        <a:pt x="9" y="2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9" name="Freeform 1414"/>
                <p:cNvSpPr>
                  <a:spLocks/>
                </p:cNvSpPr>
                <p:nvPr/>
              </p:nvSpPr>
              <p:spPr bwMode="auto">
                <a:xfrm>
                  <a:off x="309" y="3434"/>
                  <a:ext cx="9" cy="8"/>
                </a:xfrm>
                <a:custGeom>
                  <a:avLst/>
                  <a:gdLst>
                    <a:gd name="T0" fmla="*/ 7 w 9"/>
                    <a:gd name="T1" fmla="*/ 0 h 8"/>
                    <a:gd name="T2" fmla="*/ 9 w 9"/>
                    <a:gd name="T3" fmla="*/ 1 h 8"/>
                    <a:gd name="T4" fmla="*/ 2 w 9"/>
                    <a:gd name="T5" fmla="*/ 8 h 8"/>
                    <a:gd name="T6" fmla="*/ 0 w 9"/>
                    <a:gd name="T7" fmla="*/ 7 h 8"/>
                    <a:gd name="T8" fmla="*/ 7 w 9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7" y="0"/>
                      </a:moveTo>
                      <a:lnTo>
                        <a:pt x="9" y="1"/>
                      </a:lnTo>
                      <a:lnTo>
                        <a:pt x="2" y="8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0" name="Freeform 1415"/>
                <p:cNvSpPr>
                  <a:spLocks/>
                </p:cNvSpPr>
                <p:nvPr/>
              </p:nvSpPr>
              <p:spPr bwMode="auto">
                <a:xfrm>
                  <a:off x="318" y="3426"/>
                  <a:ext cx="9" cy="8"/>
                </a:xfrm>
                <a:custGeom>
                  <a:avLst/>
                  <a:gdLst>
                    <a:gd name="T0" fmla="*/ 7 w 9"/>
                    <a:gd name="T1" fmla="*/ 0 h 8"/>
                    <a:gd name="T2" fmla="*/ 9 w 9"/>
                    <a:gd name="T3" fmla="*/ 2 h 8"/>
                    <a:gd name="T4" fmla="*/ 2 w 9"/>
                    <a:gd name="T5" fmla="*/ 8 h 8"/>
                    <a:gd name="T6" fmla="*/ 0 w 9"/>
                    <a:gd name="T7" fmla="*/ 6 h 8"/>
                    <a:gd name="T8" fmla="*/ 7 w 9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7" y="0"/>
                      </a:moveTo>
                      <a:lnTo>
                        <a:pt x="9" y="2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1" name="Freeform 1416"/>
                <p:cNvSpPr>
                  <a:spLocks/>
                </p:cNvSpPr>
                <p:nvPr/>
              </p:nvSpPr>
              <p:spPr bwMode="auto">
                <a:xfrm>
                  <a:off x="329" y="3419"/>
                  <a:ext cx="8" cy="7"/>
                </a:xfrm>
                <a:custGeom>
                  <a:avLst/>
                  <a:gdLst>
                    <a:gd name="T0" fmla="*/ 7 w 8"/>
                    <a:gd name="T1" fmla="*/ 0 h 7"/>
                    <a:gd name="T2" fmla="*/ 8 w 8"/>
                    <a:gd name="T3" fmla="*/ 2 h 7"/>
                    <a:gd name="T4" fmla="*/ 0 w 8"/>
                    <a:gd name="T5" fmla="*/ 7 h 7"/>
                    <a:gd name="T6" fmla="*/ 0 w 8"/>
                    <a:gd name="T7" fmla="*/ 6 h 7"/>
                    <a:gd name="T8" fmla="*/ 7 w 8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7" y="0"/>
                      </a:moveTo>
                      <a:lnTo>
                        <a:pt x="8" y="2"/>
                      </a:lnTo>
                      <a:lnTo>
                        <a:pt x="0" y="7"/>
                      </a:lnTo>
                      <a:lnTo>
                        <a:pt x="0" y="6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2" name="Freeform 1417"/>
                <p:cNvSpPr>
                  <a:spLocks/>
                </p:cNvSpPr>
                <p:nvPr/>
              </p:nvSpPr>
              <p:spPr bwMode="auto">
                <a:xfrm>
                  <a:off x="257" y="3643"/>
                  <a:ext cx="4" cy="9"/>
                </a:xfrm>
                <a:custGeom>
                  <a:avLst/>
                  <a:gdLst>
                    <a:gd name="T0" fmla="*/ 0 w 4"/>
                    <a:gd name="T1" fmla="*/ 0 h 9"/>
                    <a:gd name="T2" fmla="*/ 4 w 4"/>
                    <a:gd name="T3" fmla="*/ 0 h 9"/>
                    <a:gd name="T4" fmla="*/ 4 w 4"/>
                    <a:gd name="T5" fmla="*/ 9 h 9"/>
                    <a:gd name="T6" fmla="*/ 2 w 4"/>
                    <a:gd name="T7" fmla="*/ 9 h 9"/>
                    <a:gd name="T8" fmla="*/ 0 w 4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9">
                      <a:moveTo>
                        <a:pt x="0" y="0"/>
                      </a:moveTo>
                      <a:lnTo>
                        <a:pt x="4" y="0"/>
                      </a:lnTo>
                      <a:lnTo>
                        <a:pt x="4" y="9"/>
                      </a:lnTo>
                      <a:lnTo>
                        <a:pt x="2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3" name="Rectangle 1418"/>
                <p:cNvSpPr>
                  <a:spLocks noChangeArrowheads="1"/>
                </p:cNvSpPr>
                <p:nvPr/>
              </p:nvSpPr>
              <p:spPr bwMode="auto">
                <a:xfrm>
                  <a:off x="257" y="3631"/>
                  <a:ext cx="4" cy="10"/>
                </a:xfrm>
                <a:prstGeom prst="rect">
                  <a:avLst/>
                </a:pr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4" name="Freeform 1419"/>
                <p:cNvSpPr>
                  <a:spLocks/>
                </p:cNvSpPr>
                <p:nvPr/>
              </p:nvSpPr>
              <p:spPr bwMode="auto">
                <a:xfrm>
                  <a:off x="257" y="3618"/>
                  <a:ext cx="4" cy="11"/>
                </a:xfrm>
                <a:custGeom>
                  <a:avLst/>
                  <a:gdLst>
                    <a:gd name="T0" fmla="*/ 2 w 4"/>
                    <a:gd name="T1" fmla="*/ 0 h 11"/>
                    <a:gd name="T2" fmla="*/ 4 w 4"/>
                    <a:gd name="T3" fmla="*/ 0 h 11"/>
                    <a:gd name="T4" fmla="*/ 4 w 4"/>
                    <a:gd name="T5" fmla="*/ 11 h 11"/>
                    <a:gd name="T6" fmla="*/ 0 w 4"/>
                    <a:gd name="T7" fmla="*/ 11 h 11"/>
                    <a:gd name="T8" fmla="*/ 2 w 4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1">
                      <a:moveTo>
                        <a:pt x="2" y="0"/>
                      </a:moveTo>
                      <a:lnTo>
                        <a:pt x="4" y="0"/>
                      </a:lnTo>
                      <a:lnTo>
                        <a:pt x="4" y="11"/>
                      </a:lnTo>
                      <a:lnTo>
                        <a:pt x="0" y="1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5" name="Freeform 1420"/>
                <p:cNvSpPr>
                  <a:spLocks/>
                </p:cNvSpPr>
                <p:nvPr/>
              </p:nvSpPr>
              <p:spPr bwMode="auto">
                <a:xfrm>
                  <a:off x="259" y="3606"/>
                  <a:ext cx="4" cy="11"/>
                </a:xfrm>
                <a:custGeom>
                  <a:avLst/>
                  <a:gdLst>
                    <a:gd name="T0" fmla="*/ 0 w 4"/>
                    <a:gd name="T1" fmla="*/ 0 h 11"/>
                    <a:gd name="T2" fmla="*/ 4 w 4"/>
                    <a:gd name="T3" fmla="*/ 0 h 11"/>
                    <a:gd name="T4" fmla="*/ 2 w 4"/>
                    <a:gd name="T5" fmla="*/ 11 h 11"/>
                    <a:gd name="T6" fmla="*/ 0 w 4"/>
                    <a:gd name="T7" fmla="*/ 11 h 11"/>
                    <a:gd name="T8" fmla="*/ 0 w 4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1">
                      <a:moveTo>
                        <a:pt x="0" y="0"/>
                      </a:moveTo>
                      <a:lnTo>
                        <a:pt x="4" y="0"/>
                      </a:lnTo>
                      <a:lnTo>
                        <a:pt x="2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6" name="Freeform 1421"/>
                <p:cNvSpPr>
                  <a:spLocks/>
                </p:cNvSpPr>
                <p:nvPr/>
              </p:nvSpPr>
              <p:spPr bwMode="auto">
                <a:xfrm>
                  <a:off x="261" y="3593"/>
                  <a:ext cx="4" cy="11"/>
                </a:xfrm>
                <a:custGeom>
                  <a:avLst/>
                  <a:gdLst>
                    <a:gd name="T0" fmla="*/ 2 w 4"/>
                    <a:gd name="T1" fmla="*/ 0 h 11"/>
                    <a:gd name="T2" fmla="*/ 4 w 4"/>
                    <a:gd name="T3" fmla="*/ 2 h 11"/>
                    <a:gd name="T4" fmla="*/ 2 w 4"/>
                    <a:gd name="T5" fmla="*/ 11 h 11"/>
                    <a:gd name="T6" fmla="*/ 0 w 4"/>
                    <a:gd name="T7" fmla="*/ 11 h 11"/>
                    <a:gd name="T8" fmla="*/ 2 w 4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1">
                      <a:moveTo>
                        <a:pt x="2" y="0"/>
                      </a:moveTo>
                      <a:lnTo>
                        <a:pt x="4" y="2"/>
                      </a:lnTo>
                      <a:lnTo>
                        <a:pt x="2" y="11"/>
                      </a:lnTo>
                      <a:lnTo>
                        <a:pt x="0" y="1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7" name="Freeform 1422"/>
                <p:cNvSpPr>
                  <a:spLocks/>
                </p:cNvSpPr>
                <p:nvPr/>
              </p:nvSpPr>
              <p:spPr bwMode="auto">
                <a:xfrm>
                  <a:off x="263" y="3583"/>
                  <a:ext cx="3" cy="9"/>
                </a:xfrm>
                <a:custGeom>
                  <a:avLst/>
                  <a:gdLst>
                    <a:gd name="T0" fmla="*/ 2 w 3"/>
                    <a:gd name="T1" fmla="*/ 0 h 9"/>
                    <a:gd name="T2" fmla="*/ 3 w 3"/>
                    <a:gd name="T3" fmla="*/ 0 h 9"/>
                    <a:gd name="T4" fmla="*/ 2 w 3"/>
                    <a:gd name="T5" fmla="*/ 9 h 9"/>
                    <a:gd name="T6" fmla="*/ 0 w 3"/>
                    <a:gd name="T7" fmla="*/ 9 h 9"/>
                    <a:gd name="T8" fmla="*/ 2 w 3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9">
                      <a:moveTo>
                        <a:pt x="2" y="0"/>
                      </a:moveTo>
                      <a:lnTo>
                        <a:pt x="3" y="0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8" name="Freeform 1423"/>
                <p:cNvSpPr>
                  <a:spLocks/>
                </p:cNvSpPr>
                <p:nvPr/>
              </p:nvSpPr>
              <p:spPr bwMode="auto">
                <a:xfrm>
                  <a:off x="265" y="3570"/>
                  <a:ext cx="5" cy="11"/>
                </a:xfrm>
                <a:custGeom>
                  <a:avLst/>
                  <a:gdLst>
                    <a:gd name="T0" fmla="*/ 3 w 5"/>
                    <a:gd name="T1" fmla="*/ 0 h 11"/>
                    <a:gd name="T2" fmla="*/ 5 w 5"/>
                    <a:gd name="T3" fmla="*/ 0 h 11"/>
                    <a:gd name="T4" fmla="*/ 3 w 5"/>
                    <a:gd name="T5" fmla="*/ 11 h 11"/>
                    <a:gd name="T6" fmla="*/ 0 w 5"/>
                    <a:gd name="T7" fmla="*/ 9 h 11"/>
                    <a:gd name="T8" fmla="*/ 3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3" y="11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9" name="Freeform 1424"/>
                <p:cNvSpPr>
                  <a:spLocks/>
                </p:cNvSpPr>
                <p:nvPr/>
              </p:nvSpPr>
              <p:spPr bwMode="auto">
                <a:xfrm>
                  <a:off x="268" y="3558"/>
                  <a:ext cx="5" cy="11"/>
                </a:xfrm>
                <a:custGeom>
                  <a:avLst/>
                  <a:gdLst>
                    <a:gd name="T0" fmla="*/ 4 w 5"/>
                    <a:gd name="T1" fmla="*/ 0 h 11"/>
                    <a:gd name="T2" fmla="*/ 5 w 5"/>
                    <a:gd name="T3" fmla="*/ 2 h 11"/>
                    <a:gd name="T4" fmla="*/ 4 w 5"/>
                    <a:gd name="T5" fmla="*/ 11 h 11"/>
                    <a:gd name="T6" fmla="*/ 0 w 5"/>
                    <a:gd name="T7" fmla="*/ 9 h 11"/>
                    <a:gd name="T8" fmla="*/ 4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4" y="0"/>
                      </a:moveTo>
                      <a:lnTo>
                        <a:pt x="5" y="2"/>
                      </a:lnTo>
                      <a:lnTo>
                        <a:pt x="4" y="11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0" name="Freeform 1425"/>
                <p:cNvSpPr>
                  <a:spLocks/>
                </p:cNvSpPr>
                <p:nvPr/>
              </p:nvSpPr>
              <p:spPr bwMode="auto">
                <a:xfrm>
                  <a:off x="272" y="3547"/>
                  <a:ext cx="7" cy="9"/>
                </a:xfrm>
                <a:custGeom>
                  <a:avLst/>
                  <a:gdLst>
                    <a:gd name="T0" fmla="*/ 3 w 7"/>
                    <a:gd name="T1" fmla="*/ 0 h 9"/>
                    <a:gd name="T2" fmla="*/ 7 w 7"/>
                    <a:gd name="T3" fmla="*/ 0 h 9"/>
                    <a:gd name="T4" fmla="*/ 3 w 7"/>
                    <a:gd name="T5" fmla="*/ 9 h 9"/>
                    <a:gd name="T6" fmla="*/ 0 w 7"/>
                    <a:gd name="T7" fmla="*/ 9 h 9"/>
                    <a:gd name="T8" fmla="*/ 3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3" y="0"/>
                      </a:moveTo>
                      <a:lnTo>
                        <a:pt x="7" y="0"/>
                      </a:lnTo>
                      <a:lnTo>
                        <a:pt x="3" y="9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1" name="Freeform 1426"/>
                <p:cNvSpPr>
                  <a:spLocks/>
                </p:cNvSpPr>
                <p:nvPr/>
              </p:nvSpPr>
              <p:spPr bwMode="auto">
                <a:xfrm>
                  <a:off x="277" y="3535"/>
                  <a:ext cx="5" cy="10"/>
                </a:xfrm>
                <a:custGeom>
                  <a:avLst/>
                  <a:gdLst>
                    <a:gd name="T0" fmla="*/ 4 w 5"/>
                    <a:gd name="T1" fmla="*/ 0 h 10"/>
                    <a:gd name="T2" fmla="*/ 5 w 5"/>
                    <a:gd name="T3" fmla="*/ 2 h 10"/>
                    <a:gd name="T4" fmla="*/ 2 w 5"/>
                    <a:gd name="T5" fmla="*/ 10 h 10"/>
                    <a:gd name="T6" fmla="*/ 0 w 5"/>
                    <a:gd name="T7" fmla="*/ 9 h 10"/>
                    <a:gd name="T8" fmla="*/ 4 w 5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0">
                      <a:moveTo>
                        <a:pt x="4" y="0"/>
                      </a:moveTo>
                      <a:lnTo>
                        <a:pt x="5" y="2"/>
                      </a:lnTo>
                      <a:lnTo>
                        <a:pt x="2" y="10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2" name="Freeform 1427"/>
                <p:cNvSpPr>
                  <a:spLocks/>
                </p:cNvSpPr>
                <p:nvPr/>
              </p:nvSpPr>
              <p:spPr bwMode="auto">
                <a:xfrm>
                  <a:off x="282" y="3524"/>
                  <a:ext cx="6" cy="11"/>
                </a:xfrm>
                <a:custGeom>
                  <a:avLst/>
                  <a:gdLst>
                    <a:gd name="T0" fmla="*/ 4 w 6"/>
                    <a:gd name="T1" fmla="*/ 0 h 11"/>
                    <a:gd name="T2" fmla="*/ 6 w 6"/>
                    <a:gd name="T3" fmla="*/ 2 h 11"/>
                    <a:gd name="T4" fmla="*/ 2 w 6"/>
                    <a:gd name="T5" fmla="*/ 11 h 11"/>
                    <a:gd name="T6" fmla="*/ 0 w 6"/>
                    <a:gd name="T7" fmla="*/ 9 h 11"/>
                    <a:gd name="T8" fmla="*/ 4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4" y="0"/>
                      </a:moveTo>
                      <a:lnTo>
                        <a:pt x="6" y="2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3" name="Freeform 1428"/>
                <p:cNvSpPr>
                  <a:spLocks/>
                </p:cNvSpPr>
                <p:nvPr/>
              </p:nvSpPr>
              <p:spPr bwMode="auto">
                <a:xfrm>
                  <a:off x="286" y="3514"/>
                  <a:ext cx="7" cy="8"/>
                </a:xfrm>
                <a:custGeom>
                  <a:avLst/>
                  <a:gdLst>
                    <a:gd name="T0" fmla="*/ 5 w 7"/>
                    <a:gd name="T1" fmla="*/ 0 h 8"/>
                    <a:gd name="T2" fmla="*/ 7 w 7"/>
                    <a:gd name="T3" fmla="*/ 0 h 8"/>
                    <a:gd name="T4" fmla="*/ 3 w 7"/>
                    <a:gd name="T5" fmla="*/ 8 h 8"/>
                    <a:gd name="T6" fmla="*/ 0 w 7"/>
                    <a:gd name="T7" fmla="*/ 8 h 8"/>
                    <a:gd name="T8" fmla="*/ 5 w 7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5" y="0"/>
                      </a:moveTo>
                      <a:lnTo>
                        <a:pt x="7" y="0"/>
                      </a:lnTo>
                      <a:lnTo>
                        <a:pt x="3" y="8"/>
                      </a:lnTo>
                      <a:lnTo>
                        <a:pt x="0" y="8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4" name="Freeform 1429"/>
                <p:cNvSpPr>
                  <a:spLocks/>
                </p:cNvSpPr>
                <p:nvPr/>
              </p:nvSpPr>
              <p:spPr bwMode="auto">
                <a:xfrm>
                  <a:off x="293" y="3503"/>
                  <a:ext cx="5" cy="9"/>
                </a:xfrm>
                <a:custGeom>
                  <a:avLst/>
                  <a:gdLst>
                    <a:gd name="T0" fmla="*/ 4 w 5"/>
                    <a:gd name="T1" fmla="*/ 0 h 9"/>
                    <a:gd name="T2" fmla="*/ 5 w 5"/>
                    <a:gd name="T3" fmla="*/ 0 h 9"/>
                    <a:gd name="T4" fmla="*/ 2 w 5"/>
                    <a:gd name="T5" fmla="*/ 9 h 9"/>
                    <a:gd name="T6" fmla="*/ 0 w 5"/>
                    <a:gd name="T7" fmla="*/ 9 h 9"/>
                    <a:gd name="T8" fmla="*/ 4 w 5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lnTo>
                        <a:pt x="5" y="0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5" name="Freeform 1430"/>
                <p:cNvSpPr>
                  <a:spLocks/>
                </p:cNvSpPr>
                <p:nvPr/>
              </p:nvSpPr>
              <p:spPr bwMode="auto">
                <a:xfrm>
                  <a:off x="298" y="3492"/>
                  <a:ext cx="7" cy="9"/>
                </a:xfrm>
                <a:custGeom>
                  <a:avLst/>
                  <a:gdLst>
                    <a:gd name="T0" fmla="*/ 6 w 7"/>
                    <a:gd name="T1" fmla="*/ 0 h 9"/>
                    <a:gd name="T2" fmla="*/ 7 w 7"/>
                    <a:gd name="T3" fmla="*/ 0 h 9"/>
                    <a:gd name="T4" fmla="*/ 2 w 7"/>
                    <a:gd name="T5" fmla="*/ 9 h 9"/>
                    <a:gd name="T6" fmla="*/ 0 w 7"/>
                    <a:gd name="T7" fmla="*/ 7 h 9"/>
                    <a:gd name="T8" fmla="*/ 6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6" y="0"/>
                      </a:moveTo>
                      <a:lnTo>
                        <a:pt x="7" y="0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6" name="Freeform 1431"/>
                <p:cNvSpPr>
                  <a:spLocks/>
                </p:cNvSpPr>
                <p:nvPr/>
              </p:nvSpPr>
              <p:spPr bwMode="auto">
                <a:xfrm>
                  <a:off x="305" y="3482"/>
                  <a:ext cx="8" cy="8"/>
                </a:xfrm>
                <a:custGeom>
                  <a:avLst/>
                  <a:gdLst>
                    <a:gd name="T0" fmla="*/ 6 w 8"/>
                    <a:gd name="T1" fmla="*/ 0 h 8"/>
                    <a:gd name="T2" fmla="*/ 8 w 8"/>
                    <a:gd name="T3" fmla="*/ 1 h 8"/>
                    <a:gd name="T4" fmla="*/ 2 w 8"/>
                    <a:gd name="T5" fmla="*/ 8 h 8"/>
                    <a:gd name="T6" fmla="*/ 0 w 8"/>
                    <a:gd name="T7" fmla="*/ 8 h 8"/>
                    <a:gd name="T8" fmla="*/ 6 w 8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6" y="0"/>
                      </a:moveTo>
                      <a:lnTo>
                        <a:pt x="8" y="1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7" name="Freeform 1432"/>
                <p:cNvSpPr>
                  <a:spLocks/>
                </p:cNvSpPr>
                <p:nvPr/>
              </p:nvSpPr>
              <p:spPr bwMode="auto">
                <a:xfrm>
                  <a:off x="313" y="3471"/>
                  <a:ext cx="7" cy="11"/>
                </a:xfrm>
                <a:custGeom>
                  <a:avLst/>
                  <a:gdLst>
                    <a:gd name="T0" fmla="*/ 5 w 7"/>
                    <a:gd name="T1" fmla="*/ 0 h 11"/>
                    <a:gd name="T2" fmla="*/ 7 w 7"/>
                    <a:gd name="T3" fmla="*/ 2 h 11"/>
                    <a:gd name="T4" fmla="*/ 1 w 7"/>
                    <a:gd name="T5" fmla="*/ 11 h 11"/>
                    <a:gd name="T6" fmla="*/ 0 w 7"/>
                    <a:gd name="T7" fmla="*/ 9 h 11"/>
                    <a:gd name="T8" fmla="*/ 5 w 7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1">
                      <a:moveTo>
                        <a:pt x="5" y="0"/>
                      </a:moveTo>
                      <a:lnTo>
                        <a:pt x="7" y="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8" name="Freeform 1433"/>
                <p:cNvSpPr>
                  <a:spLocks/>
                </p:cNvSpPr>
                <p:nvPr/>
              </p:nvSpPr>
              <p:spPr bwMode="auto">
                <a:xfrm>
                  <a:off x="320" y="3462"/>
                  <a:ext cx="7" cy="9"/>
                </a:xfrm>
                <a:custGeom>
                  <a:avLst/>
                  <a:gdLst>
                    <a:gd name="T0" fmla="*/ 5 w 7"/>
                    <a:gd name="T1" fmla="*/ 0 h 9"/>
                    <a:gd name="T2" fmla="*/ 7 w 7"/>
                    <a:gd name="T3" fmla="*/ 2 h 9"/>
                    <a:gd name="T4" fmla="*/ 1 w 7"/>
                    <a:gd name="T5" fmla="*/ 9 h 9"/>
                    <a:gd name="T6" fmla="*/ 0 w 7"/>
                    <a:gd name="T7" fmla="*/ 7 h 9"/>
                    <a:gd name="T8" fmla="*/ 5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5" y="0"/>
                      </a:moveTo>
                      <a:lnTo>
                        <a:pt x="7" y="2"/>
                      </a:lnTo>
                      <a:lnTo>
                        <a:pt x="1" y="9"/>
                      </a:lnTo>
                      <a:lnTo>
                        <a:pt x="0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9" name="Freeform 1434"/>
                <p:cNvSpPr>
                  <a:spLocks/>
                </p:cNvSpPr>
                <p:nvPr/>
              </p:nvSpPr>
              <p:spPr bwMode="auto">
                <a:xfrm>
                  <a:off x="327" y="3453"/>
                  <a:ext cx="9" cy="9"/>
                </a:xfrm>
                <a:custGeom>
                  <a:avLst/>
                  <a:gdLst>
                    <a:gd name="T0" fmla="*/ 7 w 9"/>
                    <a:gd name="T1" fmla="*/ 0 h 9"/>
                    <a:gd name="T2" fmla="*/ 9 w 9"/>
                    <a:gd name="T3" fmla="*/ 2 h 9"/>
                    <a:gd name="T4" fmla="*/ 2 w 9"/>
                    <a:gd name="T5" fmla="*/ 9 h 9"/>
                    <a:gd name="T6" fmla="*/ 0 w 9"/>
                    <a:gd name="T7" fmla="*/ 7 h 9"/>
                    <a:gd name="T8" fmla="*/ 7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lnTo>
                        <a:pt x="9" y="2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0" name="Freeform 1435"/>
                <p:cNvSpPr>
                  <a:spLocks/>
                </p:cNvSpPr>
                <p:nvPr/>
              </p:nvSpPr>
              <p:spPr bwMode="auto">
                <a:xfrm>
                  <a:off x="336" y="3444"/>
                  <a:ext cx="9" cy="9"/>
                </a:xfrm>
                <a:custGeom>
                  <a:avLst/>
                  <a:gdLst>
                    <a:gd name="T0" fmla="*/ 7 w 9"/>
                    <a:gd name="T1" fmla="*/ 0 h 9"/>
                    <a:gd name="T2" fmla="*/ 9 w 9"/>
                    <a:gd name="T3" fmla="*/ 4 h 9"/>
                    <a:gd name="T4" fmla="*/ 1 w 9"/>
                    <a:gd name="T5" fmla="*/ 9 h 9"/>
                    <a:gd name="T6" fmla="*/ 0 w 9"/>
                    <a:gd name="T7" fmla="*/ 7 h 9"/>
                    <a:gd name="T8" fmla="*/ 7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lnTo>
                        <a:pt x="9" y="4"/>
                      </a:lnTo>
                      <a:lnTo>
                        <a:pt x="1" y="9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1" name="Freeform 1436"/>
                <p:cNvSpPr>
                  <a:spLocks/>
                </p:cNvSpPr>
                <p:nvPr/>
              </p:nvSpPr>
              <p:spPr bwMode="auto">
                <a:xfrm>
                  <a:off x="346" y="3437"/>
                  <a:ext cx="9" cy="7"/>
                </a:xfrm>
                <a:custGeom>
                  <a:avLst/>
                  <a:gdLst>
                    <a:gd name="T0" fmla="*/ 7 w 9"/>
                    <a:gd name="T1" fmla="*/ 0 h 7"/>
                    <a:gd name="T2" fmla="*/ 9 w 9"/>
                    <a:gd name="T3" fmla="*/ 2 h 7"/>
                    <a:gd name="T4" fmla="*/ 0 w 9"/>
                    <a:gd name="T5" fmla="*/ 7 h 7"/>
                    <a:gd name="T6" fmla="*/ 0 w 9"/>
                    <a:gd name="T7" fmla="*/ 5 h 7"/>
                    <a:gd name="T8" fmla="*/ 7 w 9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7" y="0"/>
                      </a:moveTo>
                      <a:lnTo>
                        <a:pt x="9" y="2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2" name="Freeform 1437"/>
                <p:cNvSpPr>
                  <a:spLocks/>
                </p:cNvSpPr>
                <p:nvPr/>
              </p:nvSpPr>
              <p:spPr bwMode="auto">
                <a:xfrm>
                  <a:off x="355" y="3430"/>
                  <a:ext cx="9" cy="7"/>
                </a:xfrm>
                <a:custGeom>
                  <a:avLst/>
                  <a:gdLst>
                    <a:gd name="T0" fmla="*/ 9 w 9"/>
                    <a:gd name="T1" fmla="*/ 0 h 7"/>
                    <a:gd name="T2" fmla="*/ 9 w 9"/>
                    <a:gd name="T3" fmla="*/ 4 h 7"/>
                    <a:gd name="T4" fmla="*/ 2 w 9"/>
                    <a:gd name="T5" fmla="*/ 7 h 7"/>
                    <a:gd name="T6" fmla="*/ 0 w 9"/>
                    <a:gd name="T7" fmla="*/ 5 h 7"/>
                    <a:gd name="T8" fmla="*/ 9 w 9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9" y="0"/>
                      </a:moveTo>
                      <a:lnTo>
                        <a:pt x="9" y="4"/>
                      </a:lnTo>
                      <a:lnTo>
                        <a:pt x="2" y="7"/>
                      </a:lnTo>
                      <a:lnTo>
                        <a:pt x="0" y="5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3" name="Freeform 1438"/>
                <p:cNvSpPr>
                  <a:spLocks/>
                </p:cNvSpPr>
                <p:nvPr/>
              </p:nvSpPr>
              <p:spPr bwMode="auto">
                <a:xfrm>
                  <a:off x="286" y="3654"/>
                  <a:ext cx="3" cy="10"/>
                </a:xfrm>
                <a:custGeom>
                  <a:avLst/>
                  <a:gdLst>
                    <a:gd name="T0" fmla="*/ 0 w 3"/>
                    <a:gd name="T1" fmla="*/ 2 h 10"/>
                    <a:gd name="T2" fmla="*/ 2 w 3"/>
                    <a:gd name="T3" fmla="*/ 0 h 10"/>
                    <a:gd name="T4" fmla="*/ 3 w 3"/>
                    <a:gd name="T5" fmla="*/ 10 h 10"/>
                    <a:gd name="T6" fmla="*/ 0 w 3"/>
                    <a:gd name="T7" fmla="*/ 10 h 10"/>
                    <a:gd name="T8" fmla="*/ 0 w 3"/>
                    <a:gd name="T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0">
                      <a:moveTo>
                        <a:pt x="0" y="2"/>
                      </a:moveTo>
                      <a:lnTo>
                        <a:pt x="2" y="0"/>
                      </a:lnTo>
                      <a:lnTo>
                        <a:pt x="3" y="10"/>
                      </a:lnTo>
                      <a:lnTo>
                        <a:pt x="0" y="1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4" name="Rectangle 1439"/>
                <p:cNvSpPr>
                  <a:spLocks noChangeArrowheads="1"/>
                </p:cNvSpPr>
                <p:nvPr/>
              </p:nvSpPr>
              <p:spPr bwMode="auto">
                <a:xfrm>
                  <a:off x="286" y="3643"/>
                  <a:ext cx="2" cy="9"/>
                </a:xfrm>
                <a:prstGeom prst="rect">
                  <a:avLst/>
                </a:pr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5" name="Rectangle 1440"/>
                <p:cNvSpPr>
                  <a:spLocks noChangeArrowheads="1"/>
                </p:cNvSpPr>
                <p:nvPr/>
              </p:nvSpPr>
              <p:spPr bwMode="auto">
                <a:xfrm>
                  <a:off x="286" y="3631"/>
                  <a:ext cx="2" cy="9"/>
                </a:xfrm>
                <a:prstGeom prst="rect">
                  <a:avLst/>
                </a:pr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6" name="Freeform 1441"/>
                <p:cNvSpPr>
                  <a:spLocks/>
                </p:cNvSpPr>
                <p:nvPr/>
              </p:nvSpPr>
              <p:spPr bwMode="auto">
                <a:xfrm>
                  <a:off x="286" y="3618"/>
                  <a:ext cx="3" cy="9"/>
                </a:xfrm>
                <a:custGeom>
                  <a:avLst/>
                  <a:gdLst>
                    <a:gd name="T0" fmla="*/ 2 w 3"/>
                    <a:gd name="T1" fmla="*/ 0 h 9"/>
                    <a:gd name="T2" fmla="*/ 3 w 3"/>
                    <a:gd name="T3" fmla="*/ 0 h 9"/>
                    <a:gd name="T4" fmla="*/ 3 w 3"/>
                    <a:gd name="T5" fmla="*/ 9 h 9"/>
                    <a:gd name="T6" fmla="*/ 0 w 3"/>
                    <a:gd name="T7" fmla="*/ 9 h 9"/>
                    <a:gd name="T8" fmla="*/ 2 w 3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9">
                      <a:moveTo>
                        <a:pt x="2" y="0"/>
                      </a:moveTo>
                      <a:lnTo>
                        <a:pt x="3" y="0"/>
                      </a:lnTo>
                      <a:lnTo>
                        <a:pt x="3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7" name="Freeform 1442"/>
                <p:cNvSpPr>
                  <a:spLocks/>
                </p:cNvSpPr>
                <p:nvPr/>
              </p:nvSpPr>
              <p:spPr bwMode="auto">
                <a:xfrm>
                  <a:off x="288" y="3606"/>
                  <a:ext cx="3" cy="11"/>
                </a:xfrm>
                <a:custGeom>
                  <a:avLst/>
                  <a:gdLst>
                    <a:gd name="T0" fmla="*/ 1 w 3"/>
                    <a:gd name="T1" fmla="*/ 0 h 11"/>
                    <a:gd name="T2" fmla="*/ 3 w 3"/>
                    <a:gd name="T3" fmla="*/ 0 h 11"/>
                    <a:gd name="T4" fmla="*/ 1 w 3"/>
                    <a:gd name="T5" fmla="*/ 11 h 11"/>
                    <a:gd name="T6" fmla="*/ 0 w 3"/>
                    <a:gd name="T7" fmla="*/ 9 h 11"/>
                    <a:gd name="T8" fmla="*/ 1 w 3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1">
                      <a:moveTo>
                        <a:pt x="1" y="0"/>
                      </a:moveTo>
                      <a:lnTo>
                        <a:pt x="3" y="0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8" name="Freeform 1443"/>
                <p:cNvSpPr>
                  <a:spLocks/>
                </p:cNvSpPr>
                <p:nvPr/>
              </p:nvSpPr>
              <p:spPr bwMode="auto">
                <a:xfrm>
                  <a:off x="289" y="3593"/>
                  <a:ext cx="6" cy="11"/>
                </a:xfrm>
                <a:custGeom>
                  <a:avLst/>
                  <a:gdLst>
                    <a:gd name="T0" fmla="*/ 2 w 6"/>
                    <a:gd name="T1" fmla="*/ 0 h 11"/>
                    <a:gd name="T2" fmla="*/ 6 w 6"/>
                    <a:gd name="T3" fmla="*/ 0 h 11"/>
                    <a:gd name="T4" fmla="*/ 4 w 6"/>
                    <a:gd name="T5" fmla="*/ 11 h 11"/>
                    <a:gd name="T6" fmla="*/ 0 w 6"/>
                    <a:gd name="T7" fmla="*/ 11 h 11"/>
                    <a:gd name="T8" fmla="*/ 2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2" y="0"/>
                      </a:moveTo>
                      <a:lnTo>
                        <a:pt x="6" y="0"/>
                      </a:lnTo>
                      <a:lnTo>
                        <a:pt x="4" y="11"/>
                      </a:lnTo>
                      <a:lnTo>
                        <a:pt x="0" y="1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9" name="Freeform 1444"/>
                <p:cNvSpPr>
                  <a:spLocks/>
                </p:cNvSpPr>
                <p:nvPr/>
              </p:nvSpPr>
              <p:spPr bwMode="auto">
                <a:xfrm>
                  <a:off x="293" y="3581"/>
                  <a:ext cx="5" cy="11"/>
                </a:xfrm>
                <a:custGeom>
                  <a:avLst/>
                  <a:gdLst>
                    <a:gd name="T0" fmla="*/ 2 w 5"/>
                    <a:gd name="T1" fmla="*/ 0 h 11"/>
                    <a:gd name="T2" fmla="*/ 5 w 5"/>
                    <a:gd name="T3" fmla="*/ 2 h 11"/>
                    <a:gd name="T4" fmla="*/ 2 w 5"/>
                    <a:gd name="T5" fmla="*/ 11 h 11"/>
                    <a:gd name="T6" fmla="*/ 0 w 5"/>
                    <a:gd name="T7" fmla="*/ 11 h 11"/>
                    <a:gd name="T8" fmla="*/ 2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2" y="0"/>
                      </a:moveTo>
                      <a:lnTo>
                        <a:pt x="5" y="2"/>
                      </a:lnTo>
                      <a:lnTo>
                        <a:pt x="2" y="11"/>
                      </a:lnTo>
                      <a:lnTo>
                        <a:pt x="0" y="1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0" name="Freeform 1445"/>
                <p:cNvSpPr>
                  <a:spLocks/>
                </p:cNvSpPr>
                <p:nvPr/>
              </p:nvSpPr>
              <p:spPr bwMode="auto">
                <a:xfrm>
                  <a:off x="297" y="3570"/>
                  <a:ext cx="5" cy="9"/>
                </a:xfrm>
                <a:custGeom>
                  <a:avLst/>
                  <a:gdLst>
                    <a:gd name="T0" fmla="*/ 1 w 5"/>
                    <a:gd name="T1" fmla="*/ 0 h 9"/>
                    <a:gd name="T2" fmla="*/ 5 w 5"/>
                    <a:gd name="T3" fmla="*/ 0 h 9"/>
                    <a:gd name="T4" fmla="*/ 1 w 5"/>
                    <a:gd name="T5" fmla="*/ 9 h 9"/>
                    <a:gd name="T6" fmla="*/ 0 w 5"/>
                    <a:gd name="T7" fmla="*/ 9 h 9"/>
                    <a:gd name="T8" fmla="*/ 1 w 5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9">
                      <a:moveTo>
                        <a:pt x="1" y="0"/>
                      </a:moveTo>
                      <a:lnTo>
                        <a:pt x="5" y="0"/>
                      </a:lnTo>
                      <a:lnTo>
                        <a:pt x="1" y="9"/>
                      </a:lnTo>
                      <a:lnTo>
                        <a:pt x="0" y="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1" name="Freeform 1446"/>
                <p:cNvSpPr>
                  <a:spLocks/>
                </p:cNvSpPr>
                <p:nvPr/>
              </p:nvSpPr>
              <p:spPr bwMode="auto">
                <a:xfrm>
                  <a:off x="300" y="3558"/>
                  <a:ext cx="5" cy="11"/>
                </a:xfrm>
                <a:custGeom>
                  <a:avLst/>
                  <a:gdLst>
                    <a:gd name="T0" fmla="*/ 4 w 5"/>
                    <a:gd name="T1" fmla="*/ 0 h 11"/>
                    <a:gd name="T2" fmla="*/ 5 w 5"/>
                    <a:gd name="T3" fmla="*/ 2 h 11"/>
                    <a:gd name="T4" fmla="*/ 2 w 5"/>
                    <a:gd name="T5" fmla="*/ 11 h 11"/>
                    <a:gd name="T6" fmla="*/ 0 w 5"/>
                    <a:gd name="T7" fmla="*/ 9 h 11"/>
                    <a:gd name="T8" fmla="*/ 4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4" y="0"/>
                      </a:moveTo>
                      <a:lnTo>
                        <a:pt x="5" y="2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2" name="Freeform 1447"/>
                <p:cNvSpPr>
                  <a:spLocks/>
                </p:cNvSpPr>
                <p:nvPr/>
              </p:nvSpPr>
              <p:spPr bwMode="auto">
                <a:xfrm>
                  <a:off x="304" y="3547"/>
                  <a:ext cx="7" cy="9"/>
                </a:xfrm>
                <a:custGeom>
                  <a:avLst/>
                  <a:gdLst>
                    <a:gd name="T0" fmla="*/ 3 w 7"/>
                    <a:gd name="T1" fmla="*/ 0 h 9"/>
                    <a:gd name="T2" fmla="*/ 7 w 7"/>
                    <a:gd name="T3" fmla="*/ 0 h 9"/>
                    <a:gd name="T4" fmla="*/ 3 w 7"/>
                    <a:gd name="T5" fmla="*/ 9 h 9"/>
                    <a:gd name="T6" fmla="*/ 0 w 7"/>
                    <a:gd name="T7" fmla="*/ 9 h 9"/>
                    <a:gd name="T8" fmla="*/ 3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3" y="0"/>
                      </a:moveTo>
                      <a:lnTo>
                        <a:pt x="7" y="0"/>
                      </a:lnTo>
                      <a:lnTo>
                        <a:pt x="3" y="9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3" name="Freeform 1448"/>
                <p:cNvSpPr>
                  <a:spLocks/>
                </p:cNvSpPr>
                <p:nvPr/>
              </p:nvSpPr>
              <p:spPr bwMode="auto">
                <a:xfrm>
                  <a:off x="309" y="3537"/>
                  <a:ext cx="5" cy="8"/>
                </a:xfrm>
                <a:custGeom>
                  <a:avLst/>
                  <a:gdLst>
                    <a:gd name="T0" fmla="*/ 4 w 5"/>
                    <a:gd name="T1" fmla="*/ 0 h 8"/>
                    <a:gd name="T2" fmla="*/ 5 w 5"/>
                    <a:gd name="T3" fmla="*/ 0 h 8"/>
                    <a:gd name="T4" fmla="*/ 2 w 5"/>
                    <a:gd name="T5" fmla="*/ 8 h 8"/>
                    <a:gd name="T6" fmla="*/ 0 w 5"/>
                    <a:gd name="T7" fmla="*/ 8 h 8"/>
                    <a:gd name="T8" fmla="*/ 4 w 5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8">
                      <a:moveTo>
                        <a:pt x="4" y="0"/>
                      </a:moveTo>
                      <a:lnTo>
                        <a:pt x="5" y="0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4" name="Freeform 1449"/>
                <p:cNvSpPr>
                  <a:spLocks/>
                </p:cNvSpPr>
                <p:nvPr/>
              </p:nvSpPr>
              <p:spPr bwMode="auto">
                <a:xfrm>
                  <a:off x="314" y="3524"/>
                  <a:ext cx="6" cy="11"/>
                </a:xfrm>
                <a:custGeom>
                  <a:avLst/>
                  <a:gdLst>
                    <a:gd name="T0" fmla="*/ 4 w 6"/>
                    <a:gd name="T1" fmla="*/ 0 h 11"/>
                    <a:gd name="T2" fmla="*/ 6 w 6"/>
                    <a:gd name="T3" fmla="*/ 2 h 11"/>
                    <a:gd name="T4" fmla="*/ 2 w 6"/>
                    <a:gd name="T5" fmla="*/ 11 h 11"/>
                    <a:gd name="T6" fmla="*/ 0 w 6"/>
                    <a:gd name="T7" fmla="*/ 9 h 11"/>
                    <a:gd name="T8" fmla="*/ 4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4" y="0"/>
                      </a:moveTo>
                      <a:lnTo>
                        <a:pt x="6" y="2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5" name="Freeform 1450"/>
                <p:cNvSpPr>
                  <a:spLocks/>
                </p:cNvSpPr>
                <p:nvPr/>
              </p:nvSpPr>
              <p:spPr bwMode="auto">
                <a:xfrm>
                  <a:off x="320" y="3514"/>
                  <a:ext cx="7" cy="10"/>
                </a:xfrm>
                <a:custGeom>
                  <a:avLst/>
                  <a:gdLst>
                    <a:gd name="T0" fmla="*/ 5 w 7"/>
                    <a:gd name="T1" fmla="*/ 0 h 10"/>
                    <a:gd name="T2" fmla="*/ 7 w 7"/>
                    <a:gd name="T3" fmla="*/ 1 h 10"/>
                    <a:gd name="T4" fmla="*/ 1 w 7"/>
                    <a:gd name="T5" fmla="*/ 10 h 10"/>
                    <a:gd name="T6" fmla="*/ 0 w 7"/>
                    <a:gd name="T7" fmla="*/ 8 h 10"/>
                    <a:gd name="T8" fmla="*/ 5 w 7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0">
                      <a:moveTo>
                        <a:pt x="5" y="0"/>
                      </a:moveTo>
                      <a:lnTo>
                        <a:pt x="7" y="1"/>
                      </a:lnTo>
                      <a:lnTo>
                        <a:pt x="1" y="10"/>
                      </a:lnTo>
                      <a:lnTo>
                        <a:pt x="0" y="8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6" name="Freeform 1451"/>
                <p:cNvSpPr>
                  <a:spLocks/>
                </p:cNvSpPr>
                <p:nvPr/>
              </p:nvSpPr>
              <p:spPr bwMode="auto">
                <a:xfrm>
                  <a:off x="325" y="3503"/>
                  <a:ext cx="7" cy="11"/>
                </a:xfrm>
                <a:custGeom>
                  <a:avLst/>
                  <a:gdLst>
                    <a:gd name="T0" fmla="*/ 5 w 7"/>
                    <a:gd name="T1" fmla="*/ 0 h 11"/>
                    <a:gd name="T2" fmla="*/ 7 w 7"/>
                    <a:gd name="T3" fmla="*/ 2 h 11"/>
                    <a:gd name="T4" fmla="*/ 4 w 7"/>
                    <a:gd name="T5" fmla="*/ 11 h 11"/>
                    <a:gd name="T6" fmla="*/ 0 w 7"/>
                    <a:gd name="T7" fmla="*/ 9 h 11"/>
                    <a:gd name="T8" fmla="*/ 5 w 7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1">
                      <a:moveTo>
                        <a:pt x="5" y="0"/>
                      </a:moveTo>
                      <a:lnTo>
                        <a:pt x="7" y="2"/>
                      </a:lnTo>
                      <a:lnTo>
                        <a:pt x="4" y="11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7" name="Freeform 1452"/>
                <p:cNvSpPr>
                  <a:spLocks/>
                </p:cNvSpPr>
                <p:nvPr/>
              </p:nvSpPr>
              <p:spPr bwMode="auto">
                <a:xfrm>
                  <a:off x="332" y="3494"/>
                  <a:ext cx="7" cy="9"/>
                </a:xfrm>
                <a:custGeom>
                  <a:avLst/>
                  <a:gdLst>
                    <a:gd name="T0" fmla="*/ 5 w 7"/>
                    <a:gd name="T1" fmla="*/ 0 h 9"/>
                    <a:gd name="T2" fmla="*/ 7 w 7"/>
                    <a:gd name="T3" fmla="*/ 0 h 9"/>
                    <a:gd name="T4" fmla="*/ 2 w 7"/>
                    <a:gd name="T5" fmla="*/ 9 h 9"/>
                    <a:gd name="T6" fmla="*/ 0 w 7"/>
                    <a:gd name="T7" fmla="*/ 7 h 9"/>
                    <a:gd name="T8" fmla="*/ 5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5" y="0"/>
                      </a:moveTo>
                      <a:lnTo>
                        <a:pt x="7" y="0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8" name="Freeform 1453"/>
                <p:cNvSpPr>
                  <a:spLocks/>
                </p:cNvSpPr>
                <p:nvPr/>
              </p:nvSpPr>
              <p:spPr bwMode="auto">
                <a:xfrm>
                  <a:off x="339" y="3483"/>
                  <a:ext cx="7" cy="9"/>
                </a:xfrm>
                <a:custGeom>
                  <a:avLst/>
                  <a:gdLst>
                    <a:gd name="T0" fmla="*/ 6 w 7"/>
                    <a:gd name="T1" fmla="*/ 0 h 9"/>
                    <a:gd name="T2" fmla="*/ 7 w 7"/>
                    <a:gd name="T3" fmla="*/ 2 h 9"/>
                    <a:gd name="T4" fmla="*/ 2 w 7"/>
                    <a:gd name="T5" fmla="*/ 9 h 9"/>
                    <a:gd name="T6" fmla="*/ 0 w 7"/>
                    <a:gd name="T7" fmla="*/ 7 h 9"/>
                    <a:gd name="T8" fmla="*/ 6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6" y="0"/>
                      </a:moveTo>
                      <a:lnTo>
                        <a:pt x="7" y="2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9" name="Freeform 1454"/>
                <p:cNvSpPr>
                  <a:spLocks/>
                </p:cNvSpPr>
                <p:nvPr/>
              </p:nvSpPr>
              <p:spPr bwMode="auto">
                <a:xfrm>
                  <a:off x="346" y="3474"/>
                  <a:ext cx="9" cy="9"/>
                </a:xfrm>
                <a:custGeom>
                  <a:avLst/>
                  <a:gdLst>
                    <a:gd name="T0" fmla="*/ 7 w 9"/>
                    <a:gd name="T1" fmla="*/ 0 h 9"/>
                    <a:gd name="T2" fmla="*/ 9 w 9"/>
                    <a:gd name="T3" fmla="*/ 2 h 9"/>
                    <a:gd name="T4" fmla="*/ 2 w 9"/>
                    <a:gd name="T5" fmla="*/ 9 h 9"/>
                    <a:gd name="T6" fmla="*/ 0 w 9"/>
                    <a:gd name="T7" fmla="*/ 8 h 9"/>
                    <a:gd name="T8" fmla="*/ 7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lnTo>
                        <a:pt x="9" y="2"/>
                      </a:lnTo>
                      <a:lnTo>
                        <a:pt x="2" y="9"/>
                      </a:lnTo>
                      <a:lnTo>
                        <a:pt x="0" y="8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0" name="Freeform 1455"/>
                <p:cNvSpPr>
                  <a:spLocks/>
                </p:cNvSpPr>
                <p:nvPr/>
              </p:nvSpPr>
              <p:spPr bwMode="auto">
                <a:xfrm>
                  <a:off x="355" y="3466"/>
                  <a:ext cx="7" cy="8"/>
                </a:xfrm>
                <a:custGeom>
                  <a:avLst/>
                  <a:gdLst>
                    <a:gd name="T0" fmla="*/ 7 w 7"/>
                    <a:gd name="T1" fmla="*/ 0 h 8"/>
                    <a:gd name="T2" fmla="*/ 7 w 7"/>
                    <a:gd name="T3" fmla="*/ 1 h 8"/>
                    <a:gd name="T4" fmla="*/ 2 w 7"/>
                    <a:gd name="T5" fmla="*/ 8 h 8"/>
                    <a:gd name="T6" fmla="*/ 0 w 7"/>
                    <a:gd name="T7" fmla="*/ 7 h 8"/>
                    <a:gd name="T8" fmla="*/ 7 w 7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7" y="0"/>
                      </a:moveTo>
                      <a:lnTo>
                        <a:pt x="7" y="1"/>
                      </a:lnTo>
                      <a:lnTo>
                        <a:pt x="2" y="8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1" name="Freeform 1456"/>
                <p:cNvSpPr>
                  <a:spLocks/>
                </p:cNvSpPr>
                <p:nvPr/>
              </p:nvSpPr>
              <p:spPr bwMode="auto">
                <a:xfrm>
                  <a:off x="364" y="3457"/>
                  <a:ext cx="9" cy="9"/>
                </a:xfrm>
                <a:custGeom>
                  <a:avLst/>
                  <a:gdLst>
                    <a:gd name="T0" fmla="*/ 7 w 9"/>
                    <a:gd name="T1" fmla="*/ 0 h 9"/>
                    <a:gd name="T2" fmla="*/ 9 w 9"/>
                    <a:gd name="T3" fmla="*/ 1 h 9"/>
                    <a:gd name="T4" fmla="*/ 0 w 9"/>
                    <a:gd name="T5" fmla="*/ 9 h 9"/>
                    <a:gd name="T6" fmla="*/ 0 w 9"/>
                    <a:gd name="T7" fmla="*/ 7 h 9"/>
                    <a:gd name="T8" fmla="*/ 7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lnTo>
                        <a:pt x="9" y="1"/>
                      </a:lnTo>
                      <a:lnTo>
                        <a:pt x="0" y="9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2" name="Freeform 1457"/>
                <p:cNvSpPr>
                  <a:spLocks/>
                </p:cNvSpPr>
                <p:nvPr/>
              </p:nvSpPr>
              <p:spPr bwMode="auto">
                <a:xfrm>
                  <a:off x="373" y="3450"/>
                  <a:ext cx="9" cy="7"/>
                </a:xfrm>
                <a:custGeom>
                  <a:avLst/>
                  <a:gdLst>
                    <a:gd name="T0" fmla="*/ 7 w 9"/>
                    <a:gd name="T1" fmla="*/ 0 h 7"/>
                    <a:gd name="T2" fmla="*/ 9 w 9"/>
                    <a:gd name="T3" fmla="*/ 1 h 7"/>
                    <a:gd name="T4" fmla="*/ 2 w 9"/>
                    <a:gd name="T5" fmla="*/ 7 h 7"/>
                    <a:gd name="T6" fmla="*/ 0 w 9"/>
                    <a:gd name="T7" fmla="*/ 5 h 7"/>
                    <a:gd name="T8" fmla="*/ 7 w 9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7" y="0"/>
                      </a:moveTo>
                      <a:lnTo>
                        <a:pt x="9" y="1"/>
                      </a:lnTo>
                      <a:lnTo>
                        <a:pt x="2" y="7"/>
                      </a:lnTo>
                      <a:lnTo>
                        <a:pt x="0" y="5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3" name="Freeform 1458"/>
                <p:cNvSpPr>
                  <a:spLocks/>
                </p:cNvSpPr>
                <p:nvPr/>
              </p:nvSpPr>
              <p:spPr bwMode="auto">
                <a:xfrm>
                  <a:off x="384" y="3442"/>
                  <a:ext cx="8" cy="8"/>
                </a:xfrm>
                <a:custGeom>
                  <a:avLst/>
                  <a:gdLst>
                    <a:gd name="T0" fmla="*/ 7 w 8"/>
                    <a:gd name="T1" fmla="*/ 0 h 8"/>
                    <a:gd name="T2" fmla="*/ 8 w 8"/>
                    <a:gd name="T3" fmla="*/ 2 h 8"/>
                    <a:gd name="T4" fmla="*/ 0 w 8"/>
                    <a:gd name="T5" fmla="*/ 8 h 8"/>
                    <a:gd name="T6" fmla="*/ 0 w 8"/>
                    <a:gd name="T7" fmla="*/ 6 h 8"/>
                    <a:gd name="T8" fmla="*/ 7 w 8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lnTo>
                        <a:pt x="8" y="2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4" name="Freeform 1459"/>
                <p:cNvSpPr>
                  <a:spLocks/>
                </p:cNvSpPr>
                <p:nvPr/>
              </p:nvSpPr>
              <p:spPr bwMode="auto">
                <a:xfrm>
                  <a:off x="313" y="3666"/>
                  <a:ext cx="3" cy="11"/>
                </a:xfrm>
                <a:custGeom>
                  <a:avLst/>
                  <a:gdLst>
                    <a:gd name="T0" fmla="*/ 0 w 3"/>
                    <a:gd name="T1" fmla="*/ 0 h 11"/>
                    <a:gd name="T2" fmla="*/ 3 w 3"/>
                    <a:gd name="T3" fmla="*/ 0 h 11"/>
                    <a:gd name="T4" fmla="*/ 3 w 3"/>
                    <a:gd name="T5" fmla="*/ 9 h 11"/>
                    <a:gd name="T6" fmla="*/ 1 w 3"/>
                    <a:gd name="T7" fmla="*/ 11 h 11"/>
                    <a:gd name="T8" fmla="*/ 0 w 3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1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9"/>
                      </a:lnTo>
                      <a:lnTo>
                        <a:pt x="1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5" name="Freeform 1460"/>
                <p:cNvSpPr>
                  <a:spLocks/>
                </p:cNvSpPr>
                <p:nvPr/>
              </p:nvSpPr>
              <p:spPr bwMode="auto">
                <a:xfrm>
                  <a:off x="313" y="3654"/>
                  <a:ext cx="3" cy="10"/>
                </a:xfrm>
                <a:custGeom>
                  <a:avLst/>
                  <a:gdLst>
                    <a:gd name="T0" fmla="*/ 0 w 3"/>
                    <a:gd name="T1" fmla="*/ 0 h 10"/>
                    <a:gd name="T2" fmla="*/ 1 w 3"/>
                    <a:gd name="T3" fmla="*/ 0 h 10"/>
                    <a:gd name="T4" fmla="*/ 3 w 3"/>
                    <a:gd name="T5" fmla="*/ 10 h 10"/>
                    <a:gd name="T6" fmla="*/ 0 w 3"/>
                    <a:gd name="T7" fmla="*/ 10 h 10"/>
                    <a:gd name="T8" fmla="*/ 0 w 3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0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3" y="10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6" name="Freeform 1461"/>
                <p:cNvSpPr>
                  <a:spLocks/>
                </p:cNvSpPr>
                <p:nvPr/>
              </p:nvSpPr>
              <p:spPr bwMode="auto">
                <a:xfrm>
                  <a:off x="313" y="3641"/>
                  <a:ext cx="3" cy="11"/>
                </a:xfrm>
                <a:custGeom>
                  <a:avLst/>
                  <a:gdLst>
                    <a:gd name="T0" fmla="*/ 0 w 3"/>
                    <a:gd name="T1" fmla="*/ 0 h 11"/>
                    <a:gd name="T2" fmla="*/ 3 w 3"/>
                    <a:gd name="T3" fmla="*/ 0 h 11"/>
                    <a:gd name="T4" fmla="*/ 1 w 3"/>
                    <a:gd name="T5" fmla="*/ 11 h 11"/>
                    <a:gd name="T6" fmla="*/ 0 w 3"/>
                    <a:gd name="T7" fmla="*/ 11 h 11"/>
                    <a:gd name="T8" fmla="*/ 0 w 3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1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1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7" name="Freeform 1462"/>
                <p:cNvSpPr>
                  <a:spLocks/>
                </p:cNvSpPr>
                <p:nvPr/>
              </p:nvSpPr>
              <p:spPr bwMode="auto">
                <a:xfrm>
                  <a:off x="314" y="3629"/>
                  <a:ext cx="4" cy="11"/>
                </a:xfrm>
                <a:custGeom>
                  <a:avLst/>
                  <a:gdLst>
                    <a:gd name="T0" fmla="*/ 0 w 4"/>
                    <a:gd name="T1" fmla="*/ 0 h 11"/>
                    <a:gd name="T2" fmla="*/ 4 w 4"/>
                    <a:gd name="T3" fmla="*/ 0 h 11"/>
                    <a:gd name="T4" fmla="*/ 2 w 4"/>
                    <a:gd name="T5" fmla="*/ 11 h 11"/>
                    <a:gd name="T6" fmla="*/ 0 w 4"/>
                    <a:gd name="T7" fmla="*/ 11 h 11"/>
                    <a:gd name="T8" fmla="*/ 0 w 4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1">
                      <a:moveTo>
                        <a:pt x="0" y="0"/>
                      </a:moveTo>
                      <a:lnTo>
                        <a:pt x="4" y="0"/>
                      </a:lnTo>
                      <a:lnTo>
                        <a:pt x="2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8" name="Freeform 1463"/>
                <p:cNvSpPr>
                  <a:spLocks/>
                </p:cNvSpPr>
                <p:nvPr/>
              </p:nvSpPr>
              <p:spPr bwMode="auto">
                <a:xfrm>
                  <a:off x="314" y="3618"/>
                  <a:ext cx="6" cy="9"/>
                </a:xfrm>
                <a:custGeom>
                  <a:avLst/>
                  <a:gdLst>
                    <a:gd name="T0" fmla="*/ 2 w 6"/>
                    <a:gd name="T1" fmla="*/ 0 h 9"/>
                    <a:gd name="T2" fmla="*/ 6 w 6"/>
                    <a:gd name="T3" fmla="*/ 0 h 9"/>
                    <a:gd name="T4" fmla="*/ 4 w 6"/>
                    <a:gd name="T5" fmla="*/ 9 h 9"/>
                    <a:gd name="T6" fmla="*/ 0 w 6"/>
                    <a:gd name="T7" fmla="*/ 9 h 9"/>
                    <a:gd name="T8" fmla="*/ 2 w 6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9">
                      <a:moveTo>
                        <a:pt x="2" y="0"/>
                      </a:moveTo>
                      <a:lnTo>
                        <a:pt x="6" y="0"/>
                      </a:lnTo>
                      <a:lnTo>
                        <a:pt x="4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9" name="Freeform 1464"/>
                <p:cNvSpPr>
                  <a:spLocks/>
                </p:cNvSpPr>
                <p:nvPr/>
              </p:nvSpPr>
              <p:spPr bwMode="auto">
                <a:xfrm>
                  <a:off x="318" y="3606"/>
                  <a:ext cx="3" cy="9"/>
                </a:xfrm>
                <a:custGeom>
                  <a:avLst/>
                  <a:gdLst>
                    <a:gd name="T0" fmla="*/ 2 w 3"/>
                    <a:gd name="T1" fmla="*/ 0 h 9"/>
                    <a:gd name="T2" fmla="*/ 3 w 3"/>
                    <a:gd name="T3" fmla="*/ 0 h 9"/>
                    <a:gd name="T4" fmla="*/ 2 w 3"/>
                    <a:gd name="T5" fmla="*/ 9 h 9"/>
                    <a:gd name="T6" fmla="*/ 0 w 3"/>
                    <a:gd name="T7" fmla="*/ 9 h 9"/>
                    <a:gd name="T8" fmla="*/ 2 w 3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9">
                      <a:moveTo>
                        <a:pt x="2" y="0"/>
                      </a:moveTo>
                      <a:lnTo>
                        <a:pt x="3" y="0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0" name="Freeform 1465"/>
                <p:cNvSpPr>
                  <a:spLocks/>
                </p:cNvSpPr>
                <p:nvPr/>
              </p:nvSpPr>
              <p:spPr bwMode="auto">
                <a:xfrm>
                  <a:off x="320" y="3593"/>
                  <a:ext cx="5" cy="11"/>
                </a:xfrm>
                <a:custGeom>
                  <a:avLst/>
                  <a:gdLst>
                    <a:gd name="T0" fmla="*/ 3 w 5"/>
                    <a:gd name="T1" fmla="*/ 0 h 11"/>
                    <a:gd name="T2" fmla="*/ 5 w 5"/>
                    <a:gd name="T3" fmla="*/ 0 h 11"/>
                    <a:gd name="T4" fmla="*/ 1 w 5"/>
                    <a:gd name="T5" fmla="*/ 11 h 11"/>
                    <a:gd name="T6" fmla="*/ 0 w 5"/>
                    <a:gd name="T7" fmla="*/ 9 h 11"/>
                    <a:gd name="T8" fmla="*/ 3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1" name="Freeform 1466"/>
                <p:cNvSpPr>
                  <a:spLocks/>
                </p:cNvSpPr>
                <p:nvPr/>
              </p:nvSpPr>
              <p:spPr bwMode="auto">
                <a:xfrm>
                  <a:off x="323" y="3581"/>
                  <a:ext cx="6" cy="11"/>
                </a:xfrm>
                <a:custGeom>
                  <a:avLst/>
                  <a:gdLst>
                    <a:gd name="T0" fmla="*/ 4 w 6"/>
                    <a:gd name="T1" fmla="*/ 0 h 11"/>
                    <a:gd name="T2" fmla="*/ 6 w 6"/>
                    <a:gd name="T3" fmla="*/ 2 h 11"/>
                    <a:gd name="T4" fmla="*/ 2 w 6"/>
                    <a:gd name="T5" fmla="*/ 11 h 11"/>
                    <a:gd name="T6" fmla="*/ 0 w 6"/>
                    <a:gd name="T7" fmla="*/ 11 h 11"/>
                    <a:gd name="T8" fmla="*/ 4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4" y="0"/>
                      </a:moveTo>
                      <a:lnTo>
                        <a:pt x="6" y="2"/>
                      </a:lnTo>
                      <a:lnTo>
                        <a:pt x="2" y="11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2" name="Freeform 1467"/>
                <p:cNvSpPr>
                  <a:spLocks/>
                </p:cNvSpPr>
                <p:nvPr/>
              </p:nvSpPr>
              <p:spPr bwMode="auto">
                <a:xfrm>
                  <a:off x="327" y="3570"/>
                  <a:ext cx="5" cy="9"/>
                </a:xfrm>
                <a:custGeom>
                  <a:avLst/>
                  <a:gdLst>
                    <a:gd name="T0" fmla="*/ 3 w 5"/>
                    <a:gd name="T1" fmla="*/ 0 h 9"/>
                    <a:gd name="T2" fmla="*/ 5 w 5"/>
                    <a:gd name="T3" fmla="*/ 0 h 9"/>
                    <a:gd name="T4" fmla="*/ 3 w 5"/>
                    <a:gd name="T5" fmla="*/ 9 h 9"/>
                    <a:gd name="T6" fmla="*/ 0 w 5"/>
                    <a:gd name="T7" fmla="*/ 9 h 9"/>
                    <a:gd name="T8" fmla="*/ 3 w 5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9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3" y="9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3" name="Freeform 1468"/>
                <p:cNvSpPr>
                  <a:spLocks/>
                </p:cNvSpPr>
                <p:nvPr/>
              </p:nvSpPr>
              <p:spPr bwMode="auto">
                <a:xfrm>
                  <a:off x="332" y="3558"/>
                  <a:ext cx="5" cy="11"/>
                </a:xfrm>
                <a:custGeom>
                  <a:avLst/>
                  <a:gdLst>
                    <a:gd name="T0" fmla="*/ 4 w 5"/>
                    <a:gd name="T1" fmla="*/ 0 h 11"/>
                    <a:gd name="T2" fmla="*/ 5 w 5"/>
                    <a:gd name="T3" fmla="*/ 2 h 11"/>
                    <a:gd name="T4" fmla="*/ 2 w 5"/>
                    <a:gd name="T5" fmla="*/ 11 h 11"/>
                    <a:gd name="T6" fmla="*/ 0 w 5"/>
                    <a:gd name="T7" fmla="*/ 9 h 11"/>
                    <a:gd name="T8" fmla="*/ 4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4" y="0"/>
                      </a:moveTo>
                      <a:lnTo>
                        <a:pt x="5" y="2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4" name="Freeform 1469"/>
                <p:cNvSpPr>
                  <a:spLocks/>
                </p:cNvSpPr>
                <p:nvPr/>
              </p:nvSpPr>
              <p:spPr bwMode="auto">
                <a:xfrm>
                  <a:off x="336" y="3547"/>
                  <a:ext cx="7" cy="11"/>
                </a:xfrm>
                <a:custGeom>
                  <a:avLst/>
                  <a:gdLst>
                    <a:gd name="T0" fmla="*/ 5 w 7"/>
                    <a:gd name="T1" fmla="*/ 0 h 11"/>
                    <a:gd name="T2" fmla="*/ 7 w 7"/>
                    <a:gd name="T3" fmla="*/ 2 h 11"/>
                    <a:gd name="T4" fmla="*/ 3 w 7"/>
                    <a:gd name="T5" fmla="*/ 11 h 11"/>
                    <a:gd name="T6" fmla="*/ 0 w 7"/>
                    <a:gd name="T7" fmla="*/ 9 h 11"/>
                    <a:gd name="T8" fmla="*/ 5 w 7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1">
                      <a:moveTo>
                        <a:pt x="5" y="0"/>
                      </a:moveTo>
                      <a:lnTo>
                        <a:pt x="7" y="2"/>
                      </a:lnTo>
                      <a:lnTo>
                        <a:pt x="3" y="11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5" name="Freeform 1470"/>
                <p:cNvSpPr>
                  <a:spLocks/>
                </p:cNvSpPr>
                <p:nvPr/>
              </p:nvSpPr>
              <p:spPr bwMode="auto">
                <a:xfrm>
                  <a:off x="341" y="3537"/>
                  <a:ext cx="7" cy="8"/>
                </a:xfrm>
                <a:custGeom>
                  <a:avLst/>
                  <a:gdLst>
                    <a:gd name="T0" fmla="*/ 5 w 7"/>
                    <a:gd name="T1" fmla="*/ 0 h 8"/>
                    <a:gd name="T2" fmla="*/ 7 w 7"/>
                    <a:gd name="T3" fmla="*/ 1 h 8"/>
                    <a:gd name="T4" fmla="*/ 2 w 7"/>
                    <a:gd name="T5" fmla="*/ 8 h 8"/>
                    <a:gd name="T6" fmla="*/ 0 w 7"/>
                    <a:gd name="T7" fmla="*/ 8 h 8"/>
                    <a:gd name="T8" fmla="*/ 5 w 7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5" y="0"/>
                      </a:moveTo>
                      <a:lnTo>
                        <a:pt x="7" y="1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6" name="Freeform 1471"/>
                <p:cNvSpPr>
                  <a:spLocks/>
                </p:cNvSpPr>
                <p:nvPr/>
              </p:nvSpPr>
              <p:spPr bwMode="auto">
                <a:xfrm>
                  <a:off x="346" y="3526"/>
                  <a:ext cx="7" cy="9"/>
                </a:xfrm>
                <a:custGeom>
                  <a:avLst/>
                  <a:gdLst>
                    <a:gd name="T0" fmla="*/ 6 w 7"/>
                    <a:gd name="T1" fmla="*/ 0 h 9"/>
                    <a:gd name="T2" fmla="*/ 7 w 7"/>
                    <a:gd name="T3" fmla="*/ 2 h 9"/>
                    <a:gd name="T4" fmla="*/ 4 w 7"/>
                    <a:gd name="T5" fmla="*/ 9 h 9"/>
                    <a:gd name="T6" fmla="*/ 0 w 7"/>
                    <a:gd name="T7" fmla="*/ 9 h 9"/>
                    <a:gd name="T8" fmla="*/ 6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6" y="0"/>
                      </a:moveTo>
                      <a:lnTo>
                        <a:pt x="7" y="2"/>
                      </a:lnTo>
                      <a:lnTo>
                        <a:pt x="4" y="9"/>
                      </a:lnTo>
                      <a:lnTo>
                        <a:pt x="0" y="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7" name="Freeform 1472"/>
                <p:cNvSpPr>
                  <a:spLocks/>
                </p:cNvSpPr>
                <p:nvPr/>
              </p:nvSpPr>
              <p:spPr bwMode="auto">
                <a:xfrm>
                  <a:off x="353" y="3515"/>
                  <a:ext cx="8" cy="9"/>
                </a:xfrm>
                <a:custGeom>
                  <a:avLst/>
                  <a:gdLst>
                    <a:gd name="T0" fmla="*/ 6 w 8"/>
                    <a:gd name="T1" fmla="*/ 0 h 9"/>
                    <a:gd name="T2" fmla="*/ 8 w 8"/>
                    <a:gd name="T3" fmla="*/ 2 h 9"/>
                    <a:gd name="T4" fmla="*/ 2 w 8"/>
                    <a:gd name="T5" fmla="*/ 9 h 9"/>
                    <a:gd name="T6" fmla="*/ 0 w 8"/>
                    <a:gd name="T7" fmla="*/ 9 h 9"/>
                    <a:gd name="T8" fmla="*/ 6 w 8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6" y="0"/>
                      </a:moveTo>
                      <a:lnTo>
                        <a:pt x="8" y="2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8" name="Freeform 1473"/>
                <p:cNvSpPr>
                  <a:spLocks/>
                </p:cNvSpPr>
                <p:nvPr/>
              </p:nvSpPr>
              <p:spPr bwMode="auto">
                <a:xfrm>
                  <a:off x="359" y="3505"/>
                  <a:ext cx="9" cy="9"/>
                </a:xfrm>
                <a:custGeom>
                  <a:avLst/>
                  <a:gdLst>
                    <a:gd name="T0" fmla="*/ 7 w 9"/>
                    <a:gd name="T1" fmla="*/ 0 h 9"/>
                    <a:gd name="T2" fmla="*/ 9 w 9"/>
                    <a:gd name="T3" fmla="*/ 1 h 9"/>
                    <a:gd name="T4" fmla="*/ 3 w 9"/>
                    <a:gd name="T5" fmla="*/ 9 h 9"/>
                    <a:gd name="T6" fmla="*/ 0 w 9"/>
                    <a:gd name="T7" fmla="*/ 9 h 9"/>
                    <a:gd name="T8" fmla="*/ 7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lnTo>
                        <a:pt x="9" y="1"/>
                      </a:lnTo>
                      <a:lnTo>
                        <a:pt x="3" y="9"/>
                      </a:lnTo>
                      <a:lnTo>
                        <a:pt x="0" y="9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9" name="Freeform 1474"/>
                <p:cNvSpPr>
                  <a:spLocks/>
                </p:cNvSpPr>
                <p:nvPr/>
              </p:nvSpPr>
              <p:spPr bwMode="auto">
                <a:xfrm>
                  <a:off x="366" y="3496"/>
                  <a:ext cx="9" cy="9"/>
                </a:xfrm>
                <a:custGeom>
                  <a:avLst/>
                  <a:gdLst>
                    <a:gd name="T0" fmla="*/ 7 w 9"/>
                    <a:gd name="T1" fmla="*/ 0 h 9"/>
                    <a:gd name="T2" fmla="*/ 9 w 9"/>
                    <a:gd name="T3" fmla="*/ 0 h 9"/>
                    <a:gd name="T4" fmla="*/ 2 w 9"/>
                    <a:gd name="T5" fmla="*/ 9 h 9"/>
                    <a:gd name="T6" fmla="*/ 0 w 9"/>
                    <a:gd name="T7" fmla="*/ 7 h 9"/>
                    <a:gd name="T8" fmla="*/ 7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lnTo>
                        <a:pt x="9" y="0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0" name="Freeform 1475"/>
                <p:cNvSpPr>
                  <a:spLocks/>
                </p:cNvSpPr>
                <p:nvPr/>
              </p:nvSpPr>
              <p:spPr bwMode="auto">
                <a:xfrm>
                  <a:off x="375" y="3485"/>
                  <a:ext cx="7" cy="9"/>
                </a:xfrm>
                <a:custGeom>
                  <a:avLst/>
                  <a:gdLst>
                    <a:gd name="T0" fmla="*/ 5 w 7"/>
                    <a:gd name="T1" fmla="*/ 0 h 9"/>
                    <a:gd name="T2" fmla="*/ 7 w 7"/>
                    <a:gd name="T3" fmla="*/ 2 h 9"/>
                    <a:gd name="T4" fmla="*/ 1 w 7"/>
                    <a:gd name="T5" fmla="*/ 9 h 9"/>
                    <a:gd name="T6" fmla="*/ 0 w 7"/>
                    <a:gd name="T7" fmla="*/ 7 h 9"/>
                    <a:gd name="T8" fmla="*/ 5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5" y="0"/>
                      </a:moveTo>
                      <a:lnTo>
                        <a:pt x="7" y="2"/>
                      </a:lnTo>
                      <a:lnTo>
                        <a:pt x="1" y="9"/>
                      </a:lnTo>
                      <a:lnTo>
                        <a:pt x="0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1" name="Freeform 1476"/>
                <p:cNvSpPr>
                  <a:spLocks/>
                </p:cNvSpPr>
                <p:nvPr/>
              </p:nvSpPr>
              <p:spPr bwMode="auto">
                <a:xfrm>
                  <a:off x="382" y="3476"/>
                  <a:ext cx="9" cy="9"/>
                </a:xfrm>
                <a:custGeom>
                  <a:avLst/>
                  <a:gdLst>
                    <a:gd name="T0" fmla="*/ 7 w 9"/>
                    <a:gd name="T1" fmla="*/ 0 h 9"/>
                    <a:gd name="T2" fmla="*/ 9 w 9"/>
                    <a:gd name="T3" fmla="*/ 2 h 9"/>
                    <a:gd name="T4" fmla="*/ 2 w 9"/>
                    <a:gd name="T5" fmla="*/ 9 h 9"/>
                    <a:gd name="T6" fmla="*/ 0 w 9"/>
                    <a:gd name="T7" fmla="*/ 7 h 9"/>
                    <a:gd name="T8" fmla="*/ 7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lnTo>
                        <a:pt x="9" y="2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2" name="Freeform 1477"/>
                <p:cNvSpPr>
                  <a:spLocks/>
                </p:cNvSpPr>
                <p:nvPr/>
              </p:nvSpPr>
              <p:spPr bwMode="auto">
                <a:xfrm>
                  <a:off x="391" y="3469"/>
                  <a:ext cx="9" cy="7"/>
                </a:xfrm>
                <a:custGeom>
                  <a:avLst/>
                  <a:gdLst>
                    <a:gd name="T0" fmla="*/ 7 w 9"/>
                    <a:gd name="T1" fmla="*/ 0 h 7"/>
                    <a:gd name="T2" fmla="*/ 9 w 9"/>
                    <a:gd name="T3" fmla="*/ 2 h 7"/>
                    <a:gd name="T4" fmla="*/ 1 w 9"/>
                    <a:gd name="T5" fmla="*/ 7 h 7"/>
                    <a:gd name="T6" fmla="*/ 0 w 9"/>
                    <a:gd name="T7" fmla="*/ 5 h 7"/>
                    <a:gd name="T8" fmla="*/ 7 w 9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7" y="0"/>
                      </a:moveTo>
                      <a:lnTo>
                        <a:pt x="9" y="2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3" name="Freeform 1478"/>
                <p:cNvSpPr>
                  <a:spLocks/>
                </p:cNvSpPr>
                <p:nvPr/>
              </p:nvSpPr>
              <p:spPr bwMode="auto">
                <a:xfrm>
                  <a:off x="400" y="3460"/>
                  <a:ext cx="8" cy="9"/>
                </a:xfrm>
                <a:custGeom>
                  <a:avLst/>
                  <a:gdLst>
                    <a:gd name="T0" fmla="*/ 8 w 8"/>
                    <a:gd name="T1" fmla="*/ 0 h 9"/>
                    <a:gd name="T2" fmla="*/ 8 w 8"/>
                    <a:gd name="T3" fmla="*/ 2 h 9"/>
                    <a:gd name="T4" fmla="*/ 1 w 8"/>
                    <a:gd name="T5" fmla="*/ 9 h 9"/>
                    <a:gd name="T6" fmla="*/ 0 w 8"/>
                    <a:gd name="T7" fmla="*/ 7 h 9"/>
                    <a:gd name="T8" fmla="*/ 8 w 8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8" y="0"/>
                      </a:moveTo>
                      <a:lnTo>
                        <a:pt x="8" y="2"/>
                      </a:lnTo>
                      <a:lnTo>
                        <a:pt x="1" y="9"/>
                      </a:lnTo>
                      <a:lnTo>
                        <a:pt x="0" y="7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4" name="Freeform 1479"/>
                <p:cNvSpPr>
                  <a:spLocks/>
                </p:cNvSpPr>
                <p:nvPr/>
              </p:nvSpPr>
              <p:spPr bwMode="auto">
                <a:xfrm>
                  <a:off x="410" y="3455"/>
                  <a:ext cx="9" cy="7"/>
                </a:xfrm>
                <a:custGeom>
                  <a:avLst/>
                  <a:gdLst>
                    <a:gd name="T0" fmla="*/ 9 w 9"/>
                    <a:gd name="T1" fmla="*/ 0 h 7"/>
                    <a:gd name="T2" fmla="*/ 9 w 9"/>
                    <a:gd name="T3" fmla="*/ 2 h 7"/>
                    <a:gd name="T4" fmla="*/ 2 w 9"/>
                    <a:gd name="T5" fmla="*/ 7 h 7"/>
                    <a:gd name="T6" fmla="*/ 0 w 9"/>
                    <a:gd name="T7" fmla="*/ 3 h 7"/>
                    <a:gd name="T8" fmla="*/ 9 w 9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9" y="0"/>
                      </a:moveTo>
                      <a:lnTo>
                        <a:pt x="9" y="2"/>
                      </a:lnTo>
                      <a:lnTo>
                        <a:pt x="2" y="7"/>
                      </a:lnTo>
                      <a:lnTo>
                        <a:pt x="0" y="3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5" name="Rectangle 1480"/>
                <p:cNvSpPr>
                  <a:spLocks noChangeArrowheads="1"/>
                </p:cNvSpPr>
                <p:nvPr/>
              </p:nvSpPr>
              <p:spPr bwMode="auto">
                <a:xfrm>
                  <a:off x="341" y="3679"/>
                  <a:ext cx="2" cy="9"/>
                </a:xfrm>
                <a:prstGeom prst="rect">
                  <a:avLst/>
                </a:pr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6" name="Freeform 1481"/>
                <p:cNvSpPr>
                  <a:spLocks/>
                </p:cNvSpPr>
                <p:nvPr/>
              </p:nvSpPr>
              <p:spPr bwMode="auto">
                <a:xfrm>
                  <a:off x="339" y="3666"/>
                  <a:ext cx="4" cy="9"/>
                </a:xfrm>
                <a:custGeom>
                  <a:avLst/>
                  <a:gdLst>
                    <a:gd name="T0" fmla="*/ 0 w 4"/>
                    <a:gd name="T1" fmla="*/ 0 h 9"/>
                    <a:gd name="T2" fmla="*/ 4 w 4"/>
                    <a:gd name="T3" fmla="*/ 0 h 9"/>
                    <a:gd name="T4" fmla="*/ 4 w 4"/>
                    <a:gd name="T5" fmla="*/ 9 h 9"/>
                    <a:gd name="T6" fmla="*/ 2 w 4"/>
                    <a:gd name="T7" fmla="*/ 9 h 9"/>
                    <a:gd name="T8" fmla="*/ 0 w 4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9">
                      <a:moveTo>
                        <a:pt x="0" y="0"/>
                      </a:moveTo>
                      <a:lnTo>
                        <a:pt x="4" y="0"/>
                      </a:lnTo>
                      <a:lnTo>
                        <a:pt x="4" y="9"/>
                      </a:lnTo>
                      <a:lnTo>
                        <a:pt x="2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7" name="Rectangle 1482"/>
                <p:cNvSpPr>
                  <a:spLocks noChangeArrowheads="1"/>
                </p:cNvSpPr>
                <p:nvPr/>
              </p:nvSpPr>
              <p:spPr bwMode="auto">
                <a:xfrm>
                  <a:off x="341" y="3654"/>
                  <a:ext cx="2" cy="9"/>
                </a:xfrm>
                <a:prstGeom prst="rect">
                  <a:avLst/>
                </a:pr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8" name="Freeform 1483"/>
                <p:cNvSpPr>
                  <a:spLocks/>
                </p:cNvSpPr>
                <p:nvPr/>
              </p:nvSpPr>
              <p:spPr bwMode="auto">
                <a:xfrm>
                  <a:off x="341" y="3641"/>
                  <a:ext cx="4" cy="9"/>
                </a:xfrm>
                <a:custGeom>
                  <a:avLst/>
                  <a:gdLst>
                    <a:gd name="T0" fmla="*/ 2 w 4"/>
                    <a:gd name="T1" fmla="*/ 0 h 9"/>
                    <a:gd name="T2" fmla="*/ 4 w 4"/>
                    <a:gd name="T3" fmla="*/ 0 h 9"/>
                    <a:gd name="T4" fmla="*/ 2 w 4"/>
                    <a:gd name="T5" fmla="*/ 9 h 9"/>
                    <a:gd name="T6" fmla="*/ 0 w 4"/>
                    <a:gd name="T7" fmla="*/ 9 h 9"/>
                    <a:gd name="T8" fmla="*/ 2 w 4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9">
                      <a:moveTo>
                        <a:pt x="2" y="0"/>
                      </a:moveTo>
                      <a:lnTo>
                        <a:pt x="4" y="0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9" name="Freeform 1484"/>
                <p:cNvSpPr>
                  <a:spLocks/>
                </p:cNvSpPr>
                <p:nvPr/>
              </p:nvSpPr>
              <p:spPr bwMode="auto">
                <a:xfrm>
                  <a:off x="343" y="3629"/>
                  <a:ext cx="3" cy="11"/>
                </a:xfrm>
                <a:custGeom>
                  <a:avLst/>
                  <a:gdLst>
                    <a:gd name="T0" fmla="*/ 2 w 3"/>
                    <a:gd name="T1" fmla="*/ 0 h 11"/>
                    <a:gd name="T2" fmla="*/ 3 w 3"/>
                    <a:gd name="T3" fmla="*/ 0 h 11"/>
                    <a:gd name="T4" fmla="*/ 2 w 3"/>
                    <a:gd name="T5" fmla="*/ 11 h 11"/>
                    <a:gd name="T6" fmla="*/ 0 w 3"/>
                    <a:gd name="T7" fmla="*/ 9 h 11"/>
                    <a:gd name="T8" fmla="*/ 2 w 3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1">
                      <a:moveTo>
                        <a:pt x="2" y="0"/>
                      </a:moveTo>
                      <a:lnTo>
                        <a:pt x="3" y="0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0" name="Freeform 1485"/>
                <p:cNvSpPr>
                  <a:spLocks/>
                </p:cNvSpPr>
                <p:nvPr/>
              </p:nvSpPr>
              <p:spPr bwMode="auto">
                <a:xfrm>
                  <a:off x="345" y="3617"/>
                  <a:ext cx="5" cy="10"/>
                </a:xfrm>
                <a:custGeom>
                  <a:avLst/>
                  <a:gdLst>
                    <a:gd name="T0" fmla="*/ 1 w 5"/>
                    <a:gd name="T1" fmla="*/ 0 h 10"/>
                    <a:gd name="T2" fmla="*/ 5 w 5"/>
                    <a:gd name="T3" fmla="*/ 1 h 10"/>
                    <a:gd name="T4" fmla="*/ 1 w 5"/>
                    <a:gd name="T5" fmla="*/ 10 h 10"/>
                    <a:gd name="T6" fmla="*/ 0 w 5"/>
                    <a:gd name="T7" fmla="*/ 10 h 10"/>
                    <a:gd name="T8" fmla="*/ 1 w 5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0">
                      <a:moveTo>
                        <a:pt x="1" y="0"/>
                      </a:moveTo>
                      <a:lnTo>
                        <a:pt x="5" y="1"/>
                      </a:lnTo>
                      <a:lnTo>
                        <a:pt x="1" y="10"/>
                      </a:lnTo>
                      <a:lnTo>
                        <a:pt x="0" y="1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1" name="Freeform 1486"/>
                <p:cNvSpPr>
                  <a:spLocks/>
                </p:cNvSpPr>
                <p:nvPr/>
              </p:nvSpPr>
              <p:spPr bwMode="auto">
                <a:xfrm>
                  <a:off x="348" y="3606"/>
                  <a:ext cx="4" cy="9"/>
                </a:xfrm>
                <a:custGeom>
                  <a:avLst/>
                  <a:gdLst>
                    <a:gd name="T0" fmla="*/ 2 w 4"/>
                    <a:gd name="T1" fmla="*/ 0 h 9"/>
                    <a:gd name="T2" fmla="*/ 4 w 4"/>
                    <a:gd name="T3" fmla="*/ 0 h 9"/>
                    <a:gd name="T4" fmla="*/ 2 w 4"/>
                    <a:gd name="T5" fmla="*/ 9 h 9"/>
                    <a:gd name="T6" fmla="*/ 0 w 4"/>
                    <a:gd name="T7" fmla="*/ 9 h 9"/>
                    <a:gd name="T8" fmla="*/ 2 w 4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9">
                      <a:moveTo>
                        <a:pt x="2" y="0"/>
                      </a:moveTo>
                      <a:lnTo>
                        <a:pt x="4" y="0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2" name="Freeform 1487"/>
                <p:cNvSpPr>
                  <a:spLocks/>
                </p:cNvSpPr>
                <p:nvPr/>
              </p:nvSpPr>
              <p:spPr bwMode="auto">
                <a:xfrm>
                  <a:off x="352" y="3593"/>
                  <a:ext cx="3" cy="11"/>
                </a:xfrm>
                <a:custGeom>
                  <a:avLst/>
                  <a:gdLst>
                    <a:gd name="T0" fmla="*/ 1 w 3"/>
                    <a:gd name="T1" fmla="*/ 0 h 11"/>
                    <a:gd name="T2" fmla="*/ 3 w 3"/>
                    <a:gd name="T3" fmla="*/ 0 h 11"/>
                    <a:gd name="T4" fmla="*/ 1 w 3"/>
                    <a:gd name="T5" fmla="*/ 11 h 11"/>
                    <a:gd name="T6" fmla="*/ 0 w 3"/>
                    <a:gd name="T7" fmla="*/ 9 h 11"/>
                    <a:gd name="T8" fmla="*/ 1 w 3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1">
                      <a:moveTo>
                        <a:pt x="1" y="0"/>
                      </a:moveTo>
                      <a:lnTo>
                        <a:pt x="3" y="0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3" name="Freeform 1488"/>
                <p:cNvSpPr>
                  <a:spLocks/>
                </p:cNvSpPr>
                <p:nvPr/>
              </p:nvSpPr>
              <p:spPr bwMode="auto">
                <a:xfrm>
                  <a:off x="355" y="3581"/>
                  <a:ext cx="6" cy="11"/>
                </a:xfrm>
                <a:custGeom>
                  <a:avLst/>
                  <a:gdLst>
                    <a:gd name="T0" fmla="*/ 4 w 6"/>
                    <a:gd name="T1" fmla="*/ 0 h 11"/>
                    <a:gd name="T2" fmla="*/ 6 w 6"/>
                    <a:gd name="T3" fmla="*/ 2 h 11"/>
                    <a:gd name="T4" fmla="*/ 2 w 6"/>
                    <a:gd name="T5" fmla="*/ 11 h 11"/>
                    <a:gd name="T6" fmla="*/ 0 w 6"/>
                    <a:gd name="T7" fmla="*/ 11 h 11"/>
                    <a:gd name="T8" fmla="*/ 4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4" y="0"/>
                      </a:moveTo>
                      <a:lnTo>
                        <a:pt x="6" y="2"/>
                      </a:lnTo>
                      <a:lnTo>
                        <a:pt x="2" y="11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4" name="Freeform 1489"/>
                <p:cNvSpPr>
                  <a:spLocks/>
                </p:cNvSpPr>
                <p:nvPr/>
              </p:nvSpPr>
              <p:spPr bwMode="auto">
                <a:xfrm>
                  <a:off x="359" y="3570"/>
                  <a:ext cx="5" cy="11"/>
                </a:xfrm>
                <a:custGeom>
                  <a:avLst/>
                  <a:gdLst>
                    <a:gd name="T0" fmla="*/ 3 w 5"/>
                    <a:gd name="T1" fmla="*/ 0 h 11"/>
                    <a:gd name="T2" fmla="*/ 5 w 5"/>
                    <a:gd name="T3" fmla="*/ 2 h 11"/>
                    <a:gd name="T4" fmla="*/ 2 w 5"/>
                    <a:gd name="T5" fmla="*/ 11 h 11"/>
                    <a:gd name="T6" fmla="*/ 0 w 5"/>
                    <a:gd name="T7" fmla="*/ 9 h 11"/>
                    <a:gd name="T8" fmla="*/ 3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3" y="0"/>
                      </a:moveTo>
                      <a:lnTo>
                        <a:pt x="5" y="2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5" name="Freeform 1490"/>
                <p:cNvSpPr>
                  <a:spLocks/>
                </p:cNvSpPr>
                <p:nvPr/>
              </p:nvSpPr>
              <p:spPr bwMode="auto">
                <a:xfrm>
                  <a:off x="364" y="3560"/>
                  <a:ext cx="5" cy="9"/>
                </a:xfrm>
                <a:custGeom>
                  <a:avLst/>
                  <a:gdLst>
                    <a:gd name="T0" fmla="*/ 4 w 5"/>
                    <a:gd name="T1" fmla="*/ 0 h 9"/>
                    <a:gd name="T2" fmla="*/ 5 w 5"/>
                    <a:gd name="T3" fmla="*/ 0 h 9"/>
                    <a:gd name="T4" fmla="*/ 2 w 5"/>
                    <a:gd name="T5" fmla="*/ 9 h 9"/>
                    <a:gd name="T6" fmla="*/ 0 w 5"/>
                    <a:gd name="T7" fmla="*/ 9 h 9"/>
                    <a:gd name="T8" fmla="*/ 4 w 5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lnTo>
                        <a:pt x="5" y="0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6" name="Freeform 1491"/>
                <p:cNvSpPr>
                  <a:spLocks/>
                </p:cNvSpPr>
                <p:nvPr/>
              </p:nvSpPr>
              <p:spPr bwMode="auto">
                <a:xfrm>
                  <a:off x="369" y="3549"/>
                  <a:ext cx="6" cy="9"/>
                </a:xfrm>
                <a:custGeom>
                  <a:avLst/>
                  <a:gdLst>
                    <a:gd name="T0" fmla="*/ 4 w 6"/>
                    <a:gd name="T1" fmla="*/ 0 h 9"/>
                    <a:gd name="T2" fmla="*/ 6 w 6"/>
                    <a:gd name="T3" fmla="*/ 0 h 9"/>
                    <a:gd name="T4" fmla="*/ 2 w 6"/>
                    <a:gd name="T5" fmla="*/ 9 h 9"/>
                    <a:gd name="T6" fmla="*/ 0 w 6"/>
                    <a:gd name="T7" fmla="*/ 7 h 9"/>
                    <a:gd name="T8" fmla="*/ 4 w 6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9">
                      <a:moveTo>
                        <a:pt x="4" y="0"/>
                      </a:moveTo>
                      <a:lnTo>
                        <a:pt x="6" y="0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7" name="Freeform 1492"/>
                <p:cNvSpPr>
                  <a:spLocks/>
                </p:cNvSpPr>
                <p:nvPr/>
              </p:nvSpPr>
              <p:spPr bwMode="auto">
                <a:xfrm>
                  <a:off x="375" y="3537"/>
                  <a:ext cx="7" cy="10"/>
                </a:xfrm>
                <a:custGeom>
                  <a:avLst/>
                  <a:gdLst>
                    <a:gd name="T0" fmla="*/ 3 w 7"/>
                    <a:gd name="T1" fmla="*/ 0 h 10"/>
                    <a:gd name="T2" fmla="*/ 7 w 7"/>
                    <a:gd name="T3" fmla="*/ 1 h 10"/>
                    <a:gd name="T4" fmla="*/ 1 w 7"/>
                    <a:gd name="T5" fmla="*/ 10 h 10"/>
                    <a:gd name="T6" fmla="*/ 0 w 7"/>
                    <a:gd name="T7" fmla="*/ 8 h 10"/>
                    <a:gd name="T8" fmla="*/ 3 w 7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0">
                      <a:moveTo>
                        <a:pt x="3" y="0"/>
                      </a:moveTo>
                      <a:lnTo>
                        <a:pt x="7" y="1"/>
                      </a:lnTo>
                      <a:lnTo>
                        <a:pt x="1" y="10"/>
                      </a:lnTo>
                      <a:lnTo>
                        <a:pt x="0" y="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8" name="Freeform 1493"/>
                <p:cNvSpPr>
                  <a:spLocks/>
                </p:cNvSpPr>
                <p:nvPr/>
              </p:nvSpPr>
              <p:spPr bwMode="auto">
                <a:xfrm>
                  <a:off x="380" y="3528"/>
                  <a:ext cx="7" cy="9"/>
                </a:xfrm>
                <a:custGeom>
                  <a:avLst/>
                  <a:gdLst>
                    <a:gd name="T0" fmla="*/ 5 w 7"/>
                    <a:gd name="T1" fmla="*/ 0 h 9"/>
                    <a:gd name="T2" fmla="*/ 7 w 7"/>
                    <a:gd name="T3" fmla="*/ 0 h 9"/>
                    <a:gd name="T4" fmla="*/ 2 w 7"/>
                    <a:gd name="T5" fmla="*/ 9 h 9"/>
                    <a:gd name="T6" fmla="*/ 0 w 7"/>
                    <a:gd name="T7" fmla="*/ 7 h 9"/>
                    <a:gd name="T8" fmla="*/ 5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5" y="0"/>
                      </a:moveTo>
                      <a:lnTo>
                        <a:pt x="7" y="0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9" name="Freeform 1494"/>
                <p:cNvSpPr>
                  <a:spLocks/>
                </p:cNvSpPr>
                <p:nvPr/>
              </p:nvSpPr>
              <p:spPr bwMode="auto">
                <a:xfrm>
                  <a:off x="387" y="3517"/>
                  <a:ext cx="7" cy="9"/>
                </a:xfrm>
                <a:custGeom>
                  <a:avLst/>
                  <a:gdLst>
                    <a:gd name="T0" fmla="*/ 5 w 7"/>
                    <a:gd name="T1" fmla="*/ 0 h 9"/>
                    <a:gd name="T2" fmla="*/ 7 w 7"/>
                    <a:gd name="T3" fmla="*/ 2 h 9"/>
                    <a:gd name="T4" fmla="*/ 2 w 7"/>
                    <a:gd name="T5" fmla="*/ 9 h 9"/>
                    <a:gd name="T6" fmla="*/ 0 w 7"/>
                    <a:gd name="T7" fmla="*/ 7 h 9"/>
                    <a:gd name="T8" fmla="*/ 5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5" y="0"/>
                      </a:moveTo>
                      <a:lnTo>
                        <a:pt x="7" y="2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0" name="Freeform 1495"/>
                <p:cNvSpPr>
                  <a:spLocks/>
                </p:cNvSpPr>
                <p:nvPr/>
              </p:nvSpPr>
              <p:spPr bwMode="auto">
                <a:xfrm>
                  <a:off x="394" y="3506"/>
                  <a:ext cx="7" cy="9"/>
                </a:xfrm>
                <a:custGeom>
                  <a:avLst/>
                  <a:gdLst>
                    <a:gd name="T0" fmla="*/ 6 w 7"/>
                    <a:gd name="T1" fmla="*/ 0 h 9"/>
                    <a:gd name="T2" fmla="*/ 7 w 7"/>
                    <a:gd name="T3" fmla="*/ 2 h 9"/>
                    <a:gd name="T4" fmla="*/ 2 w 7"/>
                    <a:gd name="T5" fmla="*/ 9 h 9"/>
                    <a:gd name="T6" fmla="*/ 0 w 7"/>
                    <a:gd name="T7" fmla="*/ 8 h 9"/>
                    <a:gd name="T8" fmla="*/ 6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6" y="0"/>
                      </a:moveTo>
                      <a:lnTo>
                        <a:pt x="7" y="2"/>
                      </a:lnTo>
                      <a:lnTo>
                        <a:pt x="2" y="9"/>
                      </a:lnTo>
                      <a:lnTo>
                        <a:pt x="0" y="8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1" name="Freeform 1496"/>
                <p:cNvSpPr>
                  <a:spLocks/>
                </p:cNvSpPr>
                <p:nvPr/>
              </p:nvSpPr>
              <p:spPr bwMode="auto">
                <a:xfrm>
                  <a:off x="401" y="3498"/>
                  <a:ext cx="7" cy="8"/>
                </a:xfrm>
                <a:custGeom>
                  <a:avLst/>
                  <a:gdLst>
                    <a:gd name="T0" fmla="*/ 6 w 7"/>
                    <a:gd name="T1" fmla="*/ 0 h 8"/>
                    <a:gd name="T2" fmla="*/ 7 w 7"/>
                    <a:gd name="T3" fmla="*/ 1 h 8"/>
                    <a:gd name="T4" fmla="*/ 2 w 7"/>
                    <a:gd name="T5" fmla="*/ 8 h 8"/>
                    <a:gd name="T6" fmla="*/ 0 w 7"/>
                    <a:gd name="T7" fmla="*/ 7 h 8"/>
                    <a:gd name="T8" fmla="*/ 6 w 7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6" y="0"/>
                      </a:moveTo>
                      <a:lnTo>
                        <a:pt x="7" y="1"/>
                      </a:lnTo>
                      <a:lnTo>
                        <a:pt x="2" y="8"/>
                      </a:lnTo>
                      <a:lnTo>
                        <a:pt x="0" y="7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2" name="Freeform 1497"/>
                <p:cNvSpPr>
                  <a:spLocks/>
                </p:cNvSpPr>
                <p:nvPr/>
              </p:nvSpPr>
              <p:spPr bwMode="auto">
                <a:xfrm>
                  <a:off x="410" y="3489"/>
                  <a:ext cx="7" cy="9"/>
                </a:xfrm>
                <a:custGeom>
                  <a:avLst/>
                  <a:gdLst>
                    <a:gd name="T0" fmla="*/ 6 w 7"/>
                    <a:gd name="T1" fmla="*/ 0 h 9"/>
                    <a:gd name="T2" fmla="*/ 7 w 7"/>
                    <a:gd name="T3" fmla="*/ 1 h 9"/>
                    <a:gd name="T4" fmla="*/ 0 w 7"/>
                    <a:gd name="T5" fmla="*/ 9 h 9"/>
                    <a:gd name="T6" fmla="*/ 0 w 7"/>
                    <a:gd name="T7" fmla="*/ 7 h 9"/>
                    <a:gd name="T8" fmla="*/ 6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6" y="0"/>
                      </a:moveTo>
                      <a:lnTo>
                        <a:pt x="7" y="1"/>
                      </a:lnTo>
                      <a:lnTo>
                        <a:pt x="0" y="9"/>
                      </a:lnTo>
                      <a:lnTo>
                        <a:pt x="0" y="7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3" name="Freeform 1498"/>
                <p:cNvSpPr>
                  <a:spLocks/>
                </p:cNvSpPr>
                <p:nvPr/>
              </p:nvSpPr>
              <p:spPr bwMode="auto">
                <a:xfrm>
                  <a:off x="417" y="3480"/>
                  <a:ext cx="9" cy="9"/>
                </a:xfrm>
                <a:custGeom>
                  <a:avLst/>
                  <a:gdLst>
                    <a:gd name="T0" fmla="*/ 7 w 9"/>
                    <a:gd name="T1" fmla="*/ 0 h 9"/>
                    <a:gd name="T2" fmla="*/ 9 w 9"/>
                    <a:gd name="T3" fmla="*/ 2 h 9"/>
                    <a:gd name="T4" fmla="*/ 2 w 9"/>
                    <a:gd name="T5" fmla="*/ 9 h 9"/>
                    <a:gd name="T6" fmla="*/ 0 w 9"/>
                    <a:gd name="T7" fmla="*/ 7 h 9"/>
                    <a:gd name="T8" fmla="*/ 7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lnTo>
                        <a:pt x="9" y="2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4" name="Freeform 1499"/>
                <p:cNvSpPr>
                  <a:spLocks/>
                </p:cNvSpPr>
                <p:nvPr/>
              </p:nvSpPr>
              <p:spPr bwMode="auto">
                <a:xfrm>
                  <a:off x="428" y="3473"/>
                  <a:ext cx="9" cy="7"/>
                </a:xfrm>
                <a:custGeom>
                  <a:avLst/>
                  <a:gdLst>
                    <a:gd name="T0" fmla="*/ 7 w 9"/>
                    <a:gd name="T1" fmla="*/ 0 h 7"/>
                    <a:gd name="T2" fmla="*/ 9 w 9"/>
                    <a:gd name="T3" fmla="*/ 1 h 7"/>
                    <a:gd name="T4" fmla="*/ 2 w 9"/>
                    <a:gd name="T5" fmla="*/ 7 h 7"/>
                    <a:gd name="T6" fmla="*/ 0 w 9"/>
                    <a:gd name="T7" fmla="*/ 5 h 7"/>
                    <a:gd name="T8" fmla="*/ 7 w 9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7" y="0"/>
                      </a:moveTo>
                      <a:lnTo>
                        <a:pt x="9" y="1"/>
                      </a:lnTo>
                      <a:lnTo>
                        <a:pt x="2" y="7"/>
                      </a:lnTo>
                      <a:lnTo>
                        <a:pt x="0" y="5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5" name="Freeform 1500"/>
                <p:cNvSpPr>
                  <a:spLocks/>
                </p:cNvSpPr>
                <p:nvPr/>
              </p:nvSpPr>
              <p:spPr bwMode="auto">
                <a:xfrm>
                  <a:off x="437" y="3466"/>
                  <a:ext cx="11" cy="7"/>
                </a:xfrm>
                <a:custGeom>
                  <a:avLst/>
                  <a:gdLst>
                    <a:gd name="T0" fmla="*/ 9 w 11"/>
                    <a:gd name="T1" fmla="*/ 0 h 7"/>
                    <a:gd name="T2" fmla="*/ 11 w 11"/>
                    <a:gd name="T3" fmla="*/ 1 h 7"/>
                    <a:gd name="T4" fmla="*/ 2 w 11"/>
                    <a:gd name="T5" fmla="*/ 7 h 7"/>
                    <a:gd name="T6" fmla="*/ 0 w 11"/>
                    <a:gd name="T7" fmla="*/ 5 h 7"/>
                    <a:gd name="T8" fmla="*/ 9 w 11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7">
                      <a:moveTo>
                        <a:pt x="9" y="0"/>
                      </a:moveTo>
                      <a:lnTo>
                        <a:pt x="11" y="1"/>
                      </a:lnTo>
                      <a:lnTo>
                        <a:pt x="2" y="7"/>
                      </a:lnTo>
                      <a:lnTo>
                        <a:pt x="0" y="5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6" name="Freeform 1501"/>
                <p:cNvSpPr>
                  <a:spLocks/>
                </p:cNvSpPr>
                <p:nvPr/>
              </p:nvSpPr>
              <p:spPr bwMode="auto">
                <a:xfrm>
                  <a:off x="368" y="3689"/>
                  <a:ext cx="3" cy="11"/>
                </a:xfrm>
                <a:custGeom>
                  <a:avLst/>
                  <a:gdLst>
                    <a:gd name="T0" fmla="*/ 0 w 3"/>
                    <a:gd name="T1" fmla="*/ 0 h 11"/>
                    <a:gd name="T2" fmla="*/ 1 w 3"/>
                    <a:gd name="T3" fmla="*/ 0 h 11"/>
                    <a:gd name="T4" fmla="*/ 3 w 3"/>
                    <a:gd name="T5" fmla="*/ 11 h 11"/>
                    <a:gd name="T6" fmla="*/ 1 w 3"/>
                    <a:gd name="T7" fmla="*/ 11 h 11"/>
                    <a:gd name="T8" fmla="*/ 0 w 3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3" y="11"/>
                      </a:lnTo>
                      <a:lnTo>
                        <a:pt x="1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7" name="Rectangle 1502"/>
                <p:cNvSpPr>
                  <a:spLocks noChangeArrowheads="1"/>
                </p:cNvSpPr>
                <p:nvPr/>
              </p:nvSpPr>
              <p:spPr bwMode="auto">
                <a:xfrm>
                  <a:off x="368" y="3677"/>
                  <a:ext cx="1" cy="11"/>
                </a:xfrm>
                <a:prstGeom prst="rect">
                  <a:avLst/>
                </a:pr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8" name="Freeform 1503"/>
                <p:cNvSpPr>
                  <a:spLocks/>
                </p:cNvSpPr>
                <p:nvPr/>
              </p:nvSpPr>
              <p:spPr bwMode="auto">
                <a:xfrm>
                  <a:off x="368" y="3664"/>
                  <a:ext cx="3" cy="11"/>
                </a:xfrm>
                <a:custGeom>
                  <a:avLst/>
                  <a:gdLst>
                    <a:gd name="T0" fmla="*/ 0 w 3"/>
                    <a:gd name="T1" fmla="*/ 0 h 11"/>
                    <a:gd name="T2" fmla="*/ 3 w 3"/>
                    <a:gd name="T3" fmla="*/ 0 h 11"/>
                    <a:gd name="T4" fmla="*/ 1 w 3"/>
                    <a:gd name="T5" fmla="*/ 11 h 11"/>
                    <a:gd name="T6" fmla="*/ 0 w 3"/>
                    <a:gd name="T7" fmla="*/ 11 h 11"/>
                    <a:gd name="T8" fmla="*/ 0 w 3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1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1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9" name="Freeform 1504"/>
                <p:cNvSpPr>
                  <a:spLocks/>
                </p:cNvSpPr>
                <p:nvPr/>
              </p:nvSpPr>
              <p:spPr bwMode="auto">
                <a:xfrm>
                  <a:off x="368" y="3654"/>
                  <a:ext cx="3" cy="9"/>
                </a:xfrm>
                <a:custGeom>
                  <a:avLst/>
                  <a:gdLst>
                    <a:gd name="T0" fmla="*/ 1 w 3"/>
                    <a:gd name="T1" fmla="*/ 0 h 9"/>
                    <a:gd name="T2" fmla="*/ 3 w 3"/>
                    <a:gd name="T3" fmla="*/ 0 h 9"/>
                    <a:gd name="T4" fmla="*/ 3 w 3"/>
                    <a:gd name="T5" fmla="*/ 9 h 9"/>
                    <a:gd name="T6" fmla="*/ 0 w 3"/>
                    <a:gd name="T7" fmla="*/ 9 h 9"/>
                    <a:gd name="T8" fmla="*/ 1 w 3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9">
                      <a:moveTo>
                        <a:pt x="1" y="0"/>
                      </a:moveTo>
                      <a:lnTo>
                        <a:pt x="3" y="0"/>
                      </a:lnTo>
                      <a:lnTo>
                        <a:pt x="3" y="9"/>
                      </a:lnTo>
                      <a:lnTo>
                        <a:pt x="0" y="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0" name="Freeform 1505"/>
                <p:cNvSpPr>
                  <a:spLocks/>
                </p:cNvSpPr>
                <p:nvPr/>
              </p:nvSpPr>
              <p:spPr bwMode="auto">
                <a:xfrm>
                  <a:off x="369" y="3641"/>
                  <a:ext cx="4" cy="9"/>
                </a:xfrm>
                <a:custGeom>
                  <a:avLst/>
                  <a:gdLst>
                    <a:gd name="T0" fmla="*/ 2 w 4"/>
                    <a:gd name="T1" fmla="*/ 0 h 9"/>
                    <a:gd name="T2" fmla="*/ 4 w 4"/>
                    <a:gd name="T3" fmla="*/ 0 h 9"/>
                    <a:gd name="T4" fmla="*/ 4 w 4"/>
                    <a:gd name="T5" fmla="*/ 9 h 9"/>
                    <a:gd name="T6" fmla="*/ 0 w 4"/>
                    <a:gd name="T7" fmla="*/ 9 h 9"/>
                    <a:gd name="T8" fmla="*/ 2 w 4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9">
                      <a:moveTo>
                        <a:pt x="2" y="0"/>
                      </a:moveTo>
                      <a:lnTo>
                        <a:pt x="4" y="0"/>
                      </a:lnTo>
                      <a:lnTo>
                        <a:pt x="4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1" name="Freeform 1506"/>
                <p:cNvSpPr>
                  <a:spLocks/>
                </p:cNvSpPr>
                <p:nvPr/>
              </p:nvSpPr>
              <p:spPr bwMode="auto">
                <a:xfrm>
                  <a:off x="371" y="3629"/>
                  <a:ext cx="5" cy="11"/>
                </a:xfrm>
                <a:custGeom>
                  <a:avLst/>
                  <a:gdLst>
                    <a:gd name="T0" fmla="*/ 4 w 5"/>
                    <a:gd name="T1" fmla="*/ 0 h 11"/>
                    <a:gd name="T2" fmla="*/ 5 w 5"/>
                    <a:gd name="T3" fmla="*/ 0 h 11"/>
                    <a:gd name="T4" fmla="*/ 4 w 5"/>
                    <a:gd name="T5" fmla="*/ 11 h 11"/>
                    <a:gd name="T6" fmla="*/ 0 w 5"/>
                    <a:gd name="T7" fmla="*/ 9 h 11"/>
                    <a:gd name="T8" fmla="*/ 4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4" y="0"/>
                      </a:moveTo>
                      <a:lnTo>
                        <a:pt x="5" y="0"/>
                      </a:lnTo>
                      <a:lnTo>
                        <a:pt x="4" y="11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2" name="Freeform 1507"/>
                <p:cNvSpPr>
                  <a:spLocks/>
                </p:cNvSpPr>
                <p:nvPr/>
              </p:nvSpPr>
              <p:spPr bwMode="auto">
                <a:xfrm>
                  <a:off x="375" y="3617"/>
                  <a:ext cx="5" cy="10"/>
                </a:xfrm>
                <a:custGeom>
                  <a:avLst/>
                  <a:gdLst>
                    <a:gd name="T0" fmla="*/ 1 w 5"/>
                    <a:gd name="T1" fmla="*/ 0 h 10"/>
                    <a:gd name="T2" fmla="*/ 5 w 5"/>
                    <a:gd name="T3" fmla="*/ 1 h 10"/>
                    <a:gd name="T4" fmla="*/ 1 w 5"/>
                    <a:gd name="T5" fmla="*/ 10 h 10"/>
                    <a:gd name="T6" fmla="*/ 0 w 5"/>
                    <a:gd name="T7" fmla="*/ 8 h 10"/>
                    <a:gd name="T8" fmla="*/ 1 w 5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0">
                      <a:moveTo>
                        <a:pt x="1" y="0"/>
                      </a:moveTo>
                      <a:lnTo>
                        <a:pt x="5" y="1"/>
                      </a:lnTo>
                      <a:lnTo>
                        <a:pt x="1" y="10"/>
                      </a:lnTo>
                      <a:lnTo>
                        <a:pt x="0" y="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3" name="Freeform 1508"/>
                <p:cNvSpPr>
                  <a:spLocks/>
                </p:cNvSpPr>
                <p:nvPr/>
              </p:nvSpPr>
              <p:spPr bwMode="auto">
                <a:xfrm>
                  <a:off x="378" y="3606"/>
                  <a:ext cx="6" cy="9"/>
                </a:xfrm>
                <a:custGeom>
                  <a:avLst/>
                  <a:gdLst>
                    <a:gd name="T0" fmla="*/ 4 w 6"/>
                    <a:gd name="T1" fmla="*/ 0 h 9"/>
                    <a:gd name="T2" fmla="*/ 6 w 6"/>
                    <a:gd name="T3" fmla="*/ 0 h 9"/>
                    <a:gd name="T4" fmla="*/ 2 w 6"/>
                    <a:gd name="T5" fmla="*/ 9 h 9"/>
                    <a:gd name="T6" fmla="*/ 0 w 6"/>
                    <a:gd name="T7" fmla="*/ 9 h 9"/>
                    <a:gd name="T8" fmla="*/ 4 w 6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9">
                      <a:moveTo>
                        <a:pt x="4" y="0"/>
                      </a:moveTo>
                      <a:lnTo>
                        <a:pt x="6" y="0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4" name="Freeform 1509"/>
                <p:cNvSpPr>
                  <a:spLocks/>
                </p:cNvSpPr>
                <p:nvPr/>
              </p:nvSpPr>
              <p:spPr bwMode="auto">
                <a:xfrm>
                  <a:off x="382" y="3593"/>
                  <a:ext cx="5" cy="11"/>
                </a:xfrm>
                <a:custGeom>
                  <a:avLst/>
                  <a:gdLst>
                    <a:gd name="T0" fmla="*/ 3 w 5"/>
                    <a:gd name="T1" fmla="*/ 0 h 11"/>
                    <a:gd name="T2" fmla="*/ 5 w 5"/>
                    <a:gd name="T3" fmla="*/ 0 h 11"/>
                    <a:gd name="T4" fmla="*/ 2 w 5"/>
                    <a:gd name="T5" fmla="*/ 11 h 11"/>
                    <a:gd name="T6" fmla="*/ 0 w 5"/>
                    <a:gd name="T7" fmla="*/ 9 h 11"/>
                    <a:gd name="T8" fmla="*/ 3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5" name="Freeform 1510"/>
                <p:cNvSpPr>
                  <a:spLocks/>
                </p:cNvSpPr>
                <p:nvPr/>
              </p:nvSpPr>
              <p:spPr bwMode="auto">
                <a:xfrm>
                  <a:off x="385" y="3583"/>
                  <a:ext cx="7" cy="9"/>
                </a:xfrm>
                <a:custGeom>
                  <a:avLst/>
                  <a:gdLst>
                    <a:gd name="T0" fmla="*/ 6 w 7"/>
                    <a:gd name="T1" fmla="*/ 0 h 9"/>
                    <a:gd name="T2" fmla="*/ 7 w 7"/>
                    <a:gd name="T3" fmla="*/ 0 h 9"/>
                    <a:gd name="T4" fmla="*/ 4 w 7"/>
                    <a:gd name="T5" fmla="*/ 9 h 9"/>
                    <a:gd name="T6" fmla="*/ 0 w 7"/>
                    <a:gd name="T7" fmla="*/ 9 h 9"/>
                    <a:gd name="T8" fmla="*/ 6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6" y="0"/>
                      </a:moveTo>
                      <a:lnTo>
                        <a:pt x="7" y="0"/>
                      </a:lnTo>
                      <a:lnTo>
                        <a:pt x="4" y="9"/>
                      </a:lnTo>
                      <a:lnTo>
                        <a:pt x="0" y="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6" name="Freeform 1511"/>
                <p:cNvSpPr>
                  <a:spLocks/>
                </p:cNvSpPr>
                <p:nvPr/>
              </p:nvSpPr>
              <p:spPr bwMode="auto">
                <a:xfrm>
                  <a:off x="391" y="3570"/>
                  <a:ext cx="7" cy="11"/>
                </a:xfrm>
                <a:custGeom>
                  <a:avLst/>
                  <a:gdLst>
                    <a:gd name="T0" fmla="*/ 3 w 7"/>
                    <a:gd name="T1" fmla="*/ 0 h 11"/>
                    <a:gd name="T2" fmla="*/ 7 w 7"/>
                    <a:gd name="T3" fmla="*/ 2 h 11"/>
                    <a:gd name="T4" fmla="*/ 1 w 7"/>
                    <a:gd name="T5" fmla="*/ 11 h 11"/>
                    <a:gd name="T6" fmla="*/ 0 w 7"/>
                    <a:gd name="T7" fmla="*/ 9 h 11"/>
                    <a:gd name="T8" fmla="*/ 3 w 7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1">
                      <a:moveTo>
                        <a:pt x="3" y="0"/>
                      </a:moveTo>
                      <a:lnTo>
                        <a:pt x="7" y="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7" name="Freeform 1512"/>
                <p:cNvSpPr>
                  <a:spLocks/>
                </p:cNvSpPr>
                <p:nvPr/>
              </p:nvSpPr>
              <p:spPr bwMode="auto">
                <a:xfrm>
                  <a:off x="396" y="3560"/>
                  <a:ext cx="7" cy="10"/>
                </a:xfrm>
                <a:custGeom>
                  <a:avLst/>
                  <a:gdLst>
                    <a:gd name="T0" fmla="*/ 4 w 7"/>
                    <a:gd name="T1" fmla="*/ 0 h 10"/>
                    <a:gd name="T2" fmla="*/ 7 w 7"/>
                    <a:gd name="T3" fmla="*/ 1 h 10"/>
                    <a:gd name="T4" fmla="*/ 2 w 7"/>
                    <a:gd name="T5" fmla="*/ 10 h 10"/>
                    <a:gd name="T6" fmla="*/ 0 w 7"/>
                    <a:gd name="T7" fmla="*/ 9 h 10"/>
                    <a:gd name="T8" fmla="*/ 4 w 7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0">
                      <a:moveTo>
                        <a:pt x="4" y="0"/>
                      </a:moveTo>
                      <a:lnTo>
                        <a:pt x="7" y="1"/>
                      </a:lnTo>
                      <a:lnTo>
                        <a:pt x="2" y="10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8" name="Freeform 1513"/>
                <p:cNvSpPr>
                  <a:spLocks/>
                </p:cNvSpPr>
                <p:nvPr/>
              </p:nvSpPr>
              <p:spPr bwMode="auto">
                <a:xfrm>
                  <a:off x="401" y="3549"/>
                  <a:ext cx="7" cy="9"/>
                </a:xfrm>
                <a:custGeom>
                  <a:avLst/>
                  <a:gdLst>
                    <a:gd name="T0" fmla="*/ 6 w 7"/>
                    <a:gd name="T1" fmla="*/ 0 h 9"/>
                    <a:gd name="T2" fmla="*/ 7 w 7"/>
                    <a:gd name="T3" fmla="*/ 2 h 9"/>
                    <a:gd name="T4" fmla="*/ 2 w 7"/>
                    <a:gd name="T5" fmla="*/ 9 h 9"/>
                    <a:gd name="T6" fmla="*/ 0 w 7"/>
                    <a:gd name="T7" fmla="*/ 9 h 9"/>
                    <a:gd name="T8" fmla="*/ 6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6" y="0"/>
                      </a:moveTo>
                      <a:lnTo>
                        <a:pt x="7" y="2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9" name="Freeform 1514"/>
                <p:cNvSpPr>
                  <a:spLocks/>
                </p:cNvSpPr>
                <p:nvPr/>
              </p:nvSpPr>
              <p:spPr bwMode="auto">
                <a:xfrm>
                  <a:off x="408" y="3538"/>
                  <a:ext cx="8" cy="9"/>
                </a:xfrm>
                <a:custGeom>
                  <a:avLst/>
                  <a:gdLst>
                    <a:gd name="T0" fmla="*/ 4 w 8"/>
                    <a:gd name="T1" fmla="*/ 0 h 9"/>
                    <a:gd name="T2" fmla="*/ 8 w 8"/>
                    <a:gd name="T3" fmla="*/ 2 h 9"/>
                    <a:gd name="T4" fmla="*/ 2 w 8"/>
                    <a:gd name="T5" fmla="*/ 9 h 9"/>
                    <a:gd name="T6" fmla="*/ 0 w 8"/>
                    <a:gd name="T7" fmla="*/ 9 h 9"/>
                    <a:gd name="T8" fmla="*/ 4 w 8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4" y="0"/>
                      </a:moveTo>
                      <a:lnTo>
                        <a:pt x="8" y="2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0" name="Freeform 1515"/>
                <p:cNvSpPr>
                  <a:spLocks/>
                </p:cNvSpPr>
                <p:nvPr/>
              </p:nvSpPr>
              <p:spPr bwMode="auto">
                <a:xfrm>
                  <a:off x="414" y="3528"/>
                  <a:ext cx="7" cy="10"/>
                </a:xfrm>
                <a:custGeom>
                  <a:avLst/>
                  <a:gdLst>
                    <a:gd name="T0" fmla="*/ 5 w 7"/>
                    <a:gd name="T1" fmla="*/ 0 h 10"/>
                    <a:gd name="T2" fmla="*/ 7 w 7"/>
                    <a:gd name="T3" fmla="*/ 2 h 10"/>
                    <a:gd name="T4" fmla="*/ 2 w 7"/>
                    <a:gd name="T5" fmla="*/ 10 h 10"/>
                    <a:gd name="T6" fmla="*/ 0 w 7"/>
                    <a:gd name="T7" fmla="*/ 9 h 10"/>
                    <a:gd name="T8" fmla="*/ 5 w 7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0">
                      <a:moveTo>
                        <a:pt x="5" y="0"/>
                      </a:moveTo>
                      <a:lnTo>
                        <a:pt x="7" y="2"/>
                      </a:lnTo>
                      <a:lnTo>
                        <a:pt x="2" y="10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1" name="Freeform 1516"/>
                <p:cNvSpPr>
                  <a:spLocks/>
                </p:cNvSpPr>
                <p:nvPr/>
              </p:nvSpPr>
              <p:spPr bwMode="auto">
                <a:xfrm>
                  <a:off x="421" y="3519"/>
                  <a:ext cx="9" cy="9"/>
                </a:xfrm>
                <a:custGeom>
                  <a:avLst/>
                  <a:gdLst>
                    <a:gd name="T0" fmla="*/ 5 w 9"/>
                    <a:gd name="T1" fmla="*/ 0 h 9"/>
                    <a:gd name="T2" fmla="*/ 9 w 9"/>
                    <a:gd name="T3" fmla="*/ 2 h 9"/>
                    <a:gd name="T4" fmla="*/ 2 w 9"/>
                    <a:gd name="T5" fmla="*/ 9 h 9"/>
                    <a:gd name="T6" fmla="*/ 0 w 9"/>
                    <a:gd name="T7" fmla="*/ 7 h 9"/>
                    <a:gd name="T8" fmla="*/ 5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5" y="0"/>
                      </a:moveTo>
                      <a:lnTo>
                        <a:pt x="9" y="2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2" name="Freeform 1517"/>
                <p:cNvSpPr>
                  <a:spLocks/>
                </p:cNvSpPr>
                <p:nvPr/>
              </p:nvSpPr>
              <p:spPr bwMode="auto">
                <a:xfrm>
                  <a:off x="428" y="3510"/>
                  <a:ext cx="9" cy="9"/>
                </a:xfrm>
                <a:custGeom>
                  <a:avLst/>
                  <a:gdLst>
                    <a:gd name="T0" fmla="*/ 7 w 9"/>
                    <a:gd name="T1" fmla="*/ 0 h 9"/>
                    <a:gd name="T2" fmla="*/ 9 w 9"/>
                    <a:gd name="T3" fmla="*/ 0 h 9"/>
                    <a:gd name="T4" fmla="*/ 2 w 9"/>
                    <a:gd name="T5" fmla="*/ 9 h 9"/>
                    <a:gd name="T6" fmla="*/ 0 w 9"/>
                    <a:gd name="T7" fmla="*/ 7 h 9"/>
                    <a:gd name="T8" fmla="*/ 7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lnTo>
                        <a:pt x="9" y="0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3" name="Freeform 1518"/>
                <p:cNvSpPr>
                  <a:spLocks/>
                </p:cNvSpPr>
                <p:nvPr/>
              </p:nvSpPr>
              <p:spPr bwMode="auto">
                <a:xfrm>
                  <a:off x="437" y="3499"/>
                  <a:ext cx="9" cy="9"/>
                </a:xfrm>
                <a:custGeom>
                  <a:avLst/>
                  <a:gdLst>
                    <a:gd name="T0" fmla="*/ 7 w 9"/>
                    <a:gd name="T1" fmla="*/ 0 h 9"/>
                    <a:gd name="T2" fmla="*/ 9 w 9"/>
                    <a:gd name="T3" fmla="*/ 2 h 9"/>
                    <a:gd name="T4" fmla="*/ 2 w 9"/>
                    <a:gd name="T5" fmla="*/ 9 h 9"/>
                    <a:gd name="T6" fmla="*/ 0 w 9"/>
                    <a:gd name="T7" fmla="*/ 7 h 9"/>
                    <a:gd name="T8" fmla="*/ 7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lnTo>
                        <a:pt x="9" y="2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4" name="Freeform 1519"/>
                <p:cNvSpPr>
                  <a:spLocks/>
                </p:cNvSpPr>
                <p:nvPr/>
              </p:nvSpPr>
              <p:spPr bwMode="auto">
                <a:xfrm>
                  <a:off x="446" y="3492"/>
                  <a:ext cx="9" cy="7"/>
                </a:xfrm>
                <a:custGeom>
                  <a:avLst/>
                  <a:gdLst>
                    <a:gd name="T0" fmla="*/ 7 w 9"/>
                    <a:gd name="T1" fmla="*/ 0 h 7"/>
                    <a:gd name="T2" fmla="*/ 9 w 9"/>
                    <a:gd name="T3" fmla="*/ 2 h 7"/>
                    <a:gd name="T4" fmla="*/ 2 w 9"/>
                    <a:gd name="T5" fmla="*/ 7 h 7"/>
                    <a:gd name="T6" fmla="*/ 0 w 9"/>
                    <a:gd name="T7" fmla="*/ 6 h 7"/>
                    <a:gd name="T8" fmla="*/ 7 w 9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7" y="0"/>
                      </a:moveTo>
                      <a:lnTo>
                        <a:pt x="9" y="2"/>
                      </a:lnTo>
                      <a:lnTo>
                        <a:pt x="2" y="7"/>
                      </a:lnTo>
                      <a:lnTo>
                        <a:pt x="0" y="6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5" name="Freeform 1520"/>
                <p:cNvSpPr>
                  <a:spLocks/>
                </p:cNvSpPr>
                <p:nvPr/>
              </p:nvSpPr>
              <p:spPr bwMode="auto">
                <a:xfrm>
                  <a:off x="455" y="3483"/>
                  <a:ext cx="9" cy="9"/>
                </a:xfrm>
                <a:custGeom>
                  <a:avLst/>
                  <a:gdLst>
                    <a:gd name="T0" fmla="*/ 7 w 9"/>
                    <a:gd name="T1" fmla="*/ 0 h 9"/>
                    <a:gd name="T2" fmla="*/ 9 w 9"/>
                    <a:gd name="T3" fmla="*/ 4 h 9"/>
                    <a:gd name="T4" fmla="*/ 1 w 9"/>
                    <a:gd name="T5" fmla="*/ 9 h 9"/>
                    <a:gd name="T6" fmla="*/ 0 w 9"/>
                    <a:gd name="T7" fmla="*/ 7 h 9"/>
                    <a:gd name="T8" fmla="*/ 7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lnTo>
                        <a:pt x="9" y="4"/>
                      </a:lnTo>
                      <a:lnTo>
                        <a:pt x="1" y="9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6" name="Freeform 1521"/>
                <p:cNvSpPr>
                  <a:spLocks/>
                </p:cNvSpPr>
                <p:nvPr/>
              </p:nvSpPr>
              <p:spPr bwMode="auto">
                <a:xfrm>
                  <a:off x="465" y="3478"/>
                  <a:ext cx="9" cy="7"/>
                </a:xfrm>
                <a:custGeom>
                  <a:avLst/>
                  <a:gdLst>
                    <a:gd name="T0" fmla="*/ 7 w 9"/>
                    <a:gd name="T1" fmla="*/ 0 h 7"/>
                    <a:gd name="T2" fmla="*/ 9 w 9"/>
                    <a:gd name="T3" fmla="*/ 2 h 7"/>
                    <a:gd name="T4" fmla="*/ 0 w 9"/>
                    <a:gd name="T5" fmla="*/ 7 h 7"/>
                    <a:gd name="T6" fmla="*/ 0 w 9"/>
                    <a:gd name="T7" fmla="*/ 4 h 7"/>
                    <a:gd name="T8" fmla="*/ 7 w 9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7" y="0"/>
                      </a:moveTo>
                      <a:lnTo>
                        <a:pt x="9" y="2"/>
                      </a:lnTo>
                      <a:lnTo>
                        <a:pt x="0" y="7"/>
                      </a:lnTo>
                      <a:lnTo>
                        <a:pt x="0" y="4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7" name="Freeform 1522"/>
                <p:cNvSpPr>
                  <a:spLocks/>
                </p:cNvSpPr>
                <p:nvPr/>
              </p:nvSpPr>
              <p:spPr bwMode="auto">
                <a:xfrm>
                  <a:off x="394" y="3702"/>
                  <a:ext cx="4" cy="9"/>
                </a:xfrm>
                <a:custGeom>
                  <a:avLst/>
                  <a:gdLst>
                    <a:gd name="T0" fmla="*/ 0 w 4"/>
                    <a:gd name="T1" fmla="*/ 0 h 9"/>
                    <a:gd name="T2" fmla="*/ 4 w 4"/>
                    <a:gd name="T3" fmla="*/ 0 h 9"/>
                    <a:gd name="T4" fmla="*/ 4 w 4"/>
                    <a:gd name="T5" fmla="*/ 9 h 9"/>
                    <a:gd name="T6" fmla="*/ 2 w 4"/>
                    <a:gd name="T7" fmla="*/ 9 h 9"/>
                    <a:gd name="T8" fmla="*/ 0 w 4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9">
                      <a:moveTo>
                        <a:pt x="0" y="0"/>
                      </a:moveTo>
                      <a:lnTo>
                        <a:pt x="4" y="0"/>
                      </a:lnTo>
                      <a:lnTo>
                        <a:pt x="4" y="9"/>
                      </a:lnTo>
                      <a:lnTo>
                        <a:pt x="2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8" name="Rectangle 1523"/>
                <p:cNvSpPr>
                  <a:spLocks noChangeArrowheads="1"/>
                </p:cNvSpPr>
                <p:nvPr/>
              </p:nvSpPr>
              <p:spPr bwMode="auto">
                <a:xfrm>
                  <a:off x="394" y="3689"/>
                  <a:ext cx="4" cy="9"/>
                </a:xfrm>
                <a:prstGeom prst="rect">
                  <a:avLst/>
                </a:pr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9" name="Freeform 1524"/>
                <p:cNvSpPr>
                  <a:spLocks/>
                </p:cNvSpPr>
                <p:nvPr/>
              </p:nvSpPr>
              <p:spPr bwMode="auto">
                <a:xfrm>
                  <a:off x="394" y="3677"/>
                  <a:ext cx="4" cy="9"/>
                </a:xfrm>
                <a:custGeom>
                  <a:avLst/>
                  <a:gdLst>
                    <a:gd name="T0" fmla="*/ 2 w 4"/>
                    <a:gd name="T1" fmla="*/ 0 h 9"/>
                    <a:gd name="T2" fmla="*/ 4 w 4"/>
                    <a:gd name="T3" fmla="*/ 0 h 9"/>
                    <a:gd name="T4" fmla="*/ 4 w 4"/>
                    <a:gd name="T5" fmla="*/ 9 h 9"/>
                    <a:gd name="T6" fmla="*/ 0 w 4"/>
                    <a:gd name="T7" fmla="*/ 9 h 9"/>
                    <a:gd name="T8" fmla="*/ 2 w 4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9">
                      <a:moveTo>
                        <a:pt x="2" y="0"/>
                      </a:moveTo>
                      <a:lnTo>
                        <a:pt x="4" y="0"/>
                      </a:lnTo>
                      <a:lnTo>
                        <a:pt x="4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0" name="Freeform 1525"/>
                <p:cNvSpPr>
                  <a:spLocks/>
                </p:cNvSpPr>
                <p:nvPr/>
              </p:nvSpPr>
              <p:spPr bwMode="auto">
                <a:xfrm>
                  <a:off x="396" y="3664"/>
                  <a:ext cx="4" cy="11"/>
                </a:xfrm>
                <a:custGeom>
                  <a:avLst/>
                  <a:gdLst>
                    <a:gd name="T0" fmla="*/ 0 w 4"/>
                    <a:gd name="T1" fmla="*/ 0 h 11"/>
                    <a:gd name="T2" fmla="*/ 4 w 4"/>
                    <a:gd name="T3" fmla="*/ 0 h 11"/>
                    <a:gd name="T4" fmla="*/ 2 w 4"/>
                    <a:gd name="T5" fmla="*/ 11 h 11"/>
                    <a:gd name="T6" fmla="*/ 0 w 4"/>
                    <a:gd name="T7" fmla="*/ 9 h 11"/>
                    <a:gd name="T8" fmla="*/ 0 w 4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1">
                      <a:moveTo>
                        <a:pt x="0" y="0"/>
                      </a:moveTo>
                      <a:lnTo>
                        <a:pt x="4" y="0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1" name="Freeform 1526"/>
                <p:cNvSpPr>
                  <a:spLocks/>
                </p:cNvSpPr>
                <p:nvPr/>
              </p:nvSpPr>
              <p:spPr bwMode="auto">
                <a:xfrm>
                  <a:off x="398" y="3652"/>
                  <a:ext cx="3" cy="11"/>
                </a:xfrm>
                <a:custGeom>
                  <a:avLst/>
                  <a:gdLst>
                    <a:gd name="T0" fmla="*/ 0 w 3"/>
                    <a:gd name="T1" fmla="*/ 0 h 11"/>
                    <a:gd name="T2" fmla="*/ 3 w 3"/>
                    <a:gd name="T3" fmla="*/ 0 h 11"/>
                    <a:gd name="T4" fmla="*/ 2 w 3"/>
                    <a:gd name="T5" fmla="*/ 11 h 11"/>
                    <a:gd name="T6" fmla="*/ 0 w 3"/>
                    <a:gd name="T7" fmla="*/ 11 h 11"/>
                    <a:gd name="T8" fmla="*/ 0 w 3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1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2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2" name="Freeform 1527"/>
                <p:cNvSpPr>
                  <a:spLocks/>
                </p:cNvSpPr>
                <p:nvPr/>
              </p:nvSpPr>
              <p:spPr bwMode="auto">
                <a:xfrm>
                  <a:off x="400" y="3641"/>
                  <a:ext cx="3" cy="9"/>
                </a:xfrm>
                <a:custGeom>
                  <a:avLst/>
                  <a:gdLst>
                    <a:gd name="T0" fmla="*/ 1 w 3"/>
                    <a:gd name="T1" fmla="*/ 0 h 9"/>
                    <a:gd name="T2" fmla="*/ 3 w 3"/>
                    <a:gd name="T3" fmla="*/ 0 h 9"/>
                    <a:gd name="T4" fmla="*/ 1 w 3"/>
                    <a:gd name="T5" fmla="*/ 9 h 9"/>
                    <a:gd name="T6" fmla="*/ 0 w 3"/>
                    <a:gd name="T7" fmla="*/ 9 h 9"/>
                    <a:gd name="T8" fmla="*/ 1 w 3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9">
                      <a:moveTo>
                        <a:pt x="1" y="0"/>
                      </a:moveTo>
                      <a:lnTo>
                        <a:pt x="3" y="0"/>
                      </a:lnTo>
                      <a:lnTo>
                        <a:pt x="1" y="9"/>
                      </a:lnTo>
                      <a:lnTo>
                        <a:pt x="0" y="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3" name="Freeform 1528"/>
                <p:cNvSpPr>
                  <a:spLocks/>
                </p:cNvSpPr>
                <p:nvPr/>
              </p:nvSpPr>
              <p:spPr bwMode="auto">
                <a:xfrm>
                  <a:off x="401" y="3629"/>
                  <a:ext cx="6" cy="9"/>
                </a:xfrm>
                <a:custGeom>
                  <a:avLst/>
                  <a:gdLst>
                    <a:gd name="T0" fmla="*/ 4 w 6"/>
                    <a:gd name="T1" fmla="*/ 0 h 9"/>
                    <a:gd name="T2" fmla="*/ 6 w 6"/>
                    <a:gd name="T3" fmla="*/ 0 h 9"/>
                    <a:gd name="T4" fmla="*/ 4 w 6"/>
                    <a:gd name="T5" fmla="*/ 9 h 9"/>
                    <a:gd name="T6" fmla="*/ 0 w 6"/>
                    <a:gd name="T7" fmla="*/ 9 h 9"/>
                    <a:gd name="T8" fmla="*/ 4 w 6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9">
                      <a:moveTo>
                        <a:pt x="4" y="0"/>
                      </a:moveTo>
                      <a:lnTo>
                        <a:pt x="6" y="0"/>
                      </a:lnTo>
                      <a:lnTo>
                        <a:pt x="4" y="9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4" name="Freeform 1529"/>
                <p:cNvSpPr>
                  <a:spLocks/>
                </p:cNvSpPr>
                <p:nvPr/>
              </p:nvSpPr>
              <p:spPr bwMode="auto">
                <a:xfrm>
                  <a:off x="405" y="3617"/>
                  <a:ext cx="5" cy="10"/>
                </a:xfrm>
                <a:custGeom>
                  <a:avLst/>
                  <a:gdLst>
                    <a:gd name="T0" fmla="*/ 3 w 5"/>
                    <a:gd name="T1" fmla="*/ 0 h 10"/>
                    <a:gd name="T2" fmla="*/ 5 w 5"/>
                    <a:gd name="T3" fmla="*/ 0 h 10"/>
                    <a:gd name="T4" fmla="*/ 3 w 5"/>
                    <a:gd name="T5" fmla="*/ 10 h 10"/>
                    <a:gd name="T6" fmla="*/ 0 w 5"/>
                    <a:gd name="T7" fmla="*/ 8 h 10"/>
                    <a:gd name="T8" fmla="*/ 3 w 5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0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3" y="10"/>
                      </a:lnTo>
                      <a:lnTo>
                        <a:pt x="0" y="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5" name="Freeform 1530"/>
                <p:cNvSpPr>
                  <a:spLocks/>
                </p:cNvSpPr>
                <p:nvPr/>
              </p:nvSpPr>
              <p:spPr bwMode="auto">
                <a:xfrm>
                  <a:off x="408" y="3606"/>
                  <a:ext cx="8" cy="9"/>
                </a:xfrm>
                <a:custGeom>
                  <a:avLst/>
                  <a:gdLst>
                    <a:gd name="T0" fmla="*/ 4 w 8"/>
                    <a:gd name="T1" fmla="*/ 0 h 9"/>
                    <a:gd name="T2" fmla="*/ 8 w 8"/>
                    <a:gd name="T3" fmla="*/ 0 h 9"/>
                    <a:gd name="T4" fmla="*/ 4 w 8"/>
                    <a:gd name="T5" fmla="*/ 9 h 9"/>
                    <a:gd name="T6" fmla="*/ 0 w 8"/>
                    <a:gd name="T7" fmla="*/ 9 h 9"/>
                    <a:gd name="T8" fmla="*/ 4 w 8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4" y="0"/>
                      </a:moveTo>
                      <a:lnTo>
                        <a:pt x="8" y="0"/>
                      </a:lnTo>
                      <a:lnTo>
                        <a:pt x="4" y="9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6" name="Freeform 1531"/>
                <p:cNvSpPr>
                  <a:spLocks/>
                </p:cNvSpPr>
                <p:nvPr/>
              </p:nvSpPr>
              <p:spPr bwMode="auto">
                <a:xfrm>
                  <a:off x="414" y="3593"/>
                  <a:ext cx="5" cy="11"/>
                </a:xfrm>
                <a:custGeom>
                  <a:avLst/>
                  <a:gdLst>
                    <a:gd name="T0" fmla="*/ 3 w 5"/>
                    <a:gd name="T1" fmla="*/ 0 h 11"/>
                    <a:gd name="T2" fmla="*/ 5 w 5"/>
                    <a:gd name="T3" fmla="*/ 2 h 11"/>
                    <a:gd name="T4" fmla="*/ 2 w 5"/>
                    <a:gd name="T5" fmla="*/ 11 h 11"/>
                    <a:gd name="T6" fmla="*/ 0 w 5"/>
                    <a:gd name="T7" fmla="*/ 9 h 11"/>
                    <a:gd name="T8" fmla="*/ 3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3" y="0"/>
                      </a:moveTo>
                      <a:lnTo>
                        <a:pt x="5" y="2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7" name="Freeform 1532"/>
                <p:cNvSpPr>
                  <a:spLocks/>
                </p:cNvSpPr>
                <p:nvPr/>
              </p:nvSpPr>
              <p:spPr bwMode="auto">
                <a:xfrm>
                  <a:off x="419" y="3583"/>
                  <a:ext cx="5" cy="9"/>
                </a:xfrm>
                <a:custGeom>
                  <a:avLst/>
                  <a:gdLst>
                    <a:gd name="T0" fmla="*/ 4 w 5"/>
                    <a:gd name="T1" fmla="*/ 0 h 9"/>
                    <a:gd name="T2" fmla="*/ 5 w 5"/>
                    <a:gd name="T3" fmla="*/ 0 h 9"/>
                    <a:gd name="T4" fmla="*/ 2 w 5"/>
                    <a:gd name="T5" fmla="*/ 9 h 9"/>
                    <a:gd name="T6" fmla="*/ 0 w 5"/>
                    <a:gd name="T7" fmla="*/ 9 h 9"/>
                    <a:gd name="T8" fmla="*/ 4 w 5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lnTo>
                        <a:pt x="5" y="0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8" name="Freeform 1533"/>
                <p:cNvSpPr>
                  <a:spLocks/>
                </p:cNvSpPr>
                <p:nvPr/>
              </p:nvSpPr>
              <p:spPr bwMode="auto">
                <a:xfrm>
                  <a:off x="423" y="3572"/>
                  <a:ext cx="7" cy="9"/>
                </a:xfrm>
                <a:custGeom>
                  <a:avLst/>
                  <a:gdLst>
                    <a:gd name="T0" fmla="*/ 5 w 7"/>
                    <a:gd name="T1" fmla="*/ 0 h 9"/>
                    <a:gd name="T2" fmla="*/ 7 w 7"/>
                    <a:gd name="T3" fmla="*/ 0 h 9"/>
                    <a:gd name="T4" fmla="*/ 3 w 7"/>
                    <a:gd name="T5" fmla="*/ 9 h 9"/>
                    <a:gd name="T6" fmla="*/ 0 w 7"/>
                    <a:gd name="T7" fmla="*/ 9 h 9"/>
                    <a:gd name="T8" fmla="*/ 5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5" y="0"/>
                      </a:moveTo>
                      <a:lnTo>
                        <a:pt x="7" y="0"/>
                      </a:lnTo>
                      <a:lnTo>
                        <a:pt x="3" y="9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9" name="Freeform 1534"/>
                <p:cNvSpPr>
                  <a:spLocks/>
                </p:cNvSpPr>
                <p:nvPr/>
              </p:nvSpPr>
              <p:spPr bwMode="auto">
                <a:xfrm>
                  <a:off x="430" y="3561"/>
                  <a:ext cx="5" cy="9"/>
                </a:xfrm>
                <a:custGeom>
                  <a:avLst/>
                  <a:gdLst>
                    <a:gd name="T0" fmla="*/ 3 w 5"/>
                    <a:gd name="T1" fmla="*/ 0 h 9"/>
                    <a:gd name="T2" fmla="*/ 5 w 5"/>
                    <a:gd name="T3" fmla="*/ 0 h 9"/>
                    <a:gd name="T4" fmla="*/ 2 w 5"/>
                    <a:gd name="T5" fmla="*/ 9 h 9"/>
                    <a:gd name="T6" fmla="*/ 0 w 5"/>
                    <a:gd name="T7" fmla="*/ 8 h 9"/>
                    <a:gd name="T8" fmla="*/ 3 w 5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9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2" y="9"/>
                      </a:lnTo>
                      <a:lnTo>
                        <a:pt x="0" y="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0" name="Freeform 1535"/>
                <p:cNvSpPr>
                  <a:spLocks/>
                </p:cNvSpPr>
                <p:nvPr/>
              </p:nvSpPr>
              <p:spPr bwMode="auto">
                <a:xfrm>
                  <a:off x="435" y="3551"/>
                  <a:ext cx="7" cy="9"/>
                </a:xfrm>
                <a:custGeom>
                  <a:avLst/>
                  <a:gdLst>
                    <a:gd name="T0" fmla="*/ 5 w 7"/>
                    <a:gd name="T1" fmla="*/ 0 h 9"/>
                    <a:gd name="T2" fmla="*/ 7 w 7"/>
                    <a:gd name="T3" fmla="*/ 0 h 9"/>
                    <a:gd name="T4" fmla="*/ 2 w 7"/>
                    <a:gd name="T5" fmla="*/ 9 h 9"/>
                    <a:gd name="T6" fmla="*/ 0 w 7"/>
                    <a:gd name="T7" fmla="*/ 7 h 9"/>
                    <a:gd name="T8" fmla="*/ 5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5" y="0"/>
                      </a:moveTo>
                      <a:lnTo>
                        <a:pt x="7" y="0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1" name="Freeform 1536"/>
                <p:cNvSpPr>
                  <a:spLocks/>
                </p:cNvSpPr>
                <p:nvPr/>
              </p:nvSpPr>
              <p:spPr bwMode="auto">
                <a:xfrm>
                  <a:off x="442" y="3540"/>
                  <a:ext cx="7" cy="9"/>
                </a:xfrm>
                <a:custGeom>
                  <a:avLst/>
                  <a:gdLst>
                    <a:gd name="T0" fmla="*/ 6 w 7"/>
                    <a:gd name="T1" fmla="*/ 0 h 9"/>
                    <a:gd name="T2" fmla="*/ 7 w 7"/>
                    <a:gd name="T3" fmla="*/ 2 h 9"/>
                    <a:gd name="T4" fmla="*/ 2 w 7"/>
                    <a:gd name="T5" fmla="*/ 9 h 9"/>
                    <a:gd name="T6" fmla="*/ 0 w 7"/>
                    <a:gd name="T7" fmla="*/ 7 h 9"/>
                    <a:gd name="T8" fmla="*/ 6 w 7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">
                      <a:moveTo>
                        <a:pt x="6" y="0"/>
                      </a:moveTo>
                      <a:lnTo>
                        <a:pt x="7" y="2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2" name="Freeform 1537"/>
                <p:cNvSpPr>
                  <a:spLocks/>
                </p:cNvSpPr>
                <p:nvPr/>
              </p:nvSpPr>
              <p:spPr bwMode="auto">
                <a:xfrm>
                  <a:off x="449" y="3530"/>
                  <a:ext cx="7" cy="8"/>
                </a:xfrm>
                <a:custGeom>
                  <a:avLst/>
                  <a:gdLst>
                    <a:gd name="T0" fmla="*/ 6 w 7"/>
                    <a:gd name="T1" fmla="*/ 0 h 8"/>
                    <a:gd name="T2" fmla="*/ 7 w 7"/>
                    <a:gd name="T3" fmla="*/ 1 h 8"/>
                    <a:gd name="T4" fmla="*/ 2 w 7"/>
                    <a:gd name="T5" fmla="*/ 8 h 8"/>
                    <a:gd name="T6" fmla="*/ 0 w 7"/>
                    <a:gd name="T7" fmla="*/ 8 h 8"/>
                    <a:gd name="T8" fmla="*/ 6 w 7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6" y="0"/>
                      </a:moveTo>
                      <a:lnTo>
                        <a:pt x="7" y="1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3" name="Freeform 1538"/>
                <p:cNvSpPr>
                  <a:spLocks/>
                </p:cNvSpPr>
                <p:nvPr/>
              </p:nvSpPr>
              <p:spPr bwMode="auto">
                <a:xfrm>
                  <a:off x="456" y="3521"/>
                  <a:ext cx="8" cy="9"/>
                </a:xfrm>
                <a:custGeom>
                  <a:avLst/>
                  <a:gdLst>
                    <a:gd name="T0" fmla="*/ 6 w 8"/>
                    <a:gd name="T1" fmla="*/ 0 h 9"/>
                    <a:gd name="T2" fmla="*/ 8 w 8"/>
                    <a:gd name="T3" fmla="*/ 1 h 9"/>
                    <a:gd name="T4" fmla="*/ 2 w 8"/>
                    <a:gd name="T5" fmla="*/ 9 h 9"/>
                    <a:gd name="T6" fmla="*/ 0 w 8"/>
                    <a:gd name="T7" fmla="*/ 7 h 9"/>
                    <a:gd name="T8" fmla="*/ 6 w 8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6" y="0"/>
                      </a:moveTo>
                      <a:lnTo>
                        <a:pt x="8" y="1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4" name="Freeform 1539"/>
                <p:cNvSpPr>
                  <a:spLocks/>
                </p:cNvSpPr>
                <p:nvPr/>
              </p:nvSpPr>
              <p:spPr bwMode="auto">
                <a:xfrm>
                  <a:off x="464" y="3512"/>
                  <a:ext cx="8" cy="9"/>
                </a:xfrm>
                <a:custGeom>
                  <a:avLst/>
                  <a:gdLst>
                    <a:gd name="T0" fmla="*/ 7 w 8"/>
                    <a:gd name="T1" fmla="*/ 0 h 9"/>
                    <a:gd name="T2" fmla="*/ 8 w 8"/>
                    <a:gd name="T3" fmla="*/ 2 h 9"/>
                    <a:gd name="T4" fmla="*/ 1 w 8"/>
                    <a:gd name="T5" fmla="*/ 9 h 9"/>
                    <a:gd name="T6" fmla="*/ 0 w 8"/>
                    <a:gd name="T7" fmla="*/ 7 h 9"/>
                    <a:gd name="T8" fmla="*/ 7 w 8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7" y="0"/>
                      </a:moveTo>
                      <a:lnTo>
                        <a:pt x="8" y="2"/>
                      </a:lnTo>
                      <a:lnTo>
                        <a:pt x="1" y="9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5" name="Freeform 1540"/>
                <p:cNvSpPr>
                  <a:spLocks/>
                </p:cNvSpPr>
                <p:nvPr/>
              </p:nvSpPr>
              <p:spPr bwMode="auto">
                <a:xfrm>
                  <a:off x="472" y="3503"/>
                  <a:ext cx="9" cy="9"/>
                </a:xfrm>
                <a:custGeom>
                  <a:avLst/>
                  <a:gdLst>
                    <a:gd name="T0" fmla="*/ 8 w 9"/>
                    <a:gd name="T1" fmla="*/ 0 h 9"/>
                    <a:gd name="T2" fmla="*/ 9 w 9"/>
                    <a:gd name="T3" fmla="*/ 2 h 9"/>
                    <a:gd name="T4" fmla="*/ 2 w 9"/>
                    <a:gd name="T5" fmla="*/ 9 h 9"/>
                    <a:gd name="T6" fmla="*/ 0 w 9"/>
                    <a:gd name="T7" fmla="*/ 7 h 9"/>
                    <a:gd name="T8" fmla="*/ 8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8" y="0"/>
                      </a:moveTo>
                      <a:lnTo>
                        <a:pt x="9" y="2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6" name="Freeform 1541"/>
                <p:cNvSpPr>
                  <a:spLocks/>
                </p:cNvSpPr>
                <p:nvPr/>
              </p:nvSpPr>
              <p:spPr bwMode="auto">
                <a:xfrm>
                  <a:off x="483" y="3496"/>
                  <a:ext cx="9" cy="7"/>
                </a:xfrm>
                <a:custGeom>
                  <a:avLst/>
                  <a:gdLst>
                    <a:gd name="T0" fmla="*/ 7 w 9"/>
                    <a:gd name="T1" fmla="*/ 0 h 7"/>
                    <a:gd name="T2" fmla="*/ 9 w 9"/>
                    <a:gd name="T3" fmla="*/ 2 h 7"/>
                    <a:gd name="T4" fmla="*/ 0 w 9"/>
                    <a:gd name="T5" fmla="*/ 7 h 7"/>
                    <a:gd name="T6" fmla="*/ 0 w 9"/>
                    <a:gd name="T7" fmla="*/ 5 h 7"/>
                    <a:gd name="T8" fmla="*/ 7 w 9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7" y="0"/>
                      </a:moveTo>
                      <a:lnTo>
                        <a:pt x="9" y="2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7" name="Freeform 1542"/>
                <p:cNvSpPr>
                  <a:spLocks/>
                </p:cNvSpPr>
                <p:nvPr/>
              </p:nvSpPr>
              <p:spPr bwMode="auto">
                <a:xfrm>
                  <a:off x="492" y="3489"/>
                  <a:ext cx="9" cy="7"/>
                </a:xfrm>
                <a:custGeom>
                  <a:avLst/>
                  <a:gdLst>
                    <a:gd name="T0" fmla="*/ 9 w 9"/>
                    <a:gd name="T1" fmla="*/ 0 h 7"/>
                    <a:gd name="T2" fmla="*/ 9 w 9"/>
                    <a:gd name="T3" fmla="*/ 1 h 7"/>
                    <a:gd name="T4" fmla="*/ 2 w 9"/>
                    <a:gd name="T5" fmla="*/ 7 h 7"/>
                    <a:gd name="T6" fmla="*/ 0 w 9"/>
                    <a:gd name="T7" fmla="*/ 5 h 7"/>
                    <a:gd name="T8" fmla="*/ 9 w 9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9" y="0"/>
                      </a:moveTo>
                      <a:lnTo>
                        <a:pt x="9" y="1"/>
                      </a:lnTo>
                      <a:lnTo>
                        <a:pt x="2" y="7"/>
                      </a:lnTo>
                      <a:lnTo>
                        <a:pt x="0" y="5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8" name="Freeform 1543"/>
                <p:cNvSpPr>
                  <a:spLocks/>
                </p:cNvSpPr>
                <p:nvPr/>
              </p:nvSpPr>
              <p:spPr bwMode="auto">
                <a:xfrm>
                  <a:off x="423" y="3712"/>
                  <a:ext cx="3" cy="11"/>
                </a:xfrm>
                <a:custGeom>
                  <a:avLst/>
                  <a:gdLst>
                    <a:gd name="T0" fmla="*/ 0 w 3"/>
                    <a:gd name="T1" fmla="*/ 2 h 11"/>
                    <a:gd name="T2" fmla="*/ 1 w 3"/>
                    <a:gd name="T3" fmla="*/ 0 h 11"/>
                    <a:gd name="T4" fmla="*/ 3 w 3"/>
                    <a:gd name="T5" fmla="*/ 11 h 11"/>
                    <a:gd name="T6" fmla="*/ 0 w 3"/>
                    <a:gd name="T7" fmla="*/ 11 h 11"/>
                    <a:gd name="T8" fmla="*/ 0 w 3"/>
                    <a:gd name="T9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1">
                      <a:moveTo>
                        <a:pt x="0" y="2"/>
                      </a:moveTo>
                      <a:lnTo>
                        <a:pt x="1" y="0"/>
                      </a:lnTo>
                      <a:lnTo>
                        <a:pt x="3" y="11"/>
                      </a:lnTo>
                      <a:lnTo>
                        <a:pt x="0" y="11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9" name="Rectangle 1544"/>
                <p:cNvSpPr>
                  <a:spLocks noChangeArrowheads="1"/>
                </p:cNvSpPr>
                <p:nvPr/>
              </p:nvSpPr>
              <p:spPr bwMode="auto">
                <a:xfrm>
                  <a:off x="423" y="3702"/>
                  <a:ext cx="1" cy="9"/>
                </a:xfrm>
                <a:prstGeom prst="rect">
                  <a:avLst/>
                </a:pr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0" name="Rectangle 1545"/>
                <p:cNvSpPr>
                  <a:spLocks noChangeArrowheads="1"/>
                </p:cNvSpPr>
                <p:nvPr/>
              </p:nvSpPr>
              <p:spPr bwMode="auto">
                <a:xfrm>
                  <a:off x="423" y="3689"/>
                  <a:ext cx="1" cy="9"/>
                </a:xfrm>
                <a:prstGeom prst="rect">
                  <a:avLst/>
                </a:pr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1" name="Freeform 1546"/>
                <p:cNvSpPr>
                  <a:spLocks/>
                </p:cNvSpPr>
                <p:nvPr/>
              </p:nvSpPr>
              <p:spPr bwMode="auto">
                <a:xfrm>
                  <a:off x="423" y="3677"/>
                  <a:ext cx="3" cy="9"/>
                </a:xfrm>
                <a:custGeom>
                  <a:avLst/>
                  <a:gdLst>
                    <a:gd name="T0" fmla="*/ 1 w 3"/>
                    <a:gd name="T1" fmla="*/ 0 h 9"/>
                    <a:gd name="T2" fmla="*/ 3 w 3"/>
                    <a:gd name="T3" fmla="*/ 0 h 9"/>
                    <a:gd name="T4" fmla="*/ 1 w 3"/>
                    <a:gd name="T5" fmla="*/ 9 h 9"/>
                    <a:gd name="T6" fmla="*/ 0 w 3"/>
                    <a:gd name="T7" fmla="*/ 9 h 9"/>
                    <a:gd name="T8" fmla="*/ 1 w 3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9">
                      <a:moveTo>
                        <a:pt x="1" y="0"/>
                      </a:moveTo>
                      <a:lnTo>
                        <a:pt x="3" y="0"/>
                      </a:lnTo>
                      <a:lnTo>
                        <a:pt x="1" y="9"/>
                      </a:lnTo>
                      <a:lnTo>
                        <a:pt x="0" y="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2" name="Freeform 1547"/>
                <p:cNvSpPr>
                  <a:spLocks/>
                </p:cNvSpPr>
                <p:nvPr/>
              </p:nvSpPr>
              <p:spPr bwMode="auto">
                <a:xfrm>
                  <a:off x="424" y="3664"/>
                  <a:ext cx="4" cy="9"/>
                </a:xfrm>
                <a:custGeom>
                  <a:avLst/>
                  <a:gdLst>
                    <a:gd name="T0" fmla="*/ 2 w 4"/>
                    <a:gd name="T1" fmla="*/ 0 h 9"/>
                    <a:gd name="T2" fmla="*/ 4 w 4"/>
                    <a:gd name="T3" fmla="*/ 0 h 9"/>
                    <a:gd name="T4" fmla="*/ 2 w 4"/>
                    <a:gd name="T5" fmla="*/ 9 h 9"/>
                    <a:gd name="T6" fmla="*/ 0 w 4"/>
                    <a:gd name="T7" fmla="*/ 9 h 9"/>
                    <a:gd name="T8" fmla="*/ 2 w 4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9">
                      <a:moveTo>
                        <a:pt x="2" y="0"/>
                      </a:moveTo>
                      <a:lnTo>
                        <a:pt x="4" y="0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EEF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73" name="Freeform 1549"/>
              <p:cNvSpPr>
                <a:spLocks/>
              </p:cNvSpPr>
              <p:nvPr/>
            </p:nvSpPr>
            <p:spPr bwMode="auto">
              <a:xfrm>
                <a:off x="879201" y="5398877"/>
                <a:ext cx="7751" cy="14210"/>
              </a:xfrm>
              <a:custGeom>
                <a:avLst/>
                <a:gdLst>
                  <a:gd name="T0" fmla="*/ 2 w 6"/>
                  <a:gd name="T1" fmla="*/ 0 h 11"/>
                  <a:gd name="T2" fmla="*/ 6 w 6"/>
                  <a:gd name="T3" fmla="*/ 0 h 11"/>
                  <a:gd name="T4" fmla="*/ 2 w 6"/>
                  <a:gd name="T5" fmla="*/ 11 h 11"/>
                  <a:gd name="T6" fmla="*/ 0 w 6"/>
                  <a:gd name="T7" fmla="*/ 9 h 11"/>
                  <a:gd name="T8" fmla="*/ 2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2" y="0"/>
                    </a:moveTo>
                    <a:lnTo>
                      <a:pt x="6" y="0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1550"/>
              <p:cNvSpPr>
                <a:spLocks/>
              </p:cNvSpPr>
              <p:nvPr/>
            </p:nvSpPr>
            <p:spPr bwMode="auto">
              <a:xfrm>
                <a:off x="884368" y="5383376"/>
                <a:ext cx="3876" cy="12918"/>
              </a:xfrm>
              <a:custGeom>
                <a:avLst/>
                <a:gdLst>
                  <a:gd name="T0" fmla="*/ 2 w 3"/>
                  <a:gd name="T1" fmla="*/ 0 h 10"/>
                  <a:gd name="T2" fmla="*/ 3 w 3"/>
                  <a:gd name="T3" fmla="*/ 1 h 10"/>
                  <a:gd name="T4" fmla="*/ 2 w 3"/>
                  <a:gd name="T5" fmla="*/ 10 h 10"/>
                  <a:gd name="T6" fmla="*/ 0 w 3"/>
                  <a:gd name="T7" fmla="*/ 10 h 10"/>
                  <a:gd name="T8" fmla="*/ 2 w 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0">
                    <a:moveTo>
                      <a:pt x="2" y="0"/>
                    </a:moveTo>
                    <a:lnTo>
                      <a:pt x="3" y="1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1551"/>
              <p:cNvSpPr>
                <a:spLocks/>
              </p:cNvSpPr>
              <p:nvPr/>
            </p:nvSpPr>
            <p:spPr bwMode="auto">
              <a:xfrm>
                <a:off x="888244" y="5369166"/>
                <a:ext cx="7751" cy="11627"/>
              </a:xfrm>
              <a:custGeom>
                <a:avLst/>
                <a:gdLst>
                  <a:gd name="T0" fmla="*/ 2 w 6"/>
                  <a:gd name="T1" fmla="*/ 0 h 9"/>
                  <a:gd name="T2" fmla="*/ 6 w 6"/>
                  <a:gd name="T3" fmla="*/ 0 h 9"/>
                  <a:gd name="T4" fmla="*/ 2 w 6"/>
                  <a:gd name="T5" fmla="*/ 9 h 9"/>
                  <a:gd name="T6" fmla="*/ 0 w 6"/>
                  <a:gd name="T7" fmla="*/ 9 h 9"/>
                  <a:gd name="T8" fmla="*/ 2 w 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2" y="0"/>
                    </a:moveTo>
                    <a:lnTo>
                      <a:pt x="6" y="0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1552"/>
              <p:cNvSpPr>
                <a:spLocks/>
              </p:cNvSpPr>
              <p:nvPr/>
            </p:nvSpPr>
            <p:spPr bwMode="auto">
              <a:xfrm>
                <a:off x="893411" y="5353665"/>
                <a:ext cx="6459" cy="12918"/>
              </a:xfrm>
              <a:custGeom>
                <a:avLst/>
                <a:gdLst>
                  <a:gd name="T0" fmla="*/ 3 w 5"/>
                  <a:gd name="T1" fmla="*/ 0 h 10"/>
                  <a:gd name="T2" fmla="*/ 5 w 5"/>
                  <a:gd name="T3" fmla="*/ 1 h 10"/>
                  <a:gd name="T4" fmla="*/ 2 w 5"/>
                  <a:gd name="T5" fmla="*/ 10 h 10"/>
                  <a:gd name="T6" fmla="*/ 0 w 5"/>
                  <a:gd name="T7" fmla="*/ 8 h 10"/>
                  <a:gd name="T8" fmla="*/ 3 w 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3" y="0"/>
                    </a:moveTo>
                    <a:lnTo>
                      <a:pt x="5" y="1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1553"/>
              <p:cNvSpPr>
                <a:spLocks/>
              </p:cNvSpPr>
              <p:nvPr/>
            </p:nvSpPr>
            <p:spPr bwMode="auto">
              <a:xfrm>
                <a:off x="897286" y="5339455"/>
                <a:ext cx="10334" cy="11627"/>
              </a:xfrm>
              <a:custGeom>
                <a:avLst/>
                <a:gdLst>
                  <a:gd name="T0" fmla="*/ 4 w 8"/>
                  <a:gd name="T1" fmla="*/ 0 h 9"/>
                  <a:gd name="T2" fmla="*/ 8 w 8"/>
                  <a:gd name="T3" fmla="*/ 0 h 9"/>
                  <a:gd name="T4" fmla="*/ 2 w 8"/>
                  <a:gd name="T5" fmla="*/ 9 h 9"/>
                  <a:gd name="T6" fmla="*/ 0 w 8"/>
                  <a:gd name="T7" fmla="*/ 9 h 9"/>
                  <a:gd name="T8" fmla="*/ 4 w 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4" y="0"/>
                    </a:moveTo>
                    <a:lnTo>
                      <a:pt x="8" y="0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1554"/>
              <p:cNvSpPr>
                <a:spLocks/>
              </p:cNvSpPr>
              <p:nvPr/>
            </p:nvSpPr>
            <p:spPr bwMode="auto">
              <a:xfrm>
                <a:off x="905037" y="5322662"/>
                <a:ext cx="6459" cy="14210"/>
              </a:xfrm>
              <a:custGeom>
                <a:avLst/>
                <a:gdLst>
                  <a:gd name="T0" fmla="*/ 3 w 5"/>
                  <a:gd name="T1" fmla="*/ 0 h 11"/>
                  <a:gd name="T2" fmla="*/ 5 w 5"/>
                  <a:gd name="T3" fmla="*/ 2 h 11"/>
                  <a:gd name="T4" fmla="*/ 2 w 5"/>
                  <a:gd name="T5" fmla="*/ 11 h 11"/>
                  <a:gd name="T6" fmla="*/ 0 w 5"/>
                  <a:gd name="T7" fmla="*/ 9 h 11"/>
                  <a:gd name="T8" fmla="*/ 3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3" y="0"/>
                    </a:moveTo>
                    <a:lnTo>
                      <a:pt x="5" y="2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1555"/>
              <p:cNvSpPr>
                <a:spLocks/>
              </p:cNvSpPr>
              <p:nvPr/>
            </p:nvSpPr>
            <p:spPr bwMode="auto">
              <a:xfrm>
                <a:off x="911496" y="5309744"/>
                <a:ext cx="6459" cy="12918"/>
              </a:xfrm>
              <a:custGeom>
                <a:avLst/>
                <a:gdLst>
                  <a:gd name="T0" fmla="*/ 4 w 5"/>
                  <a:gd name="T1" fmla="*/ 0 h 10"/>
                  <a:gd name="T2" fmla="*/ 5 w 5"/>
                  <a:gd name="T3" fmla="*/ 2 h 10"/>
                  <a:gd name="T4" fmla="*/ 2 w 5"/>
                  <a:gd name="T5" fmla="*/ 10 h 10"/>
                  <a:gd name="T6" fmla="*/ 0 w 5"/>
                  <a:gd name="T7" fmla="*/ 9 h 10"/>
                  <a:gd name="T8" fmla="*/ 4 w 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4" y="0"/>
                    </a:moveTo>
                    <a:lnTo>
                      <a:pt x="5" y="2"/>
                    </a:lnTo>
                    <a:lnTo>
                      <a:pt x="2" y="10"/>
                    </a:lnTo>
                    <a:lnTo>
                      <a:pt x="0" y="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1556"/>
              <p:cNvSpPr>
                <a:spLocks/>
              </p:cNvSpPr>
              <p:nvPr/>
            </p:nvSpPr>
            <p:spPr bwMode="auto">
              <a:xfrm>
                <a:off x="917955" y="5295534"/>
                <a:ext cx="10334" cy="14210"/>
              </a:xfrm>
              <a:custGeom>
                <a:avLst/>
                <a:gdLst>
                  <a:gd name="T0" fmla="*/ 6 w 8"/>
                  <a:gd name="T1" fmla="*/ 0 h 11"/>
                  <a:gd name="T2" fmla="*/ 8 w 8"/>
                  <a:gd name="T3" fmla="*/ 2 h 11"/>
                  <a:gd name="T4" fmla="*/ 2 w 8"/>
                  <a:gd name="T5" fmla="*/ 11 h 11"/>
                  <a:gd name="T6" fmla="*/ 0 w 8"/>
                  <a:gd name="T7" fmla="*/ 9 h 11"/>
                  <a:gd name="T8" fmla="*/ 6 w 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6" y="0"/>
                    </a:moveTo>
                    <a:lnTo>
                      <a:pt x="8" y="2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1557"/>
              <p:cNvSpPr>
                <a:spLocks/>
              </p:cNvSpPr>
              <p:nvPr/>
            </p:nvSpPr>
            <p:spPr bwMode="auto">
              <a:xfrm>
                <a:off x="925705" y="5281324"/>
                <a:ext cx="9043" cy="14210"/>
              </a:xfrm>
              <a:custGeom>
                <a:avLst/>
                <a:gdLst>
                  <a:gd name="T0" fmla="*/ 5 w 7"/>
                  <a:gd name="T1" fmla="*/ 0 h 11"/>
                  <a:gd name="T2" fmla="*/ 7 w 7"/>
                  <a:gd name="T3" fmla="*/ 2 h 11"/>
                  <a:gd name="T4" fmla="*/ 2 w 7"/>
                  <a:gd name="T5" fmla="*/ 11 h 11"/>
                  <a:gd name="T6" fmla="*/ 0 w 7"/>
                  <a:gd name="T7" fmla="*/ 9 h 11"/>
                  <a:gd name="T8" fmla="*/ 5 w 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5" y="0"/>
                    </a:moveTo>
                    <a:lnTo>
                      <a:pt x="7" y="2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1558"/>
              <p:cNvSpPr>
                <a:spLocks/>
              </p:cNvSpPr>
              <p:nvPr/>
            </p:nvSpPr>
            <p:spPr bwMode="auto">
              <a:xfrm>
                <a:off x="934748" y="5268406"/>
                <a:ext cx="9043" cy="12918"/>
              </a:xfrm>
              <a:custGeom>
                <a:avLst/>
                <a:gdLst>
                  <a:gd name="T0" fmla="*/ 5 w 7"/>
                  <a:gd name="T1" fmla="*/ 0 h 10"/>
                  <a:gd name="T2" fmla="*/ 7 w 7"/>
                  <a:gd name="T3" fmla="*/ 2 h 10"/>
                  <a:gd name="T4" fmla="*/ 2 w 7"/>
                  <a:gd name="T5" fmla="*/ 10 h 10"/>
                  <a:gd name="T6" fmla="*/ 0 w 7"/>
                  <a:gd name="T7" fmla="*/ 9 h 10"/>
                  <a:gd name="T8" fmla="*/ 5 w 7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0">
                    <a:moveTo>
                      <a:pt x="5" y="0"/>
                    </a:moveTo>
                    <a:lnTo>
                      <a:pt x="7" y="2"/>
                    </a:lnTo>
                    <a:lnTo>
                      <a:pt x="2" y="10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1559"/>
              <p:cNvSpPr>
                <a:spLocks/>
              </p:cNvSpPr>
              <p:nvPr/>
            </p:nvSpPr>
            <p:spPr bwMode="auto">
              <a:xfrm>
                <a:off x="943790" y="5256780"/>
                <a:ext cx="9043" cy="11627"/>
              </a:xfrm>
              <a:custGeom>
                <a:avLst/>
                <a:gdLst>
                  <a:gd name="T0" fmla="*/ 5 w 7"/>
                  <a:gd name="T1" fmla="*/ 0 h 9"/>
                  <a:gd name="T2" fmla="*/ 7 w 7"/>
                  <a:gd name="T3" fmla="*/ 2 h 9"/>
                  <a:gd name="T4" fmla="*/ 2 w 7"/>
                  <a:gd name="T5" fmla="*/ 9 h 9"/>
                  <a:gd name="T6" fmla="*/ 0 w 7"/>
                  <a:gd name="T7" fmla="*/ 7 h 9"/>
                  <a:gd name="T8" fmla="*/ 5 w 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5" y="0"/>
                    </a:moveTo>
                    <a:lnTo>
                      <a:pt x="7" y="2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1560"/>
              <p:cNvSpPr>
                <a:spLocks/>
              </p:cNvSpPr>
              <p:nvPr/>
            </p:nvSpPr>
            <p:spPr bwMode="auto">
              <a:xfrm>
                <a:off x="952833" y="5245154"/>
                <a:ext cx="11627" cy="11627"/>
              </a:xfrm>
              <a:custGeom>
                <a:avLst/>
                <a:gdLst>
                  <a:gd name="T0" fmla="*/ 7 w 9"/>
                  <a:gd name="T1" fmla="*/ 0 h 9"/>
                  <a:gd name="T2" fmla="*/ 9 w 9"/>
                  <a:gd name="T3" fmla="*/ 2 h 9"/>
                  <a:gd name="T4" fmla="*/ 2 w 9"/>
                  <a:gd name="T5" fmla="*/ 9 h 9"/>
                  <a:gd name="T6" fmla="*/ 0 w 9"/>
                  <a:gd name="T7" fmla="*/ 7 h 9"/>
                  <a:gd name="T8" fmla="*/ 7 w 9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lnTo>
                      <a:pt x="9" y="2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1561"/>
              <p:cNvSpPr>
                <a:spLocks/>
              </p:cNvSpPr>
              <p:nvPr/>
            </p:nvSpPr>
            <p:spPr bwMode="auto">
              <a:xfrm>
                <a:off x="964459" y="5233527"/>
                <a:ext cx="9043" cy="9043"/>
              </a:xfrm>
              <a:custGeom>
                <a:avLst/>
                <a:gdLst>
                  <a:gd name="T0" fmla="*/ 7 w 7"/>
                  <a:gd name="T1" fmla="*/ 0 h 7"/>
                  <a:gd name="T2" fmla="*/ 7 w 7"/>
                  <a:gd name="T3" fmla="*/ 2 h 7"/>
                  <a:gd name="T4" fmla="*/ 2 w 7"/>
                  <a:gd name="T5" fmla="*/ 7 h 7"/>
                  <a:gd name="T6" fmla="*/ 0 w 7"/>
                  <a:gd name="T7" fmla="*/ 6 h 7"/>
                  <a:gd name="T8" fmla="*/ 7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7" y="2"/>
                    </a:lnTo>
                    <a:lnTo>
                      <a:pt x="2" y="7"/>
                    </a:lnTo>
                    <a:lnTo>
                      <a:pt x="0" y="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1562"/>
              <p:cNvSpPr>
                <a:spLocks/>
              </p:cNvSpPr>
              <p:nvPr/>
            </p:nvSpPr>
            <p:spPr bwMode="auto">
              <a:xfrm>
                <a:off x="976086" y="5221902"/>
                <a:ext cx="9043" cy="11627"/>
              </a:xfrm>
              <a:custGeom>
                <a:avLst/>
                <a:gdLst>
                  <a:gd name="T0" fmla="*/ 7 w 7"/>
                  <a:gd name="T1" fmla="*/ 0 h 9"/>
                  <a:gd name="T2" fmla="*/ 7 w 7"/>
                  <a:gd name="T3" fmla="*/ 2 h 9"/>
                  <a:gd name="T4" fmla="*/ 0 w 7"/>
                  <a:gd name="T5" fmla="*/ 9 h 9"/>
                  <a:gd name="T6" fmla="*/ 0 w 7"/>
                  <a:gd name="T7" fmla="*/ 7 h 9"/>
                  <a:gd name="T8" fmla="*/ 7 w 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7" y="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1563"/>
              <p:cNvSpPr>
                <a:spLocks/>
              </p:cNvSpPr>
              <p:nvPr/>
            </p:nvSpPr>
            <p:spPr bwMode="auto">
              <a:xfrm>
                <a:off x="987712" y="5212859"/>
                <a:ext cx="11627" cy="9043"/>
              </a:xfrm>
              <a:custGeom>
                <a:avLst/>
                <a:gdLst>
                  <a:gd name="T0" fmla="*/ 7 w 9"/>
                  <a:gd name="T1" fmla="*/ 0 h 7"/>
                  <a:gd name="T2" fmla="*/ 9 w 9"/>
                  <a:gd name="T3" fmla="*/ 2 h 7"/>
                  <a:gd name="T4" fmla="*/ 1 w 9"/>
                  <a:gd name="T5" fmla="*/ 7 h 7"/>
                  <a:gd name="T6" fmla="*/ 0 w 9"/>
                  <a:gd name="T7" fmla="*/ 6 h 7"/>
                  <a:gd name="T8" fmla="*/ 7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7" y="0"/>
                    </a:moveTo>
                    <a:lnTo>
                      <a:pt x="9" y="2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1564"/>
              <p:cNvSpPr>
                <a:spLocks/>
              </p:cNvSpPr>
              <p:nvPr/>
            </p:nvSpPr>
            <p:spPr bwMode="auto">
              <a:xfrm>
                <a:off x="1000629" y="5203817"/>
                <a:ext cx="11627" cy="9043"/>
              </a:xfrm>
              <a:custGeom>
                <a:avLst/>
                <a:gdLst>
                  <a:gd name="T0" fmla="*/ 7 w 9"/>
                  <a:gd name="T1" fmla="*/ 0 h 7"/>
                  <a:gd name="T2" fmla="*/ 9 w 9"/>
                  <a:gd name="T3" fmla="*/ 2 h 7"/>
                  <a:gd name="T4" fmla="*/ 0 w 9"/>
                  <a:gd name="T5" fmla="*/ 7 h 7"/>
                  <a:gd name="T6" fmla="*/ 0 w 9"/>
                  <a:gd name="T7" fmla="*/ 5 h 7"/>
                  <a:gd name="T8" fmla="*/ 7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7" y="0"/>
                    </a:moveTo>
                    <a:lnTo>
                      <a:pt x="9" y="2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1565"/>
              <p:cNvSpPr>
                <a:spLocks/>
              </p:cNvSpPr>
              <p:nvPr/>
            </p:nvSpPr>
            <p:spPr bwMode="auto">
              <a:xfrm>
                <a:off x="908912" y="5493179"/>
                <a:ext cx="5167" cy="11627"/>
              </a:xfrm>
              <a:custGeom>
                <a:avLst/>
                <a:gdLst>
                  <a:gd name="T0" fmla="*/ 0 w 4"/>
                  <a:gd name="T1" fmla="*/ 0 h 9"/>
                  <a:gd name="T2" fmla="*/ 4 w 4"/>
                  <a:gd name="T3" fmla="*/ 0 h 9"/>
                  <a:gd name="T4" fmla="*/ 4 w 4"/>
                  <a:gd name="T5" fmla="*/ 9 h 9"/>
                  <a:gd name="T6" fmla="*/ 2 w 4"/>
                  <a:gd name="T7" fmla="*/ 9 h 9"/>
                  <a:gd name="T8" fmla="*/ 0 w 4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0" y="0"/>
                    </a:moveTo>
                    <a:lnTo>
                      <a:pt x="4" y="0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Rectangle 1566"/>
              <p:cNvSpPr>
                <a:spLocks noChangeArrowheads="1"/>
              </p:cNvSpPr>
              <p:nvPr/>
            </p:nvSpPr>
            <p:spPr bwMode="auto">
              <a:xfrm>
                <a:off x="908912" y="5476385"/>
                <a:ext cx="2584" cy="14210"/>
              </a:xfrm>
              <a:prstGeom prst="rect">
                <a:avLst/>
              </a:pr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1567"/>
              <p:cNvSpPr>
                <a:spLocks/>
              </p:cNvSpPr>
              <p:nvPr/>
            </p:nvSpPr>
            <p:spPr bwMode="auto">
              <a:xfrm>
                <a:off x="908912" y="5460883"/>
                <a:ext cx="5167" cy="14210"/>
              </a:xfrm>
              <a:custGeom>
                <a:avLst/>
                <a:gdLst>
                  <a:gd name="T0" fmla="*/ 0 w 4"/>
                  <a:gd name="T1" fmla="*/ 0 h 11"/>
                  <a:gd name="T2" fmla="*/ 4 w 4"/>
                  <a:gd name="T3" fmla="*/ 0 h 11"/>
                  <a:gd name="T4" fmla="*/ 2 w 4"/>
                  <a:gd name="T5" fmla="*/ 11 h 11"/>
                  <a:gd name="T6" fmla="*/ 0 w 4"/>
                  <a:gd name="T7" fmla="*/ 11 h 11"/>
                  <a:gd name="T8" fmla="*/ 0 w 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1">
                    <a:moveTo>
                      <a:pt x="0" y="0"/>
                    </a:moveTo>
                    <a:lnTo>
                      <a:pt x="4" y="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Rectangle 1568"/>
              <p:cNvSpPr>
                <a:spLocks noChangeArrowheads="1"/>
              </p:cNvSpPr>
              <p:nvPr/>
            </p:nvSpPr>
            <p:spPr bwMode="auto">
              <a:xfrm>
                <a:off x="911496" y="5445382"/>
                <a:ext cx="2584" cy="12918"/>
              </a:xfrm>
              <a:prstGeom prst="rect">
                <a:avLst/>
              </a:pr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1569"/>
              <p:cNvSpPr>
                <a:spLocks/>
              </p:cNvSpPr>
              <p:nvPr/>
            </p:nvSpPr>
            <p:spPr bwMode="auto">
              <a:xfrm>
                <a:off x="911496" y="5428589"/>
                <a:ext cx="6459" cy="14210"/>
              </a:xfrm>
              <a:custGeom>
                <a:avLst/>
                <a:gdLst>
                  <a:gd name="T0" fmla="*/ 2 w 5"/>
                  <a:gd name="T1" fmla="*/ 0 h 11"/>
                  <a:gd name="T2" fmla="*/ 5 w 5"/>
                  <a:gd name="T3" fmla="*/ 2 h 11"/>
                  <a:gd name="T4" fmla="*/ 4 w 5"/>
                  <a:gd name="T5" fmla="*/ 11 h 11"/>
                  <a:gd name="T6" fmla="*/ 0 w 5"/>
                  <a:gd name="T7" fmla="*/ 11 h 11"/>
                  <a:gd name="T8" fmla="*/ 2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2" y="0"/>
                    </a:moveTo>
                    <a:lnTo>
                      <a:pt x="5" y="2"/>
                    </a:lnTo>
                    <a:lnTo>
                      <a:pt x="4" y="11"/>
                    </a:lnTo>
                    <a:lnTo>
                      <a:pt x="0" y="1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1570"/>
              <p:cNvSpPr>
                <a:spLocks/>
              </p:cNvSpPr>
              <p:nvPr/>
            </p:nvSpPr>
            <p:spPr bwMode="auto">
              <a:xfrm>
                <a:off x="916663" y="5414379"/>
                <a:ext cx="3876" cy="11627"/>
              </a:xfrm>
              <a:custGeom>
                <a:avLst/>
                <a:gdLst>
                  <a:gd name="T0" fmla="*/ 1 w 3"/>
                  <a:gd name="T1" fmla="*/ 0 h 9"/>
                  <a:gd name="T2" fmla="*/ 3 w 3"/>
                  <a:gd name="T3" fmla="*/ 0 h 9"/>
                  <a:gd name="T4" fmla="*/ 1 w 3"/>
                  <a:gd name="T5" fmla="*/ 9 h 9"/>
                  <a:gd name="T6" fmla="*/ 0 w 3"/>
                  <a:gd name="T7" fmla="*/ 9 h 9"/>
                  <a:gd name="T8" fmla="*/ 1 w 3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9">
                    <a:moveTo>
                      <a:pt x="1" y="0"/>
                    </a:moveTo>
                    <a:lnTo>
                      <a:pt x="3" y="0"/>
                    </a:lnTo>
                    <a:lnTo>
                      <a:pt x="1" y="9"/>
                    </a:lnTo>
                    <a:lnTo>
                      <a:pt x="0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1571"/>
              <p:cNvSpPr>
                <a:spLocks/>
              </p:cNvSpPr>
              <p:nvPr/>
            </p:nvSpPr>
            <p:spPr bwMode="auto">
              <a:xfrm>
                <a:off x="917955" y="5398877"/>
                <a:ext cx="7751" cy="14210"/>
              </a:xfrm>
              <a:custGeom>
                <a:avLst/>
                <a:gdLst>
                  <a:gd name="T0" fmla="*/ 4 w 6"/>
                  <a:gd name="T1" fmla="*/ 0 h 11"/>
                  <a:gd name="T2" fmla="*/ 6 w 6"/>
                  <a:gd name="T3" fmla="*/ 0 h 11"/>
                  <a:gd name="T4" fmla="*/ 2 w 6"/>
                  <a:gd name="T5" fmla="*/ 11 h 11"/>
                  <a:gd name="T6" fmla="*/ 0 w 6"/>
                  <a:gd name="T7" fmla="*/ 9 h 11"/>
                  <a:gd name="T8" fmla="*/ 4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4" y="0"/>
                    </a:moveTo>
                    <a:lnTo>
                      <a:pt x="6" y="0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1572"/>
              <p:cNvSpPr>
                <a:spLocks/>
              </p:cNvSpPr>
              <p:nvPr/>
            </p:nvSpPr>
            <p:spPr bwMode="auto">
              <a:xfrm>
                <a:off x="923122" y="5383376"/>
                <a:ext cx="6459" cy="12918"/>
              </a:xfrm>
              <a:custGeom>
                <a:avLst/>
                <a:gdLst>
                  <a:gd name="T0" fmla="*/ 4 w 5"/>
                  <a:gd name="T1" fmla="*/ 0 h 10"/>
                  <a:gd name="T2" fmla="*/ 5 w 5"/>
                  <a:gd name="T3" fmla="*/ 1 h 10"/>
                  <a:gd name="T4" fmla="*/ 2 w 5"/>
                  <a:gd name="T5" fmla="*/ 10 h 10"/>
                  <a:gd name="T6" fmla="*/ 0 w 5"/>
                  <a:gd name="T7" fmla="*/ 9 h 10"/>
                  <a:gd name="T8" fmla="*/ 4 w 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4" y="0"/>
                    </a:moveTo>
                    <a:lnTo>
                      <a:pt x="5" y="1"/>
                    </a:lnTo>
                    <a:lnTo>
                      <a:pt x="2" y="10"/>
                    </a:lnTo>
                    <a:lnTo>
                      <a:pt x="0" y="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1573"/>
              <p:cNvSpPr>
                <a:spLocks/>
              </p:cNvSpPr>
              <p:nvPr/>
            </p:nvSpPr>
            <p:spPr bwMode="auto">
              <a:xfrm>
                <a:off x="928289" y="5369166"/>
                <a:ext cx="6459" cy="11627"/>
              </a:xfrm>
              <a:custGeom>
                <a:avLst/>
                <a:gdLst>
                  <a:gd name="T0" fmla="*/ 3 w 5"/>
                  <a:gd name="T1" fmla="*/ 0 h 9"/>
                  <a:gd name="T2" fmla="*/ 5 w 5"/>
                  <a:gd name="T3" fmla="*/ 0 h 9"/>
                  <a:gd name="T4" fmla="*/ 1 w 5"/>
                  <a:gd name="T5" fmla="*/ 9 h 9"/>
                  <a:gd name="T6" fmla="*/ 0 w 5"/>
                  <a:gd name="T7" fmla="*/ 9 h 9"/>
                  <a:gd name="T8" fmla="*/ 3 w 5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9">
                    <a:moveTo>
                      <a:pt x="3" y="0"/>
                    </a:moveTo>
                    <a:lnTo>
                      <a:pt x="5" y="0"/>
                    </a:lnTo>
                    <a:lnTo>
                      <a:pt x="1" y="9"/>
                    </a:lnTo>
                    <a:lnTo>
                      <a:pt x="0" y="9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1574"/>
              <p:cNvSpPr>
                <a:spLocks/>
              </p:cNvSpPr>
              <p:nvPr/>
            </p:nvSpPr>
            <p:spPr bwMode="auto">
              <a:xfrm>
                <a:off x="934748" y="5353665"/>
                <a:ext cx="6459" cy="12918"/>
              </a:xfrm>
              <a:custGeom>
                <a:avLst/>
                <a:gdLst>
                  <a:gd name="T0" fmla="*/ 3 w 5"/>
                  <a:gd name="T1" fmla="*/ 0 h 10"/>
                  <a:gd name="T2" fmla="*/ 5 w 5"/>
                  <a:gd name="T3" fmla="*/ 1 h 10"/>
                  <a:gd name="T4" fmla="*/ 2 w 5"/>
                  <a:gd name="T5" fmla="*/ 10 h 10"/>
                  <a:gd name="T6" fmla="*/ 0 w 5"/>
                  <a:gd name="T7" fmla="*/ 8 h 10"/>
                  <a:gd name="T8" fmla="*/ 3 w 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3" y="0"/>
                    </a:moveTo>
                    <a:lnTo>
                      <a:pt x="5" y="1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1575"/>
              <p:cNvSpPr>
                <a:spLocks/>
              </p:cNvSpPr>
              <p:nvPr/>
            </p:nvSpPr>
            <p:spPr bwMode="auto">
              <a:xfrm>
                <a:off x="938623" y="5339455"/>
                <a:ext cx="10334" cy="14210"/>
              </a:xfrm>
              <a:custGeom>
                <a:avLst/>
                <a:gdLst>
                  <a:gd name="T0" fmla="*/ 6 w 8"/>
                  <a:gd name="T1" fmla="*/ 0 h 11"/>
                  <a:gd name="T2" fmla="*/ 8 w 8"/>
                  <a:gd name="T3" fmla="*/ 2 h 11"/>
                  <a:gd name="T4" fmla="*/ 2 w 8"/>
                  <a:gd name="T5" fmla="*/ 11 h 11"/>
                  <a:gd name="T6" fmla="*/ 0 w 8"/>
                  <a:gd name="T7" fmla="*/ 9 h 11"/>
                  <a:gd name="T8" fmla="*/ 6 w 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6" y="0"/>
                    </a:moveTo>
                    <a:lnTo>
                      <a:pt x="8" y="2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1576"/>
              <p:cNvSpPr>
                <a:spLocks/>
              </p:cNvSpPr>
              <p:nvPr/>
            </p:nvSpPr>
            <p:spPr bwMode="auto">
              <a:xfrm>
                <a:off x="946374" y="5325245"/>
                <a:ext cx="9043" cy="11627"/>
              </a:xfrm>
              <a:custGeom>
                <a:avLst/>
                <a:gdLst>
                  <a:gd name="T0" fmla="*/ 5 w 7"/>
                  <a:gd name="T1" fmla="*/ 0 h 9"/>
                  <a:gd name="T2" fmla="*/ 7 w 7"/>
                  <a:gd name="T3" fmla="*/ 0 h 9"/>
                  <a:gd name="T4" fmla="*/ 2 w 7"/>
                  <a:gd name="T5" fmla="*/ 9 h 9"/>
                  <a:gd name="T6" fmla="*/ 0 w 7"/>
                  <a:gd name="T7" fmla="*/ 9 h 9"/>
                  <a:gd name="T8" fmla="*/ 5 w 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5" y="0"/>
                    </a:moveTo>
                    <a:lnTo>
                      <a:pt x="7" y="0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1577"/>
              <p:cNvSpPr>
                <a:spLocks/>
              </p:cNvSpPr>
              <p:nvPr/>
            </p:nvSpPr>
            <p:spPr bwMode="auto">
              <a:xfrm>
                <a:off x="952833" y="5312327"/>
                <a:ext cx="9043" cy="10334"/>
              </a:xfrm>
              <a:custGeom>
                <a:avLst/>
                <a:gdLst>
                  <a:gd name="T0" fmla="*/ 5 w 7"/>
                  <a:gd name="T1" fmla="*/ 0 h 8"/>
                  <a:gd name="T2" fmla="*/ 7 w 7"/>
                  <a:gd name="T3" fmla="*/ 0 h 8"/>
                  <a:gd name="T4" fmla="*/ 2 w 7"/>
                  <a:gd name="T5" fmla="*/ 8 h 8"/>
                  <a:gd name="T6" fmla="*/ 0 w 7"/>
                  <a:gd name="T7" fmla="*/ 7 h 8"/>
                  <a:gd name="T8" fmla="*/ 5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5" y="0"/>
                    </a:moveTo>
                    <a:lnTo>
                      <a:pt x="7" y="0"/>
                    </a:lnTo>
                    <a:lnTo>
                      <a:pt x="2" y="8"/>
                    </a:lnTo>
                    <a:lnTo>
                      <a:pt x="0" y="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Freeform 1578"/>
              <p:cNvSpPr>
                <a:spLocks/>
              </p:cNvSpPr>
              <p:nvPr/>
            </p:nvSpPr>
            <p:spPr bwMode="auto">
              <a:xfrm>
                <a:off x="961876" y="5298117"/>
                <a:ext cx="9043" cy="11627"/>
              </a:xfrm>
              <a:custGeom>
                <a:avLst/>
                <a:gdLst>
                  <a:gd name="T0" fmla="*/ 5 w 7"/>
                  <a:gd name="T1" fmla="*/ 0 h 9"/>
                  <a:gd name="T2" fmla="*/ 7 w 7"/>
                  <a:gd name="T3" fmla="*/ 2 h 9"/>
                  <a:gd name="T4" fmla="*/ 2 w 7"/>
                  <a:gd name="T5" fmla="*/ 9 h 9"/>
                  <a:gd name="T6" fmla="*/ 0 w 7"/>
                  <a:gd name="T7" fmla="*/ 7 h 9"/>
                  <a:gd name="T8" fmla="*/ 5 w 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5" y="0"/>
                    </a:moveTo>
                    <a:lnTo>
                      <a:pt x="7" y="2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1579"/>
              <p:cNvSpPr>
                <a:spLocks/>
              </p:cNvSpPr>
              <p:nvPr/>
            </p:nvSpPr>
            <p:spPr bwMode="auto">
              <a:xfrm>
                <a:off x="968335" y="5283908"/>
                <a:ext cx="11627" cy="11627"/>
              </a:xfrm>
              <a:custGeom>
                <a:avLst/>
                <a:gdLst>
                  <a:gd name="T0" fmla="*/ 6 w 9"/>
                  <a:gd name="T1" fmla="*/ 0 h 9"/>
                  <a:gd name="T2" fmla="*/ 9 w 9"/>
                  <a:gd name="T3" fmla="*/ 2 h 9"/>
                  <a:gd name="T4" fmla="*/ 2 w 9"/>
                  <a:gd name="T5" fmla="*/ 9 h 9"/>
                  <a:gd name="T6" fmla="*/ 0 w 9"/>
                  <a:gd name="T7" fmla="*/ 9 h 9"/>
                  <a:gd name="T8" fmla="*/ 6 w 9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6" y="0"/>
                    </a:moveTo>
                    <a:lnTo>
                      <a:pt x="9" y="2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1580"/>
              <p:cNvSpPr>
                <a:spLocks/>
              </p:cNvSpPr>
              <p:nvPr/>
            </p:nvSpPr>
            <p:spPr bwMode="auto">
              <a:xfrm>
                <a:off x="978669" y="5270990"/>
                <a:ext cx="10334" cy="12918"/>
              </a:xfrm>
              <a:custGeom>
                <a:avLst/>
                <a:gdLst>
                  <a:gd name="T0" fmla="*/ 7 w 8"/>
                  <a:gd name="T1" fmla="*/ 0 h 10"/>
                  <a:gd name="T2" fmla="*/ 8 w 8"/>
                  <a:gd name="T3" fmla="*/ 1 h 10"/>
                  <a:gd name="T4" fmla="*/ 1 w 8"/>
                  <a:gd name="T5" fmla="*/ 10 h 10"/>
                  <a:gd name="T6" fmla="*/ 0 w 8"/>
                  <a:gd name="T7" fmla="*/ 8 h 10"/>
                  <a:gd name="T8" fmla="*/ 7 w 8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7" y="0"/>
                    </a:moveTo>
                    <a:lnTo>
                      <a:pt x="8" y="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1581"/>
              <p:cNvSpPr>
                <a:spLocks/>
              </p:cNvSpPr>
              <p:nvPr/>
            </p:nvSpPr>
            <p:spPr bwMode="auto">
              <a:xfrm>
                <a:off x="989004" y="5259363"/>
                <a:ext cx="10334" cy="11627"/>
              </a:xfrm>
              <a:custGeom>
                <a:avLst/>
                <a:gdLst>
                  <a:gd name="T0" fmla="*/ 6 w 8"/>
                  <a:gd name="T1" fmla="*/ 0 h 9"/>
                  <a:gd name="T2" fmla="*/ 8 w 8"/>
                  <a:gd name="T3" fmla="*/ 1 h 9"/>
                  <a:gd name="T4" fmla="*/ 0 w 8"/>
                  <a:gd name="T5" fmla="*/ 9 h 9"/>
                  <a:gd name="T6" fmla="*/ 0 w 8"/>
                  <a:gd name="T7" fmla="*/ 7 h 9"/>
                  <a:gd name="T8" fmla="*/ 6 w 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6" y="0"/>
                    </a:moveTo>
                    <a:lnTo>
                      <a:pt x="8" y="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1582"/>
              <p:cNvSpPr>
                <a:spLocks/>
              </p:cNvSpPr>
              <p:nvPr/>
            </p:nvSpPr>
            <p:spPr bwMode="auto">
              <a:xfrm>
                <a:off x="999338" y="5247738"/>
                <a:ext cx="10334" cy="11627"/>
              </a:xfrm>
              <a:custGeom>
                <a:avLst/>
                <a:gdLst>
                  <a:gd name="T0" fmla="*/ 7 w 8"/>
                  <a:gd name="T1" fmla="*/ 0 h 9"/>
                  <a:gd name="T2" fmla="*/ 8 w 8"/>
                  <a:gd name="T3" fmla="*/ 2 h 9"/>
                  <a:gd name="T4" fmla="*/ 1 w 8"/>
                  <a:gd name="T5" fmla="*/ 9 h 9"/>
                  <a:gd name="T6" fmla="*/ 0 w 8"/>
                  <a:gd name="T7" fmla="*/ 7 h 9"/>
                  <a:gd name="T8" fmla="*/ 7 w 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7" y="0"/>
                    </a:moveTo>
                    <a:lnTo>
                      <a:pt x="8" y="2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1583"/>
              <p:cNvSpPr>
                <a:spLocks/>
              </p:cNvSpPr>
              <p:nvPr/>
            </p:nvSpPr>
            <p:spPr bwMode="auto">
              <a:xfrm>
                <a:off x="1009672" y="5236111"/>
                <a:ext cx="11627" cy="11627"/>
              </a:xfrm>
              <a:custGeom>
                <a:avLst/>
                <a:gdLst>
                  <a:gd name="T0" fmla="*/ 8 w 9"/>
                  <a:gd name="T1" fmla="*/ 0 h 9"/>
                  <a:gd name="T2" fmla="*/ 9 w 9"/>
                  <a:gd name="T3" fmla="*/ 4 h 9"/>
                  <a:gd name="T4" fmla="*/ 2 w 9"/>
                  <a:gd name="T5" fmla="*/ 9 h 9"/>
                  <a:gd name="T6" fmla="*/ 0 w 9"/>
                  <a:gd name="T7" fmla="*/ 7 h 9"/>
                  <a:gd name="T8" fmla="*/ 8 w 9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lnTo>
                      <a:pt x="9" y="4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1584"/>
              <p:cNvSpPr>
                <a:spLocks/>
              </p:cNvSpPr>
              <p:nvPr/>
            </p:nvSpPr>
            <p:spPr bwMode="auto">
              <a:xfrm>
                <a:off x="1021298" y="5227069"/>
                <a:ext cx="11627" cy="11627"/>
              </a:xfrm>
              <a:custGeom>
                <a:avLst/>
                <a:gdLst>
                  <a:gd name="T0" fmla="*/ 9 w 9"/>
                  <a:gd name="T1" fmla="*/ 0 h 9"/>
                  <a:gd name="T2" fmla="*/ 9 w 9"/>
                  <a:gd name="T3" fmla="*/ 2 h 9"/>
                  <a:gd name="T4" fmla="*/ 2 w 9"/>
                  <a:gd name="T5" fmla="*/ 9 h 9"/>
                  <a:gd name="T6" fmla="*/ 0 w 9"/>
                  <a:gd name="T7" fmla="*/ 5 h 9"/>
                  <a:gd name="T8" fmla="*/ 9 w 9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lnTo>
                      <a:pt x="9" y="2"/>
                    </a:lnTo>
                    <a:lnTo>
                      <a:pt x="2" y="9"/>
                    </a:lnTo>
                    <a:lnTo>
                      <a:pt x="0" y="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1585"/>
              <p:cNvSpPr>
                <a:spLocks/>
              </p:cNvSpPr>
              <p:nvPr/>
            </p:nvSpPr>
            <p:spPr bwMode="auto">
              <a:xfrm>
                <a:off x="1035508" y="5218026"/>
                <a:ext cx="11627" cy="9043"/>
              </a:xfrm>
              <a:custGeom>
                <a:avLst/>
                <a:gdLst>
                  <a:gd name="T0" fmla="*/ 9 w 9"/>
                  <a:gd name="T1" fmla="*/ 0 h 7"/>
                  <a:gd name="T2" fmla="*/ 9 w 9"/>
                  <a:gd name="T3" fmla="*/ 3 h 7"/>
                  <a:gd name="T4" fmla="*/ 2 w 9"/>
                  <a:gd name="T5" fmla="*/ 7 h 7"/>
                  <a:gd name="T6" fmla="*/ 0 w 9"/>
                  <a:gd name="T7" fmla="*/ 5 h 7"/>
                  <a:gd name="T8" fmla="*/ 9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3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EEF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1586"/>
              <p:cNvSpPr>
                <a:spLocks/>
              </p:cNvSpPr>
              <p:nvPr/>
            </p:nvSpPr>
            <p:spPr bwMode="auto">
              <a:xfrm>
                <a:off x="1156937" y="5369166"/>
                <a:ext cx="89134" cy="109803"/>
              </a:xfrm>
              <a:custGeom>
                <a:avLst/>
                <a:gdLst>
                  <a:gd name="T0" fmla="*/ 7 w 39"/>
                  <a:gd name="T1" fmla="*/ 6 h 48"/>
                  <a:gd name="T2" fmla="*/ 24 w 39"/>
                  <a:gd name="T3" fmla="*/ 23 h 48"/>
                  <a:gd name="T4" fmla="*/ 30 w 39"/>
                  <a:gd name="T5" fmla="*/ 48 h 48"/>
                  <a:gd name="T6" fmla="*/ 31 w 39"/>
                  <a:gd name="T7" fmla="*/ 24 h 48"/>
                  <a:gd name="T8" fmla="*/ 35 w 39"/>
                  <a:gd name="T9" fmla="*/ 10 h 48"/>
                  <a:gd name="T10" fmla="*/ 36 w 39"/>
                  <a:gd name="T11" fmla="*/ 5 h 48"/>
                  <a:gd name="T12" fmla="*/ 38 w 39"/>
                  <a:gd name="T13" fmla="*/ 0 h 48"/>
                  <a:gd name="T14" fmla="*/ 7 w 39"/>
                  <a:gd name="T15" fmla="*/ 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8">
                    <a:moveTo>
                      <a:pt x="7" y="6"/>
                    </a:moveTo>
                    <a:cubicBezTo>
                      <a:pt x="0" y="2"/>
                      <a:pt x="20" y="17"/>
                      <a:pt x="24" y="23"/>
                    </a:cubicBezTo>
                    <a:cubicBezTo>
                      <a:pt x="29" y="31"/>
                      <a:pt x="31" y="39"/>
                      <a:pt x="30" y="48"/>
                    </a:cubicBezTo>
                    <a:cubicBezTo>
                      <a:pt x="33" y="42"/>
                      <a:pt x="30" y="32"/>
                      <a:pt x="31" y="24"/>
                    </a:cubicBezTo>
                    <a:cubicBezTo>
                      <a:pt x="32" y="19"/>
                      <a:pt x="33" y="15"/>
                      <a:pt x="35" y="10"/>
                    </a:cubicBezTo>
                    <a:cubicBezTo>
                      <a:pt x="35" y="8"/>
                      <a:pt x="35" y="6"/>
                      <a:pt x="36" y="5"/>
                    </a:cubicBezTo>
                    <a:cubicBezTo>
                      <a:pt x="37" y="3"/>
                      <a:pt x="39" y="0"/>
                      <a:pt x="38" y="0"/>
                    </a:cubicBezTo>
                    <a:cubicBezTo>
                      <a:pt x="38" y="0"/>
                      <a:pt x="12" y="8"/>
                      <a:pt x="7" y="6"/>
                    </a:cubicBezTo>
                    <a:close/>
                  </a:path>
                </a:pathLst>
              </a:custGeom>
              <a:solidFill>
                <a:srgbClr val="F7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1587"/>
              <p:cNvSpPr>
                <a:spLocks/>
              </p:cNvSpPr>
              <p:nvPr/>
            </p:nvSpPr>
            <p:spPr bwMode="auto">
              <a:xfrm>
                <a:off x="805569" y="5366583"/>
                <a:ext cx="430168" cy="174393"/>
              </a:xfrm>
              <a:custGeom>
                <a:avLst/>
                <a:gdLst>
                  <a:gd name="T0" fmla="*/ 125 w 187"/>
                  <a:gd name="T1" fmla="*/ 1 h 76"/>
                  <a:gd name="T2" fmla="*/ 99 w 187"/>
                  <a:gd name="T3" fmla="*/ 0 h 76"/>
                  <a:gd name="T4" fmla="*/ 69 w 187"/>
                  <a:gd name="T5" fmla="*/ 4 h 76"/>
                  <a:gd name="T6" fmla="*/ 36 w 187"/>
                  <a:gd name="T7" fmla="*/ 13 h 76"/>
                  <a:gd name="T8" fmla="*/ 18 w 187"/>
                  <a:gd name="T9" fmla="*/ 23 h 76"/>
                  <a:gd name="T10" fmla="*/ 2 w 187"/>
                  <a:gd name="T11" fmla="*/ 60 h 76"/>
                  <a:gd name="T12" fmla="*/ 9 w 187"/>
                  <a:gd name="T13" fmla="*/ 73 h 76"/>
                  <a:gd name="T14" fmla="*/ 26 w 187"/>
                  <a:gd name="T15" fmla="*/ 73 h 76"/>
                  <a:gd name="T16" fmla="*/ 41 w 187"/>
                  <a:gd name="T17" fmla="*/ 62 h 76"/>
                  <a:gd name="T18" fmla="*/ 53 w 187"/>
                  <a:gd name="T19" fmla="*/ 51 h 76"/>
                  <a:gd name="T20" fmla="*/ 70 w 187"/>
                  <a:gd name="T21" fmla="*/ 47 h 76"/>
                  <a:gd name="T22" fmla="*/ 86 w 187"/>
                  <a:gd name="T23" fmla="*/ 49 h 76"/>
                  <a:gd name="T24" fmla="*/ 121 w 187"/>
                  <a:gd name="T25" fmla="*/ 69 h 76"/>
                  <a:gd name="T26" fmla="*/ 163 w 187"/>
                  <a:gd name="T27" fmla="*/ 68 h 76"/>
                  <a:gd name="T28" fmla="*/ 186 w 187"/>
                  <a:gd name="T29" fmla="*/ 44 h 76"/>
                  <a:gd name="T30" fmla="*/ 185 w 187"/>
                  <a:gd name="T31" fmla="*/ 26 h 76"/>
                  <a:gd name="T32" fmla="*/ 175 w 187"/>
                  <a:gd name="T33" fmla="*/ 10 h 76"/>
                  <a:gd name="T34" fmla="*/ 125 w 187"/>
                  <a:gd name="T35" fmla="*/ 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7" h="76">
                    <a:moveTo>
                      <a:pt x="125" y="1"/>
                    </a:moveTo>
                    <a:cubicBezTo>
                      <a:pt x="117" y="0"/>
                      <a:pt x="108" y="0"/>
                      <a:pt x="99" y="0"/>
                    </a:cubicBezTo>
                    <a:cubicBezTo>
                      <a:pt x="88" y="0"/>
                      <a:pt x="79" y="2"/>
                      <a:pt x="69" y="4"/>
                    </a:cubicBezTo>
                    <a:cubicBezTo>
                      <a:pt x="58" y="7"/>
                      <a:pt x="47" y="10"/>
                      <a:pt x="36" y="13"/>
                    </a:cubicBezTo>
                    <a:cubicBezTo>
                      <a:pt x="29" y="15"/>
                      <a:pt x="22" y="16"/>
                      <a:pt x="18" y="23"/>
                    </a:cubicBezTo>
                    <a:cubicBezTo>
                      <a:pt x="12" y="35"/>
                      <a:pt x="6" y="47"/>
                      <a:pt x="2" y="60"/>
                    </a:cubicBezTo>
                    <a:cubicBezTo>
                      <a:pt x="0" y="66"/>
                      <a:pt x="3" y="71"/>
                      <a:pt x="9" y="73"/>
                    </a:cubicBezTo>
                    <a:cubicBezTo>
                      <a:pt x="15" y="76"/>
                      <a:pt x="20" y="76"/>
                      <a:pt x="26" y="73"/>
                    </a:cubicBezTo>
                    <a:cubicBezTo>
                      <a:pt x="32" y="71"/>
                      <a:pt x="36" y="67"/>
                      <a:pt x="41" y="62"/>
                    </a:cubicBezTo>
                    <a:cubicBezTo>
                      <a:pt x="44" y="59"/>
                      <a:pt x="48" y="53"/>
                      <a:pt x="53" y="51"/>
                    </a:cubicBezTo>
                    <a:cubicBezTo>
                      <a:pt x="58" y="48"/>
                      <a:pt x="64" y="48"/>
                      <a:pt x="70" y="47"/>
                    </a:cubicBezTo>
                    <a:cubicBezTo>
                      <a:pt x="76" y="46"/>
                      <a:pt x="80" y="46"/>
                      <a:pt x="86" y="49"/>
                    </a:cubicBezTo>
                    <a:cubicBezTo>
                      <a:pt x="96" y="57"/>
                      <a:pt x="109" y="65"/>
                      <a:pt x="121" y="69"/>
                    </a:cubicBezTo>
                    <a:cubicBezTo>
                      <a:pt x="135" y="74"/>
                      <a:pt x="149" y="72"/>
                      <a:pt x="163" y="68"/>
                    </a:cubicBezTo>
                    <a:cubicBezTo>
                      <a:pt x="175" y="65"/>
                      <a:pt x="184" y="57"/>
                      <a:pt x="186" y="44"/>
                    </a:cubicBezTo>
                    <a:cubicBezTo>
                      <a:pt x="187" y="38"/>
                      <a:pt x="187" y="32"/>
                      <a:pt x="185" y="26"/>
                    </a:cubicBezTo>
                    <a:cubicBezTo>
                      <a:pt x="183" y="21"/>
                      <a:pt x="179" y="13"/>
                      <a:pt x="175" y="10"/>
                    </a:cubicBezTo>
                    <a:cubicBezTo>
                      <a:pt x="175" y="10"/>
                      <a:pt x="139" y="1"/>
                      <a:pt x="125" y="1"/>
                    </a:cubicBezTo>
                    <a:close/>
                  </a:path>
                </a:pathLst>
              </a:custGeom>
              <a:solidFill>
                <a:srgbClr val="FBD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1588"/>
              <p:cNvSpPr>
                <a:spLocks/>
              </p:cNvSpPr>
              <p:nvPr/>
            </p:nvSpPr>
            <p:spPr bwMode="auto">
              <a:xfrm>
                <a:off x="808152" y="5469926"/>
                <a:ext cx="68466" cy="62006"/>
              </a:xfrm>
              <a:custGeom>
                <a:avLst/>
                <a:gdLst>
                  <a:gd name="T0" fmla="*/ 9 w 30"/>
                  <a:gd name="T1" fmla="*/ 1 h 27"/>
                  <a:gd name="T2" fmla="*/ 25 w 30"/>
                  <a:gd name="T3" fmla="*/ 4 h 27"/>
                  <a:gd name="T4" fmla="*/ 24 w 30"/>
                  <a:gd name="T5" fmla="*/ 17 h 27"/>
                  <a:gd name="T6" fmla="*/ 10 w 30"/>
                  <a:gd name="T7" fmla="*/ 26 h 27"/>
                  <a:gd name="T8" fmla="*/ 3 w 30"/>
                  <a:gd name="T9" fmla="*/ 22 h 27"/>
                  <a:gd name="T10" fmla="*/ 1 w 30"/>
                  <a:gd name="T11" fmla="*/ 16 h 27"/>
                  <a:gd name="T12" fmla="*/ 6 w 30"/>
                  <a:gd name="T13" fmla="*/ 2 h 27"/>
                  <a:gd name="T14" fmla="*/ 9 w 30"/>
                  <a:gd name="T1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7">
                    <a:moveTo>
                      <a:pt x="9" y="1"/>
                    </a:moveTo>
                    <a:cubicBezTo>
                      <a:pt x="14" y="1"/>
                      <a:pt x="20" y="0"/>
                      <a:pt x="25" y="4"/>
                    </a:cubicBezTo>
                    <a:cubicBezTo>
                      <a:pt x="30" y="7"/>
                      <a:pt x="27" y="14"/>
                      <a:pt x="24" y="17"/>
                    </a:cubicBezTo>
                    <a:cubicBezTo>
                      <a:pt x="21" y="21"/>
                      <a:pt x="16" y="27"/>
                      <a:pt x="10" y="26"/>
                    </a:cubicBezTo>
                    <a:cubicBezTo>
                      <a:pt x="7" y="25"/>
                      <a:pt x="5" y="24"/>
                      <a:pt x="3" y="22"/>
                    </a:cubicBezTo>
                    <a:cubicBezTo>
                      <a:pt x="0" y="20"/>
                      <a:pt x="0" y="19"/>
                      <a:pt x="1" y="16"/>
                    </a:cubicBezTo>
                    <a:cubicBezTo>
                      <a:pt x="1" y="13"/>
                      <a:pt x="3" y="5"/>
                      <a:pt x="6" y="2"/>
                    </a:cubicBez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FCE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13" name="Freeform 1589"/>
            <p:cNvSpPr>
              <a:spLocks/>
            </p:cNvSpPr>
            <p:nvPr/>
          </p:nvSpPr>
          <p:spPr bwMode="auto">
            <a:xfrm>
              <a:off x="3365688" y="3395390"/>
              <a:ext cx="999922" cy="1020139"/>
            </a:xfrm>
            <a:custGeom>
              <a:avLst/>
              <a:gdLst>
                <a:gd name="T0" fmla="*/ 621 w 668"/>
                <a:gd name="T1" fmla="*/ 18 h 682"/>
                <a:gd name="T2" fmla="*/ 529 w 668"/>
                <a:gd name="T3" fmla="*/ 47 h 682"/>
                <a:gd name="T4" fmla="*/ 347 w 668"/>
                <a:gd name="T5" fmla="*/ 403 h 682"/>
                <a:gd name="T6" fmla="*/ 0 w 668"/>
                <a:gd name="T7" fmla="*/ 555 h 682"/>
                <a:gd name="T8" fmla="*/ 53 w 668"/>
                <a:gd name="T9" fmla="*/ 682 h 682"/>
                <a:gd name="T10" fmla="*/ 424 w 668"/>
                <a:gd name="T11" fmla="*/ 519 h 682"/>
                <a:gd name="T12" fmla="*/ 457 w 668"/>
                <a:gd name="T13" fmla="*/ 487 h 682"/>
                <a:gd name="T14" fmla="*/ 651 w 668"/>
                <a:gd name="T15" fmla="*/ 110 h 682"/>
                <a:gd name="T16" fmla="*/ 621 w 668"/>
                <a:gd name="T17" fmla="*/ 18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8" h="682">
                  <a:moveTo>
                    <a:pt x="621" y="18"/>
                  </a:moveTo>
                  <a:cubicBezTo>
                    <a:pt x="587" y="0"/>
                    <a:pt x="546" y="14"/>
                    <a:pt x="529" y="47"/>
                  </a:cubicBezTo>
                  <a:cubicBezTo>
                    <a:pt x="347" y="403"/>
                    <a:pt x="347" y="403"/>
                    <a:pt x="347" y="403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53" y="682"/>
                    <a:pt x="53" y="682"/>
                    <a:pt x="53" y="682"/>
                  </a:cubicBezTo>
                  <a:cubicBezTo>
                    <a:pt x="424" y="519"/>
                    <a:pt x="424" y="519"/>
                    <a:pt x="424" y="519"/>
                  </a:cubicBezTo>
                  <a:cubicBezTo>
                    <a:pt x="438" y="513"/>
                    <a:pt x="450" y="501"/>
                    <a:pt x="457" y="487"/>
                  </a:cubicBezTo>
                  <a:cubicBezTo>
                    <a:pt x="651" y="110"/>
                    <a:pt x="651" y="110"/>
                    <a:pt x="651" y="110"/>
                  </a:cubicBezTo>
                  <a:cubicBezTo>
                    <a:pt x="668" y="76"/>
                    <a:pt x="654" y="35"/>
                    <a:pt x="621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 rot="301848">
            <a:off x="2940118" y="2163286"/>
            <a:ext cx="1499461" cy="1263272"/>
            <a:chOff x="2852670" y="2163286"/>
            <a:chExt cx="1499461" cy="1263272"/>
          </a:xfrm>
        </p:grpSpPr>
        <p:pic>
          <p:nvPicPr>
            <p:cNvPr id="486" name="图片 48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2670" y="2163286"/>
              <a:ext cx="441760" cy="591002"/>
            </a:xfrm>
            <a:prstGeom prst="rect">
              <a:avLst/>
            </a:prstGeom>
          </p:spPr>
        </p:pic>
        <p:sp>
          <p:nvSpPr>
            <p:cNvPr id="914" name="Freeform 1590"/>
            <p:cNvSpPr>
              <a:spLocks/>
            </p:cNvSpPr>
            <p:nvPr/>
          </p:nvSpPr>
          <p:spPr bwMode="auto">
            <a:xfrm>
              <a:off x="3108757" y="2630496"/>
              <a:ext cx="1243374" cy="796062"/>
            </a:xfrm>
            <a:custGeom>
              <a:avLst/>
              <a:gdLst>
                <a:gd name="T0" fmla="*/ 362 w 831"/>
                <a:gd name="T1" fmla="*/ 305 h 532"/>
                <a:gd name="T2" fmla="*/ 770 w 831"/>
                <a:gd name="T3" fmla="*/ 390 h 532"/>
                <a:gd name="T4" fmla="*/ 823 w 831"/>
                <a:gd name="T5" fmla="*/ 471 h 532"/>
                <a:gd name="T6" fmla="*/ 742 w 831"/>
                <a:gd name="T7" fmla="*/ 524 h 532"/>
                <a:gd name="T8" fmla="*/ 311 w 831"/>
                <a:gd name="T9" fmla="*/ 434 h 532"/>
                <a:gd name="T10" fmla="*/ 304 w 831"/>
                <a:gd name="T11" fmla="*/ 432 h 532"/>
                <a:gd name="T12" fmla="*/ 274 w 831"/>
                <a:gd name="T13" fmla="*/ 412 h 532"/>
                <a:gd name="T14" fmla="*/ 0 w 831"/>
                <a:gd name="T15" fmla="*/ 94 h 532"/>
                <a:gd name="T16" fmla="*/ 117 w 831"/>
                <a:gd name="T17" fmla="*/ 0 h 532"/>
                <a:gd name="T18" fmla="*/ 362 w 831"/>
                <a:gd name="T19" fmla="*/ 305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1" h="532">
                  <a:moveTo>
                    <a:pt x="362" y="305"/>
                  </a:moveTo>
                  <a:cubicBezTo>
                    <a:pt x="770" y="390"/>
                    <a:pt x="770" y="390"/>
                    <a:pt x="770" y="390"/>
                  </a:cubicBezTo>
                  <a:cubicBezTo>
                    <a:pt x="807" y="397"/>
                    <a:pt x="831" y="434"/>
                    <a:pt x="823" y="471"/>
                  </a:cubicBezTo>
                  <a:cubicBezTo>
                    <a:pt x="816" y="508"/>
                    <a:pt x="779" y="532"/>
                    <a:pt x="742" y="524"/>
                  </a:cubicBezTo>
                  <a:cubicBezTo>
                    <a:pt x="311" y="434"/>
                    <a:pt x="311" y="434"/>
                    <a:pt x="311" y="434"/>
                  </a:cubicBezTo>
                  <a:cubicBezTo>
                    <a:pt x="309" y="433"/>
                    <a:pt x="307" y="433"/>
                    <a:pt x="304" y="432"/>
                  </a:cubicBezTo>
                  <a:cubicBezTo>
                    <a:pt x="292" y="428"/>
                    <a:pt x="282" y="421"/>
                    <a:pt x="274" y="41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17" y="0"/>
                    <a:pt x="117" y="0"/>
                    <a:pt x="117" y="0"/>
                  </a:cubicBezTo>
                  <a:lnTo>
                    <a:pt x="362" y="3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 rot="21021020" flipH="1">
            <a:off x="3395740" y="1455588"/>
            <a:ext cx="1137766" cy="426361"/>
            <a:chOff x="-180528" y="4530253"/>
            <a:chExt cx="2249488" cy="842963"/>
          </a:xfrm>
        </p:grpSpPr>
        <p:sp>
          <p:nvSpPr>
            <p:cNvPr id="948" name="Freeform 30"/>
            <p:cNvSpPr>
              <a:spLocks noEditPoints="1"/>
            </p:cNvSpPr>
            <p:nvPr/>
          </p:nvSpPr>
          <p:spPr bwMode="auto">
            <a:xfrm>
              <a:off x="-180528" y="4530253"/>
              <a:ext cx="2249488" cy="842963"/>
            </a:xfrm>
            <a:custGeom>
              <a:avLst/>
              <a:gdLst>
                <a:gd name="T0" fmla="*/ 6 w 908"/>
                <a:gd name="T1" fmla="*/ 216 h 340"/>
                <a:gd name="T2" fmla="*/ 76 w 908"/>
                <a:gd name="T3" fmla="*/ 238 h 340"/>
                <a:gd name="T4" fmla="*/ 138 w 908"/>
                <a:gd name="T5" fmla="*/ 241 h 340"/>
                <a:gd name="T6" fmla="*/ 140 w 908"/>
                <a:gd name="T7" fmla="*/ 241 h 340"/>
                <a:gd name="T8" fmla="*/ 163 w 908"/>
                <a:gd name="T9" fmla="*/ 241 h 340"/>
                <a:gd name="T10" fmla="*/ 342 w 908"/>
                <a:gd name="T11" fmla="*/ 241 h 340"/>
                <a:gd name="T12" fmla="*/ 556 w 908"/>
                <a:gd name="T13" fmla="*/ 340 h 340"/>
                <a:gd name="T14" fmla="*/ 661 w 908"/>
                <a:gd name="T15" fmla="*/ 340 h 340"/>
                <a:gd name="T16" fmla="*/ 538 w 908"/>
                <a:gd name="T17" fmla="*/ 241 h 340"/>
                <a:gd name="T18" fmla="*/ 642 w 908"/>
                <a:gd name="T19" fmla="*/ 241 h 340"/>
                <a:gd name="T20" fmla="*/ 803 w 908"/>
                <a:gd name="T21" fmla="*/ 237 h 340"/>
                <a:gd name="T22" fmla="*/ 837 w 908"/>
                <a:gd name="T23" fmla="*/ 160 h 340"/>
                <a:gd name="T24" fmla="*/ 855 w 908"/>
                <a:gd name="T25" fmla="*/ 120 h 340"/>
                <a:gd name="T26" fmla="*/ 858 w 908"/>
                <a:gd name="T27" fmla="*/ 113 h 340"/>
                <a:gd name="T28" fmla="*/ 866 w 908"/>
                <a:gd name="T29" fmla="*/ 117 h 340"/>
                <a:gd name="T30" fmla="*/ 906 w 908"/>
                <a:gd name="T31" fmla="*/ 117 h 340"/>
                <a:gd name="T32" fmla="*/ 871 w 908"/>
                <a:gd name="T33" fmla="*/ 83 h 340"/>
                <a:gd name="T34" fmla="*/ 874 w 908"/>
                <a:gd name="T35" fmla="*/ 76 h 340"/>
                <a:gd name="T36" fmla="*/ 904 w 908"/>
                <a:gd name="T37" fmla="*/ 10 h 340"/>
                <a:gd name="T38" fmla="*/ 908 w 908"/>
                <a:gd name="T39" fmla="*/ 0 h 340"/>
                <a:gd name="T40" fmla="*/ 836 w 908"/>
                <a:gd name="T41" fmla="*/ 0 h 340"/>
                <a:gd name="T42" fmla="*/ 799 w 908"/>
                <a:gd name="T43" fmla="*/ 35 h 340"/>
                <a:gd name="T44" fmla="*/ 776 w 908"/>
                <a:gd name="T45" fmla="*/ 57 h 340"/>
                <a:gd name="T46" fmla="*/ 731 w 908"/>
                <a:gd name="T47" fmla="*/ 100 h 340"/>
                <a:gd name="T48" fmla="*/ 466 w 908"/>
                <a:gd name="T49" fmla="*/ 100 h 340"/>
                <a:gd name="T50" fmla="*/ 497 w 908"/>
                <a:gd name="T51" fmla="*/ 45 h 340"/>
                <a:gd name="T52" fmla="*/ 420 w 908"/>
                <a:gd name="T53" fmla="*/ 45 h 340"/>
                <a:gd name="T54" fmla="*/ 336 w 908"/>
                <a:gd name="T55" fmla="*/ 100 h 340"/>
                <a:gd name="T56" fmla="*/ 200 w 908"/>
                <a:gd name="T57" fmla="*/ 100 h 340"/>
                <a:gd name="T58" fmla="*/ 147 w 908"/>
                <a:gd name="T59" fmla="*/ 110 h 340"/>
                <a:gd name="T60" fmla="*/ 171 w 908"/>
                <a:gd name="T61" fmla="*/ 122 h 340"/>
                <a:gd name="T62" fmla="*/ 132 w 908"/>
                <a:gd name="T63" fmla="*/ 161 h 340"/>
                <a:gd name="T64" fmla="*/ 93 w 908"/>
                <a:gd name="T65" fmla="*/ 161 h 340"/>
                <a:gd name="T66" fmla="*/ 81 w 908"/>
                <a:gd name="T67" fmla="*/ 161 h 340"/>
                <a:gd name="T68" fmla="*/ 71 w 908"/>
                <a:gd name="T69" fmla="*/ 162 h 340"/>
                <a:gd name="T70" fmla="*/ 45 w 908"/>
                <a:gd name="T71" fmla="*/ 170 h 340"/>
                <a:gd name="T72" fmla="*/ 6 w 908"/>
                <a:gd name="T73" fmla="*/ 216 h 340"/>
                <a:gd name="T74" fmla="*/ 555 w 908"/>
                <a:gd name="T75" fmla="*/ 133 h 340"/>
                <a:gd name="T76" fmla="*/ 609 w 908"/>
                <a:gd name="T77" fmla="*/ 133 h 340"/>
                <a:gd name="T78" fmla="*/ 617 w 908"/>
                <a:gd name="T79" fmla="*/ 161 h 340"/>
                <a:gd name="T80" fmla="*/ 563 w 908"/>
                <a:gd name="T81" fmla="*/ 161 h 340"/>
                <a:gd name="T82" fmla="*/ 555 w 908"/>
                <a:gd name="T83" fmla="*/ 133 h 340"/>
                <a:gd name="T84" fmla="*/ 466 w 908"/>
                <a:gd name="T85" fmla="*/ 133 h 340"/>
                <a:gd name="T86" fmla="*/ 520 w 908"/>
                <a:gd name="T87" fmla="*/ 133 h 340"/>
                <a:gd name="T88" fmla="*/ 527 w 908"/>
                <a:gd name="T89" fmla="*/ 161 h 340"/>
                <a:gd name="T90" fmla="*/ 473 w 908"/>
                <a:gd name="T91" fmla="*/ 161 h 340"/>
                <a:gd name="T92" fmla="*/ 466 w 908"/>
                <a:gd name="T93" fmla="*/ 133 h 340"/>
                <a:gd name="T94" fmla="*/ 376 w 908"/>
                <a:gd name="T95" fmla="*/ 133 h 340"/>
                <a:gd name="T96" fmla="*/ 430 w 908"/>
                <a:gd name="T97" fmla="*/ 133 h 340"/>
                <a:gd name="T98" fmla="*/ 438 w 908"/>
                <a:gd name="T99" fmla="*/ 161 h 340"/>
                <a:gd name="T100" fmla="*/ 384 w 908"/>
                <a:gd name="T101" fmla="*/ 161 h 340"/>
                <a:gd name="T102" fmla="*/ 376 w 908"/>
                <a:gd name="T103" fmla="*/ 133 h 340"/>
                <a:gd name="T104" fmla="*/ 287 w 908"/>
                <a:gd name="T105" fmla="*/ 133 h 340"/>
                <a:gd name="T106" fmla="*/ 341 w 908"/>
                <a:gd name="T107" fmla="*/ 133 h 340"/>
                <a:gd name="T108" fmla="*/ 348 w 908"/>
                <a:gd name="T109" fmla="*/ 161 h 340"/>
                <a:gd name="T110" fmla="*/ 294 w 908"/>
                <a:gd name="T111" fmla="*/ 161 h 340"/>
                <a:gd name="T112" fmla="*/ 287 w 908"/>
                <a:gd name="T113" fmla="*/ 13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08" h="340">
                  <a:moveTo>
                    <a:pt x="6" y="216"/>
                  </a:moveTo>
                  <a:cubicBezTo>
                    <a:pt x="6" y="216"/>
                    <a:pt x="9" y="236"/>
                    <a:pt x="76" y="238"/>
                  </a:cubicBezTo>
                  <a:cubicBezTo>
                    <a:pt x="136" y="241"/>
                    <a:pt x="108" y="241"/>
                    <a:pt x="138" y="241"/>
                  </a:cubicBezTo>
                  <a:cubicBezTo>
                    <a:pt x="139" y="241"/>
                    <a:pt x="139" y="241"/>
                    <a:pt x="140" y="241"/>
                  </a:cubicBezTo>
                  <a:cubicBezTo>
                    <a:pt x="163" y="241"/>
                    <a:pt x="163" y="241"/>
                    <a:pt x="163" y="241"/>
                  </a:cubicBezTo>
                  <a:cubicBezTo>
                    <a:pt x="342" y="241"/>
                    <a:pt x="342" y="241"/>
                    <a:pt x="342" y="241"/>
                  </a:cubicBezTo>
                  <a:cubicBezTo>
                    <a:pt x="556" y="340"/>
                    <a:pt x="556" y="340"/>
                    <a:pt x="556" y="340"/>
                  </a:cubicBezTo>
                  <a:cubicBezTo>
                    <a:pt x="661" y="340"/>
                    <a:pt x="661" y="340"/>
                    <a:pt x="661" y="340"/>
                  </a:cubicBezTo>
                  <a:cubicBezTo>
                    <a:pt x="538" y="241"/>
                    <a:pt x="538" y="241"/>
                    <a:pt x="538" y="241"/>
                  </a:cubicBezTo>
                  <a:cubicBezTo>
                    <a:pt x="642" y="241"/>
                    <a:pt x="642" y="241"/>
                    <a:pt x="642" y="241"/>
                  </a:cubicBezTo>
                  <a:cubicBezTo>
                    <a:pt x="656" y="243"/>
                    <a:pt x="768" y="241"/>
                    <a:pt x="803" y="237"/>
                  </a:cubicBezTo>
                  <a:cubicBezTo>
                    <a:pt x="837" y="160"/>
                    <a:pt x="837" y="160"/>
                    <a:pt x="837" y="160"/>
                  </a:cubicBezTo>
                  <a:cubicBezTo>
                    <a:pt x="855" y="120"/>
                    <a:pt x="855" y="120"/>
                    <a:pt x="855" y="120"/>
                  </a:cubicBezTo>
                  <a:cubicBezTo>
                    <a:pt x="858" y="113"/>
                    <a:pt x="858" y="113"/>
                    <a:pt x="858" y="113"/>
                  </a:cubicBezTo>
                  <a:cubicBezTo>
                    <a:pt x="866" y="117"/>
                    <a:pt x="866" y="117"/>
                    <a:pt x="866" y="117"/>
                  </a:cubicBezTo>
                  <a:cubicBezTo>
                    <a:pt x="906" y="117"/>
                    <a:pt x="906" y="117"/>
                    <a:pt x="906" y="117"/>
                  </a:cubicBezTo>
                  <a:cubicBezTo>
                    <a:pt x="871" y="83"/>
                    <a:pt x="871" y="83"/>
                    <a:pt x="871" y="83"/>
                  </a:cubicBezTo>
                  <a:cubicBezTo>
                    <a:pt x="874" y="76"/>
                    <a:pt x="874" y="76"/>
                    <a:pt x="874" y="76"/>
                  </a:cubicBezTo>
                  <a:cubicBezTo>
                    <a:pt x="904" y="10"/>
                    <a:pt x="904" y="10"/>
                    <a:pt x="904" y="10"/>
                  </a:cubicBezTo>
                  <a:cubicBezTo>
                    <a:pt x="908" y="0"/>
                    <a:pt x="908" y="0"/>
                    <a:pt x="908" y="0"/>
                  </a:cubicBezTo>
                  <a:cubicBezTo>
                    <a:pt x="836" y="0"/>
                    <a:pt x="836" y="0"/>
                    <a:pt x="836" y="0"/>
                  </a:cubicBezTo>
                  <a:cubicBezTo>
                    <a:pt x="799" y="35"/>
                    <a:pt x="799" y="35"/>
                    <a:pt x="799" y="35"/>
                  </a:cubicBezTo>
                  <a:cubicBezTo>
                    <a:pt x="776" y="57"/>
                    <a:pt x="776" y="57"/>
                    <a:pt x="776" y="57"/>
                  </a:cubicBezTo>
                  <a:cubicBezTo>
                    <a:pt x="731" y="100"/>
                    <a:pt x="731" y="100"/>
                    <a:pt x="731" y="100"/>
                  </a:cubicBezTo>
                  <a:cubicBezTo>
                    <a:pt x="466" y="100"/>
                    <a:pt x="466" y="100"/>
                    <a:pt x="466" y="100"/>
                  </a:cubicBezTo>
                  <a:cubicBezTo>
                    <a:pt x="497" y="45"/>
                    <a:pt x="497" y="45"/>
                    <a:pt x="497" y="45"/>
                  </a:cubicBezTo>
                  <a:cubicBezTo>
                    <a:pt x="420" y="45"/>
                    <a:pt x="420" y="45"/>
                    <a:pt x="420" y="45"/>
                  </a:cubicBezTo>
                  <a:cubicBezTo>
                    <a:pt x="336" y="100"/>
                    <a:pt x="336" y="100"/>
                    <a:pt x="336" y="100"/>
                  </a:cubicBezTo>
                  <a:cubicBezTo>
                    <a:pt x="200" y="100"/>
                    <a:pt x="200" y="100"/>
                    <a:pt x="200" y="100"/>
                  </a:cubicBezTo>
                  <a:cubicBezTo>
                    <a:pt x="186" y="100"/>
                    <a:pt x="167" y="104"/>
                    <a:pt x="147" y="110"/>
                  </a:cubicBezTo>
                  <a:cubicBezTo>
                    <a:pt x="160" y="109"/>
                    <a:pt x="171" y="110"/>
                    <a:pt x="171" y="122"/>
                  </a:cubicBezTo>
                  <a:cubicBezTo>
                    <a:pt x="171" y="144"/>
                    <a:pt x="153" y="161"/>
                    <a:pt x="132" y="161"/>
                  </a:cubicBezTo>
                  <a:cubicBezTo>
                    <a:pt x="93" y="161"/>
                    <a:pt x="93" y="161"/>
                    <a:pt x="93" y="161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77" y="161"/>
                    <a:pt x="74" y="161"/>
                    <a:pt x="71" y="162"/>
                  </a:cubicBezTo>
                  <a:cubicBezTo>
                    <a:pt x="67" y="162"/>
                    <a:pt x="57" y="165"/>
                    <a:pt x="45" y="170"/>
                  </a:cubicBezTo>
                  <a:cubicBezTo>
                    <a:pt x="0" y="190"/>
                    <a:pt x="5" y="206"/>
                    <a:pt x="6" y="216"/>
                  </a:cubicBezTo>
                  <a:moveTo>
                    <a:pt x="555" y="133"/>
                  </a:moveTo>
                  <a:cubicBezTo>
                    <a:pt x="609" y="133"/>
                    <a:pt x="609" y="133"/>
                    <a:pt x="609" y="133"/>
                  </a:cubicBezTo>
                  <a:cubicBezTo>
                    <a:pt x="617" y="161"/>
                    <a:pt x="617" y="161"/>
                    <a:pt x="617" y="161"/>
                  </a:cubicBezTo>
                  <a:cubicBezTo>
                    <a:pt x="563" y="161"/>
                    <a:pt x="563" y="161"/>
                    <a:pt x="563" y="161"/>
                  </a:cubicBezTo>
                  <a:lnTo>
                    <a:pt x="555" y="133"/>
                  </a:lnTo>
                  <a:close/>
                  <a:moveTo>
                    <a:pt x="466" y="133"/>
                  </a:moveTo>
                  <a:cubicBezTo>
                    <a:pt x="520" y="133"/>
                    <a:pt x="520" y="133"/>
                    <a:pt x="520" y="133"/>
                  </a:cubicBezTo>
                  <a:cubicBezTo>
                    <a:pt x="527" y="161"/>
                    <a:pt x="527" y="161"/>
                    <a:pt x="527" y="161"/>
                  </a:cubicBezTo>
                  <a:cubicBezTo>
                    <a:pt x="473" y="161"/>
                    <a:pt x="473" y="161"/>
                    <a:pt x="473" y="161"/>
                  </a:cubicBezTo>
                  <a:lnTo>
                    <a:pt x="466" y="133"/>
                  </a:lnTo>
                  <a:close/>
                  <a:moveTo>
                    <a:pt x="376" y="133"/>
                  </a:moveTo>
                  <a:cubicBezTo>
                    <a:pt x="430" y="133"/>
                    <a:pt x="430" y="133"/>
                    <a:pt x="430" y="133"/>
                  </a:cubicBezTo>
                  <a:cubicBezTo>
                    <a:pt x="438" y="161"/>
                    <a:pt x="438" y="161"/>
                    <a:pt x="438" y="161"/>
                  </a:cubicBezTo>
                  <a:cubicBezTo>
                    <a:pt x="384" y="161"/>
                    <a:pt x="384" y="161"/>
                    <a:pt x="384" y="161"/>
                  </a:cubicBezTo>
                  <a:lnTo>
                    <a:pt x="376" y="133"/>
                  </a:lnTo>
                  <a:close/>
                  <a:moveTo>
                    <a:pt x="287" y="133"/>
                  </a:moveTo>
                  <a:cubicBezTo>
                    <a:pt x="341" y="133"/>
                    <a:pt x="341" y="133"/>
                    <a:pt x="341" y="133"/>
                  </a:cubicBezTo>
                  <a:cubicBezTo>
                    <a:pt x="348" y="161"/>
                    <a:pt x="348" y="161"/>
                    <a:pt x="348" y="161"/>
                  </a:cubicBezTo>
                  <a:cubicBezTo>
                    <a:pt x="294" y="161"/>
                    <a:pt x="294" y="161"/>
                    <a:pt x="294" y="161"/>
                  </a:cubicBezTo>
                  <a:lnTo>
                    <a:pt x="287" y="133"/>
                  </a:lnTo>
                  <a:close/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31"/>
            <p:cNvSpPr>
              <a:spLocks/>
            </p:cNvSpPr>
            <p:nvPr/>
          </p:nvSpPr>
          <p:spPr bwMode="auto">
            <a:xfrm>
              <a:off x="1481584" y="5027140"/>
              <a:ext cx="331788" cy="155575"/>
            </a:xfrm>
            <a:custGeom>
              <a:avLst/>
              <a:gdLst>
                <a:gd name="T0" fmla="*/ 0 w 134"/>
                <a:gd name="T1" fmla="*/ 0 h 63"/>
                <a:gd name="T2" fmla="*/ 8 w 134"/>
                <a:gd name="T3" fmla="*/ 31 h 63"/>
                <a:gd name="T4" fmla="*/ 7 w 134"/>
                <a:gd name="T5" fmla="*/ 41 h 63"/>
                <a:gd name="T6" fmla="*/ 0 w 134"/>
                <a:gd name="T7" fmla="*/ 63 h 63"/>
                <a:gd name="T8" fmla="*/ 125 w 134"/>
                <a:gd name="T9" fmla="*/ 41 h 63"/>
                <a:gd name="T10" fmla="*/ 131 w 134"/>
                <a:gd name="T11" fmla="*/ 37 h 63"/>
                <a:gd name="T12" fmla="*/ 134 w 134"/>
                <a:gd name="T13" fmla="*/ 31 h 63"/>
                <a:gd name="T14" fmla="*/ 134 w 134"/>
                <a:gd name="T15" fmla="*/ 31 h 63"/>
                <a:gd name="T16" fmla="*/ 0 w 134"/>
                <a:gd name="T1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63">
                  <a:moveTo>
                    <a:pt x="0" y="0"/>
                  </a:moveTo>
                  <a:cubicBezTo>
                    <a:pt x="5" y="7"/>
                    <a:pt x="8" y="18"/>
                    <a:pt x="8" y="31"/>
                  </a:cubicBezTo>
                  <a:cubicBezTo>
                    <a:pt x="8" y="35"/>
                    <a:pt x="8" y="38"/>
                    <a:pt x="7" y="41"/>
                  </a:cubicBezTo>
                  <a:cubicBezTo>
                    <a:pt x="6" y="50"/>
                    <a:pt x="4" y="58"/>
                    <a:pt x="0" y="63"/>
                  </a:cubicBezTo>
                  <a:cubicBezTo>
                    <a:pt x="61" y="62"/>
                    <a:pt x="107" y="52"/>
                    <a:pt x="125" y="41"/>
                  </a:cubicBezTo>
                  <a:cubicBezTo>
                    <a:pt x="127" y="40"/>
                    <a:pt x="129" y="39"/>
                    <a:pt x="131" y="37"/>
                  </a:cubicBezTo>
                  <a:cubicBezTo>
                    <a:pt x="133" y="35"/>
                    <a:pt x="134" y="33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3" y="17"/>
                    <a:pt x="79" y="1"/>
                    <a:pt x="0" y="0"/>
                  </a:cubicBezTo>
                </a:path>
              </a:pathLst>
            </a:custGeom>
            <a:solidFill>
              <a:srgbClr val="2C4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32"/>
            <p:cNvSpPr>
              <a:spLocks/>
            </p:cNvSpPr>
            <p:nvPr/>
          </p:nvSpPr>
          <p:spPr bwMode="auto">
            <a:xfrm>
              <a:off x="1453009" y="5027140"/>
              <a:ext cx="55563" cy="155575"/>
            </a:xfrm>
            <a:custGeom>
              <a:avLst/>
              <a:gdLst>
                <a:gd name="T0" fmla="*/ 23 w 23"/>
                <a:gd name="T1" fmla="*/ 41 h 63"/>
                <a:gd name="T2" fmla="*/ 23 w 23"/>
                <a:gd name="T3" fmla="*/ 32 h 63"/>
                <a:gd name="T4" fmla="*/ 15 w 23"/>
                <a:gd name="T5" fmla="*/ 2 h 63"/>
                <a:gd name="T6" fmla="*/ 12 w 23"/>
                <a:gd name="T7" fmla="*/ 0 h 63"/>
                <a:gd name="T8" fmla="*/ 11 w 23"/>
                <a:gd name="T9" fmla="*/ 0 h 63"/>
                <a:gd name="T10" fmla="*/ 8 w 23"/>
                <a:gd name="T11" fmla="*/ 3 h 63"/>
                <a:gd name="T12" fmla="*/ 0 w 23"/>
                <a:gd name="T13" fmla="*/ 32 h 63"/>
                <a:gd name="T14" fmla="*/ 1 w 23"/>
                <a:gd name="T15" fmla="*/ 41 h 63"/>
                <a:gd name="T16" fmla="*/ 8 w 23"/>
                <a:gd name="T17" fmla="*/ 60 h 63"/>
                <a:gd name="T18" fmla="*/ 11 w 23"/>
                <a:gd name="T19" fmla="*/ 63 h 63"/>
                <a:gd name="T20" fmla="*/ 12 w 23"/>
                <a:gd name="T21" fmla="*/ 63 h 63"/>
                <a:gd name="T22" fmla="*/ 15 w 23"/>
                <a:gd name="T23" fmla="*/ 61 h 63"/>
                <a:gd name="T24" fmla="*/ 23 w 23"/>
                <a:gd name="T25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63">
                  <a:moveTo>
                    <a:pt x="23" y="41"/>
                  </a:moveTo>
                  <a:cubicBezTo>
                    <a:pt x="23" y="38"/>
                    <a:pt x="23" y="35"/>
                    <a:pt x="23" y="32"/>
                  </a:cubicBezTo>
                  <a:cubicBezTo>
                    <a:pt x="23" y="16"/>
                    <a:pt x="19" y="6"/>
                    <a:pt x="15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8" y="3"/>
                  </a:cubicBezTo>
                  <a:cubicBezTo>
                    <a:pt x="4" y="7"/>
                    <a:pt x="0" y="18"/>
                    <a:pt x="0" y="32"/>
                  </a:cubicBezTo>
                  <a:cubicBezTo>
                    <a:pt x="0" y="35"/>
                    <a:pt x="0" y="38"/>
                    <a:pt x="1" y="41"/>
                  </a:cubicBezTo>
                  <a:cubicBezTo>
                    <a:pt x="2" y="50"/>
                    <a:pt x="5" y="57"/>
                    <a:pt x="8" y="60"/>
                  </a:cubicBezTo>
                  <a:cubicBezTo>
                    <a:pt x="9" y="62"/>
                    <a:pt x="10" y="63"/>
                    <a:pt x="11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3"/>
                    <a:pt x="14" y="62"/>
                    <a:pt x="15" y="61"/>
                  </a:cubicBezTo>
                  <a:cubicBezTo>
                    <a:pt x="18" y="58"/>
                    <a:pt x="21" y="51"/>
                    <a:pt x="23" y="41"/>
                  </a:cubicBezTo>
                </a:path>
              </a:pathLst>
            </a:custGeom>
            <a:solidFill>
              <a:srgbClr val="9ED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33"/>
            <p:cNvSpPr>
              <a:spLocks/>
            </p:cNvSpPr>
            <p:nvPr/>
          </p:nvSpPr>
          <p:spPr bwMode="auto">
            <a:xfrm>
              <a:off x="651322" y="4642965"/>
              <a:ext cx="400050" cy="136525"/>
            </a:xfrm>
            <a:custGeom>
              <a:avLst/>
              <a:gdLst>
                <a:gd name="T0" fmla="*/ 203 w 252"/>
                <a:gd name="T1" fmla="*/ 86 h 86"/>
                <a:gd name="T2" fmla="*/ 252 w 252"/>
                <a:gd name="T3" fmla="*/ 0 h 86"/>
                <a:gd name="T4" fmla="*/ 131 w 252"/>
                <a:gd name="T5" fmla="*/ 0 h 86"/>
                <a:gd name="T6" fmla="*/ 0 w 252"/>
                <a:gd name="T7" fmla="*/ 86 h 86"/>
                <a:gd name="T8" fmla="*/ 203 w 252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86">
                  <a:moveTo>
                    <a:pt x="203" y="86"/>
                  </a:moveTo>
                  <a:lnTo>
                    <a:pt x="252" y="0"/>
                  </a:lnTo>
                  <a:lnTo>
                    <a:pt x="131" y="0"/>
                  </a:lnTo>
                  <a:lnTo>
                    <a:pt x="0" y="86"/>
                  </a:lnTo>
                  <a:lnTo>
                    <a:pt x="203" y="86"/>
                  </a:lnTo>
                  <a:close/>
                </a:path>
              </a:pathLst>
            </a:custGeom>
            <a:solidFill>
              <a:srgbClr val="2C4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34"/>
            <p:cNvSpPr>
              <a:spLocks/>
            </p:cNvSpPr>
            <p:nvPr/>
          </p:nvSpPr>
          <p:spPr bwMode="auto">
            <a:xfrm>
              <a:off x="651322" y="4642965"/>
              <a:ext cx="400050" cy="136525"/>
            </a:xfrm>
            <a:custGeom>
              <a:avLst/>
              <a:gdLst>
                <a:gd name="T0" fmla="*/ 203 w 252"/>
                <a:gd name="T1" fmla="*/ 86 h 86"/>
                <a:gd name="T2" fmla="*/ 252 w 252"/>
                <a:gd name="T3" fmla="*/ 0 h 86"/>
                <a:gd name="T4" fmla="*/ 131 w 252"/>
                <a:gd name="T5" fmla="*/ 0 h 86"/>
                <a:gd name="T6" fmla="*/ 0 w 252"/>
                <a:gd name="T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" h="86">
                  <a:moveTo>
                    <a:pt x="203" y="86"/>
                  </a:moveTo>
                  <a:lnTo>
                    <a:pt x="252" y="0"/>
                  </a:lnTo>
                  <a:lnTo>
                    <a:pt x="131" y="0"/>
                  </a:lnTo>
                  <a:lnTo>
                    <a:pt x="0" y="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35"/>
            <p:cNvSpPr>
              <a:spLocks/>
            </p:cNvSpPr>
            <p:nvPr/>
          </p:nvSpPr>
          <p:spPr bwMode="auto">
            <a:xfrm>
              <a:off x="-7491" y="4801715"/>
              <a:ext cx="252413" cy="130175"/>
            </a:xfrm>
            <a:custGeom>
              <a:avLst/>
              <a:gdLst>
                <a:gd name="T0" fmla="*/ 78 w 102"/>
                <a:gd name="T1" fmla="*/ 1 h 53"/>
                <a:gd name="T2" fmla="*/ 102 w 102"/>
                <a:gd name="T3" fmla="*/ 13 h 53"/>
                <a:gd name="T4" fmla="*/ 62 w 102"/>
                <a:gd name="T5" fmla="*/ 52 h 53"/>
                <a:gd name="T6" fmla="*/ 23 w 102"/>
                <a:gd name="T7" fmla="*/ 52 h 53"/>
                <a:gd name="T8" fmla="*/ 11 w 102"/>
                <a:gd name="T9" fmla="*/ 52 h 53"/>
                <a:gd name="T10" fmla="*/ 0 w 102"/>
                <a:gd name="T11" fmla="*/ 53 h 53"/>
                <a:gd name="T12" fmla="*/ 78 w 102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53">
                  <a:moveTo>
                    <a:pt x="78" y="1"/>
                  </a:moveTo>
                  <a:cubicBezTo>
                    <a:pt x="91" y="0"/>
                    <a:pt x="102" y="1"/>
                    <a:pt x="102" y="13"/>
                  </a:cubicBezTo>
                  <a:cubicBezTo>
                    <a:pt x="102" y="34"/>
                    <a:pt x="84" y="52"/>
                    <a:pt x="62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8" y="52"/>
                    <a:pt x="4" y="53"/>
                    <a:pt x="0" y="53"/>
                  </a:cubicBezTo>
                  <a:cubicBezTo>
                    <a:pt x="0" y="53"/>
                    <a:pt x="21" y="9"/>
                    <a:pt x="78" y="1"/>
                  </a:cubicBezTo>
                </a:path>
              </a:pathLst>
            </a:custGeom>
            <a:solidFill>
              <a:srgbClr val="9ED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7019012" y="1333056"/>
            <a:ext cx="14414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25</a:t>
            </a:r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</a:t>
            </a:r>
            <a:endParaRPr lang="zh-CN" altLang="en-US" sz="9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4" name="TextBox 953"/>
          <p:cNvSpPr txBox="1"/>
          <p:nvPr/>
        </p:nvSpPr>
        <p:spPr>
          <a:xfrm>
            <a:off x="7019012" y="2467282"/>
            <a:ext cx="14414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30</a:t>
            </a:r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zh-CN" altLang="en-US" sz="9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8" name="TextBox 957"/>
          <p:cNvSpPr txBox="1"/>
          <p:nvPr/>
        </p:nvSpPr>
        <p:spPr>
          <a:xfrm>
            <a:off x="7144046" y="3651870"/>
            <a:ext cx="12570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600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endParaRPr lang="zh-CN" altLang="en-US" sz="9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2" name="TextBox 961"/>
          <p:cNvSpPr txBox="1"/>
          <p:nvPr/>
        </p:nvSpPr>
        <p:spPr>
          <a:xfrm>
            <a:off x="683568" y="1333056"/>
            <a:ext cx="13244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12</a:t>
            </a:r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endParaRPr lang="zh-CN" altLang="en-US" sz="9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6" name="TextBox 965"/>
          <p:cNvSpPr txBox="1"/>
          <p:nvPr/>
        </p:nvSpPr>
        <p:spPr>
          <a:xfrm>
            <a:off x="683568" y="2467282"/>
            <a:ext cx="11913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105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革新</a:t>
            </a:r>
            <a:endParaRPr lang="zh-CN" altLang="en-US" sz="9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0" name="TextBox 969"/>
          <p:cNvSpPr txBox="1"/>
          <p:nvPr/>
        </p:nvSpPr>
        <p:spPr>
          <a:xfrm>
            <a:off x="683568" y="3651870"/>
            <a:ext cx="11769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312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</a:t>
            </a:r>
            <a:endParaRPr lang="zh-CN" altLang="en-US" sz="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标注 89"/>
          <p:cNvSpPr/>
          <p:nvPr/>
        </p:nvSpPr>
        <p:spPr>
          <a:xfrm>
            <a:off x="774329" y="1857632"/>
            <a:ext cx="1538084" cy="346612"/>
          </a:xfrm>
          <a:prstGeom prst="wedgeRectCallout">
            <a:avLst>
              <a:gd name="adj1" fmla="val 60586"/>
              <a:gd name="adj2" fmla="val 108562"/>
            </a:avLst>
          </a:prstGeom>
          <a:solidFill>
            <a:srgbClr val="00D4EA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74" name="矩形标注 973"/>
          <p:cNvSpPr/>
          <p:nvPr/>
        </p:nvSpPr>
        <p:spPr>
          <a:xfrm flipV="1">
            <a:off x="774329" y="4159773"/>
            <a:ext cx="1538084" cy="346612"/>
          </a:xfrm>
          <a:prstGeom prst="wedgeRectCallout">
            <a:avLst>
              <a:gd name="adj1" fmla="val 60586"/>
              <a:gd name="adj2" fmla="val 108562"/>
            </a:avLst>
          </a:prstGeom>
          <a:solidFill>
            <a:srgbClr val="49B6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5" name="矩形标注 974"/>
          <p:cNvSpPr/>
          <p:nvPr/>
        </p:nvSpPr>
        <p:spPr>
          <a:xfrm flipV="1">
            <a:off x="774329" y="2989231"/>
            <a:ext cx="1538084" cy="346612"/>
          </a:xfrm>
          <a:prstGeom prst="wedgeRectCallout">
            <a:avLst>
              <a:gd name="adj1" fmla="val 59755"/>
              <a:gd name="adj2" fmla="val 20625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6" name="矩形标注 975"/>
          <p:cNvSpPr/>
          <p:nvPr/>
        </p:nvSpPr>
        <p:spPr>
          <a:xfrm flipH="1">
            <a:off x="6850339" y="1843667"/>
            <a:ext cx="1556897" cy="360577"/>
          </a:xfrm>
          <a:prstGeom prst="wedgeRectCallout">
            <a:avLst>
              <a:gd name="adj1" fmla="val 60586"/>
              <a:gd name="adj2" fmla="val 108562"/>
            </a:avLst>
          </a:prstGeom>
          <a:solidFill>
            <a:srgbClr val="49B6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7" name="矩形标注 976"/>
          <p:cNvSpPr/>
          <p:nvPr/>
        </p:nvSpPr>
        <p:spPr>
          <a:xfrm flipH="1" flipV="1">
            <a:off x="6850339" y="4145808"/>
            <a:ext cx="1556897" cy="360577"/>
          </a:xfrm>
          <a:prstGeom prst="wedgeRectCallout">
            <a:avLst>
              <a:gd name="adj1" fmla="val 60586"/>
              <a:gd name="adj2" fmla="val 108562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8" name="矩形标注 977"/>
          <p:cNvSpPr/>
          <p:nvPr/>
        </p:nvSpPr>
        <p:spPr>
          <a:xfrm flipH="1" flipV="1">
            <a:off x="6850339" y="2975266"/>
            <a:ext cx="1556897" cy="360577"/>
          </a:xfrm>
          <a:prstGeom prst="wedgeRectCallout">
            <a:avLst>
              <a:gd name="adj1" fmla="val 59755"/>
              <a:gd name="adj2" fmla="val 20625"/>
            </a:avLst>
          </a:prstGeom>
          <a:solidFill>
            <a:srgbClr val="00D4EA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875988" y="185167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市场拓展工程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955" name="TextBox 954"/>
          <p:cNvSpPr txBox="1"/>
          <p:nvPr/>
        </p:nvSpPr>
        <p:spPr>
          <a:xfrm>
            <a:off x="6850340" y="298589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学术探究工程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959" name="TextBox 958"/>
          <p:cNvSpPr txBox="1"/>
          <p:nvPr/>
        </p:nvSpPr>
        <p:spPr>
          <a:xfrm>
            <a:off x="6850340" y="417741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形象锻造工程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963" name="TextBox 962"/>
          <p:cNvSpPr txBox="1"/>
          <p:nvPr/>
        </p:nvSpPr>
        <p:spPr>
          <a:xfrm>
            <a:off x="799976" y="185167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新品开发工程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967" name="TextBox 966"/>
          <p:cNvSpPr txBox="1"/>
          <p:nvPr/>
        </p:nvSpPr>
        <p:spPr>
          <a:xfrm>
            <a:off x="774328" y="298589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发明创造工程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971" name="TextBox 970"/>
          <p:cNvSpPr txBox="1"/>
          <p:nvPr/>
        </p:nvSpPr>
        <p:spPr>
          <a:xfrm>
            <a:off x="774328" y="417741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产品营销工程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511" name="Freeform 1171"/>
          <p:cNvSpPr>
            <a:spLocks/>
          </p:cNvSpPr>
          <p:nvPr/>
        </p:nvSpPr>
        <p:spPr bwMode="auto">
          <a:xfrm>
            <a:off x="4654389" y="3600091"/>
            <a:ext cx="1219786" cy="863454"/>
          </a:xfrm>
          <a:custGeom>
            <a:avLst/>
            <a:gdLst>
              <a:gd name="T0" fmla="*/ 1309 w 1448"/>
              <a:gd name="T1" fmla="*/ 1025 h 1025"/>
              <a:gd name="T2" fmla="*/ 0 w 1448"/>
              <a:gd name="T3" fmla="*/ 209 h 1025"/>
              <a:gd name="T4" fmla="*/ 126 w 1448"/>
              <a:gd name="T5" fmla="*/ 0 h 1025"/>
              <a:gd name="T6" fmla="*/ 1448 w 1448"/>
              <a:gd name="T7" fmla="*/ 799 h 1025"/>
              <a:gd name="T8" fmla="*/ 1309 w 1448"/>
              <a:gd name="T9" fmla="*/ 1025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8" h="1025">
                <a:moveTo>
                  <a:pt x="1309" y="1025"/>
                </a:moveTo>
                <a:lnTo>
                  <a:pt x="0" y="209"/>
                </a:lnTo>
                <a:lnTo>
                  <a:pt x="126" y="0"/>
                </a:lnTo>
                <a:lnTo>
                  <a:pt x="1448" y="799"/>
                </a:lnTo>
                <a:lnTo>
                  <a:pt x="1309" y="102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Freeform 1257"/>
          <p:cNvSpPr>
            <a:spLocks/>
          </p:cNvSpPr>
          <p:nvPr/>
        </p:nvSpPr>
        <p:spPr bwMode="auto">
          <a:xfrm>
            <a:off x="4827922" y="3127508"/>
            <a:ext cx="728671" cy="954432"/>
          </a:xfrm>
          <a:custGeom>
            <a:avLst/>
            <a:gdLst>
              <a:gd name="T0" fmla="*/ 28 w 487"/>
              <a:gd name="T1" fmla="*/ 146 h 638"/>
              <a:gd name="T2" fmla="*/ 297 w 487"/>
              <a:gd name="T3" fmla="*/ 384 h 638"/>
              <a:gd name="T4" fmla="*/ 179 w 487"/>
              <a:gd name="T5" fmla="*/ 607 h 638"/>
              <a:gd name="T6" fmla="*/ 178 w 487"/>
              <a:gd name="T7" fmla="*/ 611 h 638"/>
              <a:gd name="T8" fmla="*/ 321 w 487"/>
              <a:gd name="T9" fmla="*/ 638 h 638"/>
              <a:gd name="T10" fmla="*/ 322 w 487"/>
              <a:gd name="T11" fmla="*/ 634 h 638"/>
              <a:gd name="T12" fmla="*/ 474 w 487"/>
              <a:gd name="T13" fmla="*/ 407 h 638"/>
              <a:gd name="T14" fmla="*/ 455 w 487"/>
              <a:gd name="T15" fmla="*/ 335 h 638"/>
              <a:gd name="T16" fmla="*/ 143 w 487"/>
              <a:gd name="T17" fmla="*/ 22 h 638"/>
              <a:gd name="T18" fmla="*/ 78 w 487"/>
              <a:gd name="T19" fmla="*/ 6 h 638"/>
              <a:gd name="T20" fmla="*/ 32 w 487"/>
              <a:gd name="T21" fmla="*/ 37 h 638"/>
              <a:gd name="T22" fmla="*/ 28 w 487"/>
              <a:gd name="T23" fmla="*/ 146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7" h="638">
                <a:moveTo>
                  <a:pt x="28" y="146"/>
                </a:moveTo>
                <a:cubicBezTo>
                  <a:pt x="297" y="384"/>
                  <a:pt x="297" y="384"/>
                  <a:pt x="297" y="384"/>
                </a:cubicBezTo>
                <a:cubicBezTo>
                  <a:pt x="179" y="607"/>
                  <a:pt x="179" y="607"/>
                  <a:pt x="179" y="607"/>
                </a:cubicBezTo>
                <a:cubicBezTo>
                  <a:pt x="179" y="609"/>
                  <a:pt x="179" y="610"/>
                  <a:pt x="178" y="611"/>
                </a:cubicBezTo>
                <a:cubicBezTo>
                  <a:pt x="321" y="638"/>
                  <a:pt x="321" y="638"/>
                  <a:pt x="321" y="638"/>
                </a:cubicBezTo>
                <a:cubicBezTo>
                  <a:pt x="321" y="637"/>
                  <a:pt x="322" y="636"/>
                  <a:pt x="322" y="634"/>
                </a:cubicBezTo>
                <a:cubicBezTo>
                  <a:pt x="474" y="407"/>
                  <a:pt x="474" y="407"/>
                  <a:pt x="474" y="407"/>
                </a:cubicBezTo>
                <a:cubicBezTo>
                  <a:pt x="487" y="380"/>
                  <a:pt x="472" y="351"/>
                  <a:pt x="455" y="335"/>
                </a:cubicBezTo>
                <a:cubicBezTo>
                  <a:pt x="143" y="22"/>
                  <a:pt x="143" y="22"/>
                  <a:pt x="143" y="22"/>
                </a:cubicBezTo>
                <a:cubicBezTo>
                  <a:pt x="125" y="5"/>
                  <a:pt x="101" y="0"/>
                  <a:pt x="78" y="6"/>
                </a:cubicBezTo>
                <a:cubicBezTo>
                  <a:pt x="67" y="9"/>
                  <a:pt x="41" y="27"/>
                  <a:pt x="32" y="37"/>
                </a:cubicBezTo>
                <a:cubicBezTo>
                  <a:pt x="6" y="64"/>
                  <a:pt x="0" y="120"/>
                  <a:pt x="28" y="14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" name="Freeform 1599"/>
          <p:cNvSpPr>
            <a:spLocks/>
          </p:cNvSpPr>
          <p:nvPr/>
        </p:nvSpPr>
        <p:spPr bwMode="auto">
          <a:xfrm>
            <a:off x="4933222" y="3829222"/>
            <a:ext cx="447311" cy="37065"/>
          </a:xfrm>
          <a:custGeom>
            <a:avLst/>
            <a:gdLst>
              <a:gd name="T0" fmla="*/ 299 w 299"/>
              <a:gd name="T1" fmla="*/ 13 h 25"/>
              <a:gd name="T2" fmla="*/ 287 w 299"/>
              <a:gd name="T3" fmla="*/ 25 h 25"/>
              <a:gd name="T4" fmla="*/ 12 w 299"/>
              <a:gd name="T5" fmla="*/ 25 h 25"/>
              <a:gd name="T6" fmla="*/ 0 w 299"/>
              <a:gd name="T7" fmla="*/ 13 h 25"/>
              <a:gd name="T8" fmla="*/ 12 w 299"/>
              <a:gd name="T9" fmla="*/ 0 h 25"/>
              <a:gd name="T10" fmla="*/ 287 w 299"/>
              <a:gd name="T11" fmla="*/ 0 h 25"/>
              <a:gd name="T12" fmla="*/ 299 w 299"/>
              <a:gd name="T13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9" h="25">
                <a:moveTo>
                  <a:pt x="299" y="13"/>
                </a:moveTo>
                <a:cubicBezTo>
                  <a:pt x="299" y="19"/>
                  <a:pt x="293" y="25"/>
                  <a:pt x="287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5" y="25"/>
                  <a:pt x="0" y="19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287" y="0"/>
                  <a:pt x="287" y="0"/>
                  <a:pt x="287" y="0"/>
                </a:cubicBezTo>
                <a:cubicBezTo>
                  <a:pt x="293" y="0"/>
                  <a:pt x="299" y="6"/>
                  <a:pt x="299" y="13"/>
                </a:cubicBezTo>
              </a:path>
            </a:pathLst>
          </a:custGeom>
          <a:solidFill>
            <a:srgbClr val="F0F8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4125913" y="2225675"/>
            <a:ext cx="1146175" cy="2590800"/>
            <a:chOff x="4125913" y="2225675"/>
            <a:chExt cx="1146175" cy="2590800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4125913" y="2225675"/>
              <a:ext cx="1146175" cy="259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4129088" y="2798763"/>
              <a:ext cx="165100" cy="203200"/>
            </a:xfrm>
            <a:prstGeom prst="ellipse">
              <a:avLst/>
            </a:prstGeom>
            <a:solidFill>
              <a:srgbClr val="EDB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5110163" y="2798763"/>
              <a:ext cx="161925" cy="203200"/>
            </a:xfrm>
            <a:prstGeom prst="ellipse">
              <a:avLst/>
            </a:prstGeom>
            <a:solidFill>
              <a:srgbClr val="EDB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211638" y="2295525"/>
              <a:ext cx="977900" cy="1706563"/>
            </a:xfrm>
            <a:custGeom>
              <a:avLst/>
              <a:gdLst>
                <a:gd name="T0" fmla="*/ 333 w 333"/>
                <a:gd name="T1" fmla="*/ 425 h 583"/>
                <a:gd name="T2" fmla="*/ 176 w 333"/>
                <a:gd name="T3" fmla="*/ 583 h 583"/>
                <a:gd name="T4" fmla="*/ 157 w 333"/>
                <a:gd name="T5" fmla="*/ 583 h 583"/>
                <a:gd name="T6" fmla="*/ 0 w 333"/>
                <a:gd name="T7" fmla="*/ 425 h 583"/>
                <a:gd name="T8" fmla="*/ 0 w 333"/>
                <a:gd name="T9" fmla="*/ 157 h 583"/>
                <a:gd name="T10" fmla="*/ 157 w 333"/>
                <a:gd name="T11" fmla="*/ 0 h 583"/>
                <a:gd name="T12" fmla="*/ 176 w 333"/>
                <a:gd name="T13" fmla="*/ 0 h 583"/>
                <a:gd name="T14" fmla="*/ 333 w 333"/>
                <a:gd name="T15" fmla="*/ 157 h 583"/>
                <a:gd name="T16" fmla="*/ 333 w 333"/>
                <a:gd name="T17" fmla="*/ 425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583">
                  <a:moveTo>
                    <a:pt x="333" y="425"/>
                  </a:moveTo>
                  <a:cubicBezTo>
                    <a:pt x="333" y="512"/>
                    <a:pt x="263" y="583"/>
                    <a:pt x="176" y="583"/>
                  </a:cubicBezTo>
                  <a:cubicBezTo>
                    <a:pt x="157" y="583"/>
                    <a:pt x="157" y="583"/>
                    <a:pt x="157" y="583"/>
                  </a:cubicBezTo>
                  <a:cubicBezTo>
                    <a:pt x="70" y="583"/>
                    <a:pt x="0" y="512"/>
                    <a:pt x="0" y="42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70"/>
                    <a:pt x="70" y="0"/>
                    <a:pt x="157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263" y="0"/>
                    <a:pt x="333" y="70"/>
                    <a:pt x="333" y="157"/>
                  </a:cubicBezTo>
                  <a:cubicBezTo>
                    <a:pt x="333" y="425"/>
                    <a:pt x="333" y="425"/>
                    <a:pt x="333" y="425"/>
                  </a:cubicBezTo>
                </a:path>
              </a:pathLst>
            </a:custGeom>
            <a:solidFill>
              <a:srgbClr val="F7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225926" y="2225675"/>
              <a:ext cx="763588" cy="284163"/>
            </a:xfrm>
            <a:custGeom>
              <a:avLst/>
              <a:gdLst>
                <a:gd name="T0" fmla="*/ 259 w 260"/>
                <a:gd name="T1" fmla="*/ 45 h 97"/>
                <a:gd name="T2" fmla="*/ 233 w 260"/>
                <a:gd name="T3" fmla="*/ 15 h 97"/>
                <a:gd name="T4" fmla="*/ 166 w 260"/>
                <a:gd name="T5" fmla="*/ 1 h 97"/>
                <a:gd name="T6" fmla="*/ 131 w 260"/>
                <a:gd name="T7" fmla="*/ 5 h 97"/>
                <a:gd name="T8" fmla="*/ 50 w 260"/>
                <a:gd name="T9" fmla="*/ 44 h 97"/>
                <a:gd name="T10" fmla="*/ 25 w 260"/>
                <a:gd name="T11" fmla="*/ 67 h 97"/>
                <a:gd name="T12" fmla="*/ 0 w 260"/>
                <a:gd name="T13" fmla="*/ 95 h 97"/>
                <a:gd name="T14" fmla="*/ 39 w 260"/>
                <a:gd name="T15" fmla="*/ 96 h 97"/>
                <a:gd name="T16" fmla="*/ 107 w 260"/>
                <a:gd name="T17" fmla="*/ 82 h 97"/>
                <a:gd name="T18" fmla="*/ 101 w 260"/>
                <a:gd name="T19" fmla="*/ 96 h 97"/>
                <a:gd name="T20" fmla="*/ 130 w 260"/>
                <a:gd name="T21" fmla="*/ 95 h 97"/>
                <a:gd name="T22" fmla="*/ 169 w 260"/>
                <a:gd name="T23" fmla="*/ 90 h 97"/>
                <a:gd name="T24" fmla="*/ 199 w 260"/>
                <a:gd name="T25" fmla="*/ 77 h 97"/>
                <a:gd name="T26" fmla="*/ 218 w 260"/>
                <a:gd name="T27" fmla="*/ 62 h 97"/>
                <a:gd name="T28" fmla="*/ 218 w 260"/>
                <a:gd name="T29" fmla="*/ 72 h 97"/>
                <a:gd name="T30" fmla="*/ 249 w 260"/>
                <a:gd name="T31" fmla="*/ 64 h 97"/>
                <a:gd name="T32" fmla="*/ 259 w 260"/>
                <a:gd name="T3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97">
                  <a:moveTo>
                    <a:pt x="259" y="45"/>
                  </a:moveTo>
                  <a:cubicBezTo>
                    <a:pt x="256" y="33"/>
                    <a:pt x="243" y="21"/>
                    <a:pt x="233" y="15"/>
                  </a:cubicBezTo>
                  <a:cubicBezTo>
                    <a:pt x="213" y="4"/>
                    <a:pt x="188" y="0"/>
                    <a:pt x="166" y="1"/>
                  </a:cubicBezTo>
                  <a:cubicBezTo>
                    <a:pt x="154" y="2"/>
                    <a:pt x="142" y="3"/>
                    <a:pt x="131" y="5"/>
                  </a:cubicBezTo>
                  <a:cubicBezTo>
                    <a:pt x="101" y="12"/>
                    <a:pt x="72" y="23"/>
                    <a:pt x="50" y="44"/>
                  </a:cubicBezTo>
                  <a:cubicBezTo>
                    <a:pt x="41" y="52"/>
                    <a:pt x="34" y="58"/>
                    <a:pt x="25" y="67"/>
                  </a:cubicBezTo>
                  <a:cubicBezTo>
                    <a:pt x="18" y="73"/>
                    <a:pt x="4" y="90"/>
                    <a:pt x="0" y="95"/>
                  </a:cubicBezTo>
                  <a:cubicBezTo>
                    <a:pt x="13" y="95"/>
                    <a:pt x="26" y="96"/>
                    <a:pt x="39" y="96"/>
                  </a:cubicBezTo>
                  <a:cubicBezTo>
                    <a:pt x="63" y="97"/>
                    <a:pt x="84" y="89"/>
                    <a:pt x="107" y="82"/>
                  </a:cubicBezTo>
                  <a:cubicBezTo>
                    <a:pt x="107" y="87"/>
                    <a:pt x="104" y="92"/>
                    <a:pt x="101" y="96"/>
                  </a:cubicBezTo>
                  <a:cubicBezTo>
                    <a:pt x="111" y="95"/>
                    <a:pt x="120" y="95"/>
                    <a:pt x="130" y="95"/>
                  </a:cubicBezTo>
                  <a:cubicBezTo>
                    <a:pt x="143" y="95"/>
                    <a:pt x="156" y="94"/>
                    <a:pt x="169" y="90"/>
                  </a:cubicBezTo>
                  <a:cubicBezTo>
                    <a:pt x="179" y="86"/>
                    <a:pt x="190" y="83"/>
                    <a:pt x="199" y="77"/>
                  </a:cubicBezTo>
                  <a:cubicBezTo>
                    <a:pt x="206" y="73"/>
                    <a:pt x="211" y="65"/>
                    <a:pt x="218" y="62"/>
                  </a:cubicBezTo>
                  <a:cubicBezTo>
                    <a:pt x="219" y="65"/>
                    <a:pt x="219" y="69"/>
                    <a:pt x="218" y="72"/>
                  </a:cubicBezTo>
                  <a:cubicBezTo>
                    <a:pt x="217" y="75"/>
                    <a:pt x="246" y="66"/>
                    <a:pt x="249" y="64"/>
                  </a:cubicBezTo>
                  <a:cubicBezTo>
                    <a:pt x="257" y="59"/>
                    <a:pt x="260" y="52"/>
                    <a:pt x="259" y="4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986338" y="2339975"/>
              <a:ext cx="227013" cy="520700"/>
            </a:xfrm>
            <a:custGeom>
              <a:avLst/>
              <a:gdLst>
                <a:gd name="T0" fmla="*/ 52 w 77"/>
                <a:gd name="T1" fmla="*/ 114 h 178"/>
                <a:gd name="T2" fmla="*/ 49 w 77"/>
                <a:gd name="T3" fmla="*/ 134 h 178"/>
                <a:gd name="T4" fmla="*/ 49 w 77"/>
                <a:gd name="T5" fmla="*/ 135 h 178"/>
                <a:gd name="T6" fmla="*/ 60 w 77"/>
                <a:gd name="T7" fmla="*/ 137 h 178"/>
                <a:gd name="T8" fmla="*/ 63 w 77"/>
                <a:gd name="T9" fmla="*/ 178 h 178"/>
                <a:gd name="T10" fmla="*/ 76 w 77"/>
                <a:gd name="T11" fmla="*/ 171 h 178"/>
                <a:gd name="T12" fmla="*/ 75 w 77"/>
                <a:gd name="T13" fmla="*/ 145 h 178"/>
                <a:gd name="T14" fmla="*/ 68 w 77"/>
                <a:gd name="T15" fmla="*/ 83 h 178"/>
                <a:gd name="T16" fmla="*/ 18 w 77"/>
                <a:gd name="T17" fmla="*/ 5 h 178"/>
                <a:gd name="T18" fmla="*/ 21 w 77"/>
                <a:gd name="T19" fmla="*/ 0 h 178"/>
                <a:gd name="T20" fmla="*/ 13 w 77"/>
                <a:gd name="T21" fmla="*/ 0 h 178"/>
                <a:gd name="T22" fmla="*/ 0 w 77"/>
                <a:gd name="T23" fmla="*/ 30 h 178"/>
                <a:gd name="T24" fmla="*/ 39 w 77"/>
                <a:gd name="T25" fmla="*/ 68 h 178"/>
                <a:gd name="T26" fmla="*/ 52 w 77"/>
                <a:gd name="T27" fmla="*/ 11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178">
                  <a:moveTo>
                    <a:pt x="52" y="114"/>
                  </a:moveTo>
                  <a:cubicBezTo>
                    <a:pt x="52" y="121"/>
                    <a:pt x="51" y="128"/>
                    <a:pt x="49" y="134"/>
                  </a:cubicBezTo>
                  <a:cubicBezTo>
                    <a:pt x="49" y="135"/>
                    <a:pt x="49" y="135"/>
                    <a:pt x="49" y="135"/>
                  </a:cubicBezTo>
                  <a:cubicBezTo>
                    <a:pt x="53" y="135"/>
                    <a:pt x="57" y="136"/>
                    <a:pt x="60" y="137"/>
                  </a:cubicBezTo>
                  <a:cubicBezTo>
                    <a:pt x="64" y="150"/>
                    <a:pt x="62" y="165"/>
                    <a:pt x="63" y="178"/>
                  </a:cubicBezTo>
                  <a:cubicBezTo>
                    <a:pt x="67" y="175"/>
                    <a:pt x="71" y="173"/>
                    <a:pt x="76" y="171"/>
                  </a:cubicBezTo>
                  <a:cubicBezTo>
                    <a:pt x="77" y="164"/>
                    <a:pt x="75" y="150"/>
                    <a:pt x="75" y="145"/>
                  </a:cubicBezTo>
                  <a:cubicBezTo>
                    <a:pt x="74" y="124"/>
                    <a:pt x="73" y="103"/>
                    <a:pt x="68" y="83"/>
                  </a:cubicBezTo>
                  <a:cubicBezTo>
                    <a:pt x="62" y="52"/>
                    <a:pt x="45" y="21"/>
                    <a:pt x="18" y="5"/>
                  </a:cubicBezTo>
                  <a:cubicBezTo>
                    <a:pt x="19" y="4"/>
                    <a:pt x="20" y="2"/>
                    <a:pt x="21" y="0"/>
                  </a:cubicBezTo>
                  <a:cubicBezTo>
                    <a:pt x="19" y="0"/>
                    <a:pt x="16" y="0"/>
                    <a:pt x="13" y="0"/>
                  </a:cubicBezTo>
                  <a:cubicBezTo>
                    <a:pt x="11" y="11"/>
                    <a:pt x="7" y="21"/>
                    <a:pt x="0" y="30"/>
                  </a:cubicBezTo>
                  <a:cubicBezTo>
                    <a:pt x="16" y="39"/>
                    <a:pt x="30" y="53"/>
                    <a:pt x="39" y="68"/>
                  </a:cubicBezTo>
                  <a:cubicBezTo>
                    <a:pt x="47" y="82"/>
                    <a:pt x="52" y="97"/>
                    <a:pt x="52" y="11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4211638" y="3279775"/>
              <a:ext cx="977900" cy="825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4211638" y="3987800"/>
              <a:ext cx="193675" cy="825500"/>
            </a:xfrm>
            <a:prstGeom prst="rect">
              <a:avLst/>
            </a:prstGeom>
            <a:solidFill>
              <a:srgbClr val="458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4995863" y="3987800"/>
              <a:ext cx="193675" cy="825500"/>
            </a:xfrm>
            <a:prstGeom prst="rect">
              <a:avLst/>
            </a:prstGeom>
            <a:solidFill>
              <a:srgbClr val="458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4211638" y="3917950"/>
              <a:ext cx="977900" cy="187325"/>
            </a:xfrm>
            <a:prstGeom prst="rect">
              <a:avLst/>
            </a:prstGeom>
            <a:solidFill>
              <a:srgbClr val="458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4332288" y="2682875"/>
              <a:ext cx="231775" cy="139700"/>
            </a:xfrm>
            <a:custGeom>
              <a:avLst/>
              <a:gdLst>
                <a:gd name="T0" fmla="*/ 77 w 79"/>
                <a:gd name="T1" fmla="*/ 0 h 48"/>
                <a:gd name="T2" fmla="*/ 42 w 79"/>
                <a:gd name="T3" fmla="*/ 45 h 48"/>
                <a:gd name="T4" fmla="*/ 0 w 79"/>
                <a:gd name="T5" fmla="*/ 7 h 48"/>
                <a:gd name="T6" fmla="*/ 77 w 79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48">
                  <a:moveTo>
                    <a:pt x="77" y="0"/>
                  </a:moveTo>
                  <a:cubicBezTo>
                    <a:pt x="79" y="20"/>
                    <a:pt x="74" y="42"/>
                    <a:pt x="42" y="45"/>
                  </a:cubicBezTo>
                  <a:cubicBezTo>
                    <a:pt x="10" y="48"/>
                    <a:pt x="2" y="27"/>
                    <a:pt x="0" y="7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4319588" y="2662238"/>
              <a:ext cx="250825" cy="46038"/>
            </a:xfrm>
            <a:custGeom>
              <a:avLst/>
              <a:gdLst>
                <a:gd name="T0" fmla="*/ 158 w 158"/>
                <a:gd name="T1" fmla="*/ 14 h 29"/>
                <a:gd name="T2" fmla="*/ 0 w 158"/>
                <a:gd name="T3" fmla="*/ 29 h 29"/>
                <a:gd name="T4" fmla="*/ 0 w 158"/>
                <a:gd name="T5" fmla="*/ 14 h 29"/>
                <a:gd name="T6" fmla="*/ 158 w 158"/>
                <a:gd name="T7" fmla="*/ 0 h 29"/>
                <a:gd name="T8" fmla="*/ 158 w 158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9">
                  <a:moveTo>
                    <a:pt x="158" y="14"/>
                  </a:moveTo>
                  <a:lnTo>
                    <a:pt x="0" y="29"/>
                  </a:lnTo>
                  <a:lnTo>
                    <a:pt x="0" y="14"/>
                  </a:lnTo>
                  <a:lnTo>
                    <a:pt x="158" y="0"/>
                  </a:lnTo>
                  <a:lnTo>
                    <a:pt x="158" y="14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4319588" y="2662238"/>
              <a:ext cx="250825" cy="46038"/>
            </a:xfrm>
            <a:custGeom>
              <a:avLst/>
              <a:gdLst>
                <a:gd name="T0" fmla="*/ 158 w 158"/>
                <a:gd name="T1" fmla="*/ 14 h 29"/>
                <a:gd name="T2" fmla="*/ 0 w 158"/>
                <a:gd name="T3" fmla="*/ 29 h 29"/>
                <a:gd name="T4" fmla="*/ 0 w 158"/>
                <a:gd name="T5" fmla="*/ 14 h 29"/>
                <a:gd name="T6" fmla="*/ 158 w 158"/>
                <a:gd name="T7" fmla="*/ 0 h 29"/>
                <a:gd name="T8" fmla="*/ 158 w 158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9">
                  <a:moveTo>
                    <a:pt x="158" y="14"/>
                  </a:moveTo>
                  <a:lnTo>
                    <a:pt x="0" y="29"/>
                  </a:lnTo>
                  <a:lnTo>
                    <a:pt x="0" y="14"/>
                  </a:lnTo>
                  <a:lnTo>
                    <a:pt x="158" y="0"/>
                  </a:lnTo>
                  <a:lnTo>
                    <a:pt x="158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4394201" y="2738438"/>
              <a:ext cx="76200" cy="76200"/>
            </a:xfrm>
            <a:custGeom>
              <a:avLst/>
              <a:gdLst>
                <a:gd name="T0" fmla="*/ 26 w 26"/>
                <a:gd name="T1" fmla="*/ 12 h 26"/>
                <a:gd name="T2" fmla="*/ 15 w 26"/>
                <a:gd name="T3" fmla="*/ 25 h 26"/>
                <a:gd name="T4" fmla="*/ 1 w 26"/>
                <a:gd name="T5" fmla="*/ 14 h 26"/>
                <a:gd name="T6" fmla="*/ 12 w 26"/>
                <a:gd name="T7" fmla="*/ 0 h 26"/>
                <a:gd name="T8" fmla="*/ 26 w 26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12"/>
                  </a:moveTo>
                  <a:cubicBezTo>
                    <a:pt x="26" y="18"/>
                    <a:pt x="21" y="24"/>
                    <a:pt x="15" y="25"/>
                  </a:cubicBezTo>
                  <a:cubicBezTo>
                    <a:pt x="8" y="26"/>
                    <a:pt x="2" y="21"/>
                    <a:pt x="1" y="14"/>
                  </a:cubicBezTo>
                  <a:cubicBezTo>
                    <a:pt x="0" y="7"/>
                    <a:pt x="5" y="1"/>
                    <a:pt x="12" y="0"/>
                  </a:cubicBezTo>
                  <a:cubicBezTo>
                    <a:pt x="19" y="0"/>
                    <a:pt x="25" y="5"/>
                    <a:pt x="26" y="12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4433888" y="2735263"/>
              <a:ext cx="33338" cy="34925"/>
            </a:xfrm>
            <a:custGeom>
              <a:avLst/>
              <a:gdLst>
                <a:gd name="T0" fmla="*/ 11 w 11"/>
                <a:gd name="T1" fmla="*/ 6 h 12"/>
                <a:gd name="T2" fmla="*/ 6 w 11"/>
                <a:gd name="T3" fmla="*/ 11 h 12"/>
                <a:gd name="T4" fmla="*/ 1 w 11"/>
                <a:gd name="T5" fmla="*/ 6 h 12"/>
                <a:gd name="T6" fmla="*/ 5 w 11"/>
                <a:gd name="T7" fmla="*/ 1 h 12"/>
                <a:gd name="T8" fmla="*/ 11 w 11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cubicBezTo>
                    <a:pt x="11" y="8"/>
                    <a:pt x="9" y="11"/>
                    <a:pt x="6" y="11"/>
                  </a:cubicBezTo>
                  <a:cubicBezTo>
                    <a:pt x="3" y="12"/>
                    <a:pt x="1" y="9"/>
                    <a:pt x="1" y="6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8" y="0"/>
                    <a:pt x="11" y="3"/>
                    <a:pt x="11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4827588" y="2682875"/>
              <a:ext cx="236538" cy="157163"/>
            </a:xfrm>
            <a:custGeom>
              <a:avLst/>
              <a:gdLst>
                <a:gd name="T0" fmla="*/ 80 w 80"/>
                <a:gd name="T1" fmla="*/ 15 h 54"/>
                <a:gd name="T2" fmla="*/ 34 w 80"/>
                <a:gd name="T3" fmla="*/ 48 h 54"/>
                <a:gd name="T4" fmla="*/ 4 w 80"/>
                <a:gd name="T5" fmla="*/ 0 h 54"/>
                <a:gd name="T6" fmla="*/ 80 w 80"/>
                <a:gd name="T7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54">
                  <a:moveTo>
                    <a:pt x="80" y="15"/>
                  </a:moveTo>
                  <a:cubicBezTo>
                    <a:pt x="76" y="34"/>
                    <a:pt x="65" y="54"/>
                    <a:pt x="34" y="48"/>
                  </a:cubicBezTo>
                  <a:cubicBezTo>
                    <a:pt x="2" y="41"/>
                    <a:pt x="0" y="19"/>
                    <a:pt x="4" y="0"/>
                  </a:cubicBezTo>
                  <a:cubicBezTo>
                    <a:pt x="80" y="15"/>
                    <a:pt x="80" y="15"/>
                    <a:pt x="80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4827588" y="2659063"/>
              <a:ext cx="250825" cy="73025"/>
            </a:xfrm>
            <a:custGeom>
              <a:avLst/>
              <a:gdLst>
                <a:gd name="T0" fmla="*/ 154 w 158"/>
                <a:gd name="T1" fmla="*/ 46 h 46"/>
                <a:gd name="T2" fmla="*/ 0 w 158"/>
                <a:gd name="T3" fmla="*/ 15 h 46"/>
                <a:gd name="T4" fmla="*/ 4 w 158"/>
                <a:gd name="T5" fmla="*/ 0 h 46"/>
                <a:gd name="T6" fmla="*/ 158 w 158"/>
                <a:gd name="T7" fmla="*/ 31 h 46"/>
                <a:gd name="T8" fmla="*/ 154 w 158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46">
                  <a:moveTo>
                    <a:pt x="154" y="46"/>
                  </a:moveTo>
                  <a:lnTo>
                    <a:pt x="0" y="15"/>
                  </a:lnTo>
                  <a:lnTo>
                    <a:pt x="4" y="0"/>
                  </a:lnTo>
                  <a:lnTo>
                    <a:pt x="158" y="31"/>
                  </a:lnTo>
                  <a:lnTo>
                    <a:pt x="154" y="46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4827588" y="2659063"/>
              <a:ext cx="250825" cy="73025"/>
            </a:xfrm>
            <a:custGeom>
              <a:avLst/>
              <a:gdLst>
                <a:gd name="T0" fmla="*/ 154 w 158"/>
                <a:gd name="T1" fmla="*/ 46 h 46"/>
                <a:gd name="T2" fmla="*/ 0 w 158"/>
                <a:gd name="T3" fmla="*/ 15 h 46"/>
                <a:gd name="T4" fmla="*/ 4 w 158"/>
                <a:gd name="T5" fmla="*/ 0 h 46"/>
                <a:gd name="T6" fmla="*/ 158 w 158"/>
                <a:gd name="T7" fmla="*/ 31 h 46"/>
                <a:gd name="T8" fmla="*/ 154 w 158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46">
                  <a:moveTo>
                    <a:pt x="154" y="46"/>
                  </a:moveTo>
                  <a:lnTo>
                    <a:pt x="0" y="15"/>
                  </a:lnTo>
                  <a:lnTo>
                    <a:pt x="4" y="0"/>
                  </a:lnTo>
                  <a:lnTo>
                    <a:pt x="158" y="31"/>
                  </a:lnTo>
                  <a:lnTo>
                    <a:pt x="154" y="4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4878388" y="2741613"/>
              <a:ext cx="79375" cy="77788"/>
            </a:xfrm>
            <a:custGeom>
              <a:avLst/>
              <a:gdLst>
                <a:gd name="T0" fmla="*/ 26 w 27"/>
                <a:gd name="T1" fmla="*/ 16 h 27"/>
                <a:gd name="T2" fmla="*/ 11 w 27"/>
                <a:gd name="T3" fmla="*/ 25 h 27"/>
                <a:gd name="T4" fmla="*/ 1 w 27"/>
                <a:gd name="T5" fmla="*/ 11 h 27"/>
                <a:gd name="T6" fmla="*/ 16 w 27"/>
                <a:gd name="T7" fmla="*/ 1 h 27"/>
                <a:gd name="T8" fmla="*/ 26 w 27"/>
                <a:gd name="T9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6" y="16"/>
                  </a:moveTo>
                  <a:cubicBezTo>
                    <a:pt x="24" y="22"/>
                    <a:pt x="18" y="27"/>
                    <a:pt x="11" y="25"/>
                  </a:cubicBezTo>
                  <a:cubicBezTo>
                    <a:pt x="4" y="24"/>
                    <a:pt x="0" y="17"/>
                    <a:pt x="1" y="11"/>
                  </a:cubicBezTo>
                  <a:cubicBezTo>
                    <a:pt x="3" y="4"/>
                    <a:pt x="9" y="0"/>
                    <a:pt x="16" y="1"/>
                  </a:cubicBezTo>
                  <a:cubicBezTo>
                    <a:pt x="23" y="2"/>
                    <a:pt x="27" y="9"/>
                    <a:pt x="26" y="16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4926013" y="2746375"/>
              <a:ext cx="34925" cy="34925"/>
            </a:xfrm>
            <a:custGeom>
              <a:avLst/>
              <a:gdLst>
                <a:gd name="T0" fmla="*/ 11 w 12"/>
                <a:gd name="T1" fmla="*/ 7 h 12"/>
                <a:gd name="T2" fmla="*/ 5 w 12"/>
                <a:gd name="T3" fmla="*/ 11 h 12"/>
                <a:gd name="T4" fmla="*/ 1 w 12"/>
                <a:gd name="T5" fmla="*/ 5 h 12"/>
                <a:gd name="T6" fmla="*/ 7 w 12"/>
                <a:gd name="T7" fmla="*/ 0 h 12"/>
                <a:gd name="T8" fmla="*/ 11 w 12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7"/>
                  </a:moveTo>
                  <a:cubicBezTo>
                    <a:pt x="11" y="10"/>
                    <a:pt x="8" y="12"/>
                    <a:pt x="5" y="11"/>
                  </a:cubicBezTo>
                  <a:cubicBezTo>
                    <a:pt x="2" y="10"/>
                    <a:pt x="0" y="8"/>
                    <a:pt x="1" y="5"/>
                  </a:cubicBezTo>
                  <a:cubicBezTo>
                    <a:pt x="1" y="2"/>
                    <a:pt x="4" y="0"/>
                    <a:pt x="7" y="0"/>
                  </a:cubicBezTo>
                  <a:cubicBezTo>
                    <a:pt x="10" y="1"/>
                    <a:pt x="12" y="4"/>
                    <a:pt x="11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4595813" y="2957513"/>
              <a:ext cx="209550" cy="90488"/>
            </a:xfrm>
            <a:custGeom>
              <a:avLst/>
              <a:gdLst>
                <a:gd name="T0" fmla="*/ 132 w 132"/>
                <a:gd name="T1" fmla="*/ 57 h 57"/>
                <a:gd name="T2" fmla="*/ 0 w 132"/>
                <a:gd name="T3" fmla="*/ 57 h 57"/>
                <a:gd name="T4" fmla="*/ 13 w 132"/>
                <a:gd name="T5" fmla="*/ 0 h 57"/>
                <a:gd name="T6" fmla="*/ 119 w 132"/>
                <a:gd name="T7" fmla="*/ 0 h 57"/>
                <a:gd name="T8" fmla="*/ 132 w 132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57">
                  <a:moveTo>
                    <a:pt x="132" y="57"/>
                  </a:moveTo>
                  <a:lnTo>
                    <a:pt x="0" y="57"/>
                  </a:lnTo>
                  <a:lnTo>
                    <a:pt x="13" y="0"/>
                  </a:lnTo>
                  <a:lnTo>
                    <a:pt x="119" y="0"/>
                  </a:lnTo>
                  <a:lnTo>
                    <a:pt x="132" y="57"/>
                  </a:ln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4640263" y="2676525"/>
              <a:ext cx="120650" cy="371475"/>
            </a:xfrm>
            <a:custGeom>
              <a:avLst/>
              <a:gdLst>
                <a:gd name="T0" fmla="*/ 76 w 76"/>
                <a:gd name="T1" fmla="*/ 234 h 234"/>
                <a:gd name="T2" fmla="*/ 0 w 76"/>
                <a:gd name="T3" fmla="*/ 234 h 234"/>
                <a:gd name="T4" fmla="*/ 13 w 76"/>
                <a:gd name="T5" fmla="*/ 0 h 234"/>
                <a:gd name="T6" fmla="*/ 63 w 76"/>
                <a:gd name="T7" fmla="*/ 0 h 234"/>
                <a:gd name="T8" fmla="*/ 76 w 76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34">
                  <a:moveTo>
                    <a:pt x="76" y="234"/>
                  </a:moveTo>
                  <a:lnTo>
                    <a:pt x="0" y="234"/>
                  </a:lnTo>
                  <a:lnTo>
                    <a:pt x="13" y="0"/>
                  </a:lnTo>
                  <a:lnTo>
                    <a:pt x="63" y="0"/>
                  </a:lnTo>
                  <a:lnTo>
                    <a:pt x="76" y="234"/>
                  </a:lnTo>
                  <a:close/>
                </a:path>
              </a:pathLst>
            </a:custGeom>
            <a:solidFill>
              <a:srgbClr val="EDB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554538" y="3151188"/>
              <a:ext cx="293688" cy="34925"/>
            </a:xfrm>
            <a:custGeom>
              <a:avLst/>
              <a:gdLst>
                <a:gd name="T0" fmla="*/ 100 w 100"/>
                <a:gd name="T1" fmla="*/ 0 h 12"/>
                <a:gd name="T2" fmla="*/ 50 w 100"/>
                <a:gd name="T3" fmla="*/ 12 h 12"/>
                <a:gd name="T4" fmla="*/ 0 w 100"/>
                <a:gd name="T5" fmla="*/ 0 h 12"/>
                <a:gd name="T6" fmla="*/ 100 w 100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2">
                  <a:moveTo>
                    <a:pt x="100" y="0"/>
                  </a:moveTo>
                  <a:cubicBezTo>
                    <a:pt x="100" y="7"/>
                    <a:pt x="77" y="12"/>
                    <a:pt x="50" y="12"/>
                  </a:cubicBezTo>
                  <a:cubicBezTo>
                    <a:pt x="22" y="12"/>
                    <a:pt x="0" y="7"/>
                    <a:pt x="0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4146551" y="4692650"/>
              <a:ext cx="261938" cy="1206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4992688" y="4692650"/>
              <a:ext cx="261938" cy="1206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4287838" y="2628900"/>
              <a:ext cx="334963" cy="217488"/>
            </a:xfrm>
            <a:custGeom>
              <a:avLst/>
              <a:gdLst>
                <a:gd name="T0" fmla="*/ 11 w 114"/>
                <a:gd name="T1" fmla="*/ 27 h 74"/>
                <a:gd name="T2" fmla="*/ 11 w 114"/>
                <a:gd name="T3" fmla="*/ 19 h 74"/>
                <a:gd name="T4" fmla="*/ 96 w 114"/>
                <a:gd name="T5" fmla="*/ 11 h 74"/>
                <a:gd name="T6" fmla="*/ 96 w 114"/>
                <a:gd name="T7" fmla="*/ 19 h 74"/>
                <a:gd name="T8" fmla="*/ 92 w 114"/>
                <a:gd name="T9" fmla="*/ 20 h 74"/>
                <a:gd name="T10" fmla="*/ 57 w 114"/>
                <a:gd name="T11" fmla="*/ 63 h 74"/>
                <a:gd name="T12" fmla="*/ 52 w 114"/>
                <a:gd name="T13" fmla="*/ 63 h 74"/>
                <a:gd name="T14" fmla="*/ 15 w 114"/>
                <a:gd name="T15" fmla="*/ 27 h 74"/>
                <a:gd name="T16" fmla="*/ 11 w 114"/>
                <a:gd name="T17" fmla="*/ 27 h 74"/>
                <a:gd name="T18" fmla="*/ 114 w 114"/>
                <a:gd name="T19" fmla="*/ 0 h 74"/>
                <a:gd name="T20" fmla="*/ 0 w 114"/>
                <a:gd name="T21" fmla="*/ 0 h 74"/>
                <a:gd name="T22" fmla="*/ 0 w 114"/>
                <a:gd name="T23" fmla="*/ 74 h 74"/>
                <a:gd name="T24" fmla="*/ 114 w 114"/>
                <a:gd name="T25" fmla="*/ 74 h 74"/>
                <a:gd name="T26" fmla="*/ 114 w 114"/>
                <a:gd name="T2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" h="74">
                  <a:moveTo>
                    <a:pt x="11" y="27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4" y="39"/>
                    <a:pt x="88" y="60"/>
                    <a:pt x="57" y="63"/>
                  </a:cubicBezTo>
                  <a:cubicBezTo>
                    <a:pt x="55" y="63"/>
                    <a:pt x="54" y="63"/>
                    <a:pt x="52" y="63"/>
                  </a:cubicBezTo>
                  <a:cubicBezTo>
                    <a:pt x="25" y="63"/>
                    <a:pt x="17" y="44"/>
                    <a:pt x="15" y="27"/>
                  </a:cubicBezTo>
                  <a:cubicBezTo>
                    <a:pt x="11" y="27"/>
                    <a:pt x="11" y="27"/>
                    <a:pt x="11" y="27"/>
                  </a:cubicBezTo>
                  <a:moveTo>
                    <a:pt x="1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4" y="0"/>
                    <a:pt x="114" y="0"/>
                    <a:pt x="114" y="0"/>
                  </a:cubicBezTo>
                </a:path>
              </a:pathLst>
            </a:custGeom>
            <a:solidFill>
              <a:srgbClr val="C5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4332288" y="2687638"/>
              <a:ext cx="231775" cy="127000"/>
            </a:xfrm>
            <a:custGeom>
              <a:avLst/>
              <a:gdLst>
                <a:gd name="T0" fmla="*/ 38 w 79"/>
                <a:gd name="T1" fmla="*/ 18 h 43"/>
                <a:gd name="T2" fmla="*/ 40 w 79"/>
                <a:gd name="T3" fmla="*/ 17 h 43"/>
                <a:gd name="T4" fmla="*/ 41 w 79"/>
                <a:gd name="T5" fmla="*/ 17 h 43"/>
                <a:gd name="T6" fmla="*/ 46 w 79"/>
                <a:gd name="T7" fmla="*/ 22 h 43"/>
                <a:gd name="T8" fmla="*/ 46 w 79"/>
                <a:gd name="T9" fmla="*/ 24 h 43"/>
                <a:gd name="T10" fmla="*/ 47 w 79"/>
                <a:gd name="T11" fmla="*/ 29 h 43"/>
                <a:gd name="T12" fmla="*/ 36 w 79"/>
                <a:gd name="T13" fmla="*/ 42 h 43"/>
                <a:gd name="T14" fmla="*/ 34 w 79"/>
                <a:gd name="T15" fmla="*/ 42 h 43"/>
                <a:gd name="T16" fmla="*/ 22 w 79"/>
                <a:gd name="T17" fmla="*/ 31 h 43"/>
                <a:gd name="T18" fmla="*/ 33 w 79"/>
                <a:gd name="T19" fmla="*/ 17 h 43"/>
                <a:gd name="T20" fmla="*/ 34 w 79"/>
                <a:gd name="T21" fmla="*/ 17 h 43"/>
                <a:gd name="T22" fmla="*/ 38 w 79"/>
                <a:gd name="T23" fmla="*/ 18 h 43"/>
                <a:gd name="T24" fmla="*/ 77 w 79"/>
                <a:gd name="T25" fmla="*/ 0 h 43"/>
                <a:gd name="T26" fmla="*/ 0 w 79"/>
                <a:gd name="T27" fmla="*/ 7 h 43"/>
                <a:gd name="T28" fmla="*/ 37 w 79"/>
                <a:gd name="T29" fmla="*/ 43 h 43"/>
                <a:gd name="T30" fmla="*/ 42 w 79"/>
                <a:gd name="T31" fmla="*/ 43 h 43"/>
                <a:gd name="T32" fmla="*/ 77 w 79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" h="43">
                  <a:moveTo>
                    <a:pt x="38" y="18"/>
                  </a:moveTo>
                  <a:cubicBezTo>
                    <a:pt x="38" y="17"/>
                    <a:pt x="39" y="17"/>
                    <a:pt x="40" y="17"/>
                  </a:cubicBezTo>
                  <a:cubicBezTo>
                    <a:pt x="40" y="17"/>
                    <a:pt x="41" y="17"/>
                    <a:pt x="41" y="17"/>
                  </a:cubicBezTo>
                  <a:cubicBezTo>
                    <a:pt x="44" y="17"/>
                    <a:pt x="46" y="19"/>
                    <a:pt x="46" y="22"/>
                  </a:cubicBezTo>
                  <a:cubicBezTo>
                    <a:pt x="46" y="23"/>
                    <a:pt x="46" y="23"/>
                    <a:pt x="46" y="24"/>
                  </a:cubicBezTo>
                  <a:cubicBezTo>
                    <a:pt x="46" y="26"/>
                    <a:pt x="47" y="27"/>
                    <a:pt x="47" y="29"/>
                  </a:cubicBezTo>
                  <a:cubicBezTo>
                    <a:pt x="47" y="35"/>
                    <a:pt x="42" y="41"/>
                    <a:pt x="36" y="42"/>
                  </a:cubicBezTo>
                  <a:cubicBezTo>
                    <a:pt x="35" y="42"/>
                    <a:pt x="35" y="42"/>
                    <a:pt x="34" y="42"/>
                  </a:cubicBezTo>
                  <a:cubicBezTo>
                    <a:pt x="28" y="42"/>
                    <a:pt x="23" y="37"/>
                    <a:pt x="22" y="31"/>
                  </a:cubicBezTo>
                  <a:cubicBezTo>
                    <a:pt x="21" y="24"/>
                    <a:pt x="26" y="18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6" y="17"/>
                    <a:pt x="37" y="17"/>
                    <a:pt x="38" y="18"/>
                  </a:cubicBezTo>
                  <a:moveTo>
                    <a:pt x="77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2" y="24"/>
                    <a:pt x="10" y="43"/>
                    <a:pt x="37" y="43"/>
                  </a:cubicBezTo>
                  <a:cubicBezTo>
                    <a:pt x="39" y="43"/>
                    <a:pt x="40" y="43"/>
                    <a:pt x="42" y="43"/>
                  </a:cubicBezTo>
                  <a:cubicBezTo>
                    <a:pt x="73" y="40"/>
                    <a:pt x="79" y="19"/>
                    <a:pt x="77" y="0"/>
                  </a:cubicBezTo>
                </a:path>
              </a:pathLst>
            </a:custGeom>
            <a:solidFill>
              <a:srgbClr val="CAE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4319588" y="2662238"/>
              <a:ext cx="250825" cy="46038"/>
            </a:xfrm>
            <a:custGeom>
              <a:avLst/>
              <a:gdLst>
                <a:gd name="T0" fmla="*/ 158 w 158"/>
                <a:gd name="T1" fmla="*/ 0 h 29"/>
                <a:gd name="T2" fmla="*/ 0 w 158"/>
                <a:gd name="T3" fmla="*/ 14 h 29"/>
                <a:gd name="T4" fmla="*/ 0 w 158"/>
                <a:gd name="T5" fmla="*/ 29 h 29"/>
                <a:gd name="T6" fmla="*/ 8 w 158"/>
                <a:gd name="T7" fmla="*/ 29 h 29"/>
                <a:gd name="T8" fmla="*/ 150 w 158"/>
                <a:gd name="T9" fmla="*/ 16 h 29"/>
                <a:gd name="T10" fmla="*/ 158 w 158"/>
                <a:gd name="T11" fmla="*/ 14 h 29"/>
                <a:gd name="T12" fmla="*/ 158 w 158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29">
                  <a:moveTo>
                    <a:pt x="158" y="0"/>
                  </a:moveTo>
                  <a:lnTo>
                    <a:pt x="0" y="14"/>
                  </a:lnTo>
                  <a:lnTo>
                    <a:pt x="0" y="29"/>
                  </a:lnTo>
                  <a:lnTo>
                    <a:pt x="8" y="29"/>
                  </a:lnTo>
                  <a:lnTo>
                    <a:pt x="150" y="16"/>
                  </a:lnTo>
                  <a:lnTo>
                    <a:pt x="158" y="14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6B7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32"/>
            <p:cNvSpPr>
              <a:spLocks/>
            </p:cNvSpPr>
            <p:nvPr/>
          </p:nvSpPr>
          <p:spPr bwMode="auto">
            <a:xfrm>
              <a:off x="4319588" y="2662238"/>
              <a:ext cx="250825" cy="46038"/>
            </a:xfrm>
            <a:custGeom>
              <a:avLst/>
              <a:gdLst>
                <a:gd name="T0" fmla="*/ 158 w 158"/>
                <a:gd name="T1" fmla="*/ 0 h 29"/>
                <a:gd name="T2" fmla="*/ 0 w 158"/>
                <a:gd name="T3" fmla="*/ 14 h 29"/>
                <a:gd name="T4" fmla="*/ 0 w 158"/>
                <a:gd name="T5" fmla="*/ 29 h 29"/>
                <a:gd name="T6" fmla="*/ 8 w 158"/>
                <a:gd name="T7" fmla="*/ 29 h 29"/>
                <a:gd name="T8" fmla="*/ 150 w 158"/>
                <a:gd name="T9" fmla="*/ 16 h 29"/>
                <a:gd name="T10" fmla="*/ 158 w 158"/>
                <a:gd name="T11" fmla="*/ 14 h 29"/>
                <a:gd name="T12" fmla="*/ 158 w 158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29">
                  <a:moveTo>
                    <a:pt x="158" y="0"/>
                  </a:moveTo>
                  <a:lnTo>
                    <a:pt x="0" y="14"/>
                  </a:lnTo>
                  <a:lnTo>
                    <a:pt x="0" y="29"/>
                  </a:lnTo>
                  <a:lnTo>
                    <a:pt x="8" y="29"/>
                  </a:lnTo>
                  <a:lnTo>
                    <a:pt x="150" y="16"/>
                  </a:lnTo>
                  <a:lnTo>
                    <a:pt x="158" y="14"/>
                  </a:lnTo>
                  <a:lnTo>
                    <a:pt x="1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33"/>
            <p:cNvSpPr>
              <a:spLocks/>
            </p:cNvSpPr>
            <p:nvPr/>
          </p:nvSpPr>
          <p:spPr bwMode="auto">
            <a:xfrm>
              <a:off x="4394201" y="2738438"/>
              <a:ext cx="76200" cy="73025"/>
            </a:xfrm>
            <a:custGeom>
              <a:avLst/>
              <a:gdLst>
                <a:gd name="T0" fmla="*/ 13 w 26"/>
                <a:gd name="T1" fmla="*/ 0 h 25"/>
                <a:gd name="T2" fmla="*/ 12 w 26"/>
                <a:gd name="T3" fmla="*/ 0 h 25"/>
                <a:gd name="T4" fmla="*/ 1 w 26"/>
                <a:gd name="T5" fmla="*/ 14 h 25"/>
                <a:gd name="T6" fmla="*/ 13 w 26"/>
                <a:gd name="T7" fmla="*/ 25 h 25"/>
                <a:gd name="T8" fmla="*/ 15 w 26"/>
                <a:gd name="T9" fmla="*/ 25 h 25"/>
                <a:gd name="T10" fmla="*/ 26 w 26"/>
                <a:gd name="T11" fmla="*/ 12 h 25"/>
                <a:gd name="T12" fmla="*/ 25 w 26"/>
                <a:gd name="T13" fmla="*/ 7 h 25"/>
                <a:gd name="T14" fmla="*/ 20 w 26"/>
                <a:gd name="T15" fmla="*/ 10 h 25"/>
                <a:gd name="T16" fmla="*/ 20 w 26"/>
                <a:gd name="T17" fmla="*/ 10 h 25"/>
                <a:gd name="T18" fmla="*/ 15 w 26"/>
                <a:gd name="T19" fmla="*/ 5 h 25"/>
                <a:gd name="T20" fmla="*/ 17 w 26"/>
                <a:gd name="T21" fmla="*/ 1 h 25"/>
                <a:gd name="T22" fmla="*/ 13 w 26"/>
                <a:gd name="T2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5" y="1"/>
                    <a:pt x="0" y="7"/>
                    <a:pt x="1" y="14"/>
                  </a:cubicBezTo>
                  <a:cubicBezTo>
                    <a:pt x="2" y="20"/>
                    <a:pt x="7" y="25"/>
                    <a:pt x="13" y="25"/>
                  </a:cubicBezTo>
                  <a:cubicBezTo>
                    <a:pt x="14" y="25"/>
                    <a:pt x="14" y="25"/>
                    <a:pt x="15" y="25"/>
                  </a:cubicBezTo>
                  <a:cubicBezTo>
                    <a:pt x="21" y="24"/>
                    <a:pt x="26" y="18"/>
                    <a:pt x="26" y="12"/>
                  </a:cubicBezTo>
                  <a:cubicBezTo>
                    <a:pt x="26" y="10"/>
                    <a:pt x="25" y="9"/>
                    <a:pt x="25" y="7"/>
                  </a:cubicBezTo>
                  <a:cubicBezTo>
                    <a:pt x="24" y="9"/>
                    <a:pt x="22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7" y="10"/>
                    <a:pt x="15" y="8"/>
                    <a:pt x="15" y="5"/>
                  </a:cubicBezTo>
                  <a:cubicBezTo>
                    <a:pt x="14" y="4"/>
                    <a:pt x="15" y="2"/>
                    <a:pt x="17" y="1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solidFill>
              <a:srgbClr val="5074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Freeform 34"/>
            <p:cNvSpPr>
              <a:spLocks/>
            </p:cNvSpPr>
            <p:nvPr/>
          </p:nvSpPr>
          <p:spPr bwMode="auto">
            <a:xfrm>
              <a:off x="4433888" y="2738438"/>
              <a:ext cx="33338" cy="28575"/>
            </a:xfrm>
            <a:custGeom>
              <a:avLst/>
              <a:gdLst>
                <a:gd name="T0" fmla="*/ 6 w 11"/>
                <a:gd name="T1" fmla="*/ 0 h 10"/>
                <a:gd name="T2" fmla="*/ 5 w 11"/>
                <a:gd name="T3" fmla="*/ 0 h 10"/>
                <a:gd name="T4" fmla="*/ 3 w 11"/>
                <a:gd name="T5" fmla="*/ 1 h 10"/>
                <a:gd name="T6" fmla="*/ 1 w 11"/>
                <a:gd name="T7" fmla="*/ 5 h 10"/>
                <a:gd name="T8" fmla="*/ 6 w 11"/>
                <a:gd name="T9" fmla="*/ 10 h 10"/>
                <a:gd name="T10" fmla="*/ 6 w 11"/>
                <a:gd name="T11" fmla="*/ 10 h 10"/>
                <a:gd name="T12" fmla="*/ 11 w 11"/>
                <a:gd name="T13" fmla="*/ 7 h 10"/>
                <a:gd name="T14" fmla="*/ 11 w 11"/>
                <a:gd name="T15" fmla="*/ 5 h 10"/>
                <a:gd name="T16" fmla="*/ 6 w 11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1" y="8"/>
                    <a:pt x="3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10"/>
                    <a:pt x="10" y="9"/>
                    <a:pt x="11" y="7"/>
                  </a:cubicBezTo>
                  <a:cubicBezTo>
                    <a:pt x="11" y="6"/>
                    <a:pt x="11" y="6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</a:path>
              </a:pathLst>
            </a:custGeom>
            <a:solidFill>
              <a:srgbClr val="CAE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35"/>
            <p:cNvSpPr>
              <a:spLocks noEditPoints="1"/>
            </p:cNvSpPr>
            <p:nvPr/>
          </p:nvSpPr>
          <p:spPr bwMode="auto">
            <a:xfrm>
              <a:off x="4278313" y="2620963"/>
              <a:ext cx="350838" cy="233363"/>
            </a:xfrm>
            <a:custGeom>
              <a:avLst/>
              <a:gdLst>
                <a:gd name="T0" fmla="*/ 221 w 221"/>
                <a:gd name="T1" fmla="*/ 147 h 147"/>
                <a:gd name="T2" fmla="*/ 0 w 221"/>
                <a:gd name="T3" fmla="*/ 147 h 147"/>
                <a:gd name="T4" fmla="*/ 0 w 221"/>
                <a:gd name="T5" fmla="*/ 0 h 147"/>
                <a:gd name="T6" fmla="*/ 221 w 221"/>
                <a:gd name="T7" fmla="*/ 0 h 147"/>
                <a:gd name="T8" fmla="*/ 221 w 221"/>
                <a:gd name="T9" fmla="*/ 147 h 147"/>
                <a:gd name="T10" fmla="*/ 11 w 221"/>
                <a:gd name="T11" fmla="*/ 138 h 147"/>
                <a:gd name="T12" fmla="*/ 211 w 221"/>
                <a:gd name="T13" fmla="*/ 138 h 147"/>
                <a:gd name="T14" fmla="*/ 211 w 221"/>
                <a:gd name="T15" fmla="*/ 11 h 147"/>
                <a:gd name="T16" fmla="*/ 11 w 221"/>
                <a:gd name="T17" fmla="*/ 11 h 147"/>
                <a:gd name="T18" fmla="*/ 11 w 221"/>
                <a:gd name="T19" fmla="*/ 13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1" h="147">
                  <a:moveTo>
                    <a:pt x="221" y="147"/>
                  </a:moveTo>
                  <a:lnTo>
                    <a:pt x="0" y="147"/>
                  </a:lnTo>
                  <a:lnTo>
                    <a:pt x="0" y="0"/>
                  </a:lnTo>
                  <a:lnTo>
                    <a:pt x="221" y="0"/>
                  </a:lnTo>
                  <a:lnTo>
                    <a:pt x="221" y="147"/>
                  </a:lnTo>
                  <a:close/>
                  <a:moveTo>
                    <a:pt x="11" y="138"/>
                  </a:moveTo>
                  <a:lnTo>
                    <a:pt x="211" y="138"/>
                  </a:lnTo>
                  <a:lnTo>
                    <a:pt x="211" y="11"/>
                  </a:lnTo>
                  <a:lnTo>
                    <a:pt x="11" y="11"/>
                  </a:lnTo>
                  <a:lnTo>
                    <a:pt x="11" y="1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36"/>
            <p:cNvSpPr>
              <a:spLocks noEditPoints="1"/>
            </p:cNvSpPr>
            <p:nvPr/>
          </p:nvSpPr>
          <p:spPr bwMode="auto">
            <a:xfrm>
              <a:off x="4775201" y="2628900"/>
              <a:ext cx="334963" cy="217488"/>
            </a:xfrm>
            <a:custGeom>
              <a:avLst/>
              <a:gdLst>
                <a:gd name="T0" fmla="*/ 22 w 114"/>
                <a:gd name="T1" fmla="*/ 19 h 74"/>
                <a:gd name="T2" fmla="*/ 18 w 114"/>
                <a:gd name="T3" fmla="*/ 18 h 74"/>
                <a:gd name="T4" fmla="*/ 20 w 114"/>
                <a:gd name="T5" fmla="*/ 10 h 74"/>
                <a:gd name="T6" fmla="*/ 103 w 114"/>
                <a:gd name="T7" fmla="*/ 27 h 74"/>
                <a:gd name="T8" fmla="*/ 101 w 114"/>
                <a:gd name="T9" fmla="*/ 35 h 74"/>
                <a:gd name="T10" fmla="*/ 98 w 114"/>
                <a:gd name="T11" fmla="*/ 34 h 74"/>
                <a:gd name="T12" fmla="*/ 63 w 114"/>
                <a:gd name="T13" fmla="*/ 67 h 74"/>
                <a:gd name="T14" fmla="*/ 52 w 114"/>
                <a:gd name="T15" fmla="*/ 66 h 74"/>
                <a:gd name="T16" fmla="*/ 22 w 114"/>
                <a:gd name="T17" fmla="*/ 19 h 74"/>
                <a:gd name="T18" fmla="*/ 114 w 114"/>
                <a:gd name="T19" fmla="*/ 0 h 74"/>
                <a:gd name="T20" fmla="*/ 0 w 114"/>
                <a:gd name="T21" fmla="*/ 0 h 74"/>
                <a:gd name="T22" fmla="*/ 0 w 114"/>
                <a:gd name="T23" fmla="*/ 74 h 74"/>
                <a:gd name="T24" fmla="*/ 114 w 114"/>
                <a:gd name="T25" fmla="*/ 74 h 74"/>
                <a:gd name="T26" fmla="*/ 114 w 114"/>
                <a:gd name="T2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" h="74">
                  <a:moveTo>
                    <a:pt x="22" y="19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4" y="51"/>
                    <a:pt x="85" y="67"/>
                    <a:pt x="63" y="67"/>
                  </a:cubicBezTo>
                  <a:cubicBezTo>
                    <a:pt x="59" y="67"/>
                    <a:pt x="56" y="67"/>
                    <a:pt x="52" y="66"/>
                  </a:cubicBezTo>
                  <a:cubicBezTo>
                    <a:pt x="21" y="59"/>
                    <a:pt x="18" y="38"/>
                    <a:pt x="22" y="19"/>
                  </a:cubicBezTo>
                  <a:moveTo>
                    <a:pt x="1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4" y="0"/>
                    <a:pt x="114" y="0"/>
                    <a:pt x="114" y="0"/>
                  </a:cubicBezTo>
                </a:path>
              </a:pathLst>
            </a:custGeom>
            <a:solidFill>
              <a:srgbClr val="C5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37"/>
            <p:cNvSpPr>
              <a:spLocks noEditPoints="1"/>
            </p:cNvSpPr>
            <p:nvPr/>
          </p:nvSpPr>
          <p:spPr bwMode="auto">
            <a:xfrm>
              <a:off x="4827588" y="2684463"/>
              <a:ext cx="236538" cy="141288"/>
            </a:xfrm>
            <a:custGeom>
              <a:avLst/>
              <a:gdLst>
                <a:gd name="T0" fmla="*/ 31 w 80"/>
                <a:gd name="T1" fmla="*/ 45 h 48"/>
                <a:gd name="T2" fmla="*/ 28 w 80"/>
                <a:gd name="T3" fmla="*/ 44 h 48"/>
                <a:gd name="T4" fmla="*/ 18 w 80"/>
                <a:gd name="T5" fmla="*/ 30 h 48"/>
                <a:gd name="T6" fmla="*/ 31 w 80"/>
                <a:gd name="T7" fmla="*/ 20 h 48"/>
                <a:gd name="T8" fmla="*/ 33 w 80"/>
                <a:gd name="T9" fmla="*/ 20 h 48"/>
                <a:gd name="T10" fmla="*/ 37 w 80"/>
                <a:gd name="T11" fmla="*/ 22 h 48"/>
                <a:gd name="T12" fmla="*/ 39 w 80"/>
                <a:gd name="T13" fmla="*/ 21 h 48"/>
                <a:gd name="T14" fmla="*/ 40 w 80"/>
                <a:gd name="T15" fmla="*/ 21 h 48"/>
                <a:gd name="T16" fmla="*/ 44 w 80"/>
                <a:gd name="T17" fmla="*/ 28 h 48"/>
                <a:gd name="T18" fmla="*/ 43 w 80"/>
                <a:gd name="T19" fmla="*/ 30 h 48"/>
                <a:gd name="T20" fmla="*/ 43 w 80"/>
                <a:gd name="T21" fmla="*/ 35 h 48"/>
                <a:gd name="T22" fmla="*/ 31 w 80"/>
                <a:gd name="T23" fmla="*/ 45 h 48"/>
                <a:gd name="T24" fmla="*/ 4 w 80"/>
                <a:gd name="T25" fmla="*/ 0 h 48"/>
                <a:gd name="T26" fmla="*/ 34 w 80"/>
                <a:gd name="T27" fmla="*/ 47 h 48"/>
                <a:gd name="T28" fmla="*/ 45 w 80"/>
                <a:gd name="T29" fmla="*/ 48 h 48"/>
                <a:gd name="T30" fmla="*/ 80 w 80"/>
                <a:gd name="T31" fmla="*/ 15 h 48"/>
                <a:gd name="T32" fmla="*/ 4 w 80"/>
                <a:gd name="T3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48">
                  <a:moveTo>
                    <a:pt x="31" y="45"/>
                  </a:moveTo>
                  <a:cubicBezTo>
                    <a:pt x="30" y="45"/>
                    <a:pt x="29" y="45"/>
                    <a:pt x="28" y="44"/>
                  </a:cubicBezTo>
                  <a:cubicBezTo>
                    <a:pt x="21" y="43"/>
                    <a:pt x="17" y="36"/>
                    <a:pt x="18" y="30"/>
                  </a:cubicBezTo>
                  <a:cubicBezTo>
                    <a:pt x="20" y="24"/>
                    <a:pt x="25" y="20"/>
                    <a:pt x="31" y="20"/>
                  </a:cubicBezTo>
                  <a:cubicBezTo>
                    <a:pt x="31" y="20"/>
                    <a:pt x="32" y="20"/>
                    <a:pt x="33" y="20"/>
                  </a:cubicBezTo>
                  <a:cubicBezTo>
                    <a:pt x="35" y="20"/>
                    <a:pt x="36" y="21"/>
                    <a:pt x="37" y="22"/>
                  </a:cubicBezTo>
                  <a:cubicBezTo>
                    <a:pt x="38" y="21"/>
                    <a:pt x="38" y="21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43" y="22"/>
                    <a:pt x="45" y="25"/>
                    <a:pt x="44" y="28"/>
                  </a:cubicBezTo>
                  <a:cubicBezTo>
                    <a:pt x="44" y="29"/>
                    <a:pt x="44" y="30"/>
                    <a:pt x="43" y="30"/>
                  </a:cubicBezTo>
                  <a:cubicBezTo>
                    <a:pt x="43" y="32"/>
                    <a:pt x="43" y="33"/>
                    <a:pt x="43" y="35"/>
                  </a:cubicBezTo>
                  <a:cubicBezTo>
                    <a:pt x="42" y="41"/>
                    <a:pt x="36" y="45"/>
                    <a:pt x="31" y="45"/>
                  </a:cubicBezTo>
                  <a:moveTo>
                    <a:pt x="4" y="0"/>
                  </a:moveTo>
                  <a:cubicBezTo>
                    <a:pt x="0" y="19"/>
                    <a:pt x="3" y="40"/>
                    <a:pt x="34" y="47"/>
                  </a:cubicBezTo>
                  <a:cubicBezTo>
                    <a:pt x="38" y="48"/>
                    <a:pt x="41" y="48"/>
                    <a:pt x="45" y="48"/>
                  </a:cubicBezTo>
                  <a:cubicBezTo>
                    <a:pt x="67" y="48"/>
                    <a:pt x="76" y="32"/>
                    <a:pt x="80" y="15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CAE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38"/>
            <p:cNvSpPr>
              <a:spLocks/>
            </p:cNvSpPr>
            <p:nvPr/>
          </p:nvSpPr>
          <p:spPr bwMode="auto">
            <a:xfrm>
              <a:off x="4827588" y="2659063"/>
              <a:ext cx="250825" cy="73025"/>
            </a:xfrm>
            <a:custGeom>
              <a:avLst/>
              <a:gdLst>
                <a:gd name="T0" fmla="*/ 4 w 158"/>
                <a:gd name="T1" fmla="*/ 0 h 46"/>
                <a:gd name="T2" fmla="*/ 0 w 158"/>
                <a:gd name="T3" fmla="*/ 15 h 46"/>
                <a:gd name="T4" fmla="*/ 8 w 158"/>
                <a:gd name="T5" fmla="*/ 16 h 46"/>
                <a:gd name="T6" fmla="*/ 149 w 158"/>
                <a:gd name="T7" fmla="*/ 44 h 46"/>
                <a:gd name="T8" fmla="*/ 154 w 158"/>
                <a:gd name="T9" fmla="*/ 46 h 46"/>
                <a:gd name="T10" fmla="*/ 158 w 158"/>
                <a:gd name="T11" fmla="*/ 31 h 46"/>
                <a:gd name="T12" fmla="*/ 4 w 158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46">
                  <a:moveTo>
                    <a:pt x="4" y="0"/>
                  </a:moveTo>
                  <a:lnTo>
                    <a:pt x="0" y="15"/>
                  </a:lnTo>
                  <a:lnTo>
                    <a:pt x="8" y="16"/>
                  </a:lnTo>
                  <a:lnTo>
                    <a:pt x="149" y="44"/>
                  </a:lnTo>
                  <a:lnTo>
                    <a:pt x="154" y="46"/>
                  </a:lnTo>
                  <a:lnTo>
                    <a:pt x="158" y="3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B7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39"/>
            <p:cNvSpPr>
              <a:spLocks/>
            </p:cNvSpPr>
            <p:nvPr/>
          </p:nvSpPr>
          <p:spPr bwMode="auto">
            <a:xfrm>
              <a:off x="4827588" y="2659063"/>
              <a:ext cx="250825" cy="73025"/>
            </a:xfrm>
            <a:custGeom>
              <a:avLst/>
              <a:gdLst>
                <a:gd name="T0" fmla="*/ 4 w 158"/>
                <a:gd name="T1" fmla="*/ 0 h 46"/>
                <a:gd name="T2" fmla="*/ 0 w 158"/>
                <a:gd name="T3" fmla="*/ 15 h 46"/>
                <a:gd name="T4" fmla="*/ 8 w 158"/>
                <a:gd name="T5" fmla="*/ 16 h 46"/>
                <a:gd name="T6" fmla="*/ 149 w 158"/>
                <a:gd name="T7" fmla="*/ 44 h 46"/>
                <a:gd name="T8" fmla="*/ 154 w 158"/>
                <a:gd name="T9" fmla="*/ 46 h 46"/>
                <a:gd name="T10" fmla="*/ 158 w 158"/>
                <a:gd name="T11" fmla="*/ 31 h 46"/>
                <a:gd name="T12" fmla="*/ 4 w 158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46">
                  <a:moveTo>
                    <a:pt x="4" y="0"/>
                  </a:moveTo>
                  <a:lnTo>
                    <a:pt x="0" y="15"/>
                  </a:lnTo>
                  <a:lnTo>
                    <a:pt x="8" y="16"/>
                  </a:lnTo>
                  <a:lnTo>
                    <a:pt x="149" y="44"/>
                  </a:lnTo>
                  <a:lnTo>
                    <a:pt x="154" y="46"/>
                  </a:lnTo>
                  <a:lnTo>
                    <a:pt x="158" y="3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40"/>
            <p:cNvSpPr>
              <a:spLocks/>
            </p:cNvSpPr>
            <p:nvPr/>
          </p:nvSpPr>
          <p:spPr bwMode="auto">
            <a:xfrm>
              <a:off x="4878388" y="2743200"/>
              <a:ext cx="76200" cy="73025"/>
            </a:xfrm>
            <a:custGeom>
              <a:avLst/>
              <a:gdLst>
                <a:gd name="T0" fmla="*/ 14 w 26"/>
                <a:gd name="T1" fmla="*/ 0 h 25"/>
                <a:gd name="T2" fmla="*/ 1 w 26"/>
                <a:gd name="T3" fmla="*/ 10 h 25"/>
                <a:gd name="T4" fmla="*/ 11 w 26"/>
                <a:gd name="T5" fmla="*/ 24 h 25"/>
                <a:gd name="T6" fmla="*/ 14 w 26"/>
                <a:gd name="T7" fmla="*/ 25 h 25"/>
                <a:gd name="T8" fmla="*/ 26 w 26"/>
                <a:gd name="T9" fmla="*/ 15 h 25"/>
                <a:gd name="T10" fmla="*/ 26 w 26"/>
                <a:gd name="T11" fmla="*/ 10 h 25"/>
                <a:gd name="T12" fmla="*/ 22 w 26"/>
                <a:gd name="T13" fmla="*/ 12 h 25"/>
                <a:gd name="T14" fmla="*/ 21 w 26"/>
                <a:gd name="T15" fmla="*/ 12 h 25"/>
                <a:gd name="T16" fmla="*/ 17 w 26"/>
                <a:gd name="T17" fmla="*/ 6 h 25"/>
                <a:gd name="T18" fmla="*/ 20 w 26"/>
                <a:gd name="T19" fmla="*/ 2 h 25"/>
                <a:gd name="T20" fmla="*/ 16 w 26"/>
                <a:gd name="T21" fmla="*/ 0 h 25"/>
                <a:gd name="T22" fmla="*/ 14 w 26"/>
                <a:gd name="T2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5">
                  <a:moveTo>
                    <a:pt x="14" y="0"/>
                  </a:moveTo>
                  <a:cubicBezTo>
                    <a:pt x="8" y="0"/>
                    <a:pt x="3" y="4"/>
                    <a:pt x="1" y="10"/>
                  </a:cubicBezTo>
                  <a:cubicBezTo>
                    <a:pt x="0" y="16"/>
                    <a:pt x="4" y="23"/>
                    <a:pt x="11" y="24"/>
                  </a:cubicBezTo>
                  <a:cubicBezTo>
                    <a:pt x="12" y="25"/>
                    <a:pt x="13" y="25"/>
                    <a:pt x="14" y="25"/>
                  </a:cubicBezTo>
                  <a:cubicBezTo>
                    <a:pt x="19" y="25"/>
                    <a:pt x="25" y="21"/>
                    <a:pt x="26" y="15"/>
                  </a:cubicBezTo>
                  <a:cubicBezTo>
                    <a:pt x="26" y="13"/>
                    <a:pt x="26" y="12"/>
                    <a:pt x="26" y="10"/>
                  </a:cubicBezTo>
                  <a:cubicBezTo>
                    <a:pt x="25" y="11"/>
                    <a:pt x="23" y="12"/>
                    <a:pt x="22" y="12"/>
                  </a:cubicBezTo>
                  <a:cubicBezTo>
                    <a:pt x="22" y="12"/>
                    <a:pt x="21" y="12"/>
                    <a:pt x="21" y="12"/>
                  </a:cubicBezTo>
                  <a:cubicBezTo>
                    <a:pt x="18" y="11"/>
                    <a:pt x="16" y="9"/>
                    <a:pt x="17" y="6"/>
                  </a:cubicBezTo>
                  <a:cubicBezTo>
                    <a:pt x="17" y="4"/>
                    <a:pt x="18" y="2"/>
                    <a:pt x="20" y="2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solidFill>
              <a:srgbClr val="5074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41"/>
            <p:cNvSpPr>
              <a:spLocks/>
            </p:cNvSpPr>
            <p:nvPr/>
          </p:nvSpPr>
          <p:spPr bwMode="auto">
            <a:xfrm>
              <a:off x="4926013" y="2746375"/>
              <a:ext cx="34925" cy="31750"/>
            </a:xfrm>
            <a:custGeom>
              <a:avLst/>
              <a:gdLst>
                <a:gd name="T0" fmla="*/ 6 w 12"/>
                <a:gd name="T1" fmla="*/ 0 h 11"/>
                <a:gd name="T2" fmla="*/ 4 w 12"/>
                <a:gd name="T3" fmla="*/ 1 h 11"/>
                <a:gd name="T4" fmla="*/ 1 w 12"/>
                <a:gd name="T5" fmla="*/ 5 h 11"/>
                <a:gd name="T6" fmla="*/ 5 w 12"/>
                <a:gd name="T7" fmla="*/ 11 h 11"/>
                <a:gd name="T8" fmla="*/ 6 w 12"/>
                <a:gd name="T9" fmla="*/ 11 h 11"/>
                <a:gd name="T10" fmla="*/ 10 w 12"/>
                <a:gd name="T11" fmla="*/ 9 h 11"/>
                <a:gd name="T12" fmla="*/ 11 w 12"/>
                <a:gd name="T13" fmla="*/ 7 h 11"/>
                <a:gd name="T14" fmla="*/ 7 w 12"/>
                <a:gd name="T15" fmla="*/ 0 h 11"/>
                <a:gd name="T16" fmla="*/ 6 w 1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5" y="0"/>
                    <a:pt x="5" y="0"/>
                    <a:pt x="4" y="1"/>
                  </a:cubicBezTo>
                  <a:cubicBezTo>
                    <a:pt x="2" y="1"/>
                    <a:pt x="1" y="3"/>
                    <a:pt x="1" y="5"/>
                  </a:cubicBezTo>
                  <a:cubicBezTo>
                    <a:pt x="0" y="8"/>
                    <a:pt x="2" y="10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7" y="11"/>
                    <a:pt x="9" y="10"/>
                    <a:pt x="10" y="9"/>
                  </a:cubicBezTo>
                  <a:cubicBezTo>
                    <a:pt x="11" y="9"/>
                    <a:pt x="11" y="8"/>
                    <a:pt x="11" y="7"/>
                  </a:cubicBezTo>
                  <a:cubicBezTo>
                    <a:pt x="12" y="4"/>
                    <a:pt x="10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solidFill>
              <a:srgbClr val="CAE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Freeform 42"/>
            <p:cNvSpPr>
              <a:spLocks noEditPoints="1"/>
            </p:cNvSpPr>
            <p:nvPr/>
          </p:nvSpPr>
          <p:spPr bwMode="auto">
            <a:xfrm>
              <a:off x="4767263" y="2620963"/>
              <a:ext cx="349250" cy="233363"/>
            </a:xfrm>
            <a:custGeom>
              <a:avLst/>
              <a:gdLst>
                <a:gd name="T0" fmla="*/ 220 w 220"/>
                <a:gd name="T1" fmla="*/ 147 h 147"/>
                <a:gd name="T2" fmla="*/ 0 w 220"/>
                <a:gd name="T3" fmla="*/ 147 h 147"/>
                <a:gd name="T4" fmla="*/ 0 w 220"/>
                <a:gd name="T5" fmla="*/ 0 h 147"/>
                <a:gd name="T6" fmla="*/ 220 w 220"/>
                <a:gd name="T7" fmla="*/ 0 h 147"/>
                <a:gd name="T8" fmla="*/ 220 w 220"/>
                <a:gd name="T9" fmla="*/ 147 h 147"/>
                <a:gd name="T10" fmla="*/ 11 w 220"/>
                <a:gd name="T11" fmla="*/ 138 h 147"/>
                <a:gd name="T12" fmla="*/ 211 w 220"/>
                <a:gd name="T13" fmla="*/ 138 h 147"/>
                <a:gd name="T14" fmla="*/ 211 w 220"/>
                <a:gd name="T15" fmla="*/ 11 h 147"/>
                <a:gd name="T16" fmla="*/ 11 w 220"/>
                <a:gd name="T17" fmla="*/ 11 h 147"/>
                <a:gd name="T18" fmla="*/ 11 w 220"/>
                <a:gd name="T19" fmla="*/ 13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147">
                  <a:moveTo>
                    <a:pt x="220" y="147"/>
                  </a:moveTo>
                  <a:lnTo>
                    <a:pt x="0" y="147"/>
                  </a:lnTo>
                  <a:lnTo>
                    <a:pt x="0" y="0"/>
                  </a:lnTo>
                  <a:lnTo>
                    <a:pt x="220" y="0"/>
                  </a:lnTo>
                  <a:lnTo>
                    <a:pt x="220" y="147"/>
                  </a:lnTo>
                  <a:close/>
                  <a:moveTo>
                    <a:pt x="11" y="138"/>
                  </a:moveTo>
                  <a:lnTo>
                    <a:pt x="211" y="138"/>
                  </a:lnTo>
                  <a:lnTo>
                    <a:pt x="211" y="11"/>
                  </a:lnTo>
                  <a:lnTo>
                    <a:pt x="11" y="11"/>
                  </a:lnTo>
                  <a:lnTo>
                    <a:pt x="11" y="1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Freeform 43"/>
            <p:cNvSpPr>
              <a:spLocks/>
            </p:cNvSpPr>
            <p:nvPr/>
          </p:nvSpPr>
          <p:spPr bwMode="auto">
            <a:xfrm>
              <a:off x="4619626" y="2644775"/>
              <a:ext cx="155575" cy="39688"/>
            </a:xfrm>
            <a:custGeom>
              <a:avLst/>
              <a:gdLst>
                <a:gd name="T0" fmla="*/ 53 w 53"/>
                <a:gd name="T1" fmla="*/ 14 h 14"/>
                <a:gd name="T2" fmla="*/ 47 w 53"/>
                <a:gd name="T3" fmla="*/ 11 h 14"/>
                <a:gd name="T4" fmla="*/ 40 w 53"/>
                <a:gd name="T5" fmla="*/ 10 h 14"/>
                <a:gd name="T6" fmla="*/ 27 w 53"/>
                <a:gd name="T7" fmla="*/ 9 h 14"/>
                <a:gd name="T8" fmla="*/ 14 w 53"/>
                <a:gd name="T9" fmla="*/ 10 h 14"/>
                <a:gd name="T10" fmla="*/ 7 w 53"/>
                <a:gd name="T11" fmla="*/ 11 h 14"/>
                <a:gd name="T12" fmla="*/ 0 w 53"/>
                <a:gd name="T13" fmla="*/ 14 h 14"/>
                <a:gd name="T14" fmla="*/ 0 w 53"/>
                <a:gd name="T15" fmla="*/ 5 h 14"/>
                <a:gd name="T16" fmla="*/ 7 w 53"/>
                <a:gd name="T17" fmla="*/ 2 h 14"/>
                <a:gd name="T18" fmla="*/ 14 w 53"/>
                <a:gd name="T19" fmla="*/ 1 h 14"/>
                <a:gd name="T20" fmla="*/ 27 w 53"/>
                <a:gd name="T21" fmla="*/ 0 h 14"/>
                <a:gd name="T22" fmla="*/ 40 w 53"/>
                <a:gd name="T23" fmla="*/ 1 h 14"/>
                <a:gd name="T24" fmla="*/ 47 w 53"/>
                <a:gd name="T25" fmla="*/ 2 h 14"/>
                <a:gd name="T26" fmla="*/ 53 w 53"/>
                <a:gd name="T27" fmla="*/ 5 h 14"/>
                <a:gd name="T28" fmla="*/ 53 w 53"/>
                <a:gd name="T2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14">
                  <a:moveTo>
                    <a:pt x="53" y="14"/>
                  </a:moveTo>
                  <a:cubicBezTo>
                    <a:pt x="53" y="11"/>
                    <a:pt x="49" y="11"/>
                    <a:pt x="47" y="11"/>
                  </a:cubicBezTo>
                  <a:cubicBezTo>
                    <a:pt x="45" y="11"/>
                    <a:pt x="42" y="10"/>
                    <a:pt x="40" y="10"/>
                  </a:cubicBezTo>
                  <a:cubicBezTo>
                    <a:pt x="36" y="10"/>
                    <a:pt x="31" y="9"/>
                    <a:pt x="27" y="9"/>
                  </a:cubicBezTo>
                  <a:cubicBezTo>
                    <a:pt x="22" y="9"/>
                    <a:pt x="18" y="10"/>
                    <a:pt x="14" y="10"/>
                  </a:cubicBezTo>
                  <a:cubicBezTo>
                    <a:pt x="11" y="10"/>
                    <a:pt x="9" y="11"/>
                    <a:pt x="7" y="11"/>
                  </a:cubicBezTo>
                  <a:cubicBezTo>
                    <a:pt x="5" y="11"/>
                    <a:pt x="1" y="11"/>
                    <a:pt x="0" y="14"/>
                  </a:cubicBezTo>
                  <a:cubicBezTo>
                    <a:pt x="0" y="11"/>
                    <a:pt x="0" y="8"/>
                    <a:pt x="0" y="5"/>
                  </a:cubicBezTo>
                  <a:cubicBezTo>
                    <a:pt x="1" y="2"/>
                    <a:pt x="5" y="2"/>
                    <a:pt x="7" y="2"/>
                  </a:cubicBezTo>
                  <a:cubicBezTo>
                    <a:pt x="9" y="1"/>
                    <a:pt x="11" y="1"/>
                    <a:pt x="14" y="1"/>
                  </a:cubicBezTo>
                  <a:cubicBezTo>
                    <a:pt x="18" y="0"/>
                    <a:pt x="22" y="0"/>
                    <a:pt x="27" y="0"/>
                  </a:cubicBezTo>
                  <a:cubicBezTo>
                    <a:pt x="31" y="0"/>
                    <a:pt x="36" y="0"/>
                    <a:pt x="40" y="1"/>
                  </a:cubicBezTo>
                  <a:cubicBezTo>
                    <a:pt x="42" y="1"/>
                    <a:pt x="45" y="1"/>
                    <a:pt x="47" y="2"/>
                  </a:cubicBezTo>
                  <a:cubicBezTo>
                    <a:pt x="49" y="2"/>
                    <a:pt x="53" y="2"/>
                    <a:pt x="53" y="5"/>
                  </a:cubicBezTo>
                  <a:cubicBezTo>
                    <a:pt x="53" y="8"/>
                    <a:pt x="53" y="11"/>
                    <a:pt x="53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Rectangle 44"/>
            <p:cNvSpPr>
              <a:spLocks noChangeArrowheads="1"/>
            </p:cNvSpPr>
            <p:nvPr/>
          </p:nvSpPr>
          <p:spPr bwMode="auto">
            <a:xfrm>
              <a:off x="5106988" y="2659063"/>
              <a:ext cx="106363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Rectangle 45"/>
            <p:cNvSpPr>
              <a:spLocks noChangeArrowheads="1"/>
            </p:cNvSpPr>
            <p:nvPr/>
          </p:nvSpPr>
          <p:spPr bwMode="auto">
            <a:xfrm>
              <a:off x="4184651" y="2659063"/>
              <a:ext cx="106363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46"/>
            <p:cNvSpPr>
              <a:spLocks/>
            </p:cNvSpPr>
            <p:nvPr/>
          </p:nvSpPr>
          <p:spPr bwMode="auto">
            <a:xfrm>
              <a:off x="4930776" y="2555875"/>
              <a:ext cx="92075" cy="33338"/>
            </a:xfrm>
            <a:custGeom>
              <a:avLst/>
              <a:gdLst>
                <a:gd name="T0" fmla="*/ 0 w 58"/>
                <a:gd name="T1" fmla="*/ 0 h 21"/>
                <a:gd name="T2" fmla="*/ 0 w 58"/>
                <a:gd name="T3" fmla="*/ 15 h 21"/>
                <a:gd name="T4" fmla="*/ 58 w 58"/>
                <a:gd name="T5" fmla="*/ 21 h 21"/>
                <a:gd name="T6" fmla="*/ 58 w 58"/>
                <a:gd name="T7" fmla="*/ 6 h 21"/>
                <a:gd name="T8" fmla="*/ 0 w 5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1">
                  <a:moveTo>
                    <a:pt x="0" y="0"/>
                  </a:moveTo>
                  <a:lnTo>
                    <a:pt x="0" y="15"/>
                  </a:lnTo>
                  <a:lnTo>
                    <a:pt x="58" y="21"/>
                  </a:lnTo>
                  <a:lnTo>
                    <a:pt x="58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47"/>
            <p:cNvSpPr>
              <a:spLocks/>
            </p:cNvSpPr>
            <p:nvPr/>
          </p:nvSpPr>
          <p:spPr bwMode="auto">
            <a:xfrm>
              <a:off x="4378326" y="2555875"/>
              <a:ext cx="92075" cy="33338"/>
            </a:xfrm>
            <a:custGeom>
              <a:avLst/>
              <a:gdLst>
                <a:gd name="T0" fmla="*/ 0 w 58"/>
                <a:gd name="T1" fmla="*/ 6 h 21"/>
                <a:gd name="T2" fmla="*/ 0 w 58"/>
                <a:gd name="T3" fmla="*/ 21 h 21"/>
                <a:gd name="T4" fmla="*/ 58 w 58"/>
                <a:gd name="T5" fmla="*/ 15 h 21"/>
                <a:gd name="T6" fmla="*/ 58 w 58"/>
                <a:gd name="T7" fmla="*/ 0 h 21"/>
                <a:gd name="T8" fmla="*/ 0 w 58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1">
                  <a:moveTo>
                    <a:pt x="0" y="6"/>
                  </a:moveTo>
                  <a:lnTo>
                    <a:pt x="0" y="21"/>
                  </a:lnTo>
                  <a:lnTo>
                    <a:pt x="58" y="15"/>
                  </a:lnTo>
                  <a:lnTo>
                    <a:pt x="5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Rectangle 48"/>
            <p:cNvSpPr>
              <a:spLocks noChangeArrowheads="1"/>
            </p:cNvSpPr>
            <p:nvPr/>
          </p:nvSpPr>
          <p:spPr bwMode="auto">
            <a:xfrm>
              <a:off x="4670426" y="3917950"/>
              <a:ext cx="63500" cy="122238"/>
            </a:xfrm>
            <a:prstGeom prst="rect">
              <a:avLst/>
            </a:prstGeom>
            <a:solidFill>
              <a:srgbClr val="3E7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Rectangle 49"/>
            <p:cNvSpPr>
              <a:spLocks noChangeArrowheads="1"/>
            </p:cNvSpPr>
            <p:nvPr/>
          </p:nvSpPr>
          <p:spPr bwMode="auto">
            <a:xfrm>
              <a:off x="4211638" y="3883025"/>
              <a:ext cx="977900" cy="34925"/>
            </a:xfrm>
            <a:prstGeom prst="rect">
              <a:avLst/>
            </a:pr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Freeform 50"/>
            <p:cNvSpPr>
              <a:spLocks/>
            </p:cNvSpPr>
            <p:nvPr/>
          </p:nvSpPr>
          <p:spPr bwMode="auto">
            <a:xfrm>
              <a:off x="4608513" y="3279775"/>
              <a:ext cx="184150" cy="666750"/>
            </a:xfrm>
            <a:custGeom>
              <a:avLst/>
              <a:gdLst>
                <a:gd name="T0" fmla="*/ 33 w 116"/>
                <a:gd name="T1" fmla="*/ 0 h 420"/>
                <a:gd name="T2" fmla="*/ 0 w 116"/>
                <a:gd name="T3" fmla="*/ 363 h 420"/>
                <a:gd name="T4" fmla="*/ 59 w 116"/>
                <a:gd name="T5" fmla="*/ 420 h 420"/>
                <a:gd name="T6" fmla="*/ 116 w 116"/>
                <a:gd name="T7" fmla="*/ 363 h 420"/>
                <a:gd name="T8" fmla="*/ 83 w 116"/>
                <a:gd name="T9" fmla="*/ 0 h 420"/>
                <a:gd name="T10" fmla="*/ 33 w 116"/>
                <a:gd name="T1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420">
                  <a:moveTo>
                    <a:pt x="33" y="0"/>
                  </a:moveTo>
                  <a:lnTo>
                    <a:pt x="0" y="363"/>
                  </a:lnTo>
                  <a:lnTo>
                    <a:pt x="59" y="420"/>
                  </a:lnTo>
                  <a:lnTo>
                    <a:pt x="116" y="363"/>
                  </a:lnTo>
                  <a:lnTo>
                    <a:pt x="83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25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Freeform 51"/>
            <p:cNvSpPr>
              <a:spLocks/>
            </p:cNvSpPr>
            <p:nvPr/>
          </p:nvSpPr>
          <p:spPr bwMode="auto">
            <a:xfrm>
              <a:off x="4649788" y="3279775"/>
              <a:ext cx="101600" cy="117475"/>
            </a:xfrm>
            <a:custGeom>
              <a:avLst/>
              <a:gdLst>
                <a:gd name="T0" fmla="*/ 64 w 64"/>
                <a:gd name="T1" fmla="*/ 74 h 74"/>
                <a:gd name="T2" fmla="*/ 57 w 64"/>
                <a:gd name="T3" fmla="*/ 0 h 74"/>
                <a:gd name="T4" fmla="*/ 7 w 64"/>
                <a:gd name="T5" fmla="*/ 0 h 74"/>
                <a:gd name="T6" fmla="*/ 0 w 64"/>
                <a:gd name="T7" fmla="*/ 74 h 74"/>
                <a:gd name="T8" fmla="*/ 64 w 64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4">
                  <a:moveTo>
                    <a:pt x="64" y="74"/>
                  </a:moveTo>
                  <a:lnTo>
                    <a:pt x="57" y="0"/>
                  </a:lnTo>
                  <a:lnTo>
                    <a:pt x="7" y="0"/>
                  </a:lnTo>
                  <a:lnTo>
                    <a:pt x="0" y="74"/>
                  </a:lnTo>
                  <a:lnTo>
                    <a:pt x="64" y="74"/>
                  </a:lnTo>
                  <a:close/>
                </a:path>
              </a:pathLst>
            </a:custGeom>
            <a:solidFill>
              <a:srgbClr val="CC4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Freeform 52"/>
            <p:cNvSpPr>
              <a:spLocks/>
            </p:cNvSpPr>
            <p:nvPr/>
          </p:nvSpPr>
          <p:spPr bwMode="auto">
            <a:xfrm>
              <a:off x="4184651" y="3279775"/>
              <a:ext cx="503238" cy="142875"/>
            </a:xfrm>
            <a:custGeom>
              <a:avLst/>
              <a:gdLst>
                <a:gd name="T0" fmla="*/ 317 w 317"/>
                <a:gd name="T1" fmla="*/ 0 h 90"/>
                <a:gd name="T2" fmla="*/ 0 w 317"/>
                <a:gd name="T3" fmla="*/ 0 h 90"/>
                <a:gd name="T4" fmla="*/ 0 w 317"/>
                <a:gd name="T5" fmla="*/ 72 h 90"/>
                <a:gd name="T6" fmla="*/ 276 w 317"/>
                <a:gd name="T7" fmla="*/ 90 h 90"/>
                <a:gd name="T8" fmla="*/ 317 w 317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90">
                  <a:moveTo>
                    <a:pt x="317" y="0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276" y="90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3"/>
            <p:cNvSpPr>
              <a:spLocks/>
            </p:cNvSpPr>
            <p:nvPr/>
          </p:nvSpPr>
          <p:spPr bwMode="auto">
            <a:xfrm>
              <a:off x="4713288" y="3279775"/>
              <a:ext cx="506413" cy="142875"/>
            </a:xfrm>
            <a:custGeom>
              <a:avLst/>
              <a:gdLst>
                <a:gd name="T0" fmla="*/ 0 w 319"/>
                <a:gd name="T1" fmla="*/ 0 h 90"/>
                <a:gd name="T2" fmla="*/ 41 w 319"/>
                <a:gd name="T3" fmla="*/ 90 h 90"/>
                <a:gd name="T4" fmla="*/ 319 w 319"/>
                <a:gd name="T5" fmla="*/ 72 h 90"/>
                <a:gd name="T6" fmla="*/ 319 w 319"/>
                <a:gd name="T7" fmla="*/ 0 h 90"/>
                <a:gd name="T8" fmla="*/ 0 w 319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" h="90">
                  <a:moveTo>
                    <a:pt x="0" y="0"/>
                  </a:moveTo>
                  <a:lnTo>
                    <a:pt x="41" y="90"/>
                  </a:lnTo>
                  <a:lnTo>
                    <a:pt x="319" y="72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843086" y="3731504"/>
            <a:ext cx="625899" cy="158370"/>
            <a:chOff x="4843086" y="3731504"/>
            <a:chExt cx="625899" cy="158370"/>
          </a:xfrm>
        </p:grpSpPr>
        <p:sp>
          <p:nvSpPr>
            <p:cNvPr id="918" name="Freeform 1592"/>
            <p:cNvSpPr>
              <a:spLocks/>
            </p:cNvSpPr>
            <p:nvPr/>
          </p:nvSpPr>
          <p:spPr bwMode="auto">
            <a:xfrm>
              <a:off x="4843086" y="3791314"/>
              <a:ext cx="625899" cy="98560"/>
            </a:xfrm>
            <a:custGeom>
              <a:avLst/>
              <a:gdLst>
                <a:gd name="T0" fmla="*/ 367 w 418"/>
                <a:gd name="T1" fmla="*/ 0 h 66"/>
                <a:gd name="T2" fmla="*/ 51 w 418"/>
                <a:gd name="T3" fmla="*/ 0 h 66"/>
                <a:gd name="T4" fmla="*/ 0 w 418"/>
                <a:gd name="T5" fmla="*/ 51 h 66"/>
                <a:gd name="T6" fmla="*/ 0 w 418"/>
                <a:gd name="T7" fmla="*/ 66 h 66"/>
                <a:gd name="T8" fmla="*/ 418 w 418"/>
                <a:gd name="T9" fmla="*/ 66 h 66"/>
                <a:gd name="T10" fmla="*/ 418 w 418"/>
                <a:gd name="T11" fmla="*/ 51 h 66"/>
                <a:gd name="T12" fmla="*/ 367 w 418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66">
                  <a:moveTo>
                    <a:pt x="367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418" y="66"/>
                    <a:pt x="418" y="66"/>
                    <a:pt x="418" y="66"/>
                  </a:cubicBezTo>
                  <a:cubicBezTo>
                    <a:pt x="418" y="51"/>
                    <a:pt x="418" y="51"/>
                    <a:pt x="418" y="51"/>
                  </a:cubicBezTo>
                  <a:cubicBezTo>
                    <a:pt x="418" y="23"/>
                    <a:pt x="395" y="0"/>
                    <a:pt x="367" y="0"/>
                  </a:cubicBezTo>
                </a:path>
              </a:pathLst>
            </a:custGeom>
            <a:solidFill>
              <a:srgbClr val="BED7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Freeform 1600"/>
            <p:cNvSpPr>
              <a:spLocks/>
            </p:cNvSpPr>
            <p:nvPr/>
          </p:nvSpPr>
          <p:spPr bwMode="auto">
            <a:xfrm>
              <a:off x="5263440" y="3744982"/>
              <a:ext cx="51386" cy="46332"/>
            </a:xfrm>
            <a:custGeom>
              <a:avLst/>
              <a:gdLst>
                <a:gd name="T0" fmla="*/ 16 w 34"/>
                <a:gd name="T1" fmla="*/ 0 h 31"/>
                <a:gd name="T2" fmla="*/ 0 w 34"/>
                <a:gd name="T3" fmla="*/ 13 h 31"/>
                <a:gd name="T4" fmla="*/ 0 w 34"/>
                <a:gd name="T5" fmla="*/ 31 h 31"/>
                <a:gd name="T6" fmla="*/ 34 w 34"/>
                <a:gd name="T7" fmla="*/ 31 h 31"/>
                <a:gd name="T8" fmla="*/ 34 w 34"/>
                <a:gd name="T9" fmla="*/ 14 h 31"/>
                <a:gd name="T10" fmla="*/ 17 w 34"/>
                <a:gd name="T11" fmla="*/ 0 h 31"/>
                <a:gd name="T12" fmla="*/ 16 w 34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1">
                  <a:moveTo>
                    <a:pt x="16" y="0"/>
                  </a:moveTo>
                  <a:cubicBezTo>
                    <a:pt x="8" y="0"/>
                    <a:pt x="0" y="5"/>
                    <a:pt x="0" y="1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6"/>
                    <a:pt x="27" y="1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</a:path>
              </a:pathLst>
            </a:custGeom>
            <a:solidFill>
              <a:srgbClr val="003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Freeform 1601"/>
            <p:cNvSpPr>
              <a:spLocks/>
            </p:cNvSpPr>
            <p:nvPr/>
          </p:nvSpPr>
          <p:spPr bwMode="auto">
            <a:xfrm>
              <a:off x="5263440" y="3791314"/>
              <a:ext cx="51386" cy="37908"/>
            </a:xfrm>
            <a:custGeom>
              <a:avLst/>
              <a:gdLst>
                <a:gd name="T0" fmla="*/ 34 w 34"/>
                <a:gd name="T1" fmla="*/ 0 h 25"/>
                <a:gd name="T2" fmla="*/ 0 w 34"/>
                <a:gd name="T3" fmla="*/ 0 h 25"/>
                <a:gd name="T4" fmla="*/ 0 w 34"/>
                <a:gd name="T5" fmla="*/ 19 h 25"/>
                <a:gd name="T6" fmla="*/ 1 w 34"/>
                <a:gd name="T7" fmla="*/ 25 h 25"/>
                <a:gd name="T8" fmla="*/ 33 w 34"/>
                <a:gd name="T9" fmla="*/ 25 h 25"/>
                <a:gd name="T10" fmla="*/ 34 w 34"/>
                <a:gd name="T11" fmla="*/ 21 h 25"/>
                <a:gd name="T12" fmla="*/ 34 w 34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0" y="23"/>
                    <a:pt x="1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2"/>
                    <a:pt x="34" y="21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A5BB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1602"/>
            <p:cNvSpPr>
              <a:spLocks/>
            </p:cNvSpPr>
            <p:nvPr/>
          </p:nvSpPr>
          <p:spPr bwMode="auto">
            <a:xfrm>
              <a:off x="5265125" y="3829222"/>
              <a:ext cx="48017" cy="16006"/>
            </a:xfrm>
            <a:custGeom>
              <a:avLst/>
              <a:gdLst>
                <a:gd name="T0" fmla="*/ 32 w 32"/>
                <a:gd name="T1" fmla="*/ 0 h 11"/>
                <a:gd name="T2" fmla="*/ 0 w 32"/>
                <a:gd name="T3" fmla="*/ 0 h 11"/>
                <a:gd name="T4" fmla="*/ 15 w 32"/>
                <a:gd name="T5" fmla="*/ 11 h 11"/>
                <a:gd name="T6" fmla="*/ 16 w 32"/>
                <a:gd name="T7" fmla="*/ 11 h 11"/>
                <a:gd name="T8" fmla="*/ 32 w 3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">
                  <a:moveTo>
                    <a:pt x="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6"/>
                    <a:pt x="8" y="11"/>
                    <a:pt x="15" y="11"/>
                  </a:cubicBezTo>
                  <a:cubicBezTo>
                    <a:pt x="15" y="11"/>
                    <a:pt x="16" y="11"/>
                    <a:pt x="16" y="11"/>
                  </a:cubicBezTo>
                  <a:cubicBezTo>
                    <a:pt x="23" y="11"/>
                    <a:pt x="29" y="6"/>
                    <a:pt x="32" y="0"/>
                  </a:cubicBezTo>
                </a:path>
              </a:pathLst>
            </a:custGeom>
            <a:solidFill>
              <a:srgbClr val="CFD7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1603"/>
            <p:cNvSpPr>
              <a:spLocks/>
            </p:cNvSpPr>
            <p:nvPr/>
          </p:nvSpPr>
          <p:spPr bwMode="auto">
            <a:xfrm>
              <a:off x="5211212" y="3744982"/>
              <a:ext cx="37065" cy="46332"/>
            </a:xfrm>
            <a:custGeom>
              <a:avLst/>
              <a:gdLst>
                <a:gd name="T0" fmla="*/ 17 w 25"/>
                <a:gd name="T1" fmla="*/ 0 h 31"/>
                <a:gd name="T2" fmla="*/ 1 w 25"/>
                <a:gd name="T3" fmla="*/ 13 h 31"/>
                <a:gd name="T4" fmla="*/ 0 w 25"/>
                <a:gd name="T5" fmla="*/ 31 h 31"/>
                <a:gd name="T6" fmla="*/ 9 w 25"/>
                <a:gd name="T7" fmla="*/ 31 h 31"/>
                <a:gd name="T8" fmla="*/ 25 w 25"/>
                <a:gd name="T9" fmla="*/ 1 h 31"/>
                <a:gd name="T10" fmla="*/ 18 w 25"/>
                <a:gd name="T11" fmla="*/ 0 h 31"/>
                <a:gd name="T12" fmla="*/ 17 w 25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1">
                  <a:moveTo>
                    <a:pt x="17" y="0"/>
                  </a:moveTo>
                  <a:cubicBezTo>
                    <a:pt x="8" y="0"/>
                    <a:pt x="1" y="5"/>
                    <a:pt x="1" y="1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3" y="1"/>
                    <a:pt x="20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Freeform 1604"/>
            <p:cNvSpPr>
              <a:spLocks/>
            </p:cNvSpPr>
            <p:nvPr/>
          </p:nvSpPr>
          <p:spPr bwMode="auto">
            <a:xfrm>
              <a:off x="5224690" y="3746667"/>
              <a:ext cx="38750" cy="44647"/>
            </a:xfrm>
            <a:custGeom>
              <a:avLst/>
              <a:gdLst>
                <a:gd name="T0" fmla="*/ 16 w 26"/>
                <a:gd name="T1" fmla="*/ 0 h 30"/>
                <a:gd name="T2" fmla="*/ 0 w 26"/>
                <a:gd name="T3" fmla="*/ 30 h 30"/>
                <a:gd name="T4" fmla="*/ 25 w 26"/>
                <a:gd name="T5" fmla="*/ 30 h 30"/>
                <a:gd name="T6" fmla="*/ 25 w 26"/>
                <a:gd name="T7" fmla="*/ 13 h 30"/>
                <a:gd name="T8" fmla="*/ 16 w 2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0">
                  <a:moveTo>
                    <a:pt x="16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7"/>
                    <a:pt x="22" y="3"/>
                    <a:pt x="16" y="0"/>
                  </a:cubicBezTo>
                </a:path>
              </a:pathLst>
            </a:custGeom>
            <a:solidFill>
              <a:srgbClr val="003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1605"/>
            <p:cNvSpPr>
              <a:spLocks/>
            </p:cNvSpPr>
            <p:nvPr/>
          </p:nvSpPr>
          <p:spPr bwMode="auto">
            <a:xfrm>
              <a:off x="5211212" y="3791314"/>
              <a:ext cx="50544" cy="37908"/>
            </a:xfrm>
            <a:custGeom>
              <a:avLst/>
              <a:gdLst>
                <a:gd name="T0" fmla="*/ 34 w 34"/>
                <a:gd name="T1" fmla="*/ 0 h 25"/>
                <a:gd name="T2" fmla="*/ 9 w 34"/>
                <a:gd name="T3" fmla="*/ 0 h 25"/>
                <a:gd name="T4" fmla="*/ 0 w 34"/>
                <a:gd name="T5" fmla="*/ 0 h 25"/>
                <a:gd name="T6" fmla="*/ 0 w 34"/>
                <a:gd name="T7" fmla="*/ 19 h 25"/>
                <a:gd name="T8" fmla="*/ 1 w 34"/>
                <a:gd name="T9" fmla="*/ 25 h 25"/>
                <a:gd name="T10" fmla="*/ 33 w 34"/>
                <a:gd name="T11" fmla="*/ 25 h 25"/>
                <a:gd name="T12" fmla="*/ 34 w 34"/>
                <a:gd name="T13" fmla="*/ 21 h 25"/>
                <a:gd name="T14" fmla="*/ 34 w 34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5">
                  <a:moveTo>
                    <a:pt x="3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1" y="23"/>
                    <a:pt x="1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4"/>
                    <a:pt x="34" y="22"/>
                    <a:pt x="34" y="21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A5BB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1606"/>
            <p:cNvSpPr>
              <a:spLocks/>
            </p:cNvSpPr>
            <p:nvPr/>
          </p:nvSpPr>
          <p:spPr bwMode="auto">
            <a:xfrm>
              <a:off x="5212897" y="3829222"/>
              <a:ext cx="48017" cy="16006"/>
            </a:xfrm>
            <a:custGeom>
              <a:avLst/>
              <a:gdLst>
                <a:gd name="T0" fmla="*/ 32 w 32"/>
                <a:gd name="T1" fmla="*/ 0 h 11"/>
                <a:gd name="T2" fmla="*/ 0 w 32"/>
                <a:gd name="T3" fmla="*/ 0 h 11"/>
                <a:gd name="T4" fmla="*/ 16 w 32"/>
                <a:gd name="T5" fmla="*/ 11 h 11"/>
                <a:gd name="T6" fmla="*/ 16 w 32"/>
                <a:gd name="T7" fmla="*/ 11 h 11"/>
                <a:gd name="T8" fmla="*/ 32 w 3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">
                  <a:moveTo>
                    <a:pt x="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8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4" y="11"/>
                    <a:pt x="30" y="6"/>
                    <a:pt x="32" y="0"/>
                  </a:cubicBezTo>
                </a:path>
              </a:pathLst>
            </a:custGeom>
            <a:solidFill>
              <a:srgbClr val="CFD7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1607"/>
            <p:cNvSpPr>
              <a:spLocks/>
            </p:cNvSpPr>
            <p:nvPr/>
          </p:nvSpPr>
          <p:spPr bwMode="auto">
            <a:xfrm>
              <a:off x="5160668" y="3735716"/>
              <a:ext cx="50544" cy="55598"/>
            </a:xfrm>
            <a:custGeom>
              <a:avLst/>
              <a:gdLst>
                <a:gd name="T0" fmla="*/ 17 w 34"/>
                <a:gd name="T1" fmla="*/ 0 h 37"/>
                <a:gd name="T2" fmla="*/ 0 w 34"/>
                <a:gd name="T3" fmla="*/ 13 h 37"/>
                <a:gd name="T4" fmla="*/ 0 w 34"/>
                <a:gd name="T5" fmla="*/ 37 h 37"/>
                <a:gd name="T6" fmla="*/ 34 w 34"/>
                <a:gd name="T7" fmla="*/ 37 h 37"/>
                <a:gd name="T8" fmla="*/ 34 w 34"/>
                <a:gd name="T9" fmla="*/ 14 h 37"/>
                <a:gd name="T10" fmla="*/ 17 w 34"/>
                <a:gd name="T11" fmla="*/ 0 h 37"/>
                <a:gd name="T12" fmla="*/ 17 w 34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7">
                  <a:moveTo>
                    <a:pt x="17" y="0"/>
                  </a:moveTo>
                  <a:cubicBezTo>
                    <a:pt x="8" y="0"/>
                    <a:pt x="0" y="4"/>
                    <a:pt x="0" y="1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5"/>
                    <a:pt x="2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Freeform 1608"/>
            <p:cNvSpPr>
              <a:spLocks/>
            </p:cNvSpPr>
            <p:nvPr/>
          </p:nvSpPr>
          <p:spPr bwMode="auto">
            <a:xfrm>
              <a:off x="5160668" y="3791314"/>
              <a:ext cx="50544" cy="37908"/>
            </a:xfrm>
            <a:custGeom>
              <a:avLst/>
              <a:gdLst>
                <a:gd name="T0" fmla="*/ 34 w 34"/>
                <a:gd name="T1" fmla="*/ 0 h 25"/>
                <a:gd name="T2" fmla="*/ 0 w 34"/>
                <a:gd name="T3" fmla="*/ 0 h 25"/>
                <a:gd name="T4" fmla="*/ 0 w 34"/>
                <a:gd name="T5" fmla="*/ 19 h 25"/>
                <a:gd name="T6" fmla="*/ 1 w 34"/>
                <a:gd name="T7" fmla="*/ 25 h 25"/>
                <a:gd name="T8" fmla="*/ 33 w 34"/>
                <a:gd name="T9" fmla="*/ 25 h 25"/>
                <a:gd name="T10" fmla="*/ 34 w 34"/>
                <a:gd name="T11" fmla="*/ 21 h 25"/>
                <a:gd name="T12" fmla="*/ 34 w 34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0" y="23"/>
                    <a:pt x="1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4" y="22"/>
                    <a:pt x="34" y="21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A5BB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Freeform 1609"/>
            <p:cNvSpPr>
              <a:spLocks/>
            </p:cNvSpPr>
            <p:nvPr/>
          </p:nvSpPr>
          <p:spPr bwMode="auto">
            <a:xfrm>
              <a:off x="5161511" y="3829222"/>
              <a:ext cx="48017" cy="16006"/>
            </a:xfrm>
            <a:custGeom>
              <a:avLst/>
              <a:gdLst>
                <a:gd name="T0" fmla="*/ 32 w 32"/>
                <a:gd name="T1" fmla="*/ 0 h 11"/>
                <a:gd name="T2" fmla="*/ 0 w 32"/>
                <a:gd name="T3" fmla="*/ 0 h 11"/>
                <a:gd name="T4" fmla="*/ 15 w 32"/>
                <a:gd name="T5" fmla="*/ 11 h 11"/>
                <a:gd name="T6" fmla="*/ 16 w 32"/>
                <a:gd name="T7" fmla="*/ 11 h 11"/>
                <a:gd name="T8" fmla="*/ 32 w 3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">
                  <a:moveTo>
                    <a:pt x="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6"/>
                    <a:pt x="8" y="11"/>
                    <a:pt x="15" y="11"/>
                  </a:cubicBezTo>
                  <a:cubicBezTo>
                    <a:pt x="15" y="11"/>
                    <a:pt x="16" y="11"/>
                    <a:pt x="16" y="11"/>
                  </a:cubicBezTo>
                  <a:cubicBezTo>
                    <a:pt x="23" y="11"/>
                    <a:pt x="29" y="6"/>
                    <a:pt x="32" y="0"/>
                  </a:cubicBezTo>
                </a:path>
              </a:pathLst>
            </a:custGeom>
            <a:solidFill>
              <a:srgbClr val="CFD7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1610"/>
            <p:cNvSpPr>
              <a:spLocks/>
            </p:cNvSpPr>
            <p:nvPr/>
          </p:nvSpPr>
          <p:spPr bwMode="auto">
            <a:xfrm>
              <a:off x="5118549" y="3735716"/>
              <a:ext cx="40435" cy="55598"/>
            </a:xfrm>
            <a:custGeom>
              <a:avLst/>
              <a:gdLst>
                <a:gd name="T0" fmla="*/ 9 w 27"/>
                <a:gd name="T1" fmla="*/ 0 h 37"/>
                <a:gd name="T2" fmla="*/ 3 w 27"/>
                <a:gd name="T3" fmla="*/ 0 h 37"/>
                <a:gd name="T4" fmla="*/ 0 w 27"/>
                <a:gd name="T5" fmla="*/ 37 h 37"/>
                <a:gd name="T6" fmla="*/ 26 w 27"/>
                <a:gd name="T7" fmla="*/ 37 h 37"/>
                <a:gd name="T8" fmla="*/ 26 w 27"/>
                <a:gd name="T9" fmla="*/ 14 h 37"/>
                <a:gd name="T10" fmla="*/ 10 w 27"/>
                <a:gd name="T11" fmla="*/ 0 h 37"/>
                <a:gd name="T12" fmla="*/ 9 w 2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7">
                  <a:moveTo>
                    <a:pt x="9" y="0"/>
                  </a:moveTo>
                  <a:cubicBezTo>
                    <a:pt x="7" y="0"/>
                    <a:pt x="5" y="0"/>
                    <a:pt x="3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5"/>
                    <a:pt x="19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1611"/>
            <p:cNvSpPr>
              <a:spLocks/>
            </p:cNvSpPr>
            <p:nvPr/>
          </p:nvSpPr>
          <p:spPr bwMode="auto">
            <a:xfrm>
              <a:off x="5106755" y="3735716"/>
              <a:ext cx="16006" cy="55598"/>
            </a:xfrm>
            <a:custGeom>
              <a:avLst/>
              <a:gdLst>
                <a:gd name="T0" fmla="*/ 11 w 11"/>
                <a:gd name="T1" fmla="*/ 0 h 37"/>
                <a:gd name="T2" fmla="*/ 1 w 11"/>
                <a:gd name="T3" fmla="*/ 13 h 37"/>
                <a:gd name="T4" fmla="*/ 0 w 11"/>
                <a:gd name="T5" fmla="*/ 37 h 37"/>
                <a:gd name="T6" fmla="*/ 8 w 11"/>
                <a:gd name="T7" fmla="*/ 37 h 37"/>
                <a:gd name="T8" fmla="*/ 11 w 1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7">
                  <a:moveTo>
                    <a:pt x="11" y="0"/>
                  </a:moveTo>
                  <a:cubicBezTo>
                    <a:pt x="5" y="2"/>
                    <a:pt x="1" y="6"/>
                    <a:pt x="1" y="1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003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1612"/>
            <p:cNvSpPr>
              <a:spLocks/>
            </p:cNvSpPr>
            <p:nvPr/>
          </p:nvSpPr>
          <p:spPr bwMode="auto">
            <a:xfrm>
              <a:off x="5106755" y="3791314"/>
              <a:ext cx="50544" cy="37908"/>
            </a:xfrm>
            <a:custGeom>
              <a:avLst/>
              <a:gdLst>
                <a:gd name="T0" fmla="*/ 34 w 34"/>
                <a:gd name="T1" fmla="*/ 0 h 25"/>
                <a:gd name="T2" fmla="*/ 8 w 34"/>
                <a:gd name="T3" fmla="*/ 0 h 25"/>
                <a:gd name="T4" fmla="*/ 0 w 34"/>
                <a:gd name="T5" fmla="*/ 0 h 25"/>
                <a:gd name="T6" fmla="*/ 0 w 34"/>
                <a:gd name="T7" fmla="*/ 19 h 25"/>
                <a:gd name="T8" fmla="*/ 1 w 34"/>
                <a:gd name="T9" fmla="*/ 25 h 25"/>
                <a:gd name="T10" fmla="*/ 33 w 34"/>
                <a:gd name="T11" fmla="*/ 25 h 25"/>
                <a:gd name="T12" fmla="*/ 34 w 34"/>
                <a:gd name="T13" fmla="*/ 21 h 25"/>
                <a:gd name="T14" fmla="*/ 34 w 34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5">
                  <a:moveTo>
                    <a:pt x="34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1" y="23"/>
                    <a:pt x="1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4"/>
                    <a:pt x="34" y="22"/>
                    <a:pt x="34" y="21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A5BB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1613"/>
            <p:cNvSpPr>
              <a:spLocks/>
            </p:cNvSpPr>
            <p:nvPr/>
          </p:nvSpPr>
          <p:spPr bwMode="auto">
            <a:xfrm>
              <a:off x="5107598" y="3829222"/>
              <a:ext cx="48017" cy="16006"/>
            </a:xfrm>
            <a:custGeom>
              <a:avLst/>
              <a:gdLst>
                <a:gd name="T0" fmla="*/ 32 w 32"/>
                <a:gd name="T1" fmla="*/ 0 h 11"/>
                <a:gd name="T2" fmla="*/ 0 w 32"/>
                <a:gd name="T3" fmla="*/ 0 h 11"/>
                <a:gd name="T4" fmla="*/ 16 w 32"/>
                <a:gd name="T5" fmla="*/ 11 h 11"/>
                <a:gd name="T6" fmla="*/ 16 w 32"/>
                <a:gd name="T7" fmla="*/ 11 h 11"/>
                <a:gd name="T8" fmla="*/ 32 w 3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">
                  <a:moveTo>
                    <a:pt x="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9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4" y="11"/>
                    <a:pt x="30" y="6"/>
                    <a:pt x="32" y="0"/>
                  </a:cubicBezTo>
                </a:path>
              </a:pathLst>
            </a:custGeom>
            <a:solidFill>
              <a:srgbClr val="CFD7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1614"/>
            <p:cNvSpPr>
              <a:spLocks/>
            </p:cNvSpPr>
            <p:nvPr/>
          </p:nvSpPr>
          <p:spPr bwMode="auto">
            <a:xfrm>
              <a:off x="5261756" y="3740771"/>
              <a:ext cx="53071" cy="100245"/>
            </a:xfrm>
            <a:custGeom>
              <a:avLst/>
              <a:gdLst>
                <a:gd name="T0" fmla="*/ 35 w 35"/>
                <a:gd name="T1" fmla="*/ 52 h 67"/>
                <a:gd name="T2" fmla="*/ 17 w 35"/>
                <a:gd name="T3" fmla="*/ 67 h 67"/>
                <a:gd name="T4" fmla="*/ 1 w 35"/>
                <a:gd name="T5" fmla="*/ 51 h 67"/>
                <a:gd name="T6" fmla="*/ 1 w 35"/>
                <a:gd name="T7" fmla="*/ 13 h 67"/>
                <a:gd name="T8" fmla="*/ 18 w 35"/>
                <a:gd name="T9" fmla="*/ 1 h 67"/>
                <a:gd name="T10" fmla="*/ 35 w 35"/>
                <a:gd name="T11" fmla="*/ 15 h 67"/>
                <a:gd name="T12" fmla="*/ 35 w 35"/>
                <a:gd name="T13" fmla="*/ 5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67">
                  <a:moveTo>
                    <a:pt x="35" y="52"/>
                  </a:moveTo>
                  <a:cubicBezTo>
                    <a:pt x="34" y="61"/>
                    <a:pt x="26" y="67"/>
                    <a:pt x="17" y="67"/>
                  </a:cubicBezTo>
                  <a:cubicBezTo>
                    <a:pt x="8" y="67"/>
                    <a:pt x="0" y="60"/>
                    <a:pt x="1" y="5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5"/>
                    <a:pt x="9" y="0"/>
                    <a:pt x="18" y="1"/>
                  </a:cubicBezTo>
                  <a:cubicBezTo>
                    <a:pt x="28" y="1"/>
                    <a:pt x="35" y="6"/>
                    <a:pt x="35" y="15"/>
                  </a:cubicBezTo>
                  <a:lnTo>
                    <a:pt x="35" y="52"/>
                  </a:lnTo>
                  <a:close/>
                </a:path>
              </a:pathLst>
            </a:custGeom>
            <a:solidFill>
              <a:srgbClr val="FBD8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1615"/>
            <p:cNvSpPr>
              <a:spLocks/>
            </p:cNvSpPr>
            <p:nvPr/>
          </p:nvSpPr>
          <p:spPr bwMode="auto">
            <a:xfrm>
              <a:off x="5269337" y="3809847"/>
              <a:ext cx="36223" cy="25272"/>
            </a:xfrm>
            <a:custGeom>
              <a:avLst/>
              <a:gdLst>
                <a:gd name="T0" fmla="*/ 0 w 24"/>
                <a:gd name="T1" fmla="*/ 7 h 17"/>
                <a:gd name="T2" fmla="*/ 6 w 24"/>
                <a:gd name="T3" fmla="*/ 1 h 17"/>
                <a:gd name="T4" fmla="*/ 17 w 24"/>
                <a:gd name="T5" fmla="*/ 0 h 17"/>
                <a:gd name="T6" fmla="*/ 24 w 24"/>
                <a:gd name="T7" fmla="*/ 7 h 17"/>
                <a:gd name="T8" fmla="*/ 24 w 24"/>
                <a:gd name="T9" fmla="*/ 11 h 17"/>
                <a:gd name="T10" fmla="*/ 12 w 24"/>
                <a:gd name="T11" fmla="*/ 17 h 17"/>
                <a:gd name="T12" fmla="*/ 0 w 24"/>
                <a:gd name="T13" fmla="*/ 12 h 17"/>
                <a:gd name="T14" fmla="*/ 0 w 24"/>
                <a:gd name="T15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7">
                  <a:moveTo>
                    <a:pt x="0" y="7"/>
                  </a:moveTo>
                  <a:cubicBezTo>
                    <a:pt x="0" y="4"/>
                    <a:pt x="2" y="1"/>
                    <a:pt x="6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0"/>
                    <a:pt x="24" y="3"/>
                    <a:pt x="24" y="7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3"/>
                    <a:pt x="18" y="17"/>
                    <a:pt x="12" y="17"/>
                  </a:cubicBezTo>
                  <a:cubicBezTo>
                    <a:pt x="6" y="17"/>
                    <a:pt x="0" y="13"/>
                    <a:pt x="0" y="1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CE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1616"/>
            <p:cNvSpPr>
              <a:spLocks/>
            </p:cNvSpPr>
            <p:nvPr/>
          </p:nvSpPr>
          <p:spPr bwMode="auto">
            <a:xfrm>
              <a:off x="5211212" y="3740771"/>
              <a:ext cx="52228" cy="100245"/>
            </a:xfrm>
            <a:custGeom>
              <a:avLst/>
              <a:gdLst>
                <a:gd name="T0" fmla="*/ 34 w 35"/>
                <a:gd name="T1" fmla="*/ 52 h 67"/>
                <a:gd name="T2" fmla="*/ 17 w 35"/>
                <a:gd name="T3" fmla="*/ 67 h 67"/>
                <a:gd name="T4" fmla="*/ 0 w 35"/>
                <a:gd name="T5" fmla="*/ 51 h 67"/>
                <a:gd name="T6" fmla="*/ 1 w 35"/>
                <a:gd name="T7" fmla="*/ 13 h 67"/>
                <a:gd name="T8" fmla="*/ 18 w 35"/>
                <a:gd name="T9" fmla="*/ 1 h 67"/>
                <a:gd name="T10" fmla="*/ 34 w 35"/>
                <a:gd name="T11" fmla="*/ 15 h 67"/>
                <a:gd name="T12" fmla="*/ 34 w 35"/>
                <a:gd name="T13" fmla="*/ 5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67">
                  <a:moveTo>
                    <a:pt x="34" y="52"/>
                  </a:moveTo>
                  <a:cubicBezTo>
                    <a:pt x="34" y="61"/>
                    <a:pt x="26" y="67"/>
                    <a:pt x="17" y="67"/>
                  </a:cubicBezTo>
                  <a:cubicBezTo>
                    <a:pt x="7" y="67"/>
                    <a:pt x="0" y="60"/>
                    <a:pt x="0" y="5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5"/>
                    <a:pt x="9" y="0"/>
                    <a:pt x="18" y="1"/>
                  </a:cubicBezTo>
                  <a:cubicBezTo>
                    <a:pt x="27" y="1"/>
                    <a:pt x="35" y="6"/>
                    <a:pt x="34" y="15"/>
                  </a:cubicBezTo>
                  <a:lnTo>
                    <a:pt x="34" y="52"/>
                  </a:lnTo>
                  <a:close/>
                </a:path>
              </a:pathLst>
            </a:custGeom>
            <a:solidFill>
              <a:srgbClr val="FBD8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1617"/>
            <p:cNvSpPr>
              <a:spLocks/>
            </p:cNvSpPr>
            <p:nvPr/>
          </p:nvSpPr>
          <p:spPr bwMode="auto">
            <a:xfrm>
              <a:off x="5217109" y="3809847"/>
              <a:ext cx="37908" cy="25272"/>
            </a:xfrm>
            <a:custGeom>
              <a:avLst/>
              <a:gdLst>
                <a:gd name="T0" fmla="*/ 0 w 25"/>
                <a:gd name="T1" fmla="*/ 7 h 17"/>
                <a:gd name="T2" fmla="*/ 7 w 25"/>
                <a:gd name="T3" fmla="*/ 1 h 17"/>
                <a:gd name="T4" fmla="*/ 18 w 25"/>
                <a:gd name="T5" fmla="*/ 0 h 17"/>
                <a:gd name="T6" fmla="*/ 24 w 25"/>
                <a:gd name="T7" fmla="*/ 7 h 17"/>
                <a:gd name="T8" fmla="*/ 24 w 25"/>
                <a:gd name="T9" fmla="*/ 11 h 17"/>
                <a:gd name="T10" fmla="*/ 12 w 25"/>
                <a:gd name="T11" fmla="*/ 17 h 17"/>
                <a:gd name="T12" fmla="*/ 0 w 25"/>
                <a:gd name="T13" fmla="*/ 12 h 17"/>
                <a:gd name="T14" fmla="*/ 0 w 25"/>
                <a:gd name="T15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7">
                  <a:moveTo>
                    <a:pt x="0" y="7"/>
                  </a:moveTo>
                  <a:cubicBezTo>
                    <a:pt x="0" y="4"/>
                    <a:pt x="3" y="1"/>
                    <a:pt x="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0"/>
                    <a:pt x="24" y="3"/>
                    <a:pt x="24" y="7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3"/>
                    <a:pt x="18" y="17"/>
                    <a:pt x="12" y="17"/>
                  </a:cubicBezTo>
                  <a:cubicBezTo>
                    <a:pt x="6" y="17"/>
                    <a:pt x="0" y="13"/>
                    <a:pt x="0" y="1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CE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1618"/>
            <p:cNvSpPr>
              <a:spLocks/>
            </p:cNvSpPr>
            <p:nvPr/>
          </p:nvSpPr>
          <p:spPr bwMode="auto">
            <a:xfrm>
              <a:off x="5158983" y="3731504"/>
              <a:ext cx="52228" cy="109511"/>
            </a:xfrm>
            <a:custGeom>
              <a:avLst/>
              <a:gdLst>
                <a:gd name="T0" fmla="*/ 35 w 35"/>
                <a:gd name="T1" fmla="*/ 58 h 73"/>
                <a:gd name="T2" fmla="*/ 17 w 35"/>
                <a:gd name="T3" fmla="*/ 73 h 73"/>
                <a:gd name="T4" fmla="*/ 1 w 35"/>
                <a:gd name="T5" fmla="*/ 57 h 73"/>
                <a:gd name="T6" fmla="*/ 1 w 35"/>
                <a:gd name="T7" fmla="*/ 13 h 73"/>
                <a:gd name="T8" fmla="*/ 18 w 35"/>
                <a:gd name="T9" fmla="*/ 0 h 73"/>
                <a:gd name="T10" fmla="*/ 35 w 35"/>
                <a:gd name="T11" fmla="*/ 14 h 73"/>
                <a:gd name="T12" fmla="*/ 35 w 35"/>
                <a:gd name="T13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73">
                  <a:moveTo>
                    <a:pt x="35" y="58"/>
                  </a:moveTo>
                  <a:cubicBezTo>
                    <a:pt x="34" y="67"/>
                    <a:pt x="26" y="73"/>
                    <a:pt x="17" y="73"/>
                  </a:cubicBezTo>
                  <a:cubicBezTo>
                    <a:pt x="8" y="73"/>
                    <a:pt x="0" y="66"/>
                    <a:pt x="1" y="57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4"/>
                    <a:pt x="9" y="0"/>
                    <a:pt x="18" y="0"/>
                  </a:cubicBezTo>
                  <a:cubicBezTo>
                    <a:pt x="28" y="0"/>
                    <a:pt x="35" y="5"/>
                    <a:pt x="35" y="14"/>
                  </a:cubicBezTo>
                  <a:lnTo>
                    <a:pt x="35" y="58"/>
                  </a:lnTo>
                  <a:close/>
                </a:path>
              </a:pathLst>
            </a:custGeom>
            <a:solidFill>
              <a:srgbClr val="FBD8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Freeform 1619"/>
            <p:cNvSpPr>
              <a:spLocks/>
            </p:cNvSpPr>
            <p:nvPr/>
          </p:nvSpPr>
          <p:spPr bwMode="auto">
            <a:xfrm>
              <a:off x="5166565" y="3809847"/>
              <a:ext cx="35381" cy="25272"/>
            </a:xfrm>
            <a:custGeom>
              <a:avLst/>
              <a:gdLst>
                <a:gd name="T0" fmla="*/ 0 w 24"/>
                <a:gd name="T1" fmla="*/ 7 h 17"/>
                <a:gd name="T2" fmla="*/ 6 w 24"/>
                <a:gd name="T3" fmla="*/ 1 h 17"/>
                <a:gd name="T4" fmla="*/ 18 w 24"/>
                <a:gd name="T5" fmla="*/ 0 h 17"/>
                <a:gd name="T6" fmla="*/ 24 w 24"/>
                <a:gd name="T7" fmla="*/ 7 h 17"/>
                <a:gd name="T8" fmla="*/ 24 w 24"/>
                <a:gd name="T9" fmla="*/ 11 h 17"/>
                <a:gd name="T10" fmla="*/ 12 w 24"/>
                <a:gd name="T11" fmla="*/ 17 h 17"/>
                <a:gd name="T12" fmla="*/ 0 w 24"/>
                <a:gd name="T13" fmla="*/ 12 h 17"/>
                <a:gd name="T14" fmla="*/ 0 w 24"/>
                <a:gd name="T15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7">
                  <a:moveTo>
                    <a:pt x="0" y="7"/>
                  </a:moveTo>
                  <a:cubicBezTo>
                    <a:pt x="0" y="4"/>
                    <a:pt x="3" y="1"/>
                    <a:pt x="6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4" y="3"/>
                    <a:pt x="24" y="7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3"/>
                    <a:pt x="18" y="17"/>
                    <a:pt x="12" y="17"/>
                  </a:cubicBezTo>
                  <a:cubicBezTo>
                    <a:pt x="6" y="17"/>
                    <a:pt x="0" y="13"/>
                    <a:pt x="0" y="1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CE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1620"/>
            <p:cNvSpPr>
              <a:spLocks/>
            </p:cNvSpPr>
            <p:nvPr/>
          </p:nvSpPr>
          <p:spPr bwMode="auto">
            <a:xfrm>
              <a:off x="5106755" y="3731504"/>
              <a:ext cx="52228" cy="109511"/>
            </a:xfrm>
            <a:custGeom>
              <a:avLst/>
              <a:gdLst>
                <a:gd name="T0" fmla="*/ 34 w 35"/>
                <a:gd name="T1" fmla="*/ 58 h 73"/>
                <a:gd name="T2" fmla="*/ 17 w 35"/>
                <a:gd name="T3" fmla="*/ 73 h 73"/>
                <a:gd name="T4" fmla="*/ 0 w 35"/>
                <a:gd name="T5" fmla="*/ 57 h 73"/>
                <a:gd name="T6" fmla="*/ 1 w 35"/>
                <a:gd name="T7" fmla="*/ 13 h 73"/>
                <a:gd name="T8" fmla="*/ 18 w 35"/>
                <a:gd name="T9" fmla="*/ 0 h 73"/>
                <a:gd name="T10" fmla="*/ 34 w 35"/>
                <a:gd name="T11" fmla="*/ 14 h 73"/>
                <a:gd name="T12" fmla="*/ 34 w 35"/>
                <a:gd name="T13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73">
                  <a:moveTo>
                    <a:pt x="34" y="58"/>
                  </a:moveTo>
                  <a:cubicBezTo>
                    <a:pt x="34" y="67"/>
                    <a:pt x="26" y="73"/>
                    <a:pt x="17" y="73"/>
                  </a:cubicBezTo>
                  <a:cubicBezTo>
                    <a:pt x="7" y="73"/>
                    <a:pt x="0" y="66"/>
                    <a:pt x="0" y="57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4"/>
                    <a:pt x="9" y="0"/>
                    <a:pt x="18" y="0"/>
                  </a:cubicBezTo>
                  <a:cubicBezTo>
                    <a:pt x="27" y="0"/>
                    <a:pt x="35" y="5"/>
                    <a:pt x="34" y="14"/>
                  </a:cubicBezTo>
                  <a:lnTo>
                    <a:pt x="34" y="58"/>
                  </a:lnTo>
                  <a:close/>
                </a:path>
              </a:pathLst>
            </a:custGeom>
            <a:solidFill>
              <a:srgbClr val="FBD8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Freeform 1621"/>
            <p:cNvSpPr>
              <a:spLocks/>
            </p:cNvSpPr>
            <p:nvPr/>
          </p:nvSpPr>
          <p:spPr bwMode="auto">
            <a:xfrm>
              <a:off x="5112652" y="3809847"/>
              <a:ext cx="37065" cy="25272"/>
            </a:xfrm>
            <a:custGeom>
              <a:avLst/>
              <a:gdLst>
                <a:gd name="T0" fmla="*/ 0 w 25"/>
                <a:gd name="T1" fmla="*/ 7 h 17"/>
                <a:gd name="T2" fmla="*/ 7 w 25"/>
                <a:gd name="T3" fmla="*/ 1 h 17"/>
                <a:gd name="T4" fmla="*/ 18 w 25"/>
                <a:gd name="T5" fmla="*/ 0 h 17"/>
                <a:gd name="T6" fmla="*/ 25 w 25"/>
                <a:gd name="T7" fmla="*/ 7 h 17"/>
                <a:gd name="T8" fmla="*/ 25 w 25"/>
                <a:gd name="T9" fmla="*/ 11 h 17"/>
                <a:gd name="T10" fmla="*/ 13 w 25"/>
                <a:gd name="T11" fmla="*/ 17 h 17"/>
                <a:gd name="T12" fmla="*/ 0 w 25"/>
                <a:gd name="T13" fmla="*/ 12 h 17"/>
                <a:gd name="T14" fmla="*/ 0 w 25"/>
                <a:gd name="T15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7">
                  <a:moveTo>
                    <a:pt x="0" y="7"/>
                  </a:moveTo>
                  <a:cubicBezTo>
                    <a:pt x="0" y="4"/>
                    <a:pt x="3" y="1"/>
                    <a:pt x="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3"/>
                    <a:pt x="19" y="17"/>
                    <a:pt x="13" y="17"/>
                  </a:cubicBezTo>
                  <a:cubicBezTo>
                    <a:pt x="6" y="17"/>
                    <a:pt x="0" y="13"/>
                    <a:pt x="0" y="1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CE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549935" y="3795886"/>
            <a:ext cx="1212202" cy="584775"/>
            <a:chOff x="4549935" y="3832922"/>
            <a:chExt cx="1212202" cy="584775"/>
          </a:xfrm>
        </p:grpSpPr>
        <p:sp>
          <p:nvSpPr>
            <p:cNvPr id="917" name="Freeform 1591"/>
            <p:cNvSpPr>
              <a:spLocks/>
            </p:cNvSpPr>
            <p:nvPr/>
          </p:nvSpPr>
          <p:spPr bwMode="auto">
            <a:xfrm>
              <a:off x="4549935" y="3889874"/>
              <a:ext cx="1212202" cy="476176"/>
            </a:xfrm>
            <a:custGeom>
              <a:avLst/>
              <a:gdLst>
                <a:gd name="T0" fmla="*/ 743 w 743"/>
                <a:gd name="T1" fmla="*/ 91 h 443"/>
                <a:gd name="T2" fmla="*/ 743 w 743"/>
                <a:gd name="T3" fmla="*/ 0 h 443"/>
                <a:gd name="T4" fmla="*/ 652 w 743"/>
                <a:gd name="T5" fmla="*/ 0 h 443"/>
                <a:gd name="T6" fmla="*/ 91 w 743"/>
                <a:gd name="T7" fmla="*/ 0 h 443"/>
                <a:gd name="T8" fmla="*/ 0 w 743"/>
                <a:gd name="T9" fmla="*/ 0 h 443"/>
                <a:gd name="T10" fmla="*/ 0 w 743"/>
                <a:gd name="T11" fmla="*/ 352 h 443"/>
                <a:gd name="T12" fmla="*/ 0 w 743"/>
                <a:gd name="T13" fmla="*/ 352 h 443"/>
                <a:gd name="T14" fmla="*/ 0 w 743"/>
                <a:gd name="T15" fmla="*/ 443 h 443"/>
                <a:gd name="T16" fmla="*/ 91 w 743"/>
                <a:gd name="T17" fmla="*/ 443 h 443"/>
                <a:gd name="T18" fmla="*/ 652 w 743"/>
                <a:gd name="T19" fmla="*/ 443 h 443"/>
                <a:gd name="T20" fmla="*/ 743 w 743"/>
                <a:gd name="T21" fmla="*/ 443 h 443"/>
                <a:gd name="T22" fmla="*/ 743 w 743"/>
                <a:gd name="T23" fmla="*/ 91 h 443"/>
                <a:gd name="T24" fmla="*/ 743 w 743"/>
                <a:gd name="T25" fmla="*/ 91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3" h="443">
                  <a:moveTo>
                    <a:pt x="743" y="91"/>
                  </a:moveTo>
                  <a:lnTo>
                    <a:pt x="743" y="0"/>
                  </a:lnTo>
                  <a:lnTo>
                    <a:pt x="652" y="0"/>
                  </a:lnTo>
                  <a:lnTo>
                    <a:pt x="91" y="0"/>
                  </a:lnTo>
                  <a:lnTo>
                    <a:pt x="0" y="0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0" y="443"/>
                  </a:lnTo>
                  <a:lnTo>
                    <a:pt x="91" y="443"/>
                  </a:lnTo>
                  <a:lnTo>
                    <a:pt x="652" y="443"/>
                  </a:lnTo>
                  <a:lnTo>
                    <a:pt x="743" y="443"/>
                  </a:lnTo>
                  <a:lnTo>
                    <a:pt x="743" y="91"/>
                  </a:lnTo>
                  <a:lnTo>
                    <a:pt x="743" y="91"/>
                  </a:lnTo>
                  <a:close/>
                </a:path>
              </a:pathLst>
            </a:custGeom>
            <a:solidFill>
              <a:srgbClr val="F0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Rectangle 1593"/>
            <p:cNvSpPr>
              <a:spLocks noChangeArrowheads="1"/>
            </p:cNvSpPr>
            <p:nvPr/>
          </p:nvSpPr>
          <p:spPr bwMode="auto">
            <a:xfrm>
              <a:off x="4643437" y="3921885"/>
              <a:ext cx="1022668" cy="38876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TextBox 978"/>
            <p:cNvSpPr txBox="1"/>
            <p:nvPr/>
          </p:nvSpPr>
          <p:spPr>
            <a:xfrm>
              <a:off x="4872306" y="3961388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大工程</a:t>
              </a:r>
              <a:endPara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611450" y="3832922"/>
              <a:ext cx="40748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6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97" name="等腰三角形 996"/>
          <p:cNvSpPr/>
          <p:nvPr/>
        </p:nvSpPr>
        <p:spPr>
          <a:xfrm flipV="1">
            <a:off x="0" y="1162"/>
            <a:ext cx="9144000" cy="1130726"/>
          </a:xfrm>
          <a:prstGeom prst="triangle">
            <a:avLst>
              <a:gd name="adj" fmla="val 8298"/>
            </a:avLst>
          </a:prstGeom>
          <a:solidFill>
            <a:srgbClr val="00D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3" name="TextBox 132"/>
          <p:cNvSpPr txBox="1"/>
          <p:nvPr/>
        </p:nvSpPr>
        <p:spPr>
          <a:xfrm>
            <a:off x="3097453" y="123478"/>
            <a:ext cx="29867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是我们</a:t>
            </a:r>
            <a:endParaRPr lang="zh-CN" altLang="en-US" sz="24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994" name="TextBox 993"/>
          <p:cNvSpPr txBox="1"/>
          <p:nvPr/>
        </p:nvSpPr>
        <p:spPr>
          <a:xfrm>
            <a:off x="3083715" y="699542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跨越发展最关键一年</a:t>
            </a:r>
            <a:endParaRPr lang="zh-CN" altLang="en-US" sz="24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0202300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repeatCount="200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2.86508E-6 L 0.0743 -0.0268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4" y="-1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D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flipV="1">
            <a:off x="0" y="1162"/>
            <a:ext cx="9144000" cy="1130726"/>
          </a:xfrm>
          <a:prstGeom prst="triangle">
            <a:avLst>
              <a:gd name="adj" fmla="val 91419"/>
            </a:avLst>
          </a:prstGeom>
          <a:solidFill>
            <a:srgbClr val="00A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A779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38193" y="14535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公司地位日益牢固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2838189" y="606359"/>
            <a:ext cx="3467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关键</a:t>
            </a:r>
            <a:r>
              <a:rPr lang="zh-CN" altLang="en-US" sz="2400" dirty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数据</a:t>
            </a:r>
            <a:r>
              <a:rPr lang="zh-CN" altLang="en-US" sz="2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指标名列前茅</a:t>
            </a:r>
            <a:endParaRPr lang="zh-CN" altLang="en-US" sz="24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170" name="Freeform 1147"/>
          <p:cNvSpPr>
            <a:spLocks noEditPoints="1"/>
          </p:cNvSpPr>
          <p:nvPr/>
        </p:nvSpPr>
        <p:spPr bwMode="auto">
          <a:xfrm rot="2638433" flipV="1">
            <a:off x="2872580" y="1692966"/>
            <a:ext cx="3223316" cy="2980777"/>
          </a:xfrm>
          <a:custGeom>
            <a:avLst/>
            <a:gdLst>
              <a:gd name="T0" fmla="*/ 515 w 2297"/>
              <a:gd name="T1" fmla="*/ 2106 h 2124"/>
              <a:gd name="T2" fmla="*/ 1829 w 2297"/>
              <a:gd name="T3" fmla="*/ 2074 h 2124"/>
              <a:gd name="T4" fmla="*/ 1871 w 2297"/>
              <a:gd name="T5" fmla="*/ 2042 h 2124"/>
              <a:gd name="T6" fmla="*/ 414 w 2297"/>
              <a:gd name="T7" fmla="*/ 2009 h 2124"/>
              <a:gd name="T8" fmla="*/ 1924 w 2297"/>
              <a:gd name="T9" fmla="*/ 1996 h 2124"/>
              <a:gd name="T10" fmla="*/ 1962 w 2297"/>
              <a:gd name="T11" fmla="*/ 1935 h 2124"/>
              <a:gd name="T12" fmla="*/ 326 w 2297"/>
              <a:gd name="T13" fmla="*/ 1925 h 2124"/>
              <a:gd name="T14" fmla="*/ 267 w 2297"/>
              <a:gd name="T15" fmla="*/ 1884 h 2124"/>
              <a:gd name="T16" fmla="*/ 2062 w 2297"/>
              <a:gd name="T17" fmla="*/ 1816 h 2124"/>
              <a:gd name="T18" fmla="*/ 224 w 2297"/>
              <a:gd name="T19" fmla="*/ 1829 h 2124"/>
              <a:gd name="T20" fmla="*/ 174 w 2297"/>
              <a:gd name="T21" fmla="*/ 1756 h 2124"/>
              <a:gd name="T22" fmla="*/ 2152 w 2297"/>
              <a:gd name="T23" fmla="*/ 1708 h 2124"/>
              <a:gd name="T24" fmla="*/ 2177 w 2297"/>
              <a:gd name="T25" fmla="*/ 1662 h 2124"/>
              <a:gd name="T26" fmla="*/ 123 w 2297"/>
              <a:gd name="T27" fmla="*/ 1625 h 2124"/>
              <a:gd name="T28" fmla="*/ 2206 w 2297"/>
              <a:gd name="T29" fmla="*/ 1598 h 2124"/>
              <a:gd name="T30" fmla="*/ 2215 w 2297"/>
              <a:gd name="T31" fmla="*/ 1527 h 2124"/>
              <a:gd name="T32" fmla="*/ 78 w 2297"/>
              <a:gd name="T33" fmla="*/ 1513 h 2124"/>
              <a:gd name="T34" fmla="*/ 41 w 2297"/>
              <a:gd name="T35" fmla="*/ 1451 h 2124"/>
              <a:gd name="T36" fmla="*/ 2257 w 2297"/>
              <a:gd name="T37" fmla="*/ 1377 h 2124"/>
              <a:gd name="T38" fmla="*/ 24 w 2297"/>
              <a:gd name="T39" fmla="*/ 1383 h 2124"/>
              <a:gd name="T40" fmla="*/ 10 w 2297"/>
              <a:gd name="T41" fmla="*/ 1296 h 2124"/>
              <a:gd name="T42" fmla="*/ 2294 w 2297"/>
              <a:gd name="T43" fmla="*/ 1241 h 2124"/>
              <a:gd name="T44" fmla="*/ 2297 w 2297"/>
              <a:gd name="T45" fmla="*/ 1189 h 2124"/>
              <a:gd name="T46" fmla="*/ 18 w 2297"/>
              <a:gd name="T47" fmla="*/ 1156 h 2124"/>
              <a:gd name="T48" fmla="*/ 2279 w 2297"/>
              <a:gd name="T49" fmla="*/ 1119 h 2124"/>
              <a:gd name="T50" fmla="*/ 2274 w 2297"/>
              <a:gd name="T51" fmla="*/ 1033 h 2124"/>
              <a:gd name="T52" fmla="*/ 25 w 2297"/>
              <a:gd name="T53" fmla="*/ 1018 h 2124"/>
              <a:gd name="T54" fmla="*/ 33 w 2297"/>
              <a:gd name="T55" fmla="*/ 966 h 2124"/>
              <a:gd name="T56" fmla="*/ 2269 w 2297"/>
              <a:gd name="T57" fmla="*/ 892 h 2124"/>
              <a:gd name="T58" fmla="*/ 46 w 2297"/>
              <a:gd name="T59" fmla="*/ 898 h 2124"/>
              <a:gd name="T60" fmla="*/ 46 w 2297"/>
              <a:gd name="T61" fmla="*/ 826 h 2124"/>
              <a:gd name="T62" fmla="*/ 2235 w 2297"/>
              <a:gd name="T63" fmla="*/ 774 h 2124"/>
              <a:gd name="T64" fmla="*/ 2194 w 2297"/>
              <a:gd name="T65" fmla="*/ 715 h 2124"/>
              <a:gd name="T66" fmla="*/ 101 w 2297"/>
              <a:gd name="T67" fmla="*/ 678 h 2124"/>
              <a:gd name="T68" fmla="*/ 2165 w 2297"/>
              <a:gd name="T69" fmla="*/ 652 h 2124"/>
              <a:gd name="T70" fmla="*/ 2124 w 2297"/>
              <a:gd name="T71" fmla="*/ 575 h 2124"/>
              <a:gd name="T72" fmla="*/ 181 w 2297"/>
              <a:gd name="T73" fmla="*/ 563 h 2124"/>
              <a:gd name="T74" fmla="*/ 209 w 2297"/>
              <a:gd name="T75" fmla="*/ 519 h 2124"/>
              <a:gd name="T76" fmla="*/ 2060 w 2297"/>
              <a:gd name="T77" fmla="*/ 450 h 2124"/>
              <a:gd name="T78" fmla="*/ 249 w 2297"/>
              <a:gd name="T79" fmla="*/ 463 h 2124"/>
              <a:gd name="T80" fmla="*/ 280 w 2297"/>
              <a:gd name="T81" fmla="*/ 398 h 2124"/>
              <a:gd name="T82" fmla="*/ 1980 w 2297"/>
              <a:gd name="T83" fmla="*/ 356 h 2124"/>
              <a:gd name="T84" fmla="*/ 1918 w 2297"/>
              <a:gd name="T85" fmla="*/ 320 h 2124"/>
              <a:gd name="T86" fmla="*/ 391 w 2297"/>
              <a:gd name="T87" fmla="*/ 286 h 2124"/>
              <a:gd name="T88" fmla="*/ 1866 w 2297"/>
              <a:gd name="T89" fmla="*/ 274 h 2124"/>
              <a:gd name="T90" fmla="*/ 1797 w 2297"/>
              <a:gd name="T91" fmla="*/ 222 h 2124"/>
              <a:gd name="T92" fmla="*/ 512 w 2297"/>
              <a:gd name="T93" fmla="*/ 214 h 2124"/>
              <a:gd name="T94" fmla="*/ 555 w 2297"/>
              <a:gd name="T95" fmla="*/ 186 h 2124"/>
              <a:gd name="T96" fmla="*/ 1688 w 2297"/>
              <a:gd name="T97" fmla="*/ 134 h 2124"/>
              <a:gd name="T98" fmla="*/ 616 w 2297"/>
              <a:gd name="T99" fmla="*/ 151 h 2124"/>
              <a:gd name="T100" fmla="*/ 670 w 2297"/>
              <a:gd name="T101" fmla="*/ 104 h 2124"/>
              <a:gd name="T102" fmla="*/ 1577 w 2297"/>
              <a:gd name="T103" fmla="*/ 83 h 2124"/>
              <a:gd name="T104" fmla="*/ 1505 w 2297"/>
              <a:gd name="T105" fmla="*/ 75 h 2124"/>
              <a:gd name="T106" fmla="*/ 819 w 2297"/>
              <a:gd name="T107" fmla="*/ 49 h 2124"/>
              <a:gd name="T108" fmla="*/ 1439 w 2297"/>
              <a:gd name="T109" fmla="*/ 55 h 2124"/>
              <a:gd name="T110" fmla="*/ 1354 w 2297"/>
              <a:gd name="T111" fmla="*/ 36 h 2124"/>
              <a:gd name="T112" fmla="*/ 958 w 2297"/>
              <a:gd name="T113" fmla="*/ 34 h 2124"/>
              <a:gd name="T114" fmla="*/ 1010 w 2297"/>
              <a:gd name="T115" fmla="*/ 26 h 2124"/>
              <a:gd name="T116" fmla="*/ 1218 w 2297"/>
              <a:gd name="T117" fmla="*/ 2 h 2124"/>
              <a:gd name="T118" fmla="*/ 1079 w 2297"/>
              <a:gd name="T119" fmla="*/ 20 h 2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97" h="2124">
                <a:moveTo>
                  <a:pt x="1756" y="2124"/>
                </a:moveTo>
                <a:cubicBezTo>
                  <a:pt x="1747" y="2109"/>
                  <a:pt x="1747" y="2109"/>
                  <a:pt x="1747" y="2109"/>
                </a:cubicBezTo>
                <a:cubicBezTo>
                  <a:pt x="1752" y="2106"/>
                  <a:pt x="1757" y="2103"/>
                  <a:pt x="1762" y="2100"/>
                </a:cubicBezTo>
                <a:cubicBezTo>
                  <a:pt x="1771" y="2114"/>
                  <a:pt x="1771" y="2114"/>
                  <a:pt x="1771" y="2114"/>
                </a:cubicBezTo>
                <a:cubicBezTo>
                  <a:pt x="1766" y="2117"/>
                  <a:pt x="1761" y="2121"/>
                  <a:pt x="1756" y="2124"/>
                </a:cubicBezTo>
                <a:moveTo>
                  <a:pt x="529" y="2116"/>
                </a:moveTo>
                <a:cubicBezTo>
                  <a:pt x="525" y="2113"/>
                  <a:pt x="520" y="2110"/>
                  <a:pt x="515" y="2106"/>
                </a:cubicBezTo>
                <a:cubicBezTo>
                  <a:pt x="524" y="2092"/>
                  <a:pt x="524" y="2092"/>
                  <a:pt x="524" y="2092"/>
                </a:cubicBezTo>
                <a:cubicBezTo>
                  <a:pt x="529" y="2095"/>
                  <a:pt x="534" y="2098"/>
                  <a:pt x="539" y="2101"/>
                </a:cubicBezTo>
                <a:cubicBezTo>
                  <a:pt x="529" y="2116"/>
                  <a:pt x="529" y="2116"/>
                  <a:pt x="529" y="2116"/>
                </a:cubicBezTo>
                <a:moveTo>
                  <a:pt x="1815" y="2085"/>
                </a:moveTo>
                <a:cubicBezTo>
                  <a:pt x="1805" y="2070"/>
                  <a:pt x="1805" y="2070"/>
                  <a:pt x="1805" y="2070"/>
                </a:cubicBezTo>
                <a:cubicBezTo>
                  <a:pt x="1809" y="2067"/>
                  <a:pt x="1814" y="2064"/>
                  <a:pt x="1819" y="2060"/>
                </a:cubicBezTo>
                <a:cubicBezTo>
                  <a:pt x="1829" y="2074"/>
                  <a:pt x="1829" y="2074"/>
                  <a:pt x="1829" y="2074"/>
                </a:cubicBezTo>
                <a:cubicBezTo>
                  <a:pt x="1824" y="2078"/>
                  <a:pt x="1819" y="2081"/>
                  <a:pt x="1815" y="2085"/>
                </a:cubicBezTo>
                <a:moveTo>
                  <a:pt x="472" y="2076"/>
                </a:moveTo>
                <a:cubicBezTo>
                  <a:pt x="467" y="2073"/>
                  <a:pt x="462" y="2069"/>
                  <a:pt x="457" y="2066"/>
                </a:cubicBezTo>
                <a:cubicBezTo>
                  <a:pt x="468" y="2052"/>
                  <a:pt x="468" y="2052"/>
                  <a:pt x="468" y="2052"/>
                </a:cubicBezTo>
                <a:cubicBezTo>
                  <a:pt x="473" y="2055"/>
                  <a:pt x="477" y="2059"/>
                  <a:pt x="482" y="2062"/>
                </a:cubicBezTo>
                <a:cubicBezTo>
                  <a:pt x="472" y="2076"/>
                  <a:pt x="472" y="2076"/>
                  <a:pt x="472" y="2076"/>
                </a:cubicBezTo>
                <a:moveTo>
                  <a:pt x="1871" y="2042"/>
                </a:moveTo>
                <a:cubicBezTo>
                  <a:pt x="1860" y="2029"/>
                  <a:pt x="1860" y="2029"/>
                  <a:pt x="1860" y="2029"/>
                </a:cubicBezTo>
                <a:cubicBezTo>
                  <a:pt x="1864" y="2025"/>
                  <a:pt x="1869" y="2021"/>
                  <a:pt x="1873" y="2018"/>
                </a:cubicBezTo>
                <a:cubicBezTo>
                  <a:pt x="1884" y="2031"/>
                  <a:pt x="1884" y="2031"/>
                  <a:pt x="1884" y="2031"/>
                </a:cubicBezTo>
                <a:cubicBezTo>
                  <a:pt x="1880" y="2035"/>
                  <a:pt x="1875" y="2038"/>
                  <a:pt x="1871" y="2042"/>
                </a:cubicBezTo>
                <a:moveTo>
                  <a:pt x="416" y="2033"/>
                </a:moveTo>
                <a:cubicBezTo>
                  <a:pt x="412" y="2029"/>
                  <a:pt x="407" y="2026"/>
                  <a:pt x="403" y="2022"/>
                </a:cubicBezTo>
                <a:cubicBezTo>
                  <a:pt x="414" y="2009"/>
                  <a:pt x="414" y="2009"/>
                  <a:pt x="414" y="2009"/>
                </a:cubicBezTo>
                <a:cubicBezTo>
                  <a:pt x="418" y="2012"/>
                  <a:pt x="423" y="2016"/>
                  <a:pt x="427" y="2020"/>
                </a:cubicBezTo>
                <a:cubicBezTo>
                  <a:pt x="416" y="2033"/>
                  <a:pt x="416" y="2033"/>
                  <a:pt x="416" y="2033"/>
                </a:cubicBezTo>
                <a:moveTo>
                  <a:pt x="1924" y="1996"/>
                </a:moveTo>
                <a:cubicBezTo>
                  <a:pt x="1912" y="1983"/>
                  <a:pt x="1912" y="1983"/>
                  <a:pt x="1912" y="1983"/>
                </a:cubicBezTo>
                <a:cubicBezTo>
                  <a:pt x="1916" y="1979"/>
                  <a:pt x="1921" y="1976"/>
                  <a:pt x="1925" y="1972"/>
                </a:cubicBezTo>
                <a:cubicBezTo>
                  <a:pt x="1937" y="1984"/>
                  <a:pt x="1937" y="1984"/>
                  <a:pt x="1937" y="1984"/>
                </a:cubicBezTo>
                <a:cubicBezTo>
                  <a:pt x="1933" y="1988"/>
                  <a:pt x="1928" y="1992"/>
                  <a:pt x="1924" y="1996"/>
                </a:cubicBezTo>
                <a:moveTo>
                  <a:pt x="363" y="1987"/>
                </a:moveTo>
                <a:cubicBezTo>
                  <a:pt x="359" y="1983"/>
                  <a:pt x="355" y="1979"/>
                  <a:pt x="351" y="1975"/>
                </a:cubicBezTo>
                <a:cubicBezTo>
                  <a:pt x="363" y="1962"/>
                  <a:pt x="363" y="1962"/>
                  <a:pt x="363" y="1962"/>
                </a:cubicBezTo>
                <a:cubicBezTo>
                  <a:pt x="367" y="1966"/>
                  <a:pt x="371" y="1970"/>
                  <a:pt x="375" y="1974"/>
                </a:cubicBezTo>
                <a:cubicBezTo>
                  <a:pt x="363" y="1987"/>
                  <a:pt x="363" y="1987"/>
                  <a:pt x="363" y="1987"/>
                </a:cubicBezTo>
                <a:moveTo>
                  <a:pt x="1974" y="1947"/>
                </a:moveTo>
                <a:cubicBezTo>
                  <a:pt x="1962" y="1935"/>
                  <a:pt x="1962" y="1935"/>
                  <a:pt x="1962" y="1935"/>
                </a:cubicBezTo>
                <a:cubicBezTo>
                  <a:pt x="1966" y="1931"/>
                  <a:pt x="1970" y="1927"/>
                  <a:pt x="1974" y="1923"/>
                </a:cubicBezTo>
                <a:cubicBezTo>
                  <a:pt x="1986" y="1934"/>
                  <a:pt x="1986" y="1934"/>
                  <a:pt x="1986" y="1934"/>
                </a:cubicBezTo>
                <a:cubicBezTo>
                  <a:pt x="1982" y="1939"/>
                  <a:pt x="1978" y="1943"/>
                  <a:pt x="1974" y="1947"/>
                </a:cubicBezTo>
                <a:moveTo>
                  <a:pt x="314" y="1937"/>
                </a:moveTo>
                <a:cubicBezTo>
                  <a:pt x="310" y="1933"/>
                  <a:pt x="306" y="1928"/>
                  <a:pt x="302" y="1924"/>
                </a:cubicBezTo>
                <a:cubicBezTo>
                  <a:pt x="315" y="1912"/>
                  <a:pt x="315" y="1912"/>
                  <a:pt x="315" y="1912"/>
                </a:cubicBezTo>
                <a:cubicBezTo>
                  <a:pt x="318" y="1917"/>
                  <a:pt x="322" y="1921"/>
                  <a:pt x="326" y="1925"/>
                </a:cubicBezTo>
                <a:cubicBezTo>
                  <a:pt x="314" y="1937"/>
                  <a:pt x="314" y="1937"/>
                  <a:pt x="314" y="1937"/>
                </a:cubicBezTo>
                <a:moveTo>
                  <a:pt x="2022" y="1895"/>
                </a:moveTo>
                <a:cubicBezTo>
                  <a:pt x="2008" y="1884"/>
                  <a:pt x="2008" y="1884"/>
                  <a:pt x="2008" y="1884"/>
                </a:cubicBezTo>
                <a:cubicBezTo>
                  <a:pt x="2012" y="1880"/>
                  <a:pt x="2016" y="1875"/>
                  <a:pt x="2020" y="1871"/>
                </a:cubicBezTo>
                <a:cubicBezTo>
                  <a:pt x="2033" y="1882"/>
                  <a:pt x="2033" y="1882"/>
                  <a:pt x="2033" y="1882"/>
                </a:cubicBezTo>
                <a:cubicBezTo>
                  <a:pt x="2029" y="1886"/>
                  <a:pt x="2025" y="1891"/>
                  <a:pt x="2022" y="1895"/>
                </a:cubicBezTo>
                <a:moveTo>
                  <a:pt x="267" y="1884"/>
                </a:moveTo>
                <a:cubicBezTo>
                  <a:pt x="263" y="1880"/>
                  <a:pt x="260" y="1875"/>
                  <a:pt x="256" y="1871"/>
                </a:cubicBezTo>
                <a:cubicBezTo>
                  <a:pt x="269" y="1860"/>
                  <a:pt x="269" y="1860"/>
                  <a:pt x="269" y="1860"/>
                </a:cubicBezTo>
                <a:cubicBezTo>
                  <a:pt x="273" y="1864"/>
                  <a:pt x="277" y="1869"/>
                  <a:pt x="280" y="1873"/>
                </a:cubicBezTo>
                <a:cubicBezTo>
                  <a:pt x="267" y="1884"/>
                  <a:pt x="267" y="1884"/>
                  <a:pt x="267" y="1884"/>
                </a:cubicBezTo>
                <a:moveTo>
                  <a:pt x="2066" y="1841"/>
                </a:moveTo>
                <a:cubicBezTo>
                  <a:pt x="2052" y="1830"/>
                  <a:pt x="2052" y="1830"/>
                  <a:pt x="2052" y="1830"/>
                </a:cubicBezTo>
                <a:cubicBezTo>
                  <a:pt x="2055" y="1825"/>
                  <a:pt x="2059" y="1821"/>
                  <a:pt x="2062" y="1816"/>
                </a:cubicBezTo>
                <a:cubicBezTo>
                  <a:pt x="2076" y="1826"/>
                  <a:pt x="2076" y="1826"/>
                  <a:pt x="2076" y="1826"/>
                </a:cubicBezTo>
                <a:cubicBezTo>
                  <a:pt x="2073" y="1831"/>
                  <a:pt x="2069" y="1836"/>
                  <a:pt x="2066" y="1841"/>
                </a:cubicBezTo>
                <a:moveTo>
                  <a:pt x="224" y="1829"/>
                </a:moveTo>
                <a:cubicBezTo>
                  <a:pt x="220" y="1824"/>
                  <a:pt x="217" y="1820"/>
                  <a:pt x="213" y="1815"/>
                </a:cubicBezTo>
                <a:cubicBezTo>
                  <a:pt x="227" y="1805"/>
                  <a:pt x="227" y="1805"/>
                  <a:pt x="227" y="1805"/>
                </a:cubicBezTo>
                <a:cubicBezTo>
                  <a:pt x="231" y="1809"/>
                  <a:pt x="234" y="1814"/>
                  <a:pt x="238" y="1819"/>
                </a:cubicBezTo>
                <a:cubicBezTo>
                  <a:pt x="224" y="1829"/>
                  <a:pt x="224" y="1829"/>
                  <a:pt x="224" y="1829"/>
                </a:cubicBezTo>
                <a:moveTo>
                  <a:pt x="2106" y="1783"/>
                </a:moveTo>
                <a:cubicBezTo>
                  <a:pt x="2092" y="1774"/>
                  <a:pt x="2092" y="1774"/>
                  <a:pt x="2092" y="1774"/>
                </a:cubicBezTo>
                <a:cubicBezTo>
                  <a:pt x="2095" y="1769"/>
                  <a:pt x="2098" y="1764"/>
                  <a:pt x="2101" y="1759"/>
                </a:cubicBezTo>
                <a:cubicBezTo>
                  <a:pt x="2116" y="1769"/>
                  <a:pt x="2116" y="1769"/>
                  <a:pt x="2116" y="1769"/>
                </a:cubicBezTo>
                <a:cubicBezTo>
                  <a:pt x="2113" y="1773"/>
                  <a:pt x="2110" y="1778"/>
                  <a:pt x="2106" y="1783"/>
                </a:cubicBezTo>
                <a:moveTo>
                  <a:pt x="184" y="1771"/>
                </a:moveTo>
                <a:cubicBezTo>
                  <a:pt x="180" y="1766"/>
                  <a:pt x="177" y="1761"/>
                  <a:pt x="174" y="1756"/>
                </a:cubicBezTo>
                <a:cubicBezTo>
                  <a:pt x="189" y="1747"/>
                  <a:pt x="189" y="1747"/>
                  <a:pt x="189" y="1747"/>
                </a:cubicBezTo>
                <a:cubicBezTo>
                  <a:pt x="192" y="1752"/>
                  <a:pt x="195" y="1757"/>
                  <a:pt x="198" y="1762"/>
                </a:cubicBezTo>
                <a:cubicBezTo>
                  <a:pt x="184" y="1771"/>
                  <a:pt x="184" y="1771"/>
                  <a:pt x="184" y="1771"/>
                </a:cubicBezTo>
                <a:moveTo>
                  <a:pt x="2143" y="1724"/>
                </a:moveTo>
                <a:cubicBezTo>
                  <a:pt x="2128" y="1715"/>
                  <a:pt x="2128" y="1715"/>
                  <a:pt x="2128" y="1715"/>
                </a:cubicBezTo>
                <a:cubicBezTo>
                  <a:pt x="2131" y="1710"/>
                  <a:pt x="2134" y="1705"/>
                  <a:pt x="2137" y="1700"/>
                </a:cubicBezTo>
                <a:cubicBezTo>
                  <a:pt x="2152" y="1708"/>
                  <a:pt x="2152" y="1708"/>
                  <a:pt x="2152" y="1708"/>
                </a:cubicBezTo>
                <a:cubicBezTo>
                  <a:pt x="2149" y="1713"/>
                  <a:pt x="2146" y="1719"/>
                  <a:pt x="2143" y="1724"/>
                </a:cubicBezTo>
                <a:moveTo>
                  <a:pt x="147" y="1711"/>
                </a:moveTo>
                <a:cubicBezTo>
                  <a:pt x="144" y="1706"/>
                  <a:pt x="142" y="1701"/>
                  <a:pt x="139" y="1696"/>
                </a:cubicBezTo>
                <a:cubicBezTo>
                  <a:pt x="154" y="1687"/>
                  <a:pt x="154" y="1687"/>
                  <a:pt x="154" y="1687"/>
                </a:cubicBezTo>
                <a:cubicBezTo>
                  <a:pt x="157" y="1692"/>
                  <a:pt x="160" y="1697"/>
                  <a:pt x="162" y="1702"/>
                </a:cubicBezTo>
                <a:cubicBezTo>
                  <a:pt x="147" y="1711"/>
                  <a:pt x="147" y="1711"/>
                  <a:pt x="147" y="1711"/>
                </a:cubicBezTo>
                <a:moveTo>
                  <a:pt x="2177" y="1662"/>
                </a:moveTo>
                <a:cubicBezTo>
                  <a:pt x="2161" y="1654"/>
                  <a:pt x="2161" y="1654"/>
                  <a:pt x="2161" y="1654"/>
                </a:cubicBezTo>
                <a:cubicBezTo>
                  <a:pt x="2164" y="1649"/>
                  <a:pt x="2166" y="1644"/>
                  <a:pt x="2169" y="1639"/>
                </a:cubicBezTo>
                <a:cubicBezTo>
                  <a:pt x="2184" y="1646"/>
                  <a:pt x="2184" y="1646"/>
                  <a:pt x="2184" y="1646"/>
                </a:cubicBezTo>
                <a:cubicBezTo>
                  <a:pt x="2182" y="1651"/>
                  <a:pt x="2179" y="1657"/>
                  <a:pt x="2177" y="1662"/>
                </a:cubicBezTo>
                <a:moveTo>
                  <a:pt x="115" y="1649"/>
                </a:moveTo>
                <a:cubicBezTo>
                  <a:pt x="112" y="1643"/>
                  <a:pt x="110" y="1638"/>
                  <a:pt x="107" y="1633"/>
                </a:cubicBezTo>
                <a:cubicBezTo>
                  <a:pt x="123" y="1625"/>
                  <a:pt x="123" y="1625"/>
                  <a:pt x="123" y="1625"/>
                </a:cubicBezTo>
                <a:cubicBezTo>
                  <a:pt x="125" y="1631"/>
                  <a:pt x="128" y="1636"/>
                  <a:pt x="130" y="1641"/>
                </a:cubicBezTo>
                <a:cubicBezTo>
                  <a:pt x="115" y="1649"/>
                  <a:pt x="115" y="1649"/>
                  <a:pt x="115" y="1649"/>
                </a:cubicBezTo>
                <a:moveTo>
                  <a:pt x="2206" y="1598"/>
                </a:moveTo>
                <a:cubicBezTo>
                  <a:pt x="2190" y="1591"/>
                  <a:pt x="2190" y="1591"/>
                  <a:pt x="2190" y="1591"/>
                </a:cubicBezTo>
                <a:cubicBezTo>
                  <a:pt x="2192" y="1586"/>
                  <a:pt x="2194" y="1581"/>
                  <a:pt x="2197" y="1575"/>
                </a:cubicBezTo>
                <a:cubicBezTo>
                  <a:pt x="2213" y="1582"/>
                  <a:pt x="2213" y="1582"/>
                  <a:pt x="2213" y="1582"/>
                </a:cubicBezTo>
                <a:cubicBezTo>
                  <a:pt x="2211" y="1587"/>
                  <a:pt x="2208" y="1593"/>
                  <a:pt x="2206" y="1598"/>
                </a:cubicBezTo>
                <a:moveTo>
                  <a:pt x="86" y="1584"/>
                </a:moveTo>
                <a:cubicBezTo>
                  <a:pt x="84" y="1579"/>
                  <a:pt x="81" y="1573"/>
                  <a:pt x="79" y="1568"/>
                </a:cubicBezTo>
                <a:cubicBezTo>
                  <a:pt x="96" y="1562"/>
                  <a:pt x="96" y="1562"/>
                  <a:pt x="96" y="1562"/>
                </a:cubicBezTo>
                <a:cubicBezTo>
                  <a:pt x="98" y="1567"/>
                  <a:pt x="100" y="1572"/>
                  <a:pt x="102" y="1578"/>
                </a:cubicBezTo>
                <a:cubicBezTo>
                  <a:pt x="86" y="1584"/>
                  <a:pt x="86" y="1584"/>
                  <a:pt x="86" y="1584"/>
                </a:cubicBezTo>
                <a:moveTo>
                  <a:pt x="2232" y="1533"/>
                </a:moveTo>
                <a:cubicBezTo>
                  <a:pt x="2215" y="1527"/>
                  <a:pt x="2215" y="1527"/>
                  <a:pt x="2215" y="1527"/>
                </a:cubicBezTo>
                <a:cubicBezTo>
                  <a:pt x="2217" y="1522"/>
                  <a:pt x="2219" y="1516"/>
                  <a:pt x="2221" y="1511"/>
                </a:cubicBezTo>
                <a:cubicBezTo>
                  <a:pt x="2237" y="1516"/>
                  <a:pt x="2237" y="1516"/>
                  <a:pt x="2237" y="1516"/>
                </a:cubicBezTo>
                <a:cubicBezTo>
                  <a:pt x="2235" y="1522"/>
                  <a:pt x="2234" y="1527"/>
                  <a:pt x="2232" y="1533"/>
                </a:cubicBezTo>
                <a:moveTo>
                  <a:pt x="61" y="1518"/>
                </a:moveTo>
                <a:cubicBezTo>
                  <a:pt x="59" y="1513"/>
                  <a:pt x="57" y="1507"/>
                  <a:pt x="56" y="1502"/>
                </a:cubicBezTo>
                <a:cubicBezTo>
                  <a:pt x="72" y="1496"/>
                  <a:pt x="72" y="1496"/>
                  <a:pt x="72" y="1496"/>
                </a:cubicBezTo>
                <a:cubicBezTo>
                  <a:pt x="74" y="1502"/>
                  <a:pt x="76" y="1507"/>
                  <a:pt x="78" y="1513"/>
                </a:cubicBezTo>
                <a:cubicBezTo>
                  <a:pt x="61" y="1518"/>
                  <a:pt x="61" y="1518"/>
                  <a:pt x="61" y="1518"/>
                </a:cubicBezTo>
                <a:moveTo>
                  <a:pt x="2253" y="1466"/>
                </a:moveTo>
                <a:cubicBezTo>
                  <a:pt x="2236" y="1461"/>
                  <a:pt x="2236" y="1461"/>
                  <a:pt x="2236" y="1461"/>
                </a:cubicBezTo>
                <a:cubicBezTo>
                  <a:pt x="2238" y="1455"/>
                  <a:pt x="2239" y="1450"/>
                  <a:pt x="2241" y="1444"/>
                </a:cubicBezTo>
                <a:cubicBezTo>
                  <a:pt x="2258" y="1449"/>
                  <a:pt x="2258" y="1449"/>
                  <a:pt x="2258" y="1449"/>
                </a:cubicBezTo>
                <a:cubicBezTo>
                  <a:pt x="2256" y="1455"/>
                  <a:pt x="2255" y="1460"/>
                  <a:pt x="2253" y="1466"/>
                </a:cubicBezTo>
                <a:moveTo>
                  <a:pt x="41" y="1451"/>
                </a:moveTo>
                <a:cubicBezTo>
                  <a:pt x="39" y="1445"/>
                  <a:pt x="38" y="1440"/>
                  <a:pt x="36" y="1434"/>
                </a:cubicBezTo>
                <a:cubicBezTo>
                  <a:pt x="53" y="1430"/>
                  <a:pt x="53" y="1430"/>
                  <a:pt x="53" y="1430"/>
                </a:cubicBezTo>
                <a:cubicBezTo>
                  <a:pt x="54" y="1435"/>
                  <a:pt x="56" y="1441"/>
                  <a:pt x="57" y="1446"/>
                </a:cubicBezTo>
                <a:cubicBezTo>
                  <a:pt x="41" y="1451"/>
                  <a:pt x="41" y="1451"/>
                  <a:pt x="41" y="1451"/>
                </a:cubicBezTo>
                <a:moveTo>
                  <a:pt x="2270" y="1398"/>
                </a:moveTo>
                <a:cubicBezTo>
                  <a:pt x="2253" y="1394"/>
                  <a:pt x="2253" y="1394"/>
                  <a:pt x="2253" y="1394"/>
                </a:cubicBezTo>
                <a:cubicBezTo>
                  <a:pt x="2255" y="1388"/>
                  <a:pt x="2256" y="1383"/>
                  <a:pt x="2257" y="1377"/>
                </a:cubicBezTo>
                <a:cubicBezTo>
                  <a:pt x="2274" y="1381"/>
                  <a:pt x="2274" y="1381"/>
                  <a:pt x="2274" y="1381"/>
                </a:cubicBezTo>
                <a:cubicBezTo>
                  <a:pt x="2273" y="1386"/>
                  <a:pt x="2272" y="1392"/>
                  <a:pt x="2270" y="1398"/>
                </a:cubicBezTo>
                <a:moveTo>
                  <a:pt x="24" y="1383"/>
                </a:moveTo>
                <a:cubicBezTo>
                  <a:pt x="23" y="1377"/>
                  <a:pt x="22" y="1371"/>
                  <a:pt x="21" y="1365"/>
                </a:cubicBezTo>
                <a:cubicBezTo>
                  <a:pt x="38" y="1362"/>
                  <a:pt x="38" y="1362"/>
                  <a:pt x="38" y="1362"/>
                </a:cubicBezTo>
                <a:cubicBezTo>
                  <a:pt x="39" y="1368"/>
                  <a:pt x="40" y="1373"/>
                  <a:pt x="41" y="1379"/>
                </a:cubicBezTo>
                <a:cubicBezTo>
                  <a:pt x="24" y="1383"/>
                  <a:pt x="24" y="1383"/>
                  <a:pt x="24" y="1383"/>
                </a:cubicBezTo>
                <a:moveTo>
                  <a:pt x="2283" y="1329"/>
                </a:moveTo>
                <a:cubicBezTo>
                  <a:pt x="2266" y="1326"/>
                  <a:pt x="2266" y="1326"/>
                  <a:pt x="2266" y="1326"/>
                </a:cubicBezTo>
                <a:cubicBezTo>
                  <a:pt x="2267" y="1320"/>
                  <a:pt x="2268" y="1315"/>
                  <a:pt x="2269" y="1309"/>
                </a:cubicBezTo>
                <a:cubicBezTo>
                  <a:pt x="2286" y="1311"/>
                  <a:pt x="2286" y="1311"/>
                  <a:pt x="2286" y="1311"/>
                </a:cubicBezTo>
                <a:cubicBezTo>
                  <a:pt x="2285" y="1317"/>
                  <a:pt x="2284" y="1323"/>
                  <a:pt x="2283" y="1329"/>
                </a:cubicBezTo>
                <a:moveTo>
                  <a:pt x="12" y="1313"/>
                </a:moveTo>
                <a:cubicBezTo>
                  <a:pt x="11" y="1308"/>
                  <a:pt x="11" y="1302"/>
                  <a:pt x="10" y="1296"/>
                </a:cubicBezTo>
                <a:cubicBezTo>
                  <a:pt x="27" y="1294"/>
                  <a:pt x="27" y="1294"/>
                  <a:pt x="27" y="1294"/>
                </a:cubicBezTo>
                <a:cubicBezTo>
                  <a:pt x="28" y="1300"/>
                  <a:pt x="29" y="1305"/>
                  <a:pt x="29" y="1311"/>
                </a:cubicBezTo>
                <a:cubicBezTo>
                  <a:pt x="12" y="1313"/>
                  <a:pt x="12" y="1313"/>
                  <a:pt x="12" y="1313"/>
                </a:cubicBezTo>
                <a:moveTo>
                  <a:pt x="2292" y="1259"/>
                </a:moveTo>
                <a:cubicBezTo>
                  <a:pt x="2275" y="1257"/>
                  <a:pt x="2275" y="1257"/>
                  <a:pt x="2275" y="1257"/>
                </a:cubicBezTo>
                <a:cubicBezTo>
                  <a:pt x="2275" y="1252"/>
                  <a:pt x="2276" y="1246"/>
                  <a:pt x="2276" y="1240"/>
                </a:cubicBezTo>
                <a:cubicBezTo>
                  <a:pt x="2294" y="1241"/>
                  <a:pt x="2294" y="1241"/>
                  <a:pt x="2294" y="1241"/>
                </a:cubicBezTo>
                <a:cubicBezTo>
                  <a:pt x="2293" y="1247"/>
                  <a:pt x="2293" y="1253"/>
                  <a:pt x="2292" y="1259"/>
                </a:cubicBezTo>
                <a:moveTo>
                  <a:pt x="4" y="1244"/>
                </a:moveTo>
                <a:cubicBezTo>
                  <a:pt x="4" y="1238"/>
                  <a:pt x="3" y="1232"/>
                  <a:pt x="3" y="1226"/>
                </a:cubicBezTo>
                <a:cubicBezTo>
                  <a:pt x="20" y="1225"/>
                  <a:pt x="20" y="1225"/>
                  <a:pt x="20" y="1225"/>
                </a:cubicBezTo>
                <a:cubicBezTo>
                  <a:pt x="21" y="1231"/>
                  <a:pt x="21" y="1236"/>
                  <a:pt x="22" y="1242"/>
                </a:cubicBezTo>
                <a:cubicBezTo>
                  <a:pt x="4" y="1244"/>
                  <a:pt x="4" y="1244"/>
                  <a:pt x="4" y="1244"/>
                </a:cubicBezTo>
                <a:moveTo>
                  <a:pt x="2297" y="1189"/>
                </a:moveTo>
                <a:cubicBezTo>
                  <a:pt x="2279" y="1188"/>
                  <a:pt x="2279" y="1188"/>
                  <a:pt x="2279" y="1188"/>
                </a:cubicBezTo>
                <a:cubicBezTo>
                  <a:pt x="2279" y="1182"/>
                  <a:pt x="2280" y="1177"/>
                  <a:pt x="2280" y="1171"/>
                </a:cubicBezTo>
                <a:cubicBezTo>
                  <a:pt x="2297" y="1171"/>
                  <a:pt x="2297" y="1171"/>
                  <a:pt x="2297" y="1171"/>
                </a:cubicBezTo>
                <a:cubicBezTo>
                  <a:pt x="2297" y="1177"/>
                  <a:pt x="2297" y="1183"/>
                  <a:pt x="2297" y="1189"/>
                </a:cubicBezTo>
                <a:moveTo>
                  <a:pt x="1" y="1173"/>
                </a:moveTo>
                <a:cubicBezTo>
                  <a:pt x="1" y="1168"/>
                  <a:pt x="0" y="1162"/>
                  <a:pt x="0" y="1156"/>
                </a:cubicBezTo>
                <a:cubicBezTo>
                  <a:pt x="18" y="1156"/>
                  <a:pt x="18" y="1156"/>
                  <a:pt x="18" y="1156"/>
                </a:cubicBezTo>
                <a:cubicBezTo>
                  <a:pt x="18" y="1161"/>
                  <a:pt x="18" y="1167"/>
                  <a:pt x="18" y="1173"/>
                </a:cubicBezTo>
                <a:cubicBezTo>
                  <a:pt x="1" y="1173"/>
                  <a:pt x="1" y="1173"/>
                  <a:pt x="1" y="1173"/>
                </a:cubicBezTo>
                <a:moveTo>
                  <a:pt x="2279" y="1119"/>
                </a:moveTo>
                <a:cubicBezTo>
                  <a:pt x="2279" y="1113"/>
                  <a:pt x="2279" y="1107"/>
                  <a:pt x="2279" y="1102"/>
                </a:cubicBezTo>
                <a:cubicBezTo>
                  <a:pt x="2296" y="1101"/>
                  <a:pt x="2296" y="1101"/>
                  <a:pt x="2296" y="1101"/>
                </a:cubicBezTo>
                <a:cubicBezTo>
                  <a:pt x="2297" y="1107"/>
                  <a:pt x="2297" y="1113"/>
                  <a:pt x="2297" y="1119"/>
                </a:cubicBezTo>
                <a:cubicBezTo>
                  <a:pt x="2279" y="1119"/>
                  <a:pt x="2279" y="1119"/>
                  <a:pt x="2279" y="1119"/>
                </a:cubicBezTo>
                <a:moveTo>
                  <a:pt x="19" y="1104"/>
                </a:moveTo>
                <a:cubicBezTo>
                  <a:pt x="1" y="1103"/>
                  <a:pt x="1" y="1103"/>
                  <a:pt x="1" y="1103"/>
                </a:cubicBezTo>
                <a:cubicBezTo>
                  <a:pt x="2" y="1097"/>
                  <a:pt x="2" y="1091"/>
                  <a:pt x="2" y="1086"/>
                </a:cubicBezTo>
                <a:cubicBezTo>
                  <a:pt x="20" y="1087"/>
                  <a:pt x="20" y="1087"/>
                  <a:pt x="20" y="1087"/>
                </a:cubicBezTo>
                <a:cubicBezTo>
                  <a:pt x="19" y="1092"/>
                  <a:pt x="19" y="1098"/>
                  <a:pt x="19" y="1104"/>
                </a:cubicBezTo>
                <a:moveTo>
                  <a:pt x="2276" y="1050"/>
                </a:moveTo>
                <a:cubicBezTo>
                  <a:pt x="2275" y="1044"/>
                  <a:pt x="2275" y="1038"/>
                  <a:pt x="2274" y="1033"/>
                </a:cubicBezTo>
                <a:cubicBezTo>
                  <a:pt x="2291" y="1031"/>
                  <a:pt x="2291" y="1031"/>
                  <a:pt x="2291" y="1031"/>
                </a:cubicBezTo>
                <a:cubicBezTo>
                  <a:pt x="2292" y="1037"/>
                  <a:pt x="2292" y="1043"/>
                  <a:pt x="2293" y="1048"/>
                </a:cubicBezTo>
                <a:cubicBezTo>
                  <a:pt x="2276" y="1050"/>
                  <a:pt x="2276" y="1050"/>
                  <a:pt x="2276" y="1050"/>
                </a:cubicBezTo>
                <a:moveTo>
                  <a:pt x="24" y="1035"/>
                </a:moveTo>
                <a:cubicBezTo>
                  <a:pt x="6" y="1033"/>
                  <a:pt x="6" y="1033"/>
                  <a:pt x="6" y="1033"/>
                </a:cubicBezTo>
                <a:cubicBezTo>
                  <a:pt x="7" y="1027"/>
                  <a:pt x="7" y="1021"/>
                  <a:pt x="8" y="1016"/>
                </a:cubicBezTo>
                <a:cubicBezTo>
                  <a:pt x="25" y="1018"/>
                  <a:pt x="25" y="1018"/>
                  <a:pt x="25" y="1018"/>
                </a:cubicBezTo>
                <a:cubicBezTo>
                  <a:pt x="25" y="1023"/>
                  <a:pt x="24" y="1029"/>
                  <a:pt x="24" y="1035"/>
                </a:cubicBezTo>
                <a:moveTo>
                  <a:pt x="2268" y="981"/>
                </a:moveTo>
                <a:cubicBezTo>
                  <a:pt x="2267" y="975"/>
                  <a:pt x="2266" y="970"/>
                  <a:pt x="2265" y="964"/>
                </a:cubicBezTo>
                <a:cubicBezTo>
                  <a:pt x="2282" y="961"/>
                  <a:pt x="2282" y="961"/>
                  <a:pt x="2282" y="961"/>
                </a:cubicBezTo>
                <a:cubicBezTo>
                  <a:pt x="2283" y="967"/>
                  <a:pt x="2284" y="973"/>
                  <a:pt x="2285" y="979"/>
                </a:cubicBezTo>
                <a:cubicBezTo>
                  <a:pt x="2268" y="981"/>
                  <a:pt x="2268" y="981"/>
                  <a:pt x="2268" y="981"/>
                </a:cubicBezTo>
                <a:moveTo>
                  <a:pt x="33" y="966"/>
                </a:moveTo>
                <a:cubicBezTo>
                  <a:pt x="15" y="963"/>
                  <a:pt x="15" y="963"/>
                  <a:pt x="15" y="963"/>
                </a:cubicBezTo>
                <a:cubicBezTo>
                  <a:pt x="16" y="958"/>
                  <a:pt x="17" y="952"/>
                  <a:pt x="18" y="946"/>
                </a:cubicBezTo>
                <a:cubicBezTo>
                  <a:pt x="35" y="949"/>
                  <a:pt x="35" y="949"/>
                  <a:pt x="35" y="949"/>
                </a:cubicBezTo>
                <a:cubicBezTo>
                  <a:pt x="34" y="955"/>
                  <a:pt x="33" y="960"/>
                  <a:pt x="33" y="966"/>
                </a:cubicBezTo>
                <a:moveTo>
                  <a:pt x="2255" y="913"/>
                </a:moveTo>
                <a:cubicBezTo>
                  <a:pt x="2254" y="907"/>
                  <a:pt x="2253" y="902"/>
                  <a:pt x="2252" y="896"/>
                </a:cubicBezTo>
                <a:cubicBezTo>
                  <a:pt x="2269" y="892"/>
                  <a:pt x="2269" y="892"/>
                  <a:pt x="2269" y="892"/>
                </a:cubicBezTo>
                <a:cubicBezTo>
                  <a:pt x="2270" y="898"/>
                  <a:pt x="2271" y="904"/>
                  <a:pt x="2272" y="909"/>
                </a:cubicBezTo>
                <a:cubicBezTo>
                  <a:pt x="2255" y="913"/>
                  <a:pt x="2255" y="913"/>
                  <a:pt x="2255" y="913"/>
                </a:cubicBezTo>
                <a:moveTo>
                  <a:pt x="46" y="898"/>
                </a:moveTo>
                <a:cubicBezTo>
                  <a:pt x="29" y="894"/>
                  <a:pt x="29" y="894"/>
                  <a:pt x="29" y="894"/>
                </a:cubicBezTo>
                <a:cubicBezTo>
                  <a:pt x="30" y="889"/>
                  <a:pt x="31" y="883"/>
                  <a:pt x="33" y="877"/>
                </a:cubicBezTo>
                <a:cubicBezTo>
                  <a:pt x="50" y="881"/>
                  <a:pt x="50" y="881"/>
                  <a:pt x="50" y="881"/>
                </a:cubicBezTo>
                <a:cubicBezTo>
                  <a:pt x="48" y="887"/>
                  <a:pt x="47" y="893"/>
                  <a:pt x="46" y="898"/>
                </a:cubicBezTo>
                <a:moveTo>
                  <a:pt x="2239" y="846"/>
                </a:moveTo>
                <a:cubicBezTo>
                  <a:pt x="2237" y="840"/>
                  <a:pt x="2236" y="835"/>
                  <a:pt x="2234" y="829"/>
                </a:cubicBezTo>
                <a:cubicBezTo>
                  <a:pt x="2251" y="824"/>
                  <a:pt x="2251" y="824"/>
                  <a:pt x="2251" y="824"/>
                </a:cubicBezTo>
                <a:cubicBezTo>
                  <a:pt x="2252" y="830"/>
                  <a:pt x="2254" y="835"/>
                  <a:pt x="2256" y="841"/>
                </a:cubicBezTo>
                <a:cubicBezTo>
                  <a:pt x="2239" y="846"/>
                  <a:pt x="2239" y="846"/>
                  <a:pt x="2239" y="846"/>
                </a:cubicBezTo>
                <a:moveTo>
                  <a:pt x="63" y="831"/>
                </a:moveTo>
                <a:cubicBezTo>
                  <a:pt x="46" y="826"/>
                  <a:pt x="46" y="826"/>
                  <a:pt x="46" y="826"/>
                </a:cubicBezTo>
                <a:cubicBezTo>
                  <a:pt x="48" y="821"/>
                  <a:pt x="50" y="815"/>
                  <a:pt x="51" y="809"/>
                </a:cubicBezTo>
                <a:cubicBezTo>
                  <a:pt x="68" y="815"/>
                  <a:pt x="68" y="815"/>
                  <a:pt x="68" y="815"/>
                </a:cubicBezTo>
                <a:cubicBezTo>
                  <a:pt x="66" y="820"/>
                  <a:pt x="65" y="826"/>
                  <a:pt x="63" y="831"/>
                </a:cubicBezTo>
                <a:moveTo>
                  <a:pt x="2218" y="780"/>
                </a:moveTo>
                <a:cubicBezTo>
                  <a:pt x="2216" y="774"/>
                  <a:pt x="2214" y="769"/>
                  <a:pt x="2213" y="763"/>
                </a:cubicBezTo>
                <a:cubicBezTo>
                  <a:pt x="2229" y="757"/>
                  <a:pt x="2229" y="757"/>
                  <a:pt x="2229" y="757"/>
                </a:cubicBezTo>
                <a:cubicBezTo>
                  <a:pt x="2231" y="763"/>
                  <a:pt x="2233" y="768"/>
                  <a:pt x="2235" y="774"/>
                </a:cubicBezTo>
                <a:cubicBezTo>
                  <a:pt x="2218" y="780"/>
                  <a:pt x="2218" y="780"/>
                  <a:pt x="2218" y="780"/>
                </a:cubicBezTo>
                <a:moveTo>
                  <a:pt x="85" y="765"/>
                </a:moveTo>
                <a:cubicBezTo>
                  <a:pt x="68" y="759"/>
                  <a:pt x="68" y="759"/>
                  <a:pt x="68" y="759"/>
                </a:cubicBezTo>
                <a:cubicBezTo>
                  <a:pt x="70" y="754"/>
                  <a:pt x="72" y="748"/>
                  <a:pt x="74" y="743"/>
                </a:cubicBezTo>
                <a:cubicBezTo>
                  <a:pt x="91" y="749"/>
                  <a:pt x="91" y="749"/>
                  <a:pt x="91" y="749"/>
                </a:cubicBezTo>
                <a:cubicBezTo>
                  <a:pt x="88" y="755"/>
                  <a:pt x="86" y="760"/>
                  <a:pt x="85" y="765"/>
                </a:cubicBezTo>
                <a:moveTo>
                  <a:pt x="2194" y="715"/>
                </a:moveTo>
                <a:cubicBezTo>
                  <a:pt x="2191" y="709"/>
                  <a:pt x="2189" y="704"/>
                  <a:pt x="2187" y="699"/>
                </a:cubicBezTo>
                <a:cubicBezTo>
                  <a:pt x="2203" y="692"/>
                  <a:pt x="2203" y="692"/>
                  <a:pt x="2203" y="692"/>
                </a:cubicBezTo>
                <a:cubicBezTo>
                  <a:pt x="2205" y="697"/>
                  <a:pt x="2208" y="703"/>
                  <a:pt x="2210" y="708"/>
                </a:cubicBezTo>
                <a:cubicBezTo>
                  <a:pt x="2194" y="715"/>
                  <a:pt x="2194" y="715"/>
                  <a:pt x="2194" y="715"/>
                </a:cubicBezTo>
                <a:moveTo>
                  <a:pt x="110" y="701"/>
                </a:moveTo>
                <a:cubicBezTo>
                  <a:pt x="94" y="694"/>
                  <a:pt x="94" y="694"/>
                  <a:pt x="94" y="694"/>
                </a:cubicBezTo>
                <a:cubicBezTo>
                  <a:pt x="96" y="689"/>
                  <a:pt x="99" y="683"/>
                  <a:pt x="101" y="678"/>
                </a:cubicBezTo>
                <a:cubicBezTo>
                  <a:pt x="117" y="685"/>
                  <a:pt x="117" y="685"/>
                  <a:pt x="117" y="685"/>
                </a:cubicBezTo>
                <a:cubicBezTo>
                  <a:pt x="115" y="691"/>
                  <a:pt x="112" y="696"/>
                  <a:pt x="110" y="701"/>
                </a:cubicBezTo>
                <a:moveTo>
                  <a:pt x="2165" y="652"/>
                </a:moveTo>
                <a:cubicBezTo>
                  <a:pt x="2163" y="646"/>
                  <a:pt x="2160" y="641"/>
                  <a:pt x="2157" y="636"/>
                </a:cubicBezTo>
                <a:cubicBezTo>
                  <a:pt x="2173" y="628"/>
                  <a:pt x="2173" y="628"/>
                  <a:pt x="2173" y="628"/>
                </a:cubicBezTo>
                <a:cubicBezTo>
                  <a:pt x="2176" y="633"/>
                  <a:pt x="2178" y="639"/>
                  <a:pt x="2181" y="644"/>
                </a:cubicBezTo>
                <a:cubicBezTo>
                  <a:pt x="2165" y="652"/>
                  <a:pt x="2165" y="652"/>
                  <a:pt x="2165" y="652"/>
                </a:cubicBezTo>
                <a:moveTo>
                  <a:pt x="139" y="639"/>
                </a:moveTo>
                <a:cubicBezTo>
                  <a:pt x="124" y="631"/>
                  <a:pt x="124" y="631"/>
                  <a:pt x="124" y="631"/>
                </a:cubicBezTo>
                <a:cubicBezTo>
                  <a:pt x="126" y="625"/>
                  <a:pt x="129" y="620"/>
                  <a:pt x="132" y="615"/>
                </a:cubicBezTo>
                <a:cubicBezTo>
                  <a:pt x="147" y="623"/>
                  <a:pt x="147" y="623"/>
                  <a:pt x="147" y="623"/>
                </a:cubicBezTo>
                <a:cubicBezTo>
                  <a:pt x="144" y="628"/>
                  <a:pt x="142" y="633"/>
                  <a:pt x="139" y="639"/>
                </a:cubicBezTo>
                <a:moveTo>
                  <a:pt x="2133" y="590"/>
                </a:moveTo>
                <a:cubicBezTo>
                  <a:pt x="2130" y="585"/>
                  <a:pt x="2127" y="580"/>
                  <a:pt x="2124" y="575"/>
                </a:cubicBezTo>
                <a:cubicBezTo>
                  <a:pt x="2139" y="566"/>
                  <a:pt x="2139" y="566"/>
                  <a:pt x="2139" y="566"/>
                </a:cubicBezTo>
                <a:cubicBezTo>
                  <a:pt x="2142" y="572"/>
                  <a:pt x="2145" y="577"/>
                  <a:pt x="2148" y="582"/>
                </a:cubicBezTo>
                <a:cubicBezTo>
                  <a:pt x="2133" y="590"/>
                  <a:pt x="2133" y="590"/>
                  <a:pt x="2133" y="590"/>
                </a:cubicBezTo>
                <a:moveTo>
                  <a:pt x="172" y="578"/>
                </a:moveTo>
                <a:cubicBezTo>
                  <a:pt x="157" y="569"/>
                  <a:pt x="157" y="569"/>
                  <a:pt x="157" y="569"/>
                </a:cubicBezTo>
                <a:cubicBezTo>
                  <a:pt x="160" y="564"/>
                  <a:pt x="163" y="559"/>
                  <a:pt x="166" y="554"/>
                </a:cubicBezTo>
                <a:cubicBezTo>
                  <a:pt x="181" y="563"/>
                  <a:pt x="181" y="563"/>
                  <a:pt x="181" y="563"/>
                </a:cubicBezTo>
                <a:cubicBezTo>
                  <a:pt x="178" y="568"/>
                  <a:pt x="175" y="573"/>
                  <a:pt x="172" y="578"/>
                </a:cubicBezTo>
                <a:moveTo>
                  <a:pt x="2097" y="531"/>
                </a:moveTo>
                <a:cubicBezTo>
                  <a:pt x="2093" y="526"/>
                  <a:pt x="2090" y="522"/>
                  <a:pt x="2087" y="517"/>
                </a:cubicBezTo>
                <a:cubicBezTo>
                  <a:pt x="2101" y="507"/>
                  <a:pt x="2101" y="507"/>
                  <a:pt x="2101" y="507"/>
                </a:cubicBezTo>
                <a:cubicBezTo>
                  <a:pt x="2105" y="512"/>
                  <a:pt x="2108" y="517"/>
                  <a:pt x="2111" y="522"/>
                </a:cubicBezTo>
                <a:cubicBezTo>
                  <a:pt x="2097" y="531"/>
                  <a:pt x="2097" y="531"/>
                  <a:pt x="2097" y="531"/>
                </a:cubicBezTo>
                <a:moveTo>
                  <a:pt x="209" y="519"/>
                </a:moveTo>
                <a:cubicBezTo>
                  <a:pt x="195" y="510"/>
                  <a:pt x="195" y="510"/>
                  <a:pt x="195" y="510"/>
                </a:cubicBezTo>
                <a:cubicBezTo>
                  <a:pt x="198" y="505"/>
                  <a:pt x="201" y="500"/>
                  <a:pt x="204" y="495"/>
                </a:cubicBezTo>
                <a:cubicBezTo>
                  <a:pt x="219" y="505"/>
                  <a:pt x="219" y="505"/>
                  <a:pt x="219" y="505"/>
                </a:cubicBezTo>
                <a:cubicBezTo>
                  <a:pt x="215" y="510"/>
                  <a:pt x="212" y="515"/>
                  <a:pt x="209" y="519"/>
                </a:cubicBezTo>
                <a:moveTo>
                  <a:pt x="2057" y="474"/>
                </a:moveTo>
                <a:cubicBezTo>
                  <a:pt x="2053" y="470"/>
                  <a:pt x="2050" y="465"/>
                  <a:pt x="2046" y="461"/>
                </a:cubicBezTo>
                <a:cubicBezTo>
                  <a:pt x="2060" y="450"/>
                  <a:pt x="2060" y="450"/>
                  <a:pt x="2060" y="450"/>
                </a:cubicBezTo>
                <a:cubicBezTo>
                  <a:pt x="2064" y="455"/>
                  <a:pt x="2067" y="459"/>
                  <a:pt x="2071" y="464"/>
                </a:cubicBezTo>
                <a:cubicBezTo>
                  <a:pt x="2057" y="474"/>
                  <a:pt x="2057" y="474"/>
                  <a:pt x="2057" y="474"/>
                </a:cubicBezTo>
                <a:moveTo>
                  <a:pt x="249" y="463"/>
                </a:moveTo>
                <a:cubicBezTo>
                  <a:pt x="235" y="453"/>
                  <a:pt x="235" y="453"/>
                  <a:pt x="235" y="453"/>
                </a:cubicBezTo>
                <a:cubicBezTo>
                  <a:pt x="239" y="448"/>
                  <a:pt x="243" y="443"/>
                  <a:pt x="246" y="439"/>
                </a:cubicBezTo>
                <a:cubicBezTo>
                  <a:pt x="260" y="450"/>
                  <a:pt x="260" y="450"/>
                  <a:pt x="260" y="450"/>
                </a:cubicBezTo>
                <a:cubicBezTo>
                  <a:pt x="256" y="454"/>
                  <a:pt x="253" y="459"/>
                  <a:pt x="249" y="463"/>
                </a:cubicBezTo>
                <a:moveTo>
                  <a:pt x="2014" y="420"/>
                </a:moveTo>
                <a:cubicBezTo>
                  <a:pt x="2010" y="416"/>
                  <a:pt x="2006" y="411"/>
                  <a:pt x="2003" y="407"/>
                </a:cubicBezTo>
                <a:cubicBezTo>
                  <a:pt x="2016" y="395"/>
                  <a:pt x="2016" y="395"/>
                  <a:pt x="2016" y="395"/>
                </a:cubicBezTo>
                <a:cubicBezTo>
                  <a:pt x="2020" y="400"/>
                  <a:pt x="2023" y="404"/>
                  <a:pt x="2027" y="409"/>
                </a:cubicBezTo>
                <a:cubicBezTo>
                  <a:pt x="2014" y="420"/>
                  <a:pt x="2014" y="420"/>
                  <a:pt x="2014" y="420"/>
                </a:cubicBezTo>
                <a:moveTo>
                  <a:pt x="293" y="409"/>
                </a:moveTo>
                <a:cubicBezTo>
                  <a:pt x="280" y="398"/>
                  <a:pt x="280" y="398"/>
                  <a:pt x="280" y="398"/>
                </a:cubicBezTo>
                <a:cubicBezTo>
                  <a:pt x="284" y="394"/>
                  <a:pt x="287" y="389"/>
                  <a:pt x="291" y="385"/>
                </a:cubicBezTo>
                <a:cubicBezTo>
                  <a:pt x="304" y="396"/>
                  <a:pt x="304" y="396"/>
                  <a:pt x="304" y="396"/>
                </a:cubicBezTo>
                <a:cubicBezTo>
                  <a:pt x="300" y="401"/>
                  <a:pt x="297" y="405"/>
                  <a:pt x="293" y="409"/>
                </a:cubicBezTo>
                <a:moveTo>
                  <a:pt x="1968" y="369"/>
                </a:moveTo>
                <a:cubicBezTo>
                  <a:pt x="1964" y="364"/>
                  <a:pt x="1960" y="360"/>
                  <a:pt x="1956" y="356"/>
                </a:cubicBezTo>
                <a:cubicBezTo>
                  <a:pt x="1968" y="344"/>
                  <a:pt x="1968" y="344"/>
                  <a:pt x="1968" y="344"/>
                </a:cubicBezTo>
                <a:cubicBezTo>
                  <a:pt x="1972" y="348"/>
                  <a:pt x="1976" y="352"/>
                  <a:pt x="1980" y="356"/>
                </a:cubicBezTo>
                <a:cubicBezTo>
                  <a:pt x="1968" y="369"/>
                  <a:pt x="1968" y="369"/>
                  <a:pt x="1968" y="369"/>
                </a:cubicBezTo>
                <a:moveTo>
                  <a:pt x="340" y="359"/>
                </a:moveTo>
                <a:cubicBezTo>
                  <a:pt x="327" y="346"/>
                  <a:pt x="327" y="346"/>
                  <a:pt x="327" y="346"/>
                </a:cubicBezTo>
                <a:cubicBezTo>
                  <a:pt x="331" y="342"/>
                  <a:pt x="335" y="338"/>
                  <a:pt x="340" y="334"/>
                </a:cubicBezTo>
                <a:cubicBezTo>
                  <a:pt x="352" y="346"/>
                  <a:pt x="352" y="346"/>
                  <a:pt x="352" y="346"/>
                </a:cubicBezTo>
                <a:cubicBezTo>
                  <a:pt x="348" y="350"/>
                  <a:pt x="344" y="354"/>
                  <a:pt x="340" y="359"/>
                </a:cubicBezTo>
                <a:moveTo>
                  <a:pt x="1918" y="320"/>
                </a:moveTo>
                <a:cubicBezTo>
                  <a:pt x="1914" y="316"/>
                  <a:pt x="1910" y="312"/>
                  <a:pt x="1906" y="308"/>
                </a:cubicBezTo>
                <a:cubicBezTo>
                  <a:pt x="1917" y="295"/>
                  <a:pt x="1917" y="295"/>
                  <a:pt x="1917" y="295"/>
                </a:cubicBezTo>
                <a:cubicBezTo>
                  <a:pt x="1922" y="299"/>
                  <a:pt x="1926" y="303"/>
                  <a:pt x="1930" y="307"/>
                </a:cubicBezTo>
                <a:cubicBezTo>
                  <a:pt x="1918" y="320"/>
                  <a:pt x="1918" y="320"/>
                  <a:pt x="1918" y="320"/>
                </a:cubicBezTo>
                <a:moveTo>
                  <a:pt x="390" y="310"/>
                </a:moveTo>
                <a:cubicBezTo>
                  <a:pt x="378" y="298"/>
                  <a:pt x="378" y="298"/>
                  <a:pt x="378" y="298"/>
                </a:cubicBezTo>
                <a:cubicBezTo>
                  <a:pt x="382" y="294"/>
                  <a:pt x="387" y="290"/>
                  <a:pt x="391" y="286"/>
                </a:cubicBezTo>
                <a:cubicBezTo>
                  <a:pt x="403" y="299"/>
                  <a:pt x="403" y="299"/>
                  <a:pt x="403" y="299"/>
                </a:cubicBezTo>
                <a:cubicBezTo>
                  <a:pt x="398" y="303"/>
                  <a:pt x="394" y="307"/>
                  <a:pt x="390" y="310"/>
                </a:cubicBezTo>
                <a:moveTo>
                  <a:pt x="1866" y="274"/>
                </a:moveTo>
                <a:cubicBezTo>
                  <a:pt x="1862" y="271"/>
                  <a:pt x="1857" y="267"/>
                  <a:pt x="1853" y="263"/>
                </a:cubicBezTo>
                <a:cubicBezTo>
                  <a:pt x="1864" y="250"/>
                  <a:pt x="1864" y="250"/>
                  <a:pt x="1864" y="250"/>
                </a:cubicBezTo>
                <a:cubicBezTo>
                  <a:pt x="1868" y="253"/>
                  <a:pt x="1873" y="257"/>
                  <a:pt x="1877" y="261"/>
                </a:cubicBezTo>
                <a:cubicBezTo>
                  <a:pt x="1866" y="274"/>
                  <a:pt x="1866" y="274"/>
                  <a:pt x="1866" y="274"/>
                </a:cubicBezTo>
                <a:moveTo>
                  <a:pt x="442" y="266"/>
                </a:moveTo>
                <a:cubicBezTo>
                  <a:pt x="431" y="252"/>
                  <a:pt x="431" y="252"/>
                  <a:pt x="431" y="252"/>
                </a:cubicBezTo>
                <a:cubicBezTo>
                  <a:pt x="436" y="248"/>
                  <a:pt x="441" y="245"/>
                  <a:pt x="445" y="241"/>
                </a:cubicBezTo>
                <a:cubicBezTo>
                  <a:pt x="456" y="255"/>
                  <a:pt x="456" y="255"/>
                  <a:pt x="456" y="255"/>
                </a:cubicBezTo>
                <a:cubicBezTo>
                  <a:pt x="451" y="258"/>
                  <a:pt x="447" y="262"/>
                  <a:pt x="442" y="266"/>
                </a:cubicBezTo>
                <a:moveTo>
                  <a:pt x="1812" y="232"/>
                </a:moveTo>
                <a:cubicBezTo>
                  <a:pt x="1807" y="229"/>
                  <a:pt x="1802" y="225"/>
                  <a:pt x="1797" y="222"/>
                </a:cubicBezTo>
                <a:cubicBezTo>
                  <a:pt x="1807" y="208"/>
                  <a:pt x="1807" y="208"/>
                  <a:pt x="1807" y="208"/>
                </a:cubicBezTo>
                <a:cubicBezTo>
                  <a:pt x="1812" y="211"/>
                  <a:pt x="1817" y="215"/>
                  <a:pt x="1822" y="218"/>
                </a:cubicBezTo>
                <a:cubicBezTo>
                  <a:pt x="1812" y="232"/>
                  <a:pt x="1812" y="232"/>
                  <a:pt x="1812" y="232"/>
                </a:cubicBezTo>
                <a:moveTo>
                  <a:pt x="498" y="224"/>
                </a:moveTo>
                <a:cubicBezTo>
                  <a:pt x="488" y="210"/>
                  <a:pt x="488" y="210"/>
                  <a:pt x="488" y="210"/>
                </a:cubicBezTo>
                <a:cubicBezTo>
                  <a:pt x="492" y="206"/>
                  <a:pt x="497" y="203"/>
                  <a:pt x="502" y="200"/>
                </a:cubicBezTo>
                <a:cubicBezTo>
                  <a:pt x="512" y="214"/>
                  <a:pt x="512" y="214"/>
                  <a:pt x="512" y="214"/>
                </a:cubicBezTo>
                <a:cubicBezTo>
                  <a:pt x="507" y="217"/>
                  <a:pt x="502" y="221"/>
                  <a:pt x="498" y="224"/>
                </a:cubicBezTo>
                <a:moveTo>
                  <a:pt x="1754" y="193"/>
                </a:moveTo>
                <a:cubicBezTo>
                  <a:pt x="1749" y="190"/>
                  <a:pt x="1745" y="187"/>
                  <a:pt x="1740" y="184"/>
                </a:cubicBezTo>
                <a:cubicBezTo>
                  <a:pt x="1749" y="169"/>
                  <a:pt x="1749" y="169"/>
                  <a:pt x="1749" y="169"/>
                </a:cubicBezTo>
                <a:cubicBezTo>
                  <a:pt x="1754" y="172"/>
                  <a:pt x="1759" y="175"/>
                  <a:pt x="1764" y="179"/>
                </a:cubicBezTo>
                <a:cubicBezTo>
                  <a:pt x="1754" y="193"/>
                  <a:pt x="1754" y="193"/>
                  <a:pt x="1754" y="193"/>
                </a:cubicBezTo>
                <a:moveTo>
                  <a:pt x="555" y="186"/>
                </a:moveTo>
                <a:cubicBezTo>
                  <a:pt x="546" y="171"/>
                  <a:pt x="546" y="171"/>
                  <a:pt x="546" y="171"/>
                </a:cubicBezTo>
                <a:cubicBezTo>
                  <a:pt x="551" y="168"/>
                  <a:pt x="556" y="165"/>
                  <a:pt x="561" y="162"/>
                </a:cubicBezTo>
                <a:cubicBezTo>
                  <a:pt x="570" y="177"/>
                  <a:pt x="570" y="177"/>
                  <a:pt x="570" y="177"/>
                </a:cubicBezTo>
                <a:cubicBezTo>
                  <a:pt x="565" y="180"/>
                  <a:pt x="560" y="183"/>
                  <a:pt x="555" y="186"/>
                </a:cubicBezTo>
                <a:moveTo>
                  <a:pt x="1695" y="158"/>
                </a:moveTo>
                <a:cubicBezTo>
                  <a:pt x="1690" y="155"/>
                  <a:pt x="1685" y="153"/>
                  <a:pt x="1680" y="150"/>
                </a:cubicBezTo>
                <a:cubicBezTo>
                  <a:pt x="1688" y="134"/>
                  <a:pt x="1688" y="134"/>
                  <a:pt x="1688" y="134"/>
                </a:cubicBezTo>
                <a:cubicBezTo>
                  <a:pt x="1693" y="137"/>
                  <a:pt x="1698" y="140"/>
                  <a:pt x="1703" y="143"/>
                </a:cubicBezTo>
                <a:cubicBezTo>
                  <a:pt x="1695" y="158"/>
                  <a:pt x="1695" y="158"/>
                  <a:pt x="1695" y="158"/>
                </a:cubicBezTo>
                <a:moveTo>
                  <a:pt x="616" y="151"/>
                </a:moveTo>
                <a:cubicBezTo>
                  <a:pt x="607" y="136"/>
                  <a:pt x="607" y="136"/>
                  <a:pt x="607" y="136"/>
                </a:cubicBezTo>
                <a:cubicBezTo>
                  <a:pt x="612" y="133"/>
                  <a:pt x="618" y="130"/>
                  <a:pt x="623" y="128"/>
                </a:cubicBezTo>
                <a:cubicBezTo>
                  <a:pt x="631" y="143"/>
                  <a:pt x="631" y="143"/>
                  <a:pt x="631" y="143"/>
                </a:cubicBezTo>
                <a:cubicBezTo>
                  <a:pt x="626" y="146"/>
                  <a:pt x="621" y="148"/>
                  <a:pt x="616" y="151"/>
                </a:cubicBezTo>
                <a:moveTo>
                  <a:pt x="1633" y="127"/>
                </a:moveTo>
                <a:cubicBezTo>
                  <a:pt x="1628" y="124"/>
                  <a:pt x="1623" y="122"/>
                  <a:pt x="1618" y="119"/>
                </a:cubicBezTo>
                <a:cubicBezTo>
                  <a:pt x="1625" y="103"/>
                  <a:pt x="1625" y="103"/>
                  <a:pt x="1625" y="103"/>
                </a:cubicBezTo>
                <a:cubicBezTo>
                  <a:pt x="1630" y="106"/>
                  <a:pt x="1636" y="108"/>
                  <a:pt x="1641" y="111"/>
                </a:cubicBezTo>
                <a:cubicBezTo>
                  <a:pt x="1633" y="127"/>
                  <a:pt x="1633" y="127"/>
                  <a:pt x="1633" y="127"/>
                </a:cubicBezTo>
                <a:moveTo>
                  <a:pt x="678" y="120"/>
                </a:moveTo>
                <a:cubicBezTo>
                  <a:pt x="670" y="104"/>
                  <a:pt x="670" y="104"/>
                  <a:pt x="670" y="104"/>
                </a:cubicBezTo>
                <a:cubicBezTo>
                  <a:pt x="676" y="102"/>
                  <a:pt x="681" y="100"/>
                  <a:pt x="686" y="97"/>
                </a:cubicBezTo>
                <a:cubicBezTo>
                  <a:pt x="693" y="113"/>
                  <a:pt x="693" y="113"/>
                  <a:pt x="693" y="113"/>
                </a:cubicBezTo>
                <a:cubicBezTo>
                  <a:pt x="688" y="116"/>
                  <a:pt x="683" y="118"/>
                  <a:pt x="678" y="120"/>
                </a:cubicBezTo>
                <a:moveTo>
                  <a:pt x="1570" y="99"/>
                </a:moveTo>
                <a:cubicBezTo>
                  <a:pt x="1565" y="97"/>
                  <a:pt x="1559" y="95"/>
                  <a:pt x="1554" y="92"/>
                </a:cubicBezTo>
                <a:cubicBezTo>
                  <a:pt x="1560" y="76"/>
                  <a:pt x="1560" y="76"/>
                  <a:pt x="1560" y="76"/>
                </a:cubicBezTo>
                <a:cubicBezTo>
                  <a:pt x="1566" y="78"/>
                  <a:pt x="1571" y="80"/>
                  <a:pt x="1577" y="83"/>
                </a:cubicBezTo>
                <a:cubicBezTo>
                  <a:pt x="1570" y="99"/>
                  <a:pt x="1570" y="99"/>
                  <a:pt x="1570" y="99"/>
                </a:cubicBezTo>
                <a:moveTo>
                  <a:pt x="742" y="93"/>
                </a:moveTo>
                <a:cubicBezTo>
                  <a:pt x="735" y="77"/>
                  <a:pt x="735" y="77"/>
                  <a:pt x="735" y="77"/>
                </a:cubicBezTo>
                <a:cubicBezTo>
                  <a:pt x="741" y="75"/>
                  <a:pt x="746" y="73"/>
                  <a:pt x="752" y="71"/>
                </a:cubicBezTo>
                <a:cubicBezTo>
                  <a:pt x="758" y="87"/>
                  <a:pt x="758" y="87"/>
                  <a:pt x="758" y="87"/>
                </a:cubicBezTo>
                <a:cubicBezTo>
                  <a:pt x="752" y="89"/>
                  <a:pt x="747" y="91"/>
                  <a:pt x="742" y="93"/>
                </a:cubicBezTo>
                <a:moveTo>
                  <a:pt x="1505" y="75"/>
                </a:moveTo>
                <a:cubicBezTo>
                  <a:pt x="1500" y="73"/>
                  <a:pt x="1494" y="71"/>
                  <a:pt x="1489" y="70"/>
                </a:cubicBezTo>
                <a:cubicBezTo>
                  <a:pt x="1494" y="53"/>
                  <a:pt x="1494" y="53"/>
                  <a:pt x="1494" y="53"/>
                </a:cubicBezTo>
                <a:cubicBezTo>
                  <a:pt x="1499" y="55"/>
                  <a:pt x="1505" y="57"/>
                  <a:pt x="1511" y="58"/>
                </a:cubicBezTo>
                <a:cubicBezTo>
                  <a:pt x="1505" y="75"/>
                  <a:pt x="1505" y="75"/>
                  <a:pt x="1505" y="75"/>
                </a:cubicBezTo>
                <a:moveTo>
                  <a:pt x="807" y="70"/>
                </a:moveTo>
                <a:cubicBezTo>
                  <a:pt x="802" y="54"/>
                  <a:pt x="802" y="54"/>
                  <a:pt x="802" y="54"/>
                </a:cubicBezTo>
                <a:cubicBezTo>
                  <a:pt x="807" y="52"/>
                  <a:pt x="813" y="50"/>
                  <a:pt x="819" y="49"/>
                </a:cubicBezTo>
                <a:cubicBezTo>
                  <a:pt x="824" y="65"/>
                  <a:pt x="824" y="65"/>
                  <a:pt x="824" y="65"/>
                </a:cubicBezTo>
                <a:cubicBezTo>
                  <a:pt x="818" y="67"/>
                  <a:pt x="813" y="69"/>
                  <a:pt x="807" y="70"/>
                </a:cubicBezTo>
                <a:moveTo>
                  <a:pt x="1439" y="55"/>
                </a:moveTo>
                <a:cubicBezTo>
                  <a:pt x="1433" y="54"/>
                  <a:pt x="1428" y="52"/>
                  <a:pt x="1422" y="51"/>
                </a:cubicBezTo>
                <a:cubicBezTo>
                  <a:pt x="1426" y="34"/>
                  <a:pt x="1426" y="34"/>
                  <a:pt x="1426" y="34"/>
                </a:cubicBezTo>
                <a:cubicBezTo>
                  <a:pt x="1432" y="35"/>
                  <a:pt x="1438" y="37"/>
                  <a:pt x="1443" y="38"/>
                </a:cubicBezTo>
                <a:cubicBezTo>
                  <a:pt x="1439" y="55"/>
                  <a:pt x="1439" y="55"/>
                  <a:pt x="1439" y="55"/>
                </a:cubicBezTo>
                <a:moveTo>
                  <a:pt x="874" y="51"/>
                </a:moveTo>
                <a:cubicBezTo>
                  <a:pt x="869" y="35"/>
                  <a:pt x="869" y="35"/>
                  <a:pt x="869" y="35"/>
                </a:cubicBezTo>
                <a:cubicBezTo>
                  <a:pt x="875" y="33"/>
                  <a:pt x="881" y="32"/>
                  <a:pt x="887" y="30"/>
                </a:cubicBezTo>
                <a:cubicBezTo>
                  <a:pt x="891" y="47"/>
                  <a:pt x="891" y="47"/>
                  <a:pt x="891" y="47"/>
                </a:cubicBezTo>
                <a:cubicBezTo>
                  <a:pt x="885" y="49"/>
                  <a:pt x="879" y="50"/>
                  <a:pt x="874" y="51"/>
                </a:cubicBezTo>
                <a:moveTo>
                  <a:pt x="1371" y="40"/>
                </a:moveTo>
                <a:cubicBezTo>
                  <a:pt x="1366" y="38"/>
                  <a:pt x="1360" y="37"/>
                  <a:pt x="1354" y="36"/>
                </a:cubicBezTo>
                <a:cubicBezTo>
                  <a:pt x="1358" y="19"/>
                  <a:pt x="1358" y="19"/>
                  <a:pt x="1358" y="19"/>
                </a:cubicBezTo>
                <a:cubicBezTo>
                  <a:pt x="1363" y="20"/>
                  <a:pt x="1369" y="21"/>
                  <a:pt x="1375" y="23"/>
                </a:cubicBezTo>
                <a:cubicBezTo>
                  <a:pt x="1371" y="40"/>
                  <a:pt x="1371" y="40"/>
                  <a:pt x="1371" y="40"/>
                </a:cubicBezTo>
                <a:moveTo>
                  <a:pt x="941" y="37"/>
                </a:moveTo>
                <a:cubicBezTo>
                  <a:pt x="938" y="20"/>
                  <a:pt x="938" y="20"/>
                  <a:pt x="938" y="20"/>
                </a:cubicBezTo>
                <a:cubicBezTo>
                  <a:pt x="944" y="19"/>
                  <a:pt x="950" y="18"/>
                  <a:pt x="955" y="17"/>
                </a:cubicBezTo>
                <a:cubicBezTo>
                  <a:pt x="958" y="34"/>
                  <a:pt x="958" y="34"/>
                  <a:pt x="958" y="34"/>
                </a:cubicBezTo>
                <a:cubicBezTo>
                  <a:pt x="953" y="35"/>
                  <a:pt x="947" y="36"/>
                  <a:pt x="941" y="37"/>
                </a:cubicBezTo>
                <a:moveTo>
                  <a:pt x="1303" y="28"/>
                </a:moveTo>
                <a:cubicBezTo>
                  <a:pt x="1297" y="27"/>
                  <a:pt x="1292" y="27"/>
                  <a:pt x="1286" y="26"/>
                </a:cubicBezTo>
                <a:cubicBezTo>
                  <a:pt x="1288" y="9"/>
                  <a:pt x="1288" y="9"/>
                  <a:pt x="1288" y="9"/>
                </a:cubicBezTo>
                <a:cubicBezTo>
                  <a:pt x="1294" y="9"/>
                  <a:pt x="1300" y="10"/>
                  <a:pt x="1305" y="11"/>
                </a:cubicBezTo>
                <a:cubicBezTo>
                  <a:pt x="1303" y="28"/>
                  <a:pt x="1303" y="28"/>
                  <a:pt x="1303" y="28"/>
                </a:cubicBezTo>
                <a:moveTo>
                  <a:pt x="1010" y="26"/>
                </a:moveTo>
                <a:cubicBezTo>
                  <a:pt x="1008" y="9"/>
                  <a:pt x="1008" y="9"/>
                  <a:pt x="1008" y="9"/>
                </a:cubicBezTo>
                <a:cubicBezTo>
                  <a:pt x="1013" y="8"/>
                  <a:pt x="1019" y="8"/>
                  <a:pt x="1025" y="7"/>
                </a:cubicBezTo>
                <a:cubicBezTo>
                  <a:pt x="1027" y="24"/>
                  <a:pt x="1027" y="24"/>
                  <a:pt x="1027" y="24"/>
                </a:cubicBezTo>
                <a:cubicBezTo>
                  <a:pt x="1021" y="25"/>
                  <a:pt x="1015" y="26"/>
                  <a:pt x="1010" y="26"/>
                </a:cubicBezTo>
                <a:moveTo>
                  <a:pt x="1234" y="21"/>
                </a:moveTo>
                <a:cubicBezTo>
                  <a:pt x="1229" y="21"/>
                  <a:pt x="1223" y="20"/>
                  <a:pt x="1217" y="20"/>
                </a:cubicBezTo>
                <a:cubicBezTo>
                  <a:pt x="1218" y="2"/>
                  <a:pt x="1218" y="2"/>
                  <a:pt x="1218" y="2"/>
                </a:cubicBezTo>
                <a:cubicBezTo>
                  <a:pt x="1224" y="3"/>
                  <a:pt x="1230" y="3"/>
                  <a:pt x="1236" y="4"/>
                </a:cubicBezTo>
                <a:cubicBezTo>
                  <a:pt x="1234" y="21"/>
                  <a:pt x="1234" y="21"/>
                  <a:pt x="1234" y="21"/>
                </a:cubicBezTo>
                <a:moveTo>
                  <a:pt x="1079" y="20"/>
                </a:moveTo>
                <a:cubicBezTo>
                  <a:pt x="1078" y="2"/>
                  <a:pt x="1078" y="2"/>
                  <a:pt x="1078" y="2"/>
                </a:cubicBezTo>
                <a:cubicBezTo>
                  <a:pt x="1083" y="2"/>
                  <a:pt x="1089" y="2"/>
                  <a:pt x="1095" y="2"/>
                </a:cubicBezTo>
                <a:cubicBezTo>
                  <a:pt x="1096" y="19"/>
                  <a:pt x="1096" y="19"/>
                  <a:pt x="1096" y="19"/>
                </a:cubicBezTo>
                <a:cubicBezTo>
                  <a:pt x="1090" y="19"/>
                  <a:pt x="1084" y="20"/>
                  <a:pt x="1079" y="20"/>
                </a:cubicBezTo>
                <a:moveTo>
                  <a:pt x="1165" y="18"/>
                </a:moveTo>
                <a:cubicBezTo>
                  <a:pt x="1159" y="18"/>
                  <a:pt x="1154" y="18"/>
                  <a:pt x="1148" y="18"/>
                </a:cubicBezTo>
                <a:cubicBezTo>
                  <a:pt x="1148" y="0"/>
                  <a:pt x="1148" y="0"/>
                  <a:pt x="1148" y="0"/>
                </a:cubicBezTo>
                <a:cubicBezTo>
                  <a:pt x="1154" y="0"/>
                  <a:pt x="1160" y="0"/>
                  <a:pt x="1165" y="0"/>
                </a:cubicBezTo>
                <a:cubicBezTo>
                  <a:pt x="1165" y="18"/>
                  <a:pt x="1165" y="18"/>
                  <a:pt x="1165" y="18"/>
                </a:cubicBezTo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604394" y="1744661"/>
            <a:ext cx="712022" cy="484774"/>
            <a:chOff x="7224344" y="3315663"/>
            <a:chExt cx="457200" cy="311280"/>
          </a:xfrm>
        </p:grpSpPr>
        <p:sp>
          <p:nvSpPr>
            <p:cNvPr id="177" name="Freeform 782"/>
            <p:cNvSpPr>
              <a:spLocks/>
            </p:cNvSpPr>
            <p:nvPr/>
          </p:nvSpPr>
          <p:spPr bwMode="auto">
            <a:xfrm>
              <a:off x="7371982" y="3479305"/>
              <a:ext cx="309562" cy="147638"/>
            </a:xfrm>
            <a:custGeom>
              <a:avLst/>
              <a:gdLst>
                <a:gd name="T0" fmla="*/ 13 w 51"/>
                <a:gd name="T1" fmla="*/ 4 h 22"/>
                <a:gd name="T2" fmla="*/ 45 w 51"/>
                <a:gd name="T3" fmla="*/ 4 h 22"/>
                <a:gd name="T4" fmla="*/ 37 w 51"/>
                <a:gd name="T5" fmla="*/ 18 h 22"/>
                <a:gd name="T6" fmla="*/ 6 w 51"/>
                <a:gd name="T7" fmla="*/ 18 h 22"/>
                <a:gd name="T8" fmla="*/ 13 w 51"/>
                <a:gd name="T9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2">
                  <a:moveTo>
                    <a:pt x="13" y="4"/>
                  </a:moveTo>
                  <a:cubicBezTo>
                    <a:pt x="24" y="0"/>
                    <a:pt x="38" y="0"/>
                    <a:pt x="45" y="4"/>
                  </a:cubicBezTo>
                  <a:cubicBezTo>
                    <a:pt x="51" y="8"/>
                    <a:pt x="48" y="14"/>
                    <a:pt x="37" y="18"/>
                  </a:cubicBezTo>
                  <a:cubicBezTo>
                    <a:pt x="27" y="22"/>
                    <a:pt x="13" y="22"/>
                    <a:pt x="6" y="18"/>
                  </a:cubicBezTo>
                  <a:cubicBezTo>
                    <a:pt x="0" y="14"/>
                    <a:pt x="3" y="7"/>
                    <a:pt x="13" y="4"/>
                  </a:cubicBez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0" name="Rectangle 840"/>
            <p:cNvSpPr>
              <a:spLocks noChangeArrowheads="1"/>
            </p:cNvSpPr>
            <p:nvPr/>
          </p:nvSpPr>
          <p:spPr bwMode="auto">
            <a:xfrm>
              <a:off x="7505332" y="3499942"/>
              <a:ext cx="20637" cy="33338"/>
            </a:xfrm>
            <a:prstGeom prst="rect">
              <a:avLst/>
            </a:pr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1" name="Oval 841"/>
            <p:cNvSpPr>
              <a:spLocks noChangeArrowheads="1"/>
            </p:cNvSpPr>
            <p:nvPr/>
          </p:nvSpPr>
          <p:spPr bwMode="auto">
            <a:xfrm>
              <a:off x="7237044" y="3472955"/>
              <a:ext cx="288925" cy="120650"/>
            </a:xfrm>
            <a:prstGeom prst="ellipse">
              <a:avLst/>
            </a:pr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2" name="Oval 842"/>
            <p:cNvSpPr>
              <a:spLocks noChangeArrowheads="1"/>
            </p:cNvSpPr>
            <p:nvPr/>
          </p:nvSpPr>
          <p:spPr bwMode="auto">
            <a:xfrm>
              <a:off x="7237044" y="3445967"/>
              <a:ext cx="288925" cy="114300"/>
            </a:xfrm>
            <a:prstGeom prst="ellipse">
              <a:avLst/>
            </a:pr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3" name="Oval 843"/>
            <p:cNvSpPr>
              <a:spLocks noChangeArrowheads="1"/>
            </p:cNvSpPr>
            <p:nvPr/>
          </p:nvSpPr>
          <p:spPr bwMode="auto">
            <a:xfrm>
              <a:off x="7270382" y="3452317"/>
              <a:ext cx="222250" cy="80963"/>
            </a:xfrm>
            <a:prstGeom prst="ellipse">
              <a:avLst/>
            </a:pr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5" name="Rectangle 845"/>
            <p:cNvSpPr>
              <a:spLocks noChangeArrowheads="1"/>
            </p:cNvSpPr>
            <p:nvPr/>
          </p:nvSpPr>
          <p:spPr bwMode="auto">
            <a:xfrm>
              <a:off x="7486282" y="3445967"/>
              <a:ext cx="19050" cy="33338"/>
            </a:xfrm>
            <a:prstGeom prst="rect">
              <a:avLst/>
            </a:pr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6" name="Oval 846"/>
            <p:cNvSpPr>
              <a:spLocks noChangeArrowheads="1"/>
            </p:cNvSpPr>
            <p:nvPr/>
          </p:nvSpPr>
          <p:spPr bwMode="auto">
            <a:xfrm>
              <a:off x="7224344" y="3418980"/>
              <a:ext cx="280987" cy="120650"/>
            </a:xfrm>
            <a:prstGeom prst="ellipse">
              <a:avLst/>
            </a:prstGeom>
            <a:solidFill>
              <a:srgbClr val="00D4EA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7" name="Oval 847"/>
            <p:cNvSpPr>
              <a:spLocks noChangeArrowheads="1"/>
            </p:cNvSpPr>
            <p:nvPr/>
          </p:nvSpPr>
          <p:spPr bwMode="auto">
            <a:xfrm>
              <a:off x="7224344" y="3391992"/>
              <a:ext cx="280987" cy="114300"/>
            </a:xfrm>
            <a:prstGeom prst="ellipse">
              <a:avLst/>
            </a:pr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8" name="Oval 848"/>
            <p:cNvSpPr>
              <a:spLocks noChangeArrowheads="1"/>
            </p:cNvSpPr>
            <p:nvPr/>
          </p:nvSpPr>
          <p:spPr bwMode="auto">
            <a:xfrm>
              <a:off x="7249744" y="3398342"/>
              <a:ext cx="230187" cy="80963"/>
            </a:xfrm>
            <a:prstGeom prst="ellipse">
              <a:avLst/>
            </a:pr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0" name="Rectangle 850"/>
            <p:cNvSpPr>
              <a:spLocks noChangeArrowheads="1"/>
            </p:cNvSpPr>
            <p:nvPr/>
          </p:nvSpPr>
          <p:spPr bwMode="auto">
            <a:xfrm>
              <a:off x="7505332" y="3391992"/>
              <a:ext cx="26987" cy="33338"/>
            </a:xfrm>
            <a:prstGeom prst="rect">
              <a:avLst/>
            </a:pr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1" name="Oval 851"/>
            <p:cNvSpPr>
              <a:spLocks noChangeArrowheads="1"/>
            </p:cNvSpPr>
            <p:nvPr/>
          </p:nvSpPr>
          <p:spPr bwMode="auto">
            <a:xfrm>
              <a:off x="7243394" y="3371355"/>
              <a:ext cx="288925" cy="114300"/>
            </a:xfrm>
            <a:prstGeom prst="ellipse">
              <a:avLst/>
            </a:prstGeom>
            <a:solidFill>
              <a:srgbClr val="00D4EA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2" name="Oval 852"/>
            <p:cNvSpPr>
              <a:spLocks noChangeArrowheads="1"/>
            </p:cNvSpPr>
            <p:nvPr/>
          </p:nvSpPr>
          <p:spPr bwMode="auto">
            <a:xfrm>
              <a:off x="7243394" y="3338017"/>
              <a:ext cx="288925" cy="114300"/>
            </a:xfrm>
            <a:prstGeom prst="ellipse">
              <a:avLst/>
            </a:pr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3" name="Oval 853"/>
            <p:cNvSpPr>
              <a:spLocks noChangeArrowheads="1"/>
            </p:cNvSpPr>
            <p:nvPr/>
          </p:nvSpPr>
          <p:spPr bwMode="auto">
            <a:xfrm>
              <a:off x="7270382" y="3350717"/>
              <a:ext cx="228600" cy="74613"/>
            </a:xfrm>
            <a:prstGeom prst="ellipse">
              <a:avLst/>
            </a:prstGeom>
            <a:solidFill>
              <a:srgbClr val="00D4EA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4" name="Freeform 854"/>
            <p:cNvSpPr>
              <a:spLocks/>
            </p:cNvSpPr>
            <p:nvPr/>
          </p:nvSpPr>
          <p:spPr bwMode="auto">
            <a:xfrm>
              <a:off x="7519619" y="3499942"/>
              <a:ext cx="6350" cy="33338"/>
            </a:xfrm>
            <a:custGeom>
              <a:avLst/>
              <a:gdLst>
                <a:gd name="T0" fmla="*/ 1 w 1"/>
                <a:gd name="T1" fmla="*/ 5 h 5"/>
                <a:gd name="T2" fmla="*/ 1 w 1"/>
                <a:gd name="T3" fmla="*/ 5 h 5"/>
                <a:gd name="T4" fmla="*/ 1 w 1"/>
                <a:gd name="T5" fmla="*/ 5 h 5"/>
                <a:gd name="T6" fmla="*/ 1 w 1"/>
                <a:gd name="T7" fmla="*/ 5 h 5"/>
                <a:gd name="T8" fmla="*/ 1 w 1"/>
                <a:gd name="T9" fmla="*/ 5 h 5"/>
                <a:gd name="T10" fmla="*/ 1 w 1"/>
                <a:gd name="T11" fmla="*/ 5 h 5"/>
                <a:gd name="T12" fmla="*/ 1 w 1"/>
                <a:gd name="T13" fmla="*/ 5 h 5"/>
                <a:gd name="T14" fmla="*/ 1 w 1"/>
                <a:gd name="T15" fmla="*/ 5 h 5"/>
                <a:gd name="T16" fmla="*/ 1 w 1"/>
                <a:gd name="T17" fmla="*/ 5 h 5"/>
                <a:gd name="T18" fmla="*/ 1 w 1"/>
                <a:gd name="T19" fmla="*/ 5 h 5"/>
                <a:gd name="T20" fmla="*/ 1 w 1"/>
                <a:gd name="T21" fmla="*/ 5 h 5"/>
                <a:gd name="T22" fmla="*/ 1 w 1"/>
                <a:gd name="T23" fmla="*/ 5 h 5"/>
                <a:gd name="T24" fmla="*/ 1 w 1"/>
                <a:gd name="T25" fmla="*/ 5 h 5"/>
                <a:gd name="T26" fmla="*/ 0 w 1"/>
                <a:gd name="T27" fmla="*/ 3 h 5"/>
                <a:gd name="T28" fmla="*/ 1 w 1"/>
                <a:gd name="T29" fmla="*/ 0 h 5"/>
                <a:gd name="T30" fmla="*/ 1 w 1"/>
                <a:gd name="T31" fmla="*/ 0 h 5"/>
                <a:gd name="T32" fmla="*/ 1 w 1"/>
                <a:gd name="T33" fmla="*/ 0 h 5"/>
                <a:gd name="T34" fmla="*/ 1 w 1"/>
                <a:gd name="T35" fmla="*/ 0 h 5"/>
                <a:gd name="T36" fmla="*/ 1 w 1"/>
                <a:gd name="T37" fmla="*/ 0 h 5"/>
                <a:gd name="T38" fmla="*/ 1 w 1"/>
                <a:gd name="T39" fmla="*/ 0 h 5"/>
                <a:gd name="T40" fmla="*/ 1 w 1"/>
                <a:gd name="T41" fmla="*/ 0 h 5"/>
                <a:gd name="T42" fmla="*/ 1 w 1"/>
                <a:gd name="T43" fmla="*/ 0 h 5"/>
                <a:gd name="T44" fmla="*/ 1 w 1"/>
                <a:gd name="T45" fmla="*/ 0 h 5"/>
                <a:gd name="T46" fmla="*/ 1 w 1"/>
                <a:gd name="T47" fmla="*/ 0 h 5"/>
                <a:gd name="T48" fmla="*/ 1 w 1"/>
                <a:gd name="T4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lnTo>
                    <a:pt x="1" y="5"/>
                  </a:lnTo>
                  <a:cubicBezTo>
                    <a:pt x="1" y="5"/>
                    <a:pt x="1" y="5"/>
                    <a:pt x="1" y="5"/>
                  </a:cubicBez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cubicBezTo>
                    <a:pt x="1" y="4"/>
                    <a:pt x="1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lnTo>
                    <a:pt x="1" y="0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5" name="Freeform 855"/>
            <p:cNvSpPr>
              <a:spLocks noEditPoints="1"/>
            </p:cNvSpPr>
            <p:nvPr/>
          </p:nvSpPr>
          <p:spPr bwMode="auto">
            <a:xfrm>
              <a:off x="7391032" y="3518992"/>
              <a:ext cx="134937" cy="74613"/>
            </a:xfrm>
            <a:custGeom>
              <a:avLst/>
              <a:gdLst>
                <a:gd name="T0" fmla="*/ 0 w 20"/>
                <a:gd name="T1" fmla="*/ 6 h 11"/>
                <a:gd name="T2" fmla="*/ 20 w 20"/>
                <a:gd name="T3" fmla="*/ 2 h 11"/>
                <a:gd name="T4" fmla="*/ 20 w 20"/>
                <a:gd name="T5" fmla="*/ 2 h 11"/>
                <a:gd name="T6" fmla="*/ 20 w 20"/>
                <a:gd name="T7" fmla="*/ 2 h 11"/>
                <a:gd name="T8" fmla="*/ 20 w 20"/>
                <a:gd name="T9" fmla="*/ 2 h 11"/>
                <a:gd name="T10" fmla="*/ 20 w 20"/>
                <a:gd name="T11" fmla="*/ 2 h 11"/>
                <a:gd name="T12" fmla="*/ 20 w 20"/>
                <a:gd name="T13" fmla="*/ 2 h 11"/>
                <a:gd name="T14" fmla="*/ 20 w 20"/>
                <a:gd name="T15" fmla="*/ 2 h 11"/>
                <a:gd name="T16" fmla="*/ 20 w 20"/>
                <a:gd name="T17" fmla="*/ 3 h 11"/>
                <a:gd name="T18" fmla="*/ 20 w 20"/>
                <a:gd name="T19" fmla="*/ 3 h 11"/>
                <a:gd name="T20" fmla="*/ 20 w 20"/>
                <a:gd name="T21" fmla="*/ 3 h 11"/>
                <a:gd name="T22" fmla="*/ 20 w 20"/>
                <a:gd name="T23" fmla="*/ 3 h 11"/>
                <a:gd name="T24" fmla="*/ 19 w 20"/>
                <a:gd name="T25" fmla="*/ 4 h 11"/>
                <a:gd name="T26" fmla="*/ 19 w 20"/>
                <a:gd name="T27" fmla="*/ 4 h 11"/>
                <a:gd name="T28" fmla="*/ 19 w 20"/>
                <a:gd name="T29" fmla="*/ 4 h 11"/>
                <a:gd name="T30" fmla="*/ 19 w 20"/>
                <a:gd name="T31" fmla="*/ 4 h 11"/>
                <a:gd name="T32" fmla="*/ 19 w 20"/>
                <a:gd name="T33" fmla="*/ 5 h 11"/>
                <a:gd name="T34" fmla="*/ 18 w 20"/>
                <a:gd name="T35" fmla="*/ 5 h 11"/>
                <a:gd name="T36" fmla="*/ 18 w 20"/>
                <a:gd name="T37" fmla="*/ 5 h 11"/>
                <a:gd name="T38" fmla="*/ 18 w 20"/>
                <a:gd name="T39" fmla="*/ 6 h 11"/>
                <a:gd name="T40" fmla="*/ 18 w 20"/>
                <a:gd name="T41" fmla="*/ 6 h 11"/>
                <a:gd name="T42" fmla="*/ 17 w 20"/>
                <a:gd name="T43" fmla="*/ 6 h 11"/>
                <a:gd name="T44" fmla="*/ 17 w 20"/>
                <a:gd name="T45" fmla="*/ 6 h 11"/>
                <a:gd name="T46" fmla="*/ 17 w 20"/>
                <a:gd name="T47" fmla="*/ 6 h 11"/>
                <a:gd name="T48" fmla="*/ 17 w 20"/>
                <a:gd name="T49" fmla="*/ 7 h 11"/>
                <a:gd name="T50" fmla="*/ 16 w 20"/>
                <a:gd name="T51" fmla="*/ 7 h 11"/>
                <a:gd name="T52" fmla="*/ 16 w 20"/>
                <a:gd name="T53" fmla="*/ 7 h 11"/>
                <a:gd name="T54" fmla="*/ 15 w 20"/>
                <a:gd name="T55" fmla="*/ 7 h 11"/>
                <a:gd name="T56" fmla="*/ 15 w 20"/>
                <a:gd name="T57" fmla="*/ 7 h 11"/>
                <a:gd name="T58" fmla="*/ 15 w 20"/>
                <a:gd name="T59" fmla="*/ 8 h 11"/>
                <a:gd name="T60" fmla="*/ 14 w 20"/>
                <a:gd name="T61" fmla="*/ 8 h 11"/>
                <a:gd name="T62" fmla="*/ 14 w 20"/>
                <a:gd name="T63" fmla="*/ 8 h 11"/>
                <a:gd name="T64" fmla="*/ 14 w 20"/>
                <a:gd name="T65" fmla="*/ 8 h 11"/>
                <a:gd name="T66" fmla="*/ 14 w 20"/>
                <a:gd name="T67" fmla="*/ 8 h 11"/>
                <a:gd name="T68" fmla="*/ 13 w 20"/>
                <a:gd name="T69" fmla="*/ 8 h 11"/>
                <a:gd name="T70" fmla="*/ 13 w 20"/>
                <a:gd name="T71" fmla="*/ 8 h 11"/>
                <a:gd name="T72" fmla="*/ 12 w 20"/>
                <a:gd name="T73" fmla="*/ 9 h 11"/>
                <a:gd name="T74" fmla="*/ 12 w 20"/>
                <a:gd name="T75" fmla="*/ 9 h 11"/>
                <a:gd name="T76" fmla="*/ 11 w 20"/>
                <a:gd name="T77" fmla="*/ 9 h 11"/>
                <a:gd name="T78" fmla="*/ 11 w 20"/>
                <a:gd name="T79" fmla="*/ 9 h 11"/>
                <a:gd name="T80" fmla="*/ 11 w 20"/>
                <a:gd name="T81" fmla="*/ 9 h 11"/>
                <a:gd name="T82" fmla="*/ 10 w 20"/>
                <a:gd name="T83" fmla="*/ 9 h 11"/>
                <a:gd name="T84" fmla="*/ 9 w 20"/>
                <a:gd name="T85" fmla="*/ 10 h 11"/>
                <a:gd name="T86" fmla="*/ 9 w 20"/>
                <a:gd name="T87" fmla="*/ 10 h 11"/>
                <a:gd name="T88" fmla="*/ 9 w 20"/>
                <a:gd name="T89" fmla="*/ 10 h 11"/>
                <a:gd name="T90" fmla="*/ 8 w 20"/>
                <a:gd name="T91" fmla="*/ 10 h 11"/>
                <a:gd name="T92" fmla="*/ 6 w 20"/>
                <a:gd name="T93" fmla="*/ 10 h 11"/>
                <a:gd name="T94" fmla="*/ 6 w 20"/>
                <a:gd name="T95" fmla="*/ 10 h 11"/>
                <a:gd name="T96" fmla="*/ 20 w 20"/>
                <a:gd name="T97" fmla="*/ 2 h 11"/>
                <a:gd name="T98" fmla="*/ 14 w 20"/>
                <a:gd name="T9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" h="11">
                  <a:moveTo>
                    <a:pt x="3" y="11"/>
                  </a:moveTo>
                  <a:cubicBezTo>
                    <a:pt x="2" y="9"/>
                    <a:pt x="1" y="8"/>
                    <a:pt x="0" y="6"/>
                  </a:cubicBezTo>
                  <a:cubicBezTo>
                    <a:pt x="9" y="6"/>
                    <a:pt x="17" y="3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cubicBezTo>
                    <a:pt x="20" y="2"/>
                    <a:pt x="20" y="2"/>
                    <a:pt x="20" y="2"/>
                  </a:cubicBezTo>
                  <a:lnTo>
                    <a:pt x="20" y="2"/>
                  </a:lnTo>
                  <a:lnTo>
                    <a:pt x="20" y="2"/>
                  </a:lnTo>
                  <a:cubicBezTo>
                    <a:pt x="20" y="2"/>
                    <a:pt x="20" y="2"/>
                    <a:pt x="20" y="2"/>
                  </a:cubicBezTo>
                  <a:lnTo>
                    <a:pt x="20" y="3"/>
                  </a:lnTo>
                  <a:cubicBezTo>
                    <a:pt x="20" y="3"/>
                    <a:pt x="20" y="3"/>
                    <a:pt x="20" y="3"/>
                  </a:cubicBezTo>
                  <a:lnTo>
                    <a:pt x="20" y="3"/>
                  </a:lnTo>
                  <a:cubicBezTo>
                    <a:pt x="20" y="3"/>
                    <a:pt x="20" y="3"/>
                    <a:pt x="20" y="3"/>
                  </a:cubicBezTo>
                  <a:lnTo>
                    <a:pt x="20" y="3"/>
                  </a:lnTo>
                  <a:cubicBezTo>
                    <a:pt x="20" y="3"/>
                    <a:pt x="20" y="3"/>
                    <a:pt x="20" y="3"/>
                  </a:cubicBezTo>
                  <a:lnTo>
                    <a:pt x="20" y="3"/>
                  </a:lnTo>
                  <a:cubicBezTo>
                    <a:pt x="20" y="3"/>
                    <a:pt x="20" y="4"/>
                    <a:pt x="19" y="4"/>
                  </a:cubicBezTo>
                  <a:lnTo>
                    <a:pt x="19" y="4"/>
                  </a:lnTo>
                  <a:cubicBezTo>
                    <a:pt x="19" y="4"/>
                    <a:pt x="19" y="4"/>
                    <a:pt x="19" y="4"/>
                  </a:cubicBezTo>
                  <a:lnTo>
                    <a:pt x="19" y="4"/>
                  </a:lnTo>
                  <a:cubicBezTo>
                    <a:pt x="19" y="4"/>
                    <a:pt x="19" y="4"/>
                    <a:pt x="19" y="4"/>
                  </a:cubicBezTo>
                  <a:lnTo>
                    <a:pt x="19" y="4"/>
                  </a:lnTo>
                  <a:cubicBezTo>
                    <a:pt x="19" y="4"/>
                    <a:pt x="19" y="4"/>
                    <a:pt x="19" y="4"/>
                  </a:cubicBezTo>
                  <a:lnTo>
                    <a:pt x="19" y="4"/>
                  </a:lnTo>
                  <a:cubicBezTo>
                    <a:pt x="19" y="5"/>
                    <a:pt x="19" y="5"/>
                    <a:pt x="19" y="5"/>
                  </a:cubicBezTo>
                  <a:lnTo>
                    <a:pt x="19" y="5"/>
                  </a:lnTo>
                  <a:cubicBezTo>
                    <a:pt x="19" y="5"/>
                    <a:pt x="18" y="5"/>
                    <a:pt x="18" y="5"/>
                  </a:cubicBez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cubicBezTo>
                    <a:pt x="18" y="5"/>
                    <a:pt x="18" y="6"/>
                    <a:pt x="18" y="6"/>
                  </a:cubicBezTo>
                  <a:lnTo>
                    <a:pt x="18" y="6"/>
                  </a:lnTo>
                  <a:cubicBezTo>
                    <a:pt x="18" y="6"/>
                    <a:pt x="18" y="6"/>
                    <a:pt x="18" y="6"/>
                  </a:cubicBezTo>
                  <a:lnTo>
                    <a:pt x="18" y="6"/>
                  </a:lnTo>
                  <a:lnTo>
                    <a:pt x="18" y="6"/>
                  </a:lnTo>
                  <a:cubicBezTo>
                    <a:pt x="18" y="6"/>
                    <a:pt x="18" y="6"/>
                    <a:pt x="17" y="6"/>
                  </a:cubicBezTo>
                  <a:lnTo>
                    <a:pt x="17" y="6"/>
                  </a:lnTo>
                  <a:cubicBezTo>
                    <a:pt x="17" y="6"/>
                    <a:pt x="17" y="6"/>
                    <a:pt x="17" y="6"/>
                  </a:cubicBezTo>
                  <a:lnTo>
                    <a:pt x="17" y="6"/>
                  </a:lnTo>
                  <a:cubicBezTo>
                    <a:pt x="17" y="6"/>
                    <a:pt x="17" y="6"/>
                    <a:pt x="17" y="6"/>
                  </a:cubicBezTo>
                  <a:lnTo>
                    <a:pt x="17" y="7"/>
                  </a:lnTo>
                  <a:cubicBezTo>
                    <a:pt x="17" y="7"/>
                    <a:pt x="17" y="7"/>
                    <a:pt x="17" y="7"/>
                  </a:cubicBezTo>
                  <a:lnTo>
                    <a:pt x="17" y="7"/>
                  </a:lnTo>
                  <a:cubicBezTo>
                    <a:pt x="16" y="7"/>
                    <a:pt x="16" y="7"/>
                    <a:pt x="16" y="7"/>
                  </a:cubicBez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cubicBezTo>
                    <a:pt x="15" y="8"/>
                    <a:pt x="15" y="8"/>
                    <a:pt x="14" y="8"/>
                  </a:cubicBez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cubicBezTo>
                    <a:pt x="13" y="9"/>
                    <a:pt x="13" y="9"/>
                    <a:pt x="12" y="9"/>
                  </a:cubicBez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1" y="9"/>
                  </a:lnTo>
                  <a:cubicBezTo>
                    <a:pt x="10" y="9"/>
                    <a:pt x="10" y="9"/>
                    <a:pt x="10" y="9"/>
                  </a:cubicBezTo>
                  <a:lnTo>
                    <a:pt x="10" y="9"/>
                  </a:lnTo>
                  <a:cubicBezTo>
                    <a:pt x="10" y="9"/>
                    <a:pt x="10" y="10"/>
                    <a:pt x="9" y="10"/>
                  </a:cubicBezTo>
                  <a:lnTo>
                    <a:pt x="9" y="10"/>
                  </a:lnTo>
                  <a:cubicBezTo>
                    <a:pt x="9" y="10"/>
                    <a:pt x="9" y="10"/>
                    <a:pt x="9" y="10"/>
                  </a:cubicBez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8" y="10"/>
                  </a:lnTo>
                  <a:lnTo>
                    <a:pt x="8" y="10"/>
                  </a:lnTo>
                  <a:cubicBezTo>
                    <a:pt x="7" y="10"/>
                    <a:pt x="7" y="10"/>
                    <a:pt x="6" y="10"/>
                  </a:cubicBez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cubicBezTo>
                    <a:pt x="5" y="10"/>
                    <a:pt x="4" y="10"/>
                    <a:pt x="3" y="11"/>
                  </a:cubicBezTo>
                  <a:close/>
                  <a:moveTo>
                    <a:pt x="20" y="2"/>
                  </a:moveTo>
                  <a:close/>
                  <a:moveTo>
                    <a:pt x="15" y="8"/>
                  </a:moveTo>
                  <a:cubicBezTo>
                    <a:pt x="15" y="8"/>
                    <a:pt x="15" y="8"/>
                    <a:pt x="14" y="8"/>
                  </a:cubicBezTo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6" name="Freeform 856"/>
            <p:cNvSpPr>
              <a:spLocks/>
            </p:cNvSpPr>
            <p:nvPr/>
          </p:nvSpPr>
          <p:spPr bwMode="auto">
            <a:xfrm>
              <a:off x="7532319" y="3391992"/>
              <a:ext cx="0" cy="33338"/>
            </a:xfrm>
            <a:custGeom>
              <a:avLst/>
              <a:gdLst>
                <a:gd name="T0" fmla="*/ 5 h 5"/>
                <a:gd name="T1" fmla="*/ 5 h 5"/>
                <a:gd name="T2" fmla="*/ 1 h 5"/>
                <a:gd name="T3" fmla="*/ 0 h 5"/>
                <a:gd name="T4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5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7" name="Freeform 857"/>
            <p:cNvSpPr>
              <a:spLocks noEditPoints="1"/>
            </p:cNvSpPr>
            <p:nvPr/>
          </p:nvSpPr>
          <p:spPr bwMode="auto">
            <a:xfrm>
              <a:off x="7378332" y="3472955"/>
              <a:ext cx="147637" cy="87313"/>
            </a:xfrm>
            <a:custGeom>
              <a:avLst/>
              <a:gdLst>
                <a:gd name="T0" fmla="*/ 0 w 22"/>
                <a:gd name="T1" fmla="*/ 10 h 13"/>
                <a:gd name="T2" fmla="*/ 19 w 22"/>
                <a:gd name="T3" fmla="*/ 1 h 13"/>
                <a:gd name="T4" fmla="*/ 19 w 22"/>
                <a:gd name="T5" fmla="*/ 0 h 13"/>
                <a:gd name="T6" fmla="*/ 20 w 22"/>
                <a:gd name="T7" fmla="*/ 0 h 13"/>
                <a:gd name="T8" fmla="*/ 20 w 22"/>
                <a:gd name="T9" fmla="*/ 0 h 13"/>
                <a:gd name="T10" fmla="*/ 20 w 22"/>
                <a:gd name="T11" fmla="*/ 1 h 13"/>
                <a:gd name="T12" fmla="*/ 20 w 22"/>
                <a:gd name="T13" fmla="*/ 1 h 13"/>
                <a:gd name="T14" fmla="*/ 20 w 22"/>
                <a:gd name="T15" fmla="*/ 1 h 13"/>
                <a:gd name="T16" fmla="*/ 20 w 22"/>
                <a:gd name="T17" fmla="*/ 1 h 13"/>
                <a:gd name="T18" fmla="*/ 20 w 22"/>
                <a:gd name="T19" fmla="*/ 1 h 13"/>
                <a:gd name="T20" fmla="*/ 20 w 22"/>
                <a:gd name="T21" fmla="*/ 1 h 13"/>
                <a:gd name="T22" fmla="*/ 20 w 22"/>
                <a:gd name="T23" fmla="*/ 1 h 13"/>
                <a:gd name="T24" fmla="*/ 20 w 22"/>
                <a:gd name="T25" fmla="*/ 1 h 13"/>
                <a:gd name="T26" fmla="*/ 20 w 22"/>
                <a:gd name="T27" fmla="*/ 1 h 13"/>
                <a:gd name="T28" fmla="*/ 20 w 22"/>
                <a:gd name="T29" fmla="*/ 1 h 13"/>
                <a:gd name="T30" fmla="*/ 20 w 22"/>
                <a:gd name="T31" fmla="*/ 1 h 13"/>
                <a:gd name="T32" fmla="*/ 21 w 22"/>
                <a:gd name="T33" fmla="*/ 1 h 13"/>
                <a:gd name="T34" fmla="*/ 21 w 22"/>
                <a:gd name="T35" fmla="*/ 1 h 13"/>
                <a:gd name="T36" fmla="*/ 21 w 22"/>
                <a:gd name="T37" fmla="*/ 2 h 13"/>
                <a:gd name="T38" fmla="*/ 21 w 22"/>
                <a:gd name="T39" fmla="*/ 2 h 13"/>
                <a:gd name="T40" fmla="*/ 21 w 22"/>
                <a:gd name="T41" fmla="*/ 2 h 13"/>
                <a:gd name="T42" fmla="*/ 21 w 22"/>
                <a:gd name="T43" fmla="*/ 2 h 13"/>
                <a:gd name="T44" fmla="*/ 21 w 22"/>
                <a:gd name="T45" fmla="*/ 2 h 13"/>
                <a:gd name="T46" fmla="*/ 21 w 22"/>
                <a:gd name="T47" fmla="*/ 2 h 13"/>
                <a:gd name="T48" fmla="*/ 21 w 22"/>
                <a:gd name="T49" fmla="*/ 2 h 13"/>
                <a:gd name="T50" fmla="*/ 21 w 22"/>
                <a:gd name="T51" fmla="*/ 2 h 13"/>
                <a:gd name="T52" fmla="*/ 21 w 22"/>
                <a:gd name="T53" fmla="*/ 2 h 13"/>
                <a:gd name="T54" fmla="*/ 21 w 22"/>
                <a:gd name="T55" fmla="*/ 2 h 13"/>
                <a:gd name="T56" fmla="*/ 21 w 22"/>
                <a:gd name="T57" fmla="*/ 3 h 13"/>
                <a:gd name="T58" fmla="*/ 21 w 22"/>
                <a:gd name="T59" fmla="*/ 3 h 13"/>
                <a:gd name="T60" fmla="*/ 22 w 22"/>
                <a:gd name="T61" fmla="*/ 3 h 13"/>
                <a:gd name="T62" fmla="*/ 22 w 22"/>
                <a:gd name="T63" fmla="*/ 3 h 13"/>
                <a:gd name="T64" fmla="*/ 22 w 22"/>
                <a:gd name="T65" fmla="*/ 3 h 13"/>
                <a:gd name="T66" fmla="*/ 22 w 22"/>
                <a:gd name="T67" fmla="*/ 3 h 13"/>
                <a:gd name="T68" fmla="*/ 22 w 22"/>
                <a:gd name="T69" fmla="*/ 3 h 13"/>
                <a:gd name="T70" fmla="*/ 22 w 22"/>
                <a:gd name="T71" fmla="*/ 3 h 13"/>
                <a:gd name="T72" fmla="*/ 22 w 22"/>
                <a:gd name="T73" fmla="*/ 3 h 13"/>
                <a:gd name="T74" fmla="*/ 22 w 22"/>
                <a:gd name="T75" fmla="*/ 3 h 13"/>
                <a:gd name="T76" fmla="*/ 22 w 22"/>
                <a:gd name="T77" fmla="*/ 3 h 13"/>
                <a:gd name="T78" fmla="*/ 22 w 22"/>
                <a:gd name="T79" fmla="*/ 3 h 13"/>
                <a:gd name="T80" fmla="*/ 22 w 22"/>
                <a:gd name="T81" fmla="*/ 4 h 13"/>
                <a:gd name="T82" fmla="*/ 22 w 22"/>
                <a:gd name="T83" fmla="*/ 4 h 13"/>
                <a:gd name="T84" fmla="*/ 22 w 22"/>
                <a:gd name="T85" fmla="*/ 4 h 13"/>
                <a:gd name="T86" fmla="*/ 22 w 22"/>
                <a:gd name="T87" fmla="*/ 4 h 13"/>
                <a:gd name="T88" fmla="*/ 22 w 22"/>
                <a:gd name="T89" fmla="*/ 4 h 13"/>
                <a:gd name="T90" fmla="*/ 22 w 22"/>
                <a:gd name="T91" fmla="*/ 4 h 13"/>
                <a:gd name="T92" fmla="*/ 22 w 22"/>
                <a:gd name="T93" fmla="*/ 4 h 13"/>
                <a:gd name="T94" fmla="*/ 22 w 22"/>
                <a:gd name="T95" fmla="*/ 4 h 13"/>
                <a:gd name="T96" fmla="*/ 22 w 22"/>
                <a:gd name="T97" fmla="*/ 4 h 13"/>
                <a:gd name="T98" fmla="*/ 22 w 22"/>
                <a:gd name="T99" fmla="*/ 4 h 13"/>
                <a:gd name="T100" fmla="*/ 22 w 22"/>
                <a:gd name="T101" fmla="*/ 4 h 13"/>
                <a:gd name="T102" fmla="*/ 22 w 22"/>
                <a:gd name="T103" fmla="*/ 4 h 13"/>
                <a:gd name="T104" fmla="*/ 22 w 22"/>
                <a:gd name="T105" fmla="*/ 4 h 13"/>
                <a:gd name="T106" fmla="*/ 21 w 22"/>
                <a:gd name="T107" fmla="*/ 7 h 13"/>
                <a:gd name="T108" fmla="*/ 22 w 22"/>
                <a:gd name="T10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" h="13">
                  <a:moveTo>
                    <a:pt x="2" y="13"/>
                  </a:moveTo>
                  <a:cubicBezTo>
                    <a:pt x="1" y="12"/>
                    <a:pt x="1" y="11"/>
                    <a:pt x="0" y="10"/>
                  </a:cubicBezTo>
                  <a:cubicBezTo>
                    <a:pt x="11" y="9"/>
                    <a:pt x="19" y="6"/>
                    <a:pt x="19" y="1"/>
                  </a:cubicBezTo>
                  <a:lnTo>
                    <a:pt x="19" y="1"/>
                  </a:lnTo>
                  <a:lnTo>
                    <a:pt x="19" y="1"/>
                  </a:lnTo>
                  <a:lnTo>
                    <a:pt x="19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cubicBezTo>
                    <a:pt x="22" y="4"/>
                    <a:pt x="22" y="4"/>
                    <a:pt x="22" y="4"/>
                  </a:cubicBez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cubicBezTo>
                    <a:pt x="22" y="5"/>
                    <a:pt x="22" y="6"/>
                    <a:pt x="21" y="7"/>
                  </a:cubicBezTo>
                  <a:cubicBezTo>
                    <a:pt x="19" y="10"/>
                    <a:pt x="11" y="13"/>
                    <a:pt x="2" y="13"/>
                  </a:cubicBezTo>
                  <a:close/>
                  <a:moveTo>
                    <a:pt x="22" y="4"/>
                  </a:move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8" name="Freeform 858"/>
            <p:cNvSpPr>
              <a:spLocks noEditPoints="1"/>
            </p:cNvSpPr>
            <p:nvPr/>
          </p:nvSpPr>
          <p:spPr bwMode="auto">
            <a:xfrm>
              <a:off x="7505332" y="3458667"/>
              <a:ext cx="0" cy="20638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2 h 3"/>
                <a:gd name="T4" fmla="*/ 2 h 3"/>
                <a:gd name="T5" fmla="*/ 2 h 3"/>
                <a:gd name="T6" fmla="*/ 0 h 3"/>
                <a:gd name="T7" fmla="*/ 0 h 3"/>
                <a:gd name="T8" fmla="*/ 1 h 3"/>
                <a:gd name="T9" fmla="*/ 3 h 3"/>
                <a:gd name="T10" fmla="*/ 2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0" y="3"/>
                    <a:pt x="0" y="3"/>
                  </a:cubicBezTo>
                  <a:close/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9" name="Freeform 859"/>
            <p:cNvSpPr>
              <a:spLocks/>
            </p:cNvSpPr>
            <p:nvPr/>
          </p:nvSpPr>
          <p:spPr bwMode="auto">
            <a:xfrm>
              <a:off x="7371982" y="3465017"/>
              <a:ext cx="133350" cy="74613"/>
            </a:xfrm>
            <a:custGeom>
              <a:avLst/>
              <a:gdLst>
                <a:gd name="T0" fmla="*/ 1 w 20"/>
                <a:gd name="T1" fmla="*/ 11 h 11"/>
                <a:gd name="T2" fmla="*/ 1 w 20"/>
                <a:gd name="T3" fmla="*/ 9 h 11"/>
                <a:gd name="T4" fmla="*/ 0 w 20"/>
                <a:gd name="T5" fmla="*/ 6 h 11"/>
                <a:gd name="T6" fmla="*/ 20 w 20"/>
                <a:gd name="T7" fmla="*/ 0 h 11"/>
                <a:gd name="T8" fmla="*/ 20 w 20"/>
                <a:gd name="T9" fmla="*/ 2 h 11"/>
                <a:gd name="T10" fmla="*/ 20 w 20"/>
                <a:gd name="T11" fmla="*/ 2 h 11"/>
                <a:gd name="T12" fmla="*/ 20 w 20"/>
                <a:gd name="T13" fmla="*/ 2 h 11"/>
                <a:gd name="T14" fmla="*/ 1 w 20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1">
                  <a:moveTo>
                    <a:pt x="1" y="11"/>
                  </a:moveTo>
                  <a:cubicBezTo>
                    <a:pt x="1" y="10"/>
                    <a:pt x="1" y="9"/>
                    <a:pt x="1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10" y="6"/>
                    <a:pt x="17" y="3"/>
                    <a:pt x="20" y="0"/>
                  </a:cubicBezTo>
                  <a:cubicBezTo>
                    <a:pt x="20" y="0"/>
                    <a:pt x="20" y="1"/>
                    <a:pt x="20" y="2"/>
                  </a:cubicBezTo>
                  <a:lnTo>
                    <a:pt x="20" y="2"/>
                  </a:lnTo>
                  <a:cubicBezTo>
                    <a:pt x="20" y="2"/>
                    <a:pt x="20" y="2"/>
                    <a:pt x="20" y="2"/>
                  </a:cubicBezTo>
                  <a:cubicBezTo>
                    <a:pt x="20" y="7"/>
                    <a:pt x="12" y="10"/>
                    <a:pt x="1" y="11"/>
                  </a:cubicBez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0" name="Freeform 860"/>
            <p:cNvSpPr>
              <a:spLocks/>
            </p:cNvSpPr>
            <p:nvPr/>
          </p:nvSpPr>
          <p:spPr bwMode="auto">
            <a:xfrm>
              <a:off x="7371982" y="3458667"/>
              <a:ext cx="133350" cy="47625"/>
            </a:xfrm>
            <a:custGeom>
              <a:avLst/>
              <a:gdLst>
                <a:gd name="T0" fmla="*/ 0 w 20"/>
                <a:gd name="T1" fmla="*/ 7 h 7"/>
                <a:gd name="T2" fmla="*/ 0 w 20"/>
                <a:gd name="T3" fmla="*/ 4 h 7"/>
                <a:gd name="T4" fmla="*/ 2 w 20"/>
                <a:gd name="T5" fmla="*/ 4 h 7"/>
                <a:gd name="T6" fmla="*/ 20 w 20"/>
                <a:gd name="T7" fmla="*/ 0 h 7"/>
                <a:gd name="T8" fmla="*/ 20 w 20"/>
                <a:gd name="T9" fmla="*/ 1 h 7"/>
                <a:gd name="T10" fmla="*/ 0 w 20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">
                  <a:moveTo>
                    <a:pt x="0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10" y="4"/>
                    <a:pt x="16" y="2"/>
                    <a:pt x="20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17" y="4"/>
                    <a:pt x="10" y="7"/>
                    <a:pt x="0" y="7"/>
                  </a:cubicBez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1" name="Freeform 861"/>
            <p:cNvSpPr>
              <a:spLocks/>
            </p:cNvSpPr>
            <p:nvPr/>
          </p:nvSpPr>
          <p:spPr bwMode="auto">
            <a:xfrm>
              <a:off x="7525969" y="3391992"/>
              <a:ext cx="6350" cy="33338"/>
            </a:xfrm>
            <a:custGeom>
              <a:avLst/>
              <a:gdLst>
                <a:gd name="T0" fmla="*/ 1 w 1"/>
                <a:gd name="T1" fmla="*/ 5 h 5"/>
                <a:gd name="T2" fmla="*/ 1 w 1"/>
                <a:gd name="T3" fmla="*/ 5 h 5"/>
                <a:gd name="T4" fmla="*/ 1 w 1"/>
                <a:gd name="T5" fmla="*/ 5 h 5"/>
                <a:gd name="T6" fmla="*/ 1 w 1"/>
                <a:gd name="T7" fmla="*/ 5 h 5"/>
                <a:gd name="T8" fmla="*/ 1 w 1"/>
                <a:gd name="T9" fmla="*/ 5 h 5"/>
                <a:gd name="T10" fmla="*/ 1 w 1"/>
                <a:gd name="T11" fmla="*/ 5 h 5"/>
                <a:gd name="T12" fmla="*/ 1 w 1"/>
                <a:gd name="T13" fmla="*/ 5 h 5"/>
                <a:gd name="T14" fmla="*/ 1 w 1"/>
                <a:gd name="T15" fmla="*/ 5 h 5"/>
                <a:gd name="T16" fmla="*/ 1 w 1"/>
                <a:gd name="T17" fmla="*/ 5 h 5"/>
                <a:gd name="T18" fmla="*/ 1 w 1"/>
                <a:gd name="T19" fmla="*/ 5 h 5"/>
                <a:gd name="T20" fmla="*/ 1 w 1"/>
                <a:gd name="T21" fmla="*/ 5 h 5"/>
                <a:gd name="T22" fmla="*/ 1 w 1"/>
                <a:gd name="T23" fmla="*/ 5 h 5"/>
                <a:gd name="T24" fmla="*/ 1 w 1"/>
                <a:gd name="T25" fmla="*/ 5 h 5"/>
                <a:gd name="T26" fmla="*/ 0 w 1"/>
                <a:gd name="T27" fmla="*/ 3 h 5"/>
                <a:gd name="T28" fmla="*/ 1 w 1"/>
                <a:gd name="T29" fmla="*/ 1 h 5"/>
                <a:gd name="T30" fmla="*/ 1 w 1"/>
                <a:gd name="T31" fmla="*/ 1 h 5"/>
                <a:gd name="T32" fmla="*/ 1 w 1"/>
                <a:gd name="T33" fmla="*/ 0 h 5"/>
                <a:gd name="T34" fmla="*/ 1 w 1"/>
                <a:gd name="T35" fmla="*/ 0 h 5"/>
                <a:gd name="T36" fmla="*/ 1 w 1"/>
                <a:gd name="T37" fmla="*/ 0 h 5"/>
                <a:gd name="T38" fmla="*/ 1 w 1"/>
                <a:gd name="T39" fmla="*/ 0 h 5"/>
                <a:gd name="T40" fmla="*/ 1 w 1"/>
                <a:gd name="T41" fmla="*/ 0 h 5"/>
                <a:gd name="T42" fmla="*/ 1 w 1"/>
                <a:gd name="T43" fmla="*/ 0 h 5"/>
                <a:gd name="T44" fmla="*/ 1 w 1"/>
                <a:gd name="T45" fmla="*/ 0 h 5"/>
                <a:gd name="T46" fmla="*/ 1 w 1"/>
                <a:gd name="T47" fmla="*/ 0 h 5"/>
                <a:gd name="T48" fmla="*/ 1 w 1"/>
                <a:gd name="T49" fmla="*/ 1 h 5"/>
                <a:gd name="T50" fmla="*/ 1 w 1"/>
                <a:gd name="T51" fmla="*/ 5 h 5"/>
                <a:gd name="T52" fmla="*/ 1 w 1"/>
                <a:gd name="T5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lnTo>
                    <a:pt x="1" y="5"/>
                  </a:lnTo>
                  <a:cubicBezTo>
                    <a:pt x="1" y="5"/>
                    <a:pt x="1" y="5"/>
                    <a:pt x="1" y="5"/>
                  </a:cubicBez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cubicBezTo>
                    <a:pt x="1" y="4"/>
                    <a:pt x="0" y="4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lnTo>
                    <a:pt x="1" y="1"/>
                  </a:lnTo>
                  <a:lnTo>
                    <a:pt x="1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2" name="Freeform 862"/>
            <p:cNvSpPr>
              <a:spLocks noEditPoints="1"/>
            </p:cNvSpPr>
            <p:nvPr/>
          </p:nvSpPr>
          <p:spPr bwMode="auto">
            <a:xfrm>
              <a:off x="7371982" y="3412630"/>
              <a:ext cx="160337" cy="73025"/>
            </a:xfrm>
            <a:custGeom>
              <a:avLst/>
              <a:gdLst>
                <a:gd name="T0" fmla="*/ 0 w 24"/>
                <a:gd name="T1" fmla="*/ 11 h 11"/>
                <a:gd name="T2" fmla="*/ 2 w 24"/>
                <a:gd name="T3" fmla="*/ 6 h 11"/>
                <a:gd name="T4" fmla="*/ 24 w 24"/>
                <a:gd name="T5" fmla="*/ 2 h 11"/>
                <a:gd name="T6" fmla="*/ 24 w 24"/>
                <a:gd name="T7" fmla="*/ 2 h 11"/>
                <a:gd name="T8" fmla="*/ 24 w 24"/>
                <a:gd name="T9" fmla="*/ 2 h 11"/>
                <a:gd name="T10" fmla="*/ 24 w 24"/>
                <a:gd name="T11" fmla="*/ 2 h 11"/>
                <a:gd name="T12" fmla="*/ 24 w 24"/>
                <a:gd name="T13" fmla="*/ 2 h 11"/>
                <a:gd name="T14" fmla="*/ 24 w 24"/>
                <a:gd name="T15" fmla="*/ 2 h 11"/>
                <a:gd name="T16" fmla="*/ 24 w 24"/>
                <a:gd name="T17" fmla="*/ 2 h 11"/>
                <a:gd name="T18" fmla="*/ 24 w 24"/>
                <a:gd name="T19" fmla="*/ 2 h 11"/>
                <a:gd name="T20" fmla="*/ 23 w 24"/>
                <a:gd name="T21" fmla="*/ 3 h 11"/>
                <a:gd name="T22" fmla="*/ 23 w 24"/>
                <a:gd name="T23" fmla="*/ 3 h 11"/>
                <a:gd name="T24" fmla="*/ 23 w 24"/>
                <a:gd name="T25" fmla="*/ 3 h 11"/>
                <a:gd name="T26" fmla="*/ 23 w 24"/>
                <a:gd name="T27" fmla="*/ 3 h 11"/>
                <a:gd name="T28" fmla="*/ 23 w 24"/>
                <a:gd name="T29" fmla="*/ 3 h 11"/>
                <a:gd name="T30" fmla="*/ 23 w 24"/>
                <a:gd name="T31" fmla="*/ 3 h 11"/>
                <a:gd name="T32" fmla="*/ 23 w 24"/>
                <a:gd name="T33" fmla="*/ 4 h 11"/>
                <a:gd name="T34" fmla="*/ 23 w 24"/>
                <a:gd name="T35" fmla="*/ 4 h 11"/>
                <a:gd name="T36" fmla="*/ 23 w 24"/>
                <a:gd name="T37" fmla="*/ 4 h 11"/>
                <a:gd name="T38" fmla="*/ 23 w 24"/>
                <a:gd name="T39" fmla="*/ 4 h 11"/>
                <a:gd name="T40" fmla="*/ 23 w 24"/>
                <a:gd name="T41" fmla="*/ 4 h 11"/>
                <a:gd name="T42" fmla="*/ 23 w 24"/>
                <a:gd name="T43" fmla="*/ 4 h 11"/>
                <a:gd name="T44" fmla="*/ 23 w 24"/>
                <a:gd name="T45" fmla="*/ 4 h 11"/>
                <a:gd name="T46" fmla="*/ 23 w 24"/>
                <a:gd name="T47" fmla="*/ 4 h 11"/>
                <a:gd name="T48" fmla="*/ 23 w 24"/>
                <a:gd name="T49" fmla="*/ 4 h 11"/>
                <a:gd name="T50" fmla="*/ 23 w 24"/>
                <a:gd name="T51" fmla="*/ 4 h 11"/>
                <a:gd name="T52" fmla="*/ 23 w 24"/>
                <a:gd name="T53" fmla="*/ 4 h 11"/>
                <a:gd name="T54" fmla="*/ 23 w 24"/>
                <a:gd name="T55" fmla="*/ 4 h 11"/>
                <a:gd name="T56" fmla="*/ 23 w 24"/>
                <a:gd name="T57" fmla="*/ 5 h 11"/>
                <a:gd name="T58" fmla="*/ 23 w 24"/>
                <a:gd name="T59" fmla="*/ 5 h 11"/>
                <a:gd name="T60" fmla="*/ 23 w 24"/>
                <a:gd name="T61" fmla="*/ 5 h 11"/>
                <a:gd name="T62" fmla="*/ 22 w 24"/>
                <a:gd name="T63" fmla="*/ 5 h 11"/>
                <a:gd name="T64" fmla="*/ 22 w 24"/>
                <a:gd name="T65" fmla="*/ 5 h 11"/>
                <a:gd name="T66" fmla="*/ 22 w 24"/>
                <a:gd name="T67" fmla="*/ 5 h 11"/>
                <a:gd name="T68" fmla="*/ 22 w 24"/>
                <a:gd name="T69" fmla="*/ 5 h 11"/>
                <a:gd name="T70" fmla="*/ 22 w 24"/>
                <a:gd name="T71" fmla="*/ 5 h 11"/>
                <a:gd name="T72" fmla="*/ 22 w 24"/>
                <a:gd name="T73" fmla="*/ 5 h 11"/>
                <a:gd name="T74" fmla="*/ 22 w 24"/>
                <a:gd name="T75" fmla="*/ 6 h 11"/>
                <a:gd name="T76" fmla="*/ 22 w 24"/>
                <a:gd name="T77" fmla="*/ 6 h 11"/>
                <a:gd name="T78" fmla="*/ 22 w 24"/>
                <a:gd name="T79" fmla="*/ 6 h 11"/>
                <a:gd name="T80" fmla="*/ 22 w 24"/>
                <a:gd name="T81" fmla="*/ 6 h 11"/>
                <a:gd name="T82" fmla="*/ 22 w 24"/>
                <a:gd name="T83" fmla="*/ 6 h 11"/>
                <a:gd name="T84" fmla="*/ 21 w 24"/>
                <a:gd name="T85" fmla="*/ 6 h 11"/>
                <a:gd name="T86" fmla="*/ 21 w 24"/>
                <a:gd name="T87" fmla="*/ 6 h 11"/>
                <a:gd name="T88" fmla="*/ 21 w 24"/>
                <a:gd name="T89" fmla="*/ 6 h 11"/>
                <a:gd name="T90" fmla="*/ 21 w 24"/>
                <a:gd name="T91" fmla="*/ 6 h 11"/>
                <a:gd name="T92" fmla="*/ 21 w 24"/>
                <a:gd name="T93" fmla="*/ 6 h 11"/>
                <a:gd name="T94" fmla="*/ 21 w 24"/>
                <a:gd name="T95" fmla="*/ 6 h 11"/>
                <a:gd name="T96" fmla="*/ 21 w 24"/>
                <a:gd name="T97" fmla="*/ 6 h 11"/>
                <a:gd name="T98" fmla="*/ 21 w 24"/>
                <a:gd name="T99" fmla="*/ 6 h 11"/>
                <a:gd name="T100" fmla="*/ 21 w 24"/>
                <a:gd name="T101" fmla="*/ 6 h 11"/>
                <a:gd name="T102" fmla="*/ 21 w 24"/>
                <a:gd name="T103" fmla="*/ 7 h 11"/>
                <a:gd name="T104" fmla="*/ 21 w 24"/>
                <a:gd name="T105" fmla="*/ 7 h 11"/>
                <a:gd name="T106" fmla="*/ 21 w 24"/>
                <a:gd name="T107" fmla="*/ 7 h 11"/>
                <a:gd name="T108" fmla="*/ 20 w 24"/>
                <a:gd name="T109" fmla="*/ 7 h 11"/>
                <a:gd name="T110" fmla="*/ 20 w 24"/>
                <a:gd name="T111" fmla="*/ 7 h 11"/>
                <a:gd name="T112" fmla="*/ 24 w 24"/>
                <a:gd name="T1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" h="11">
                  <a:moveTo>
                    <a:pt x="2" y="11"/>
                  </a:moveTo>
                  <a:cubicBezTo>
                    <a:pt x="2" y="11"/>
                    <a:pt x="1" y="11"/>
                    <a:pt x="0" y="11"/>
                  </a:cubicBezTo>
                  <a:cubicBezTo>
                    <a:pt x="0" y="9"/>
                    <a:pt x="1" y="8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12" y="6"/>
                    <a:pt x="20" y="4"/>
                    <a:pt x="23" y="0"/>
                  </a:cubicBezTo>
                  <a:cubicBezTo>
                    <a:pt x="23" y="1"/>
                    <a:pt x="24" y="1"/>
                    <a:pt x="24" y="2"/>
                  </a:cubicBezTo>
                  <a:lnTo>
                    <a:pt x="24" y="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2"/>
                  </a:lnTo>
                  <a:cubicBezTo>
                    <a:pt x="24" y="2"/>
                    <a:pt x="24" y="2"/>
                    <a:pt x="24" y="2"/>
                  </a:cubicBezTo>
                  <a:lnTo>
                    <a:pt x="24" y="2"/>
                  </a:lnTo>
                  <a:lnTo>
                    <a:pt x="24" y="2"/>
                  </a:lnTo>
                  <a:lnTo>
                    <a:pt x="24" y="2"/>
                  </a:lnTo>
                  <a:cubicBezTo>
                    <a:pt x="24" y="3"/>
                    <a:pt x="23" y="3"/>
                    <a:pt x="23" y="3"/>
                  </a:cubicBezTo>
                  <a:lnTo>
                    <a:pt x="23" y="3"/>
                  </a:lnTo>
                  <a:cubicBezTo>
                    <a:pt x="23" y="3"/>
                    <a:pt x="23" y="3"/>
                    <a:pt x="23" y="3"/>
                  </a:cubicBezTo>
                  <a:lnTo>
                    <a:pt x="23" y="3"/>
                  </a:lnTo>
                  <a:cubicBezTo>
                    <a:pt x="23" y="3"/>
                    <a:pt x="23" y="3"/>
                    <a:pt x="23" y="3"/>
                  </a:cubicBezTo>
                  <a:lnTo>
                    <a:pt x="23" y="3"/>
                  </a:lnTo>
                  <a:cubicBezTo>
                    <a:pt x="23" y="3"/>
                    <a:pt x="23" y="3"/>
                    <a:pt x="23" y="3"/>
                  </a:cubicBezTo>
                  <a:lnTo>
                    <a:pt x="23" y="3"/>
                  </a:lnTo>
                  <a:cubicBezTo>
                    <a:pt x="23" y="3"/>
                    <a:pt x="23" y="3"/>
                    <a:pt x="23" y="3"/>
                  </a:cubicBez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cubicBezTo>
                    <a:pt x="23" y="3"/>
                    <a:pt x="23" y="4"/>
                    <a:pt x="23" y="4"/>
                  </a:cubicBez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cubicBezTo>
                    <a:pt x="20" y="7"/>
                    <a:pt x="20" y="7"/>
                    <a:pt x="20" y="7"/>
                  </a:cubicBezTo>
                  <a:cubicBezTo>
                    <a:pt x="16" y="9"/>
                    <a:pt x="10" y="11"/>
                    <a:pt x="2" y="11"/>
                  </a:cubicBezTo>
                  <a:close/>
                  <a:moveTo>
                    <a:pt x="24" y="2"/>
                  </a:move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3" name="Freeform 863"/>
            <p:cNvSpPr>
              <a:spLocks noEditPoints="1"/>
            </p:cNvSpPr>
            <p:nvPr/>
          </p:nvSpPr>
          <p:spPr bwMode="auto">
            <a:xfrm>
              <a:off x="7378332" y="3358655"/>
              <a:ext cx="153987" cy="93663"/>
            </a:xfrm>
            <a:custGeom>
              <a:avLst/>
              <a:gdLst>
                <a:gd name="T0" fmla="*/ 0 w 23"/>
                <a:gd name="T1" fmla="*/ 14 h 14"/>
                <a:gd name="T2" fmla="*/ 18 w 23"/>
                <a:gd name="T3" fmla="*/ 4 h 14"/>
                <a:gd name="T4" fmla="*/ 16 w 23"/>
                <a:gd name="T5" fmla="*/ 0 h 14"/>
                <a:gd name="T6" fmla="*/ 17 w 23"/>
                <a:gd name="T7" fmla="*/ 0 h 14"/>
                <a:gd name="T8" fmla="*/ 17 w 23"/>
                <a:gd name="T9" fmla="*/ 0 h 14"/>
                <a:gd name="T10" fmla="*/ 18 w 23"/>
                <a:gd name="T11" fmla="*/ 0 h 14"/>
                <a:gd name="T12" fmla="*/ 18 w 23"/>
                <a:gd name="T13" fmla="*/ 0 h 14"/>
                <a:gd name="T14" fmla="*/ 18 w 23"/>
                <a:gd name="T15" fmla="*/ 0 h 14"/>
                <a:gd name="T16" fmla="*/ 19 w 23"/>
                <a:gd name="T17" fmla="*/ 1 h 14"/>
                <a:gd name="T18" fmla="*/ 19 w 23"/>
                <a:gd name="T19" fmla="*/ 1 h 14"/>
                <a:gd name="T20" fmla="*/ 19 w 23"/>
                <a:gd name="T21" fmla="*/ 1 h 14"/>
                <a:gd name="T22" fmla="*/ 20 w 23"/>
                <a:gd name="T23" fmla="*/ 1 h 14"/>
                <a:gd name="T24" fmla="*/ 20 w 23"/>
                <a:gd name="T25" fmla="*/ 1 h 14"/>
                <a:gd name="T26" fmla="*/ 20 w 23"/>
                <a:gd name="T27" fmla="*/ 1 h 14"/>
                <a:gd name="T28" fmla="*/ 20 w 23"/>
                <a:gd name="T29" fmla="*/ 1 h 14"/>
                <a:gd name="T30" fmla="*/ 20 w 23"/>
                <a:gd name="T31" fmla="*/ 2 h 14"/>
                <a:gd name="T32" fmla="*/ 21 w 23"/>
                <a:gd name="T33" fmla="*/ 2 h 14"/>
                <a:gd name="T34" fmla="*/ 21 w 23"/>
                <a:gd name="T35" fmla="*/ 2 h 14"/>
                <a:gd name="T36" fmla="*/ 21 w 23"/>
                <a:gd name="T37" fmla="*/ 2 h 14"/>
                <a:gd name="T38" fmla="*/ 21 w 23"/>
                <a:gd name="T39" fmla="*/ 2 h 14"/>
                <a:gd name="T40" fmla="*/ 21 w 23"/>
                <a:gd name="T41" fmla="*/ 3 h 14"/>
                <a:gd name="T42" fmla="*/ 21 w 23"/>
                <a:gd name="T43" fmla="*/ 3 h 14"/>
                <a:gd name="T44" fmla="*/ 21 w 23"/>
                <a:gd name="T45" fmla="*/ 3 h 14"/>
                <a:gd name="T46" fmla="*/ 22 w 23"/>
                <a:gd name="T47" fmla="*/ 3 h 14"/>
                <a:gd name="T48" fmla="*/ 22 w 23"/>
                <a:gd name="T49" fmla="*/ 3 h 14"/>
                <a:gd name="T50" fmla="*/ 22 w 23"/>
                <a:gd name="T51" fmla="*/ 3 h 14"/>
                <a:gd name="T52" fmla="*/ 22 w 23"/>
                <a:gd name="T53" fmla="*/ 4 h 14"/>
                <a:gd name="T54" fmla="*/ 22 w 23"/>
                <a:gd name="T55" fmla="*/ 4 h 14"/>
                <a:gd name="T56" fmla="*/ 22 w 23"/>
                <a:gd name="T57" fmla="*/ 4 h 14"/>
                <a:gd name="T58" fmla="*/ 22 w 23"/>
                <a:gd name="T59" fmla="*/ 4 h 14"/>
                <a:gd name="T60" fmla="*/ 22 w 23"/>
                <a:gd name="T61" fmla="*/ 4 h 14"/>
                <a:gd name="T62" fmla="*/ 22 w 23"/>
                <a:gd name="T63" fmla="*/ 5 h 14"/>
                <a:gd name="T64" fmla="*/ 22 w 23"/>
                <a:gd name="T65" fmla="*/ 5 h 14"/>
                <a:gd name="T66" fmla="*/ 22 w 23"/>
                <a:gd name="T67" fmla="*/ 5 h 14"/>
                <a:gd name="T68" fmla="*/ 23 w 23"/>
                <a:gd name="T69" fmla="*/ 5 h 14"/>
                <a:gd name="T70" fmla="*/ 23 w 23"/>
                <a:gd name="T71" fmla="*/ 5 h 14"/>
                <a:gd name="T72" fmla="*/ 23 w 23"/>
                <a:gd name="T73" fmla="*/ 5 h 14"/>
                <a:gd name="T74" fmla="*/ 23 w 23"/>
                <a:gd name="T75" fmla="*/ 5 h 14"/>
                <a:gd name="T76" fmla="*/ 23 w 23"/>
                <a:gd name="T77" fmla="*/ 5 h 14"/>
                <a:gd name="T78" fmla="*/ 23 w 23"/>
                <a:gd name="T79" fmla="*/ 6 h 14"/>
                <a:gd name="T80" fmla="*/ 22 w 23"/>
                <a:gd name="T81" fmla="*/ 8 h 14"/>
                <a:gd name="T82" fmla="*/ 23 w 23"/>
                <a:gd name="T8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" h="14">
                  <a:moveTo>
                    <a:pt x="1" y="14"/>
                  </a:moveTo>
                  <a:cubicBezTo>
                    <a:pt x="1" y="14"/>
                    <a:pt x="0" y="14"/>
                    <a:pt x="0" y="14"/>
                  </a:cubicBezTo>
                  <a:cubicBezTo>
                    <a:pt x="1" y="13"/>
                    <a:pt x="1" y="11"/>
                    <a:pt x="2" y="10"/>
                  </a:cubicBezTo>
                  <a:cubicBezTo>
                    <a:pt x="11" y="10"/>
                    <a:pt x="18" y="7"/>
                    <a:pt x="18" y="4"/>
                  </a:cubicBezTo>
                  <a:cubicBezTo>
                    <a:pt x="18" y="3"/>
                    <a:pt x="16" y="2"/>
                    <a:pt x="14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cubicBezTo>
                    <a:pt x="19" y="1"/>
                    <a:pt x="19" y="1"/>
                    <a:pt x="20" y="1"/>
                  </a:cubicBez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cubicBezTo>
                    <a:pt x="20" y="1"/>
                    <a:pt x="20" y="1"/>
                    <a:pt x="20" y="1"/>
                  </a:cubicBezTo>
                  <a:lnTo>
                    <a:pt x="20" y="1"/>
                  </a:lnTo>
                  <a:cubicBezTo>
                    <a:pt x="20" y="2"/>
                    <a:pt x="20" y="2"/>
                    <a:pt x="20" y="2"/>
                  </a:cubicBezTo>
                  <a:lnTo>
                    <a:pt x="20" y="2"/>
                  </a:lnTo>
                  <a:lnTo>
                    <a:pt x="20" y="2"/>
                  </a:lnTo>
                  <a:cubicBezTo>
                    <a:pt x="20" y="2"/>
                    <a:pt x="20" y="2"/>
                    <a:pt x="21" y="2"/>
                  </a:cubicBezTo>
                  <a:lnTo>
                    <a:pt x="21" y="2"/>
                  </a:lnTo>
                  <a:cubicBezTo>
                    <a:pt x="21" y="2"/>
                    <a:pt x="21" y="2"/>
                    <a:pt x="21" y="2"/>
                  </a:cubicBezTo>
                  <a:lnTo>
                    <a:pt x="21" y="2"/>
                  </a:lnTo>
                  <a:cubicBezTo>
                    <a:pt x="21" y="2"/>
                    <a:pt x="21" y="2"/>
                    <a:pt x="21" y="2"/>
                  </a:cubicBezTo>
                  <a:lnTo>
                    <a:pt x="21" y="2"/>
                  </a:lnTo>
                  <a:cubicBezTo>
                    <a:pt x="21" y="2"/>
                    <a:pt x="21" y="2"/>
                    <a:pt x="21" y="2"/>
                  </a:cubicBezTo>
                  <a:lnTo>
                    <a:pt x="21" y="2"/>
                  </a:lnTo>
                  <a:cubicBezTo>
                    <a:pt x="21" y="2"/>
                    <a:pt x="21" y="3"/>
                    <a:pt x="21" y="3"/>
                  </a:cubicBezTo>
                  <a:lnTo>
                    <a:pt x="21" y="3"/>
                  </a:lnTo>
                  <a:lnTo>
                    <a:pt x="21" y="3"/>
                  </a:lnTo>
                  <a:cubicBezTo>
                    <a:pt x="21" y="3"/>
                    <a:pt x="21" y="3"/>
                    <a:pt x="21" y="3"/>
                  </a:cubicBezTo>
                  <a:lnTo>
                    <a:pt x="21" y="3"/>
                  </a:lnTo>
                  <a:lnTo>
                    <a:pt x="21" y="3"/>
                  </a:lnTo>
                  <a:cubicBezTo>
                    <a:pt x="22" y="3"/>
                    <a:pt x="22" y="3"/>
                    <a:pt x="22" y="3"/>
                  </a:cubicBezTo>
                  <a:lnTo>
                    <a:pt x="22" y="3"/>
                  </a:lnTo>
                  <a:cubicBezTo>
                    <a:pt x="22" y="3"/>
                    <a:pt x="22" y="3"/>
                    <a:pt x="22" y="3"/>
                  </a:cubicBezTo>
                  <a:lnTo>
                    <a:pt x="22" y="3"/>
                  </a:lnTo>
                  <a:cubicBezTo>
                    <a:pt x="22" y="3"/>
                    <a:pt x="22" y="3"/>
                    <a:pt x="22" y="3"/>
                  </a:cubicBezTo>
                  <a:lnTo>
                    <a:pt x="22" y="3"/>
                  </a:lnTo>
                  <a:cubicBezTo>
                    <a:pt x="22" y="4"/>
                    <a:pt x="22" y="4"/>
                    <a:pt x="22" y="4"/>
                  </a:cubicBezTo>
                  <a:lnTo>
                    <a:pt x="22" y="4"/>
                  </a:lnTo>
                  <a:cubicBezTo>
                    <a:pt x="22" y="4"/>
                    <a:pt x="22" y="4"/>
                    <a:pt x="22" y="4"/>
                  </a:cubicBezTo>
                  <a:lnTo>
                    <a:pt x="22" y="4"/>
                  </a:lnTo>
                  <a:cubicBezTo>
                    <a:pt x="22" y="4"/>
                    <a:pt x="22" y="4"/>
                    <a:pt x="22" y="4"/>
                  </a:cubicBezTo>
                  <a:lnTo>
                    <a:pt x="22" y="4"/>
                  </a:lnTo>
                  <a:lnTo>
                    <a:pt x="22" y="4"/>
                  </a:lnTo>
                  <a:cubicBezTo>
                    <a:pt x="22" y="4"/>
                    <a:pt x="22" y="4"/>
                    <a:pt x="22" y="4"/>
                  </a:cubicBezTo>
                  <a:lnTo>
                    <a:pt x="22" y="4"/>
                  </a:lnTo>
                  <a:cubicBezTo>
                    <a:pt x="22" y="4"/>
                    <a:pt x="22" y="4"/>
                    <a:pt x="22" y="4"/>
                  </a:cubicBezTo>
                  <a:lnTo>
                    <a:pt x="22" y="5"/>
                  </a:lnTo>
                  <a:cubicBezTo>
                    <a:pt x="22" y="5"/>
                    <a:pt x="22" y="5"/>
                    <a:pt x="22" y="5"/>
                  </a:cubicBezTo>
                  <a:lnTo>
                    <a:pt x="22" y="5"/>
                  </a:lnTo>
                  <a:cubicBezTo>
                    <a:pt x="22" y="5"/>
                    <a:pt x="22" y="5"/>
                    <a:pt x="22" y="5"/>
                  </a:cubicBezTo>
                  <a:lnTo>
                    <a:pt x="22" y="5"/>
                  </a:lnTo>
                  <a:cubicBezTo>
                    <a:pt x="22" y="5"/>
                    <a:pt x="22" y="5"/>
                    <a:pt x="23" y="5"/>
                  </a:cubicBezTo>
                  <a:lnTo>
                    <a:pt x="23" y="5"/>
                  </a:lnTo>
                  <a:cubicBezTo>
                    <a:pt x="23" y="5"/>
                    <a:pt x="23" y="5"/>
                    <a:pt x="23" y="5"/>
                  </a:cubicBez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6"/>
                  </a:lnTo>
                  <a:lnTo>
                    <a:pt x="23" y="6"/>
                  </a:lnTo>
                  <a:cubicBezTo>
                    <a:pt x="23" y="6"/>
                    <a:pt x="22" y="7"/>
                    <a:pt x="22" y="8"/>
                  </a:cubicBezTo>
                  <a:cubicBezTo>
                    <a:pt x="19" y="12"/>
                    <a:pt x="11" y="14"/>
                    <a:pt x="1" y="14"/>
                  </a:cubicBezTo>
                  <a:close/>
                  <a:moveTo>
                    <a:pt x="23" y="6"/>
                  </a:move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4" name="Freeform 864"/>
            <p:cNvSpPr>
              <a:spLocks/>
            </p:cNvSpPr>
            <p:nvPr/>
          </p:nvSpPr>
          <p:spPr bwMode="auto">
            <a:xfrm>
              <a:off x="7391032" y="3365005"/>
              <a:ext cx="107950" cy="60325"/>
            </a:xfrm>
            <a:custGeom>
              <a:avLst/>
              <a:gdLst>
                <a:gd name="T0" fmla="*/ 0 w 16"/>
                <a:gd name="T1" fmla="*/ 9 h 9"/>
                <a:gd name="T2" fmla="*/ 12 w 16"/>
                <a:gd name="T3" fmla="*/ 0 h 9"/>
                <a:gd name="T4" fmla="*/ 16 w 16"/>
                <a:gd name="T5" fmla="*/ 3 h 9"/>
                <a:gd name="T6" fmla="*/ 0 w 16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9">
                  <a:moveTo>
                    <a:pt x="0" y="9"/>
                  </a:moveTo>
                  <a:cubicBezTo>
                    <a:pt x="3" y="5"/>
                    <a:pt x="7" y="1"/>
                    <a:pt x="12" y="0"/>
                  </a:cubicBezTo>
                  <a:cubicBezTo>
                    <a:pt x="14" y="1"/>
                    <a:pt x="16" y="2"/>
                    <a:pt x="16" y="3"/>
                  </a:cubicBezTo>
                  <a:cubicBezTo>
                    <a:pt x="16" y="6"/>
                    <a:pt x="9" y="9"/>
                    <a:pt x="0" y="9"/>
                  </a:cubicBez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2" name="Oval 866"/>
            <p:cNvSpPr>
              <a:spLocks noChangeArrowheads="1"/>
            </p:cNvSpPr>
            <p:nvPr/>
          </p:nvSpPr>
          <p:spPr bwMode="auto">
            <a:xfrm>
              <a:off x="7391032" y="3315663"/>
              <a:ext cx="290512" cy="282575"/>
            </a:xfrm>
            <a:prstGeom prst="ellipse">
              <a:avLst/>
            </a:pr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3" name="Oval 867"/>
            <p:cNvSpPr>
              <a:spLocks noChangeArrowheads="1"/>
            </p:cNvSpPr>
            <p:nvPr/>
          </p:nvSpPr>
          <p:spPr bwMode="auto">
            <a:xfrm>
              <a:off x="7418019" y="3338017"/>
              <a:ext cx="228600" cy="228600"/>
            </a:xfrm>
            <a:prstGeom prst="ellipse">
              <a:avLst/>
            </a:prstGeom>
            <a:solidFill>
              <a:srgbClr val="00D4EA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4" name="Freeform 868"/>
            <p:cNvSpPr>
              <a:spLocks noEditPoints="1"/>
            </p:cNvSpPr>
            <p:nvPr/>
          </p:nvSpPr>
          <p:spPr bwMode="auto">
            <a:xfrm>
              <a:off x="7486282" y="3365005"/>
              <a:ext cx="93662" cy="174625"/>
            </a:xfrm>
            <a:custGeom>
              <a:avLst/>
              <a:gdLst>
                <a:gd name="T0" fmla="*/ 11 w 14"/>
                <a:gd name="T1" fmla="*/ 16 h 26"/>
                <a:gd name="T2" fmla="*/ 9 w 14"/>
                <a:gd name="T3" fmla="*/ 14 h 26"/>
                <a:gd name="T4" fmla="*/ 8 w 14"/>
                <a:gd name="T5" fmla="*/ 21 h 26"/>
                <a:gd name="T6" fmla="*/ 10 w 14"/>
                <a:gd name="T7" fmla="*/ 20 h 26"/>
                <a:gd name="T8" fmla="*/ 11 w 14"/>
                <a:gd name="T9" fmla="*/ 17 h 26"/>
                <a:gd name="T10" fmla="*/ 4 w 14"/>
                <a:gd name="T11" fmla="*/ 9 h 26"/>
                <a:gd name="T12" fmla="*/ 6 w 14"/>
                <a:gd name="T13" fmla="*/ 11 h 26"/>
                <a:gd name="T14" fmla="*/ 7 w 14"/>
                <a:gd name="T15" fmla="*/ 5 h 26"/>
                <a:gd name="T16" fmla="*/ 5 w 14"/>
                <a:gd name="T17" fmla="*/ 6 h 26"/>
                <a:gd name="T18" fmla="*/ 4 w 14"/>
                <a:gd name="T19" fmla="*/ 8 h 26"/>
                <a:gd name="T20" fmla="*/ 3 w 14"/>
                <a:gd name="T21" fmla="*/ 22 h 26"/>
                <a:gd name="T22" fmla="*/ 1 w 14"/>
                <a:gd name="T23" fmla="*/ 19 h 26"/>
                <a:gd name="T24" fmla="*/ 2 w 14"/>
                <a:gd name="T25" fmla="*/ 19 h 26"/>
                <a:gd name="T26" fmla="*/ 3 w 14"/>
                <a:gd name="T27" fmla="*/ 20 h 26"/>
                <a:gd name="T28" fmla="*/ 6 w 14"/>
                <a:gd name="T29" fmla="*/ 21 h 26"/>
                <a:gd name="T30" fmla="*/ 5 w 14"/>
                <a:gd name="T31" fmla="*/ 13 h 26"/>
                <a:gd name="T32" fmla="*/ 2 w 14"/>
                <a:gd name="T33" fmla="*/ 10 h 26"/>
                <a:gd name="T34" fmla="*/ 2 w 14"/>
                <a:gd name="T35" fmla="*/ 6 h 26"/>
                <a:gd name="T36" fmla="*/ 5 w 14"/>
                <a:gd name="T37" fmla="*/ 3 h 26"/>
                <a:gd name="T38" fmla="*/ 7 w 14"/>
                <a:gd name="T39" fmla="*/ 1 h 26"/>
                <a:gd name="T40" fmla="*/ 8 w 14"/>
                <a:gd name="T41" fmla="*/ 0 h 26"/>
                <a:gd name="T42" fmla="*/ 9 w 14"/>
                <a:gd name="T43" fmla="*/ 3 h 26"/>
                <a:gd name="T44" fmla="*/ 13 w 14"/>
                <a:gd name="T45" fmla="*/ 5 h 26"/>
                <a:gd name="T46" fmla="*/ 12 w 14"/>
                <a:gd name="T47" fmla="*/ 6 h 26"/>
                <a:gd name="T48" fmla="*/ 11 w 14"/>
                <a:gd name="T49" fmla="*/ 6 h 26"/>
                <a:gd name="T50" fmla="*/ 9 w 14"/>
                <a:gd name="T51" fmla="*/ 5 h 26"/>
                <a:gd name="T52" fmla="*/ 10 w 14"/>
                <a:gd name="T53" fmla="*/ 12 h 26"/>
                <a:gd name="T54" fmla="*/ 13 w 14"/>
                <a:gd name="T55" fmla="*/ 15 h 26"/>
                <a:gd name="T56" fmla="*/ 13 w 14"/>
                <a:gd name="T57" fmla="*/ 19 h 26"/>
                <a:gd name="T58" fmla="*/ 10 w 14"/>
                <a:gd name="T59" fmla="*/ 22 h 26"/>
                <a:gd name="T60" fmla="*/ 7 w 14"/>
                <a:gd name="T61" fmla="*/ 25 h 26"/>
                <a:gd name="T62" fmla="*/ 7 w 14"/>
                <a:gd name="T63" fmla="*/ 26 h 26"/>
                <a:gd name="T64" fmla="*/ 6 w 14"/>
                <a:gd name="T65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26">
                  <a:moveTo>
                    <a:pt x="11" y="17"/>
                  </a:moveTo>
                  <a:cubicBezTo>
                    <a:pt x="11" y="17"/>
                    <a:pt x="11" y="16"/>
                    <a:pt x="11" y="16"/>
                  </a:cubicBezTo>
                  <a:cubicBezTo>
                    <a:pt x="11" y="16"/>
                    <a:pt x="11" y="15"/>
                    <a:pt x="10" y="15"/>
                  </a:cubicBezTo>
                  <a:cubicBezTo>
                    <a:pt x="10" y="15"/>
                    <a:pt x="10" y="15"/>
                    <a:pt x="9" y="14"/>
                  </a:cubicBezTo>
                  <a:cubicBezTo>
                    <a:pt x="9" y="14"/>
                    <a:pt x="9" y="14"/>
                    <a:pt x="8" y="14"/>
                  </a:cubicBezTo>
                  <a:lnTo>
                    <a:pt x="8" y="21"/>
                  </a:lnTo>
                  <a:cubicBezTo>
                    <a:pt x="8" y="21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1" y="18"/>
                    <a:pt x="11" y="17"/>
                  </a:cubicBezTo>
                  <a:close/>
                  <a:moveTo>
                    <a:pt x="4" y="8"/>
                  </a:moveTo>
                  <a:cubicBezTo>
                    <a:pt x="4" y="8"/>
                    <a:pt x="4" y="9"/>
                    <a:pt x="4" y="9"/>
                  </a:cubicBezTo>
                  <a:cubicBezTo>
                    <a:pt x="4" y="9"/>
                    <a:pt x="4" y="10"/>
                    <a:pt x="5" y="10"/>
                  </a:cubicBezTo>
                  <a:cubicBezTo>
                    <a:pt x="5" y="10"/>
                    <a:pt x="5" y="10"/>
                    <a:pt x="6" y="11"/>
                  </a:cubicBezTo>
                  <a:cubicBezTo>
                    <a:pt x="6" y="11"/>
                    <a:pt x="6" y="11"/>
                    <a:pt x="7" y="11"/>
                  </a:cubicBezTo>
                  <a:lnTo>
                    <a:pt x="7" y="5"/>
                  </a:lnTo>
                  <a:cubicBezTo>
                    <a:pt x="7" y="5"/>
                    <a:pt x="6" y="5"/>
                    <a:pt x="6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lose/>
                  <a:moveTo>
                    <a:pt x="6" y="23"/>
                  </a:moveTo>
                  <a:cubicBezTo>
                    <a:pt x="5" y="23"/>
                    <a:pt x="4" y="23"/>
                    <a:pt x="3" y="22"/>
                  </a:cubicBezTo>
                  <a:cubicBezTo>
                    <a:pt x="2" y="22"/>
                    <a:pt x="1" y="21"/>
                    <a:pt x="0" y="20"/>
                  </a:cubicBezTo>
                  <a:lnTo>
                    <a:pt x="1" y="19"/>
                  </a:lnTo>
                  <a:cubicBezTo>
                    <a:pt x="1" y="19"/>
                    <a:pt x="1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5" y="21"/>
                    <a:pt x="6" y="21"/>
                  </a:cubicBezTo>
                  <a:lnTo>
                    <a:pt x="7" y="14"/>
                  </a:lnTo>
                  <a:cubicBezTo>
                    <a:pt x="6" y="13"/>
                    <a:pt x="5" y="13"/>
                    <a:pt x="5" y="13"/>
                  </a:cubicBezTo>
                  <a:cubicBezTo>
                    <a:pt x="4" y="13"/>
                    <a:pt x="3" y="12"/>
                    <a:pt x="3" y="12"/>
                  </a:cubicBezTo>
                  <a:cubicBezTo>
                    <a:pt x="3" y="12"/>
                    <a:pt x="2" y="11"/>
                    <a:pt x="2" y="10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1" y="8"/>
                    <a:pt x="1" y="7"/>
                    <a:pt x="2" y="6"/>
                  </a:cubicBezTo>
                  <a:cubicBezTo>
                    <a:pt x="2" y="6"/>
                    <a:pt x="2" y="5"/>
                    <a:pt x="3" y="4"/>
                  </a:cubicBezTo>
                  <a:cubicBezTo>
                    <a:pt x="3" y="4"/>
                    <a:pt x="4" y="4"/>
                    <a:pt x="5" y="3"/>
                  </a:cubicBezTo>
                  <a:cubicBezTo>
                    <a:pt x="6" y="3"/>
                    <a:pt x="6" y="3"/>
                    <a:pt x="7" y="3"/>
                  </a:cubicBezTo>
                  <a:lnTo>
                    <a:pt x="7" y="1"/>
                  </a:lnTo>
                  <a:cubicBezTo>
                    <a:pt x="7" y="1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9" y="0"/>
                  </a:lnTo>
                  <a:lnTo>
                    <a:pt x="9" y="3"/>
                  </a:lnTo>
                  <a:cubicBezTo>
                    <a:pt x="10" y="3"/>
                    <a:pt x="11" y="3"/>
                    <a:pt x="11" y="4"/>
                  </a:cubicBezTo>
                  <a:cubicBezTo>
                    <a:pt x="12" y="4"/>
                    <a:pt x="13" y="4"/>
                    <a:pt x="13" y="5"/>
                  </a:cubicBezTo>
                  <a:lnTo>
                    <a:pt x="13" y="6"/>
                  </a:ln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9" y="5"/>
                    <a:pt x="9" y="5"/>
                  </a:cubicBezTo>
                  <a:lnTo>
                    <a:pt x="8" y="12"/>
                  </a:lnTo>
                  <a:cubicBezTo>
                    <a:pt x="9" y="12"/>
                    <a:pt x="10" y="12"/>
                    <a:pt x="10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4" y="15"/>
                    <a:pt x="14" y="16"/>
                    <a:pt x="14" y="17"/>
                  </a:cubicBezTo>
                  <a:cubicBezTo>
                    <a:pt x="14" y="18"/>
                    <a:pt x="14" y="18"/>
                    <a:pt x="13" y="19"/>
                  </a:cubicBezTo>
                  <a:cubicBezTo>
                    <a:pt x="13" y="20"/>
                    <a:pt x="13" y="21"/>
                    <a:pt x="12" y="21"/>
                  </a:cubicBezTo>
                  <a:cubicBezTo>
                    <a:pt x="12" y="22"/>
                    <a:pt x="11" y="22"/>
                    <a:pt x="10" y="22"/>
                  </a:cubicBezTo>
                  <a:cubicBezTo>
                    <a:pt x="9" y="23"/>
                    <a:pt x="8" y="23"/>
                    <a:pt x="8" y="23"/>
                  </a:cubicBezTo>
                  <a:lnTo>
                    <a:pt x="7" y="25"/>
                  </a:ln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lnTo>
                    <a:pt x="6" y="26"/>
                  </a:lnTo>
                  <a:lnTo>
                    <a:pt x="6" y="2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88224" y="2973837"/>
            <a:ext cx="608186" cy="534017"/>
            <a:chOff x="6503619" y="3109417"/>
            <a:chExt cx="390525" cy="342900"/>
          </a:xfrm>
          <a:solidFill>
            <a:srgbClr val="FFC000"/>
          </a:solidFill>
        </p:grpSpPr>
        <p:sp>
          <p:nvSpPr>
            <p:cNvPr id="245" name="Freeform 898"/>
            <p:cNvSpPr>
              <a:spLocks noEditPoints="1"/>
            </p:cNvSpPr>
            <p:nvPr/>
          </p:nvSpPr>
          <p:spPr bwMode="auto">
            <a:xfrm>
              <a:off x="6503619" y="3163392"/>
              <a:ext cx="296862" cy="288925"/>
            </a:xfrm>
            <a:custGeom>
              <a:avLst/>
              <a:gdLst>
                <a:gd name="T0" fmla="*/ 22 w 44"/>
                <a:gd name="T1" fmla="*/ 5 h 43"/>
                <a:gd name="T2" fmla="*/ 5 w 44"/>
                <a:gd name="T3" fmla="*/ 22 h 43"/>
                <a:gd name="T4" fmla="*/ 22 w 44"/>
                <a:gd name="T5" fmla="*/ 39 h 43"/>
                <a:gd name="T6" fmla="*/ 39 w 44"/>
                <a:gd name="T7" fmla="*/ 22 h 43"/>
                <a:gd name="T8" fmla="*/ 22 w 44"/>
                <a:gd name="T9" fmla="*/ 5 h 43"/>
                <a:gd name="T10" fmla="*/ 22 w 44"/>
                <a:gd name="T11" fmla="*/ 43 h 43"/>
                <a:gd name="T12" fmla="*/ 0 w 44"/>
                <a:gd name="T13" fmla="*/ 22 h 43"/>
                <a:gd name="T14" fmla="*/ 22 w 44"/>
                <a:gd name="T15" fmla="*/ 0 h 43"/>
                <a:gd name="T16" fmla="*/ 44 w 44"/>
                <a:gd name="T17" fmla="*/ 22 h 43"/>
                <a:gd name="T18" fmla="*/ 22 w 44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3">
                  <a:moveTo>
                    <a:pt x="22" y="5"/>
                  </a:moveTo>
                  <a:cubicBezTo>
                    <a:pt x="13" y="5"/>
                    <a:pt x="5" y="12"/>
                    <a:pt x="5" y="22"/>
                  </a:cubicBezTo>
                  <a:cubicBezTo>
                    <a:pt x="5" y="31"/>
                    <a:pt x="13" y="39"/>
                    <a:pt x="22" y="39"/>
                  </a:cubicBezTo>
                  <a:cubicBezTo>
                    <a:pt x="31" y="39"/>
                    <a:pt x="39" y="31"/>
                    <a:pt x="39" y="22"/>
                  </a:cubicBezTo>
                  <a:cubicBezTo>
                    <a:pt x="39" y="12"/>
                    <a:pt x="31" y="5"/>
                    <a:pt x="22" y="5"/>
                  </a:cubicBezTo>
                  <a:close/>
                  <a:moveTo>
                    <a:pt x="22" y="43"/>
                  </a:moveTo>
                  <a:cubicBezTo>
                    <a:pt x="10" y="43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3"/>
                    <a:pt x="22" y="43"/>
                  </a:cubicBez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6" name="Freeform 899"/>
            <p:cNvSpPr>
              <a:spLocks noEditPoints="1"/>
            </p:cNvSpPr>
            <p:nvPr/>
          </p:nvSpPr>
          <p:spPr bwMode="auto">
            <a:xfrm>
              <a:off x="6557594" y="3217367"/>
              <a:ext cx="188912" cy="187325"/>
            </a:xfrm>
            <a:custGeom>
              <a:avLst/>
              <a:gdLst>
                <a:gd name="T0" fmla="*/ 14 w 28"/>
                <a:gd name="T1" fmla="*/ 2 h 28"/>
                <a:gd name="T2" fmla="*/ 2 w 28"/>
                <a:gd name="T3" fmla="*/ 14 h 28"/>
                <a:gd name="T4" fmla="*/ 14 w 28"/>
                <a:gd name="T5" fmla="*/ 26 h 28"/>
                <a:gd name="T6" fmla="*/ 26 w 28"/>
                <a:gd name="T7" fmla="*/ 14 h 28"/>
                <a:gd name="T8" fmla="*/ 14 w 28"/>
                <a:gd name="T9" fmla="*/ 2 h 28"/>
                <a:gd name="T10" fmla="*/ 14 w 28"/>
                <a:gd name="T11" fmla="*/ 28 h 28"/>
                <a:gd name="T12" fmla="*/ 0 w 28"/>
                <a:gd name="T13" fmla="*/ 14 h 28"/>
                <a:gd name="T14" fmla="*/ 14 w 28"/>
                <a:gd name="T15" fmla="*/ 0 h 28"/>
                <a:gd name="T16" fmla="*/ 28 w 28"/>
                <a:gd name="T17" fmla="*/ 14 h 28"/>
                <a:gd name="T18" fmla="*/ 14 w 28"/>
                <a:gd name="T1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"/>
                  </a:moveTo>
                  <a:cubicBezTo>
                    <a:pt x="7" y="2"/>
                    <a:pt x="2" y="7"/>
                    <a:pt x="2" y="14"/>
                  </a:cubicBezTo>
                  <a:cubicBezTo>
                    <a:pt x="2" y="20"/>
                    <a:pt x="7" y="26"/>
                    <a:pt x="14" y="26"/>
                  </a:cubicBezTo>
                  <a:cubicBezTo>
                    <a:pt x="20" y="26"/>
                    <a:pt x="26" y="20"/>
                    <a:pt x="26" y="14"/>
                  </a:cubicBezTo>
                  <a:cubicBezTo>
                    <a:pt x="26" y="7"/>
                    <a:pt x="20" y="2"/>
                    <a:pt x="14" y="2"/>
                  </a:cubicBezTo>
                  <a:close/>
                  <a:moveTo>
                    <a:pt x="14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8"/>
                    <a:pt x="14" y="28"/>
                  </a:cubicBez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7" name="Freeform 900"/>
            <p:cNvSpPr>
              <a:spLocks/>
            </p:cNvSpPr>
            <p:nvPr/>
          </p:nvSpPr>
          <p:spPr bwMode="auto">
            <a:xfrm>
              <a:off x="6698882" y="3176092"/>
              <a:ext cx="195262" cy="33338"/>
            </a:xfrm>
            <a:custGeom>
              <a:avLst/>
              <a:gdLst>
                <a:gd name="T0" fmla="*/ 27 w 29"/>
                <a:gd name="T1" fmla="*/ 5 h 5"/>
                <a:gd name="T2" fmla="*/ 2 w 29"/>
                <a:gd name="T3" fmla="*/ 5 h 5"/>
                <a:gd name="T4" fmla="*/ 0 w 29"/>
                <a:gd name="T5" fmla="*/ 2 h 5"/>
                <a:gd name="T6" fmla="*/ 2 w 29"/>
                <a:gd name="T7" fmla="*/ 0 h 5"/>
                <a:gd name="T8" fmla="*/ 27 w 29"/>
                <a:gd name="T9" fmla="*/ 0 h 5"/>
                <a:gd name="T10" fmla="*/ 29 w 29"/>
                <a:gd name="T11" fmla="*/ 2 h 5"/>
                <a:gd name="T12" fmla="*/ 27 w 2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27" y="5"/>
                  </a:moveTo>
                  <a:lnTo>
                    <a:pt x="2" y="5"/>
                  </a:ln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7" y="0"/>
                  </a:lnTo>
                  <a:cubicBezTo>
                    <a:pt x="28" y="0"/>
                    <a:pt x="29" y="1"/>
                    <a:pt x="29" y="2"/>
                  </a:cubicBezTo>
                  <a:cubicBezTo>
                    <a:pt x="29" y="4"/>
                    <a:pt x="28" y="5"/>
                    <a:pt x="27" y="5"/>
                  </a:cubicBez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2" name="Freeform 901"/>
            <p:cNvSpPr>
              <a:spLocks/>
            </p:cNvSpPr>
            <p:nvPr/>
          </p:nvSpPr>
          <p:spPr bwMode="auto">
            <a:xfrm>
              <a:off x="6644907" y="3109417"/>
              <a:ext cx="249237" cy="26988"/>
            </a:xfrm>
            <a:custGeom>
              <a:avLst/>
              <a:gdLst>
                <a:gd name="T0" fmla="*/ 35 w 37"/>
                <a:gd name="T1" fmla="*/ 4 h 4"/>
                <a:gd name="T2" fmla="*/ 3 w 37"/>
                <a:gd name="T3" fmla="*/ 4 h 4"/>
                <a:gd name="T4" fmla="*/ 0 w 37"/>
                <a:gd name="T5" fmla="*/ 2 h 4"/>
                <a:gd name="T6" fmla="*/ 3 w 37"/>
                <a:gd name="T7" fmla="*/ 0 h 4"/>
                <a:gd name="T8" fmla="*/ 35 w 37"/>
                <a:gd name="T9" fmla="*/ 0 h 4"/>
                <a:gd name="T10" fmla="*/ 37 w 37"/>
                <a:gd name="T11" fmla="*/ 2 h 4"/>
                <a:gd name="T12" fmla="*/ 35 w 3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">
                  <a:moveTo>
                    <a:pt x="35" y="4"/>
                  </a:moveTo>
                  <a:lnTo>
                    <a:pt x="3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lnTo>
                    <a:pt x="35" y="0"/>
                  </a:lnTo>
                  <a:cubicBezTo>
                    <a:pt x="36" y="0"/>
                    <a:pt x="37" y="1"/>
                    <a:pt x="37" y="2"/>
                  </a:cubicBezTo>
                  <a:cubicBezTo>
                    <a:pt x="37" y="3"/>
                    <a:pt x="36" y="4"/>
                    <a:pt x="35" y="4"/>
                  </a:cubicBez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3" name="Freeform 902"/>
            <p:cNvSpPr>
              <a:spLocks/>
            </p:cNvSpPr>
            <p:nvPr/>
          </p:nvSpPr>
          <p:spPr bwMode="auto">
            <a:xfrm>
              <a:off x="6773494" y="3250705"/>
              <a:ext cx="120650" cy="26988"/>
            </a:xfrm>
            <a:custGeom>
              <a:avLst/>
              <a:gdLst>
                <a:gd name="T0" fmla="*/ 16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6 w 18"/>
                <a:gd name="T9" fmla="*/ 0 h 4"/>
                <a:gd name="T10" fmla="*/ 18 w 18"/>
                <a:gd name="T11" fmla="*/ 2 h 4"/>
                <a:gd name="T12" fmla="*/ 16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6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16" y="0"/>
                  </a:ln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6" y="4"/>
                  </a:cubicBez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4" name="Freeform 903"/>
            <p:cNvSpPr>
              <a:spLocks/>
            </p:cNvSpPr>
            <p:nvPr/>
          </p:nvSpPr>
          <p:spPr bwMode="auto">
            <a:xfrm>
              <a:off x="6773494" y="3317380"/>
              <a:ext cx="120650" cy="33338"/>
            </a:xfrm>
            <a:custGeom>
              <a:avLst/>
              <a:gdLst>
                <a:gd name="T0" fmla="*/ 16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6 w 18"/>
                <a:gd name="T9" fmla="*/ 0 h 5"/>
                <a:gd name="T10" fmla="*/ 18 w 18"/>
                <a:gd name="T11" fmla="*/ 2 h 5"/>
                <a:gd name="T12" fmla="*/ 16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6" y="5"/>
                  </a:moveTo>
                  <a:lnTo>
                    <a:pt x="2" y="5"/>
                  </a:ln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16" y="0"/>
                  </a:ln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6" y="5"/>
                  </a:cubicBez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5" name="Freeform 904"/>
            <p:cNvSpPr>
              <a:spLocks/>
            </p:cNvSpPr>
            <p:nvPr/>
          </p:nvSpPr>
          <p:spPr bwMode="auto">
            <a:xfrm>
              <a:off x="6732219" y="3391992"/>
              <a:ext cx="161925" cy="26988"/>
            </a:xfrm>
            <a:custGeom>
              <a:avLst/>
              <a:gdLst>
                <a:gd name="T0" fmla="*/ 22 w 24"/>
                <a:gd name="T1" fmla="*/ 4 h 4"/>
                <a:gd name="T2" fmla="*/ 2 w 24"/>
                <a:gd name="T3" fmla="*/ 4 h 4"/>
                <a:gd name="T4" fmla="*/ 0 w 24"/>
                <a:gd name="T5" fmla="*/ 2 h 4"/>
                <a:gd name="T6" fmla="*/ 2 w 24"/>
                <a:gd name="T7" fmla="*/ 0 h 4"/>
                <a:gd name="T8" fmla="*/ 22 w 24"/>
                <a:gd name="T9" fmla="*/ 0 h 4"/>
                <a:gd name="T10" fmla="*/ 24 w 24"/>
                <a:gd name="T11" fmla="*/ 2 h 4"/>
                <a:gd name="T12" fmla="*/ 22 w 2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2" y="0"/>
                  </a:lnTo>
                  <a:cubicBezTo>
                    <a:pt x="23" y="0"/>
                    <a:pt x="24" y="1"/>
                    <a:pt x="24" y="2"/>
                  </a:cubicBezTo>
                  <a:cubicBezTo>
                    <a:pt x="24" y="3"/>
                    <a:pt x="23" y="4"/>
                    <a:pt x="22" y="4"/>
                  </a:cubicBez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6" name="Freeform 905"/>
            <p:cNvSpPr>
              <a:spLocks noEditPoints="1"/>
            </p:cNvSpPr>
            <p:nvPr/>
          </p:nvSpPr>
          <p:spPr bwMode="auto">
            <a:xfrm>
              <a:off x="6611569" y="3236417"/>
              <a:ext cx="74612" cy="155575"/>
            </a:xfrm>
            <a:custGeom>
              <a:avLst/>
              <a:gdLst>
                <a:gd name="T0" fmla="*/ 6 w 11"/>
                <a:gd name="T1" fmla="*/ 17 h 23"/>
                <a:gd name="T2" fmla="*/ 6 w 11"/>
                <a:gd name="T3" fmla="*/ 12 h 23"/>
                <a:gd name="T4" fmla="*/ 8 w 11"/>
                <a:gd name="T5" fmla="*/ 13 h 23"/>
                <a:gd name="T6" fmla="*/ 9 w 11"/>
                <a:gd name="T7" fmla="*/ 15 h 23"/>
                <a:gd name="T8" fmla="*/ 8 w 11"/>
                <a:gd name="T9" fmla="*/ 16 h 23"/>
                <a:gd name="T10" fmla="*/ 6 w 11"/>
                <a:gd name="T11" fmla="*/ 17 h 23"/>
                <a:gd name="T12" fmla="*/ 5 w 11"/>
                <a:gd name="T13" fmla="*/ 9 h 23"/>
                <a:gd name="T14" fmla="*/ 3 w 11"/>
                <a:gd name="T15" fmla="*/ 8 h 23"/>
                <a:gd name="T16" fmla="*/ 3 w 11"/>
                <a:gd name="T17" fmla="*/ 7 h 23"/>
                <a:gd name="T18" fmla="*/ 3 w 11"/>
                <a:gd name="T19" fmla="*/ 5 h 23"/>
                <a:gd name="T20" fmla="*/ 5 w 11"/>
                <a:gd name="T21" fmla="*/ 5 h 23"/>
                <a:gd name="T22" fmla="*/ 5 w 11"/>
                <a:gd name="T23" fmla="*/ 9 h 23"/>
                <a:gd name="T24" fmla="*/ 5 w 11"/>
                <a:gd name="T25" fmla="*/ 0 h 23"/>
                <a:gd name="T26" fmla="*/ 5 w 11"/>
                <a:gd name="T27" fmla="*/ 1 h 23"/>
                <a:gd name="T28" fmla="*/ 5 w 11"/>
                <a:gd name="T29" fmla="*/ 2 h 23"/>
                <a:gd name="T30" fmla="*/ 1 w 11"/>
                <a:gd name="T31" fmla="*/ 4 h 23"/>
                <a:gd name="T32" fmla="*/ 0 w 11"/>
                <a:gd name="T33" fmla="*/ 7 h 23"/>
                <a:gd name="T34" fmla="*/ 1 w 11"/>
                <a:gd name="T35" fmla="*/ 9 h 23"/>
                <a:gd name="T36" fmla="*/ 2 w 11"/>
                <a:gd name="T37" fmla="*/ 11 h 23"/>
                <a:gd name="T38" fmla="*/ 5 w 11"/>
                <a:gd name="T39" fmla="*/ 12 h 23"/>
                <a:gd name="T40" fmla="*/ 5 w 11"/>
                <a:gd name="T41" fmla="*/ 17 h 23"/>
                <a:gd name="T42" fmla="*/ 4 w 11"/>
                <a:gd name="T43" fmla="*/ 16 h 23"/>
                <a:gd name="T44" fmla="*/ 3 w 11"/>
                <a:gd name="T45" fmla="*/ 16 h 23"/>
                <a:gd name="T46" fmla="*/ 2 w 11"/>
                <a:gd name="T47" fmla="*/ 14 h 23"/>
                <a:gd name="T48" fmla="*/ 2 w 11"/>
                <a:gd name="T49" fmla="*/ 13 h 23"/>
                <a:gd name="T50" fmla="*/ 1 w 11"/>
                <a:gd name="T51" fmla="*/ 13 h 23"/>
                <a:gd name="T52" fmla="*/ 0 w 11"/>
                <a:gd name="T53" fmla="*/ 14 h 23"/>
                <a:gd name="T54" fmla="*/ 0 w 11"/>
                <a:gd name="T55" fmla="*/ 15 h 23"/>
                <a:gd name="T56" fmla="*/ 0 w 11"/>
                <a:gd name="T57" fmla="*/ 16 h 23"/>
                <a:gd name="T58" fmla="*/ 1 w 11"/>
                <a:gd name="T59" fmla="*/ 18 h 23"/>
                <a:gd name="T60" fmla="*/ 2 w 11"/>
                <a:gd name="T61" fmla="*/ 19 h 23"/>
                <a:gd name="T62" fmla="*/ 5 w 11"/>
                <a:gd name="T63" fmla="*/ 19 h 23"/>
                <a:gd name="T64" fmla="*/ 5 w 11"/>
                <a:gd name="T65" fmla="*/ 22 h 23"/>
                <a:gd name="T66" fmla="*/ 5 w 11"/>
                <a:gd name="T67" fmla="*/ 23 h 23"/>
                <a:gd name="T68" fmla="*/ 5 w 11"/>
                <a:gd name="T69" fmla="*/ 23 h 23"/>
                <a:gd name="T70" fmla="*/ 6 w 11"/>
                <a:gd name="T71" fmla="*/ 23 h 23"/>
                <a:gd name="T72" fmla="*/ 6 w 11"/>
                <a:gd name="T73" fmla="*/ 22 h 23"/>
                <a:gd name="T74" fmla="*/ 6 w 11"/>
                <a:gd name="T75" fmla="*/ 19 h 23"/>
                <a:gd name="T76" fmla="*/ 9 w 11"/>
                <a:gd name="T77" fmla="*/ 18 h 23"/>
                <a:gd name="T78" fmla="*/ 11 w 11"/>
                <a:gd name="T79" fmla="*/ 17 h 23"/>
                <a:gd name="T80" fmla="*/ 11 w 11"/>
                <a:gd name="T81" fmla="*/ 14 h 23"/>
                <a:gd name="T82" fmla="*/ 11 w 11"/>
                <a:gd name="T83" fmla="*/ 12 h 23"/>
                <a:gd name="T84" fmla="*/ 10 w 11"/>
                <a:gd name="T85" fmla="*/ 11 h 23"/>
                <a:gd name="T86" fmla="*/ 8 w 11"/>
                <a:gd name="T87" fmla="*/ 10 h 23"/>
                <a:gd name="T88" fmla="*/ 6 w 11"/>
                <a:gd name="T89" fmla="*/ 9 h 23"/>
                <a:gd name="T90" fmla="*/ 6 w 11"/>
                <a:gd name="T91" fmla="*/ 5 h 23"/>
                <a:gd name="T92" fmla="*/ 8 w 11"/>
                <a:gd name="T93" fmla="*/ 6 h 23"/>
                <a:gd name="T94" fmla="*/ 9 w 11"/>
                <a:gd name="T95" fmla="*/ 8 h 23"/>
                <a:gd name="T96" fmla="*/ 10 w 11"/>
                <a:gd name="T97" fmla="*/ 7 h 23"/>
                <a:gd name="T98" fmla="*/ 11 w 11"/>
                <a:gd name="T99" fmla="*/ 6 h 23"/>
                <a:gd name="T100" fmla="*/ 11 w 11"/>
                <a:gd name="T101" fmla="*/ 5 h 23"/>
                <a:gd name="T102" fmla="*/ 10 w 11"/>
                <a:gd name="T103" fmla="*/ 4 h 23"/>
                <a:gd name="T104" fmla="*/ 8 w 11"/>
                <a:gd name="T105" fmla="*/ 3 h 23"/>
                <a:gd name="T106" fmla="*/ 6 w 11"/>
                <a:gd name="T107" fmla="*/ 2 h 23"/>
                <a:gd name="T108" fmla="*/ 6 w 11"/>
                <a:gd name="T109" fmla="*/ 1 h 23"/>
                <a:gd name="T110" fmla="*/ 5 w 11"/>
                <a:gd name="T1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" h="23">
                  <a:moveTo>
                    <a:pt x="6" y="17"/>
                  </a:moveTo>
                  <a:lnTo>
                    <a:pt x="6" y="12"/>
                  </a:lnTo>
                  <a:cubicBezTo>
                    <a:pt x="7" y="12"/>
                    <a:pt x="8" y="13"/>
                    <a:pt x="8" y="13"/>
                  </a:cubicBezTo>
                  <a:cubicBezTo>
                    <a:pt x="8" y="13"/>
                    <a:pt x="9" y="14"/>
                    <a:pt x="9" y="15"/>
                  </a:cubicBezTo>
                  <a:cubicBezTo>
                    <a:pt x="9" y="15"/>
                    <a:pt x="8" y="16"/>
                    <a:pt x="8" y="16"/>
                  </a:cubicBezTo>
                  <a:cubicBezTo>
                    <a:pt x="8" y="17"/>
                    <a:pt x="7" y="17"/>
                    <a:pt x="6" y="17"/>
                  </a:cubicBezTo>
                  <a:close/>
                  <a:moveTo>
                    <a:pt x="5" y="9"/>
                  </a:moveTo>
                  <a:cubicBezTo>
                    <a:pt x="4" y="9"/>
                    <a:pt x="4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lnTo>
                    <a:pt x="5" y="9"/>
                  </a:lnTo>
                  <a:close/>
                  <a:moveTo>
                    <a:pt x="5" y="0"/>
                  </a:moveTo>
                  <a:cubicBezTo>
                    <a:pt x="5" y="0"/>
                    <a:pt x="5" y="1"/>
                    <a:pt x="5" y="1"/>
                  </a:cubicBezTo>
                  <a:lnTo>
                    <a:pt x="5" y="2"/>
                  </a:lnTo>
                  <a:cubicBezTo>
                    <a:pt x="3" y="2"/>
                    <a:pt x="2" y="3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1" y="10"/>
                    <a:pt x="2" y="11"/>
                    <a:pt x="2" y="11"/>
                  </a:cubicBezTo>
                  <a:cubicBezTo>
                    <a:pt x="3" y="11"/>
                    <a:pt x="4" y="12"/>
                    <a:pt x="5" y="12"/>
                  </a:cubicBezTo>
                  <a:lnTo>
                    <a:pt x="5" y="17"/>
                  </a:lnTo>
                  <a:cubicBezTo>
                    <a:pt x="4" y="17"/>
                    <a:pt x="4" y="17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2" y="14"/>
                  </a:cubicBezTo>
                  <a:cubicBezTo>
                    <a:pt x="2" y="14"/>
                    <a:pt x="2" y="14"/>
                    <a:pt x="2" y="13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1" y="18"/>
                  </a:cubicBezTo>
                  <a:cubicBezTo>
                    <a:pt x="1" y="18"/>
                    <a:pt x="2" y="18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lnTo>
                    <a:pt x="5" y="22"/>
                  </a:ln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2"/>
                  </a:cubicBezTo>
                  <a:lnTo>
                    <a:pt x="6" y="19"/>
                  </a:lnTo>
                  <a:cubicBezTo>
                    <a:pt x="7" y="19"/>
                    <a:pt x="8" y="19"/>
                    <a:pt x="9" y="18"/>
                  </a:cubicBezTo>
                  <a:cubicBezTo>
                    <a:pt x="10" y="18"/>
                    <a:pt x="10" y="17"/>
                    <a:pt x="11" y="17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1" y="14"/>
                    <a:pt x="11" y="13"/>
                    <a:pt x="11" y="12"/>
                  </a:cubicBezTo>
                  <a:cubicBezTo>
                    <a:pt x="11" y="12"/>
                    <a:pt x="10" y="11"/>
                    <a:pt x="10" y="11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7" y="10"/>
                    <a:pt x="6" y="9"/>
                  </a:cubicBezTo>
                  <a:lnTo>
                    <a:pt x="6" y="5"/>
                  </a:lnTo>
                  <a:cubicBezTo>
                    <a:pt x="7" y="5"/>
                    <a:pt x="8" y="6"/>
                    <a:pt x="8" y="6"/>
                  </a:cubicBezTo>
                  <a:cubicBezTo>
                    <a:pt x="8" y="7"/>
                    <a:pt x="9" y="8"/>
                    <a:pt x="9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6"/>
                    <a:pt x="11" y="6"/>
                    <a:pt x="11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7" y="2"/>
                    <a:pt x="6" y="2"/>
                  </a:cubicBezTo>
                  <a:lnTo>
                    <a:pt x="6" y="1"/>
                  </a:lnTo>
                  <a:cubicBezTo>
                    <a:pt x="6" y="1"/>
                    <a:pt x="6" y="0"/>
                    <a:pt x="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475677" y="16356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3A779C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资金总额</a:t>
            </a:r>
            <a:endParaRPr lang="zh-CN" altLang="en-US" sz="1600" dirty="0">
              <a:solidFill>
                <a:srgbClr val="3A779C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6444208" y="1885640"/>
            <a:ext cx="11512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56989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52371" y="1683930"/>
            <a:ext cx="944441" cy="383764"/>
            <a:chOff x="4160116" y="1854748"/>
            <a:chExt cx="750036" cy="383764"/>
          </a:xfrm>
        </p:grpSpPr>
        <p:sp>
          <p:nvSpPr>
            <p:cNvPr id="258" name="Freeform 544"/>
            <p:cNvSpPr>
              <a:spLocks/>
            </p:cNvSpPr>
            <p:nvPr/>
          </p:nvSpPr>
          <p:spPr bwMode="auto">
            <a:xfrm>
              <a:off x="4160116" y="1922599"/>
              <a:ext cx="525463" cy="315913"/>
            </a:xfrm>
            <a:custGeom>
              <a:avLst/>
              <a:gdLst>
                <a:gd name="T0" fmla="*/ 78 w 78"/>
                <a:gd name="T1" fmla="*/ 30 h 47"/>
                <a:gd name="T2" fmla="*/ 61 w 78"/>
                <a:gd name="T3" fmla="*/ 14 h 47"/>
                <a:gd name="T4" fmla="*/ 56 w 78"/>
                <a:gd name="T5" fmla="*/ 15 h 47"/>
                <a:gd name="T6" fmla="*/ 37 w 78"/>
                <a:gd name="T7" fmla="*/ 0 h 47"/>
                <a:gd name="T8" fmla="*/ 17 w 78"/>
                <a:gd name="T9" fmla="*/ 19 h 47"/>
                <a:gd name="T10" fmla="*/ 14 w 78"/>
                <a:gd name="T11" fmla="*/ 18 h 47"/>
                <a:gd name="T12" fmla="*/ 0 w 78"/>
                <a:gd name="T13" fmla="*/ 33 h 47"/>
                <a:gd name="T14" fmla="*/ 10 w 78"/>
                <a:gd name="T15" fmla="*/ 46 h 47"/>
                <a:gd name="T16" fmla="*/ 14 w 78"/>
                <a:gd name="T17" fmla="*/ 47 h 47"/>
                <a:gd name="T18" fmla="*/ 62 w 78"/>
                <a:gd name="T19" fmla="*/ 47 h 47"/>
                <a:gd name="T20" fmla="*/ 66 w 78"/>
                <a:gd name="T21" fmla="*/ 46 h 47"/>
                <a:gd name="T22" fmla="*/ 78 w 78"/>
                <a:gd name="T23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47">
                  <a:moveTo>
                    <a:pt x="78" y="30"/>
                  </a:moveTo>
                  <a:cubicBezTo>
                    <a:pt x="78" y="21"/>
                    <a:pt x="71" y="14"/>
                    <a:pt x="61" y="14"/>
                  </a:cubicBezTo>
                  <a:cubicBezTo>
                    <a:pt x="59" y="14"/>
                    <a:pt x="57" y="14"/>
                    <a:pt x="56" y="15"/>
                  </a:cubicBezTo>
                  <a:cubicBezTo>
                    <a:pt x="54" y="6"/>
                    <a:pt x="46" y="0"/>
                    <a:pt x="37" y="0"/>
                  </a:cubicBezTo>
                  <a:cubicBezTo>
                    <a:pt x="26" y="0"/>
                    <a:pt x="18" y="8"/>
                    <a:pt x="17" y="19"/>
                  </a:cubicBezTo>
                  <a:cubicBezTo>
                    <a:pt x="16" y="18"/>
                    <a:pt x="15" y="18"/>
                    <a:pt x="14" y="18"/>
                  </a:cubicBezTo>
                  <a:cubicBezTo>
                    <a:pt x="7" y="18"/>
                    <a:pt x="0" y="25"/>
                    <a:pt x="0" y="33"/>
                  </a:cubicBezTo>
                  <a:cubicBezTo>
                    <a:pt x="0" y="39"/>
                    <a:pt x="4" y="44"/>
                    <a:pt x="10" y="46"/>
                  </a:cubicBezTo>
                  <a:cubicBezTo>
                    <a:pt x="11" y="47"/>
                    <a:pt x="13" y="47"/>
                    <a:pt x="14" y="47"/>
                  </a:cubicBezTo>
                  <a:lnTo>
                    <a:pt x="62" y="47"/>
                  </a:lnTo>
                  <a:cubicBezTo>
                    <a:pt x="64" y="47"/>
                    <a:pt x="65" y="47"/>
                    <a:pt x="66" y="46"/>
                  </a:cubicBezTo>
                  <a:cubicBezTo>
                    <a:pt x="73" y="44"/>
                    <a:pt x="78" y="38"/>
                    <a:pt x="78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545"/>
            <p:cNvSpPr>
              <a:spLocks/>
            </p:cNvSpPr>
            <p:nvPr/>
          </p:nvSpPr>
          <p:spPr bwMode="auto">
            <a:xfrm>
              <a:off x="4403003" y="1854748"/>
              <a:ext cx="507149" cy="309152"/>
            </a:xfrm>
            <a:custGeom>
              <a:avLst/>
              <a:gdLst>
                <a:gd name="T0" fmla="*/ 69 w 69"/>
                <a:gd name="T1" fmla="*/ 27 h 42"/>
                <a:gd name="T2" fmla="*/ 54 w 69"/>
                <a:gd name="T3" fmla="*/ 12 h 42"/>
                <a:gd name="T4" fmla="*/ 49 w 69"/>
                <a:gd name="T5" fmla="*/ 13 h 42"/>
                <a:gd name="T6" fmla="*/ 32 w 69"/>
                <a:gd name="T7" fmla="*/ 0 h 42"/>
                <a:gd name="T8" fmla="*/ 15 w 69"/>
                <a:gd name="T9" fmla="*/ 17 h 42"/>
                <a:gd name="T10" fmla="*/ 13 w 69"/>
                <a:gd name="T11" fmla="*/ 17 h 42"/>
                <a:gd name="T12" fmla="*/ 0 w 69"/>
                <a:gd name="T13" fmla="*/ 29 h 42"/>
                <a:gd name="T14" fmla="*/ 9 w 69"/>
                <a:gd name="T15" fmla="*/ 41 h 42"/>
                <a:gd name="T16" fmla="*/ 12 w 69"/>
                <a:gd name="T17" fmla="*/ 42 h 42"/>
                <a:gd name="T18" fmla="*/ 55 w 69"/>
                <a:gd name="T19" fmla="*/ 42 h 42"/>
                <a:gd name="T20" fmla="*/ 58 w 69"/>
                <a:gd name="T21" fmla="*/ 41 h 42"/>
                <a:gd name="T22" fmla="*/ 69 w 69"/>
                <a:gd name="T23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2">
                  <a:moveTo>
                    <a:pt x="69" y="27"/>
                  </a:moveTo>
                  <a:cubicBezTo>
                    <a:pt x="69" y="19"/>
                    <a:pt x="62" y="12"/>
                    <a:pt x="54" y="12"/>
                  </a:cubicBezTo>
                  <a:cubicBezTo>
                    <a:pt x="52" y="12"/>
                    <a:pt x="51" y="13"/>
                    <a:pt x="49" y="13"/>
                  </a:cubicBezTo>
                  <a:cubicBezTo>
                    <a:pt x="47" y="6"/>
                    <a:pt x="41" y="0"/>
                    <a:pt x="32" y="0"/>
                  </a:cubicBezTo>
                  <a:cubicBezTo>
                    <a:pt x="23" y="0"/>
                    <a:pt x="15" y="8"/>
                    <a:pt x="15" y="17"/>
                  </a:cubicBezTo>
                  <a:cubicBezTo>
                    <a:pt x="14" y="17"/>
                    <a:pt x="14" y="17"/>
                    <a:pt x="13" y="17"/>
                  </a:cubicBezTo>
                  <a:cubicBezTo>
                    <a:pt x="6" y="17"/>
                    <a:pt x="0" y="22"/>
                    <a:pt x="0" y="29"/>
                  </a:cubicBezTo>
                  <a:cubicBezTo>
                    <a:pt x="0" y="35"/>
                    <a:pt x="4" y="40"/>
                    <a:pt x="9" y="41"/>
                  </a:cubicBezTo>
                  <a:cubicBezTo>
                    <a:pt x="10" y="42"/>
                    <a:pt x="11" y="42"/>
                    <a:pt x="12" y="42"/>
                  </a:cubicBezTo>
                  <a:lnTo>
                    <a:pt x="55" y="42"/>
                  </a:lnTo>
                  <a:cubicBezTo>
                    <a:pt x="56" y="42"/>
                    <a:pt x="57" y="42"/>
                    <a:pt x="58" y="41"/>
                  </a:cubicBezTo>
                  <a:cubicBezTo>
                    <a:pt x="64" y="39"/>
                    <a:pt x="69" y="34"/>
                    <a:pt x="69" y="2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84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599980" y="4073367"/>
            <a:ext cx="715978" cy="542759"/>
            <a:chOff x="7456735" y="3732996"/>
            <a:chExt cx="798590" cy="605384"/>
          </a:xfrm>
        </p:grpSpPr>
        <p:sp>
          <p:nvSpPr>
            <p:cNvPr id="565" name="Freeform 4719"/>
            <p:cNvSpPr>
              <a:spLocks noEditPoints="1"/>
            </p:cNvSpPr>
            <p:nvPr/>
          </p:nvSpPr>
          <p:spPr bwMode="auto">
            <a:xfrm>
              <a:off x="7456735" y="3732996"/>
              <a:ext cx="798590" cy="605384"/>
            </a:xfrm>
            <a:custGeom>
              <a:avLst/>
              <a:gdLst>
                <a:gd name="T0" fmla="*/ 46 w 46"/>
                <a:gd name="T1" fmla="*/ 21 h 35"/>
                <a:gd name="T2" fmla="*/ 46 w 46"/>
                <a:gd name="T3" fmla="*/ 5 h 35"/>
                <a:gd name="T4" fmla="*/ 40 w 46"/>
                <a:gd name="T5" fmla="*/ 0 h 35"/>
                <a:gd name="T6" fmla="*/ 35 w 46"/>
                <a:gd name="T7" fmla="*/ 0 h 35"/>
                <a:gd name="T8" fmla="*/ 21 w 46"/>
                <a:gd name="T9" fmla="*/ 0 h 35"/>
                <a:gd name="T10" fmla="*/ 16 w 46"/>
                <a:gd name="T11" fmla="*/ 0 h 35"/>
                <a:gd name="T12" fmla="*/ 10 w 46"/>
                <a:gd name="T13" fmla="*/ 5 h 35"/>
                <a:gd name="T14" fmla="*/ 10 w 46"/>
                <a:gd name="T15" fmla="*/ 10 h 35"/>
                <a:gd name="T16" fmla="*/ 8 w 46"/>
                <a:gd name="T17" fmla="*/ 10 h 35"/>
                <a:gd name="T18" fmla="*/ 4 w 46"/>
                <a:gd name="T19" fmla="*/ 10 h 35"/>
                <a:gd name="T20" fmla="*/ 0 w 46"/>
                <a:gd name="T21" fmla="*/ 15 h 35"/>
                <a:gd name="T22" fmla="*/ 0 w 46"/>
                <a:gd name="T23" fmla="*/ 27 h 35"/>
                <a:gd name="T24" fmla="*/ 1 w 46"/>
                <a:gd name="T25" fmla="*/ 30 h 35"/>
                <a:gd name="T26" fmla="*/ 0 w 46"/>
                <a:gd name="T27" fmla="*/ 34 h 35"/>
                <a:gd name="T28" fmla="*/ 4 w 46"/>
                <a:gd name="T29" fmla="*/ 32 h 35"/>
                <a:gd name="T30" fmla="*/ 22 w 46"/>
                <a:gd name="T31" fmla="*/ 32 h 35"/>
                <a:gd name="T32" fmla="*/ 24 w 46"/>
                <a:gd name="T33" fmla="*/ 32 h 35"/>
                <a:gd name="T34" fmla="*/ 28 w 46"/>
                <a:gd name="T35" fmla="*/ 27 h 35"/>
                <a:gd name="T36" fmla="*/ 28 w 46"/>
                <a:gd name="T37" fmla="*/ 26 h 35"/>
                <a:gd name="T38" fmla="*/ 40 w 46"/>
                <a:gd name="T39" fmla="*/ 26 h 35"/>
                <a:gd name="T40" fmla="*/ 45 w 46"/>
                <a:gd name="T41" fmla="*/ 30 h 35"/>
                <a:gd name="T42" fmla="*/ 44 w 46"/>
                <a:gd name="T43" fmla="*/ 25 h 35"/>
                <a:gd name="T44" fmla="*/ 46 w 46"/>
                <a:gd name="T45" fmla="*/ 21 h 35"/>
                <a:gd name="T46" fmla="*/ 44 w 46"/>
                <a:gd name="T47" fmla="*/ 20 h 35"/>
                <a:gd name="T48" fmla="*/ 42 w 46"/>
                <a:gd name="T49" fmla="*/ 23 h 35"/>
                <a:gd name="T50" fmla="*/ 42 w 46"/>
                <a:gd name="T51" fmla="*/ 24 h 35"/>
                <a:gd name="T52" fmla="*/ 42 w 46"/>
                <a:gd name="T53" fmla="*/ 26 h 35"/>
                <a:gd name="T54" fmla="*/ 41 w 46"/>
                <a:gd name="T55" fmla="*/ 25 h 35"/>
                <a:gd name="T56" fmla="*/ 40 w 46"/>
                <a:gd name="T57" fmla="*/ 24 h 35"/>
                <a:gd name="T58" fmla="*/ 16 w 46"/>
                <a:gd name="T59" fmla="*/ 24 h 35"/>
                <a:gd name="T60" fmla="*/ 12 w 46"/>
                <a:gd name="T61" fmla="*/ 20 h 35"/>
                <a:gd name="T62" fmla="*/ 12 w 46"/>
                <a:gd name="T63" fmla="*/ 6 h 35"/>
                <a:gd name="T64" fmla="*/ 16 w 46"/>
                <a:gd name="T65" fmla="*/ 2 h 35"/>
                <a:gd name="T66" fmla="*/ 40 w 46"/>
                <a:gd name="T67" fmla="*/ 2 h 35"/>
                <a:gd name="T68" fmla="*/ 44 w 46"/>
                <a:gd name="T69" fmla="*/ 6 h 35"/>
                <a:gd name="T70" fmla="*/ 44 w 46"/>
                <a:gd name="T71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35">
                  <a:moveTo>
                    <a:pt x="46" y="21"/>
                  </a:moveTo>
                  <a:cubicBezTo>
                    <a:pt x="46" y="5"/>
                    <a:pt x="46" y="5"/>
                    <a:pt x="46" y="5"/>
                  </a:cubicBezTo>
                  <a:cubicBezTo>
                    <a:pt x="46" y="2"/>
                    <a:pt x="43" y="0"/>
                    <a:pt x="4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0" y="2"/>
                    <a:pt x="10" y="5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30"/>
                    <a:pt x="1" y="30"/>
                  </a:cubicBezTo>
                  <a:cubicBezTo>
                    <a:pt x="1" y="32"/>
                    <a:pt x="1" y="33"/>
                    <a:pt x="0" y="34"/>
                  </a:cubicBezTo>
                  <a:cubicBezTo>
                    <a:pt x="1" y="35"/>
                    <a:pt x="4" y="32"/>
                    <a:pt x="4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6" y="32"/>
                    <a:pt x="28" y="30"/>
                    <a:pt x="28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4" y="30"/>
                    <a:pt x="45" y="30"/>
                  </a:cubicBezTo>
                  <a:cubicBezTo>
                    <a:pt x="44" y="27"/>
                    <a:pt x="44" y="26"/>
                    <a:pt x="44" y="25"/>
                  </a:cubicBezTo>
                  <a:cubicBezTo>
                    <a:pt x="45" y="24"/>
                    <a:pt x="46" y="22"/>
                    <a:pt x="46" y="21"/>
                  </a:cubicBezTo>
                  <a:close/>
                  <a:moveTo>
                    <a:pt x="44" y="20"/>
                  </a:moveTo>
                  <a:cubicBezTo>
                    <a:pt x="44" y="21"/>
                    <a:pt x="43" y="22"/>
                    <a:pt x="42" y="23"/>
                  </a:cubicBezTo>
                  <a:cubicBezTo>
                    <a:pt x="42" y="23"/>
                    <a:pt x="42" y="24"/>
                    <a:pt x="42" y="24"/>
                  </a:cubicBezTo>
                  <a:cubicBezTo>
                    <a:pt x="42" y="25"/>
                    <a:pt x="42" y="25"/>
                    <a:pt x="42" y="26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4"/>
                    <a:pt x="40" y="24"/>
                    <a:pt x="40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4" y="24"/>
                    <a:pt x="12" y="22"/>
                    <a:pt x="12" y="2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4"/>
                    <a:pt x="14" y="2"/>
                    <a:pt x="16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2" y="2"/>
                    <a:pt x="44" y="4"/>
                    <a:pt x="44" y="6"/>
                  </a:cubicBezTo>
                  <a:lnTo>
                    <a:pt x="44" y="20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6" name="Freeform 4720"/>
            <p:cNvSpPr>
              <a:spLocks/>
            </p:cNvSpPr>
            <p:nvPr/>
          </p:nvSpPr>
          <p:spPr bwMode="auto">
            <a:xfrm>
              <a:off x="7838855" y="3784518"/>
              <a:ext cx="210383" cy="330600"/>
            </a:xfrm>
            <a:custGeom>
              <a:avLst/>
              <a:gdLst>
                <a:gd name="T0" fmla="*/ 7 w 12"/>
                <a:gd name="T1" fmla="*/ 9 h 19"/>
                <a:gd name="T2" fmla="*/ 7 w 12"/>
                <a:gd name="T3" fmla="*/ 9 h 19"/>
                <a:gd name="T4" fmla="*/ 5 w 12"/>
                <a:gd name="T5" fmla="*/ 8 h 19"/>
                <a:gd name="T6" fmla="*/ 5 w 12"/>
                <a:gd name="T7" fmla="*/ 8 h 19"/>
                <a:gd name="T8" fmla="*/ 4 w 12"/>
                <a:gd name="T9" fmla="*/ 7 h 19"/>
                <a:gd name="T10" fmla="*/ 4 w 12"/>
                <a:gd name="T11" fmla="*/ 5 h 19"/>
                <a:gd name="T12" fmla="*/ 6 w 12"/>
                <a:gd name="T13" fmla="*/ 5 h 19"/>
                <a:gd name="T14" fmla="*/ 7 w 12"/>
                <a:gd name="T15" fmla="*/ 5 h 19"/>
                <a:gd name="T16" fmla="*/ 9 w 12"/>
                <a:gd name="T17" fmla="*/ 6 h 19"/>
                <a:gd name="T18" fmla="*/ 9 w 12"/>
                <a:gd name="T19" fmla="*/ 6 h 19"/>
                <a:gd name="T20" fmla="*/ 9 w 12"/>
                <a:gd name="T21" fmla="*/ 6 h 19"/>
                <a:gd name="T22" fmla="*/ 9 w 12"/>
                <a:gd name="T23" fmla="*/ 6 h 19"/>
                <a:gd name="T24" fmla="*/ 10 w 12"/>
                <a:gd name="T25" fmla="*/ 6 h 19"/>
                <a:gd name="T26" fmla="*/ 11 w 12"/>
                <a:gd name="T27" fmla="*/ 5 h 19"/>
                <a:gd name="T28" fmla="*/ 11 w 12"/>
                <a:gd name="T29" fmla="*/ 4 h 19"/>
                <a:gd name="T30" fmla="*/ 8 w 12"/>
                <a:gd name="T31" fmla="*/ 2 h 19"/>
                <a:gd name="T32" fmla="*/ 7 w 12"/>
                <a:gd name="T33" fmla="*/ 2 h 19"/>
                <a:gd name="T34" fmla="*/ 7 w 12"/>
                <a:gd name="T35" fmla="*/ 1 h 19"/>
                <a:gd name="T36" fmla="*/ 7 w 12"/>
                <a:gd name="T37" fmla="*/ 0 h 19"/>
                <a:gd name="T38" fmla="*/ 5 w 12"/>
                <a:gd name="T39" fmla="*/ 0 h 19"/>
                <a:gd name="T40" fmla="*/ 5 w 12"/>
                <a:gd name="T41" fmla="*/ 1 h 19"/>
                <a:gd name="T42" fmla="*/ 5 w 12"/>
                <a:gd name="T43" fmla="*/ 2 h 19"/>
                <a:gd name="T44" fmla="*/ 2 w 12"/>
                <a:gd name="T45" fmla="*/ 4 h 19"/>
                <a:gd name="T46" fmla="*/ 1 w 12"/>
                <a:gd name="T47" fmla="*/ 8 h 19"/>
                <a:gd name="T48" fmla="*/ 3 w 12"/>
                <a:gd name="T49" fmla="*/ 10 h 19"/>
                <a:gd name="T50" fmla="*/ 7 w 12"/>
                <a:gd name="T51" fmla="*/ 12 h 19"/>
                <a:gd name="T52" fmla="*/ 7 w 12"/>
                <a:gd name="T53" fmla="*/ 12 h 19"/>
                <a:gd name="T54" fmla="*/ 8 w 12"/>
                <a:gd name="T55" fmla="*/ 13 h 19"/>
                <a:gd name="T56" fmla="*/ 8 w 12"/>
                <a:gd name="T57" fmla="*/ 15 h 19"/>
                <a:gd name="T58" fmla="*/ 7 w 12"/>
                <a:gd name="T59" fmla="*/ 15 h 19"/>
                <a:gd name="T60" fmla="*/ 5 w 12"/>
                <a:gd name="T61" fmla="*/ 15 h 19"/>
                <a:gd name="T62" fmla="*/ 3 w 12"/>
                <a:gd name="T63" fmla="*/ 14 h 19"/>
                <a:gd name="T64" fmla="*/ 3 w 12"/>
                <a:gd name="T65" fmla="*/ 14 h 19"/>
                <a:gd name="T66" fmla="*/ 3 w 12"/>
                <a:gd name="T67" fmla="*/ 14 h 19"/>
                <a:gd name="T68" fmla="*/ 3 w 12"/>
                <a:gd name="T69" fmla="*/ 14 h 19"/>
                <a:gd name="T70" fmla="*/ 3 w 12"/>
                <a:gd name="T71" fmla="*/ 14 h 19"/>
                <a:gd name="T72" fmla="*/ 2 w 12"/>
                <a:gd name="T73" fmla="*/ 13 h 19"/>
                <a:gd name="T74" fmla="*/ 1 w 12"/>
                <a:gd name="T75" fmla="*/ 14 h 19"/>
                <a:gd name="T76" fmla="*/ 1 w 12"/>
                <a:gd name="T77" fmla="*/ 15 h 19"/>
                <a:gd name="T78" fmla="*/ 5 w 12"/>
                <a:gd name="T79" fmla="*/ 17 h 19"/>
                <a:gd name="T80" fmla="*/ 5 w 12"/>
                <a:gd name="T81" fmla="*/ 19 h 19"/>
                <a:gd name="T82" fmla="*/ 5 w 12"/>
                <a:gd name="T83" fmla="*/ 19 h 19"/>
                <a:gd name="T84" fmla="*/ 7 w 12"/>
                <a:gd name="T85" fmla="*/ 19 h 19"/>
                <a:gd name="T86" fmla="*/ 7 w 12"/>
                <a:gd name="T87" fmla="*/ 19 h 19"/>
                <a:gd name="T88" fmla="*/ 7 w 12"/>
                <a:gd name="T89" fmla="*/ 18 h 19"/>
                <a:gd name="T90" fmla="*/ 10 w 12"/>
                <a:gd name="T91" fmla="*/ 16 h 19"/>
                <a:gd name="T92" fmla="*/ 12 w 12"/>
                <a:gd name="T93" fmla="*/ 12 h 19"/>
                <a:gd name="T94" fmla="*/ 7 w 12"/>
                <a:gd name="T9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" h="19">
                  <a:moveTo>
                    <a:pt x="7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8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1" y="6"/>
                    <a:pt x="11" y="5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1" y="3"/>
                    <a:pt x="9" y="3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6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9" y="13"/>
                    <a:pt x="9" y="14"/>
                    <a:pt x="8" y="15"/>
                  </a:cubicBezTo>
                  <a:cubicBezTo>
                    <a:pt x="8" y="15"/>
                    <a:pt x="7" y="15"/>
                    <a:pt x="7" y="15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4" y="15"/>
                    <a:pt x="4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" y="16"/>
                    <a:pt x="3" y="17"/>
                    <a:pt x="5" y="1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7"/>
                    <a:pt x="10" y="17"/>
                    <a:pt x="10" y="16"/>
                  </a:cubicBezTo>
                  <a:cubicBezTo>
                    <a:pt x="12" y="15"/>
                    <a:pt x="12" y="14"/>
                    <a:pt x="12" y="12"/>
                  </a:cubicBezTo>
                  <a:cubicBezTo>
                    <a:pt x="11" y="10"/>
                    <a:pt x="9" y="9"/>
                    <a:pt x="7" y="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831082" y="2956409"/>
            <a:ext cx="663187" cy="546356"/>
            <a:chOff x="-3055942" y="669607"/>
            <a:chExt cx="751363" cy="571037"/>
          </a:xfrm>
        </p:grpSpPr>
        <p:sp>
          <p:nvSpPr>
            <p:cNvPr id="567" name="Freeform 4737"/>
            <p:cNvSpPr>
              <a:spLocks/>
            </p:cNvSpPr>
            <p:nvPr/>
          </p:nvSpPr>
          <p:spPr bwMode="auto">
            <a:xfrm>
              <a:off x="-3000126" y="1154773"/>
              <a:ext cx="103044" cy="85870"/>
            </a:xfrm>
            <a:custGeom>
              <a:avLst/>
              <a:gdLst>
                <a:gd name="T0" fmla="*/ 5 w 6"/>
                <a:gd name="T1" fmla="*/ 5 h 5"/>
                <a:gd name="T2" fmla="*/ 6 w 6"/>
                <a:gd name="T3" fmla="*/ 5 h 5"/>
                <a:gd name="T4" fmla="*/ 6 w 6"/>
                <a:gd name="T5" fmla="*/ 0 h 5"/>
                <a:gd name="T6" fmla="*/ 0 w 6"/>
                <a:gd name="T7" fmla="*/ 1 h 5"/>
                <a:gd name="T8" fmla="*/ 0 w 6"/>
                <a:gd name="T9" fmla="*/ 5 h 5"/>
                <a:gd name="T10" fmla="*/ 0 w 6"/>
                <a:gd name="T11" fmla="*/ 5 h 5"/>
                <a:gd name="T12" fmla="*/ 5 w 6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5" y="5"/>
                  </a:moveTo>
                  <a:cubicBezTo>
                    <a:pt x="5" y="5"/>
                    <a:pt x="6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1"/>
                    <a:pt x="1" y="1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8" name="Freeform 4738"/>
            <p:cNvSpPr>
              <a:spLocks/>
            </p:cNvSpPr>
            <p:nvPr/>
          </p:nvSpPr>
          <p:spPr bwMode="auto">
            <a:xfrm>
              <a:off x="-2879908" y="1120425"/>
              <a:ext cx="103044" cy="120218"/>
            </a:xfrm>
            <a:custGeom>
              <a:avLst/>
              <a:gdLst>
                <a:gd name="T0" fmla="*/ 5 w 6"/>
                <a:gd name="T1" fmla="*/ 7 h 7"/>
                <a:gd name="T2" fmla="*/ 6 w 6"/>
                <a:gd name="T3" fmla="*/ 7 h 7"/>
                <a:gd name="T4" fmla="*/ 6 w 6"/>
                <a:gd name="T5" fmla="*/ 0 h 7"/>
                <a:gd name="T6" fmla="*/ 6 w 6"/>
                <a:gd name="T7" fmla="*/ 0 h 7"/>
                <a:gd name="T8" fmla="*/ 0 w 6"/>
                <a:gd name="T9" fmla="*/ 2 h 7"/>
                <a:gd name="T10" fmla="*/ 0 w 6"/>
                <a:gd name="T11" fmla="*/ 7 h 7"/>
                <a:gd name="T12" fmla="*/ 1 w 6"/>
                <a:gd name="T13" fmla="*/ 7 h 7"/>
                <a:gd name="T14" fmla="*/ 5 w 6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5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9" name="Freeform 4739"/>
            <p:cNvSpPr>
              <a:spLocks/>
            </p:cNvSpPr>
            <p:nvPr/>
          </p:nvSpPr>
          <p:spPr bwMode="auto">
            <a:xfrm>
              <a:off x="-2742516" y="1051729"/>
              <a:ext cx="107339" cy="188914"/>
            </a:xfrm>
            <a:custGeom>
              <a:avLst/>
              <a:gdLst>
                <a:gd name="T0" fmla="*/ 5 w 6"/>
                <a:gd name="T1" fmla="*/ 11 h 11"/>
                <a:gd name="T2" fmla="*/ 6 w 6"/>
                <a:gd name="T3" fmla="*/ 11 h 11"/>
                <a:gd name="T4" fmla="*/ 6 w 6"/>
                <a:gd name="T5" fmla="*/ 0 h 11"/>
                <a:gd name="T6" fmla="*/ 0 w 6"/>
                <a:gd name="T7" fmla="*/ 3 h 11"/>
                <a:gd name="T8" fmla="*/ 0 w 6"/>
                <a:gd name="T9" fmla="*/ 11 h 11"/>
                <a:gd name="T10" fmla="*/ 0 w 6"/>
                <a:gd name="T11" fmla="*/ 11 h 11"/>
                <a:gd name="T12" fmla="*/ 5 w 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5" y="11"/>
                  </a:moveTo>
                  <a:cubicBezTo>
                    <a:pt x="5" y="11"/>
                    <a:pt x="6" y="11"/>
                    <a:pt x="6" y="1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0" name="Freeform 4740"/>
            <p:cNvSpPr>
              <a:spLocks/>
            </p:cNvSpPr>
            <p:nvPr/>
          </p:nvSpPr>
          <p:spPr bwMode="auto">
            <a:xfrm>
              <a:off x="-2618006" y="948686"/>
              <a:ext cx="103044" cy="291958"/>
            </a:xfrm>
            <a:custGeom>
              <a:avLst/>
              <a:gdLst>
                <a:gd name="T0" fmla="*/ 5 w 6"/>
                <a:gd name="T1" fmla="*/ 17 h 17"/>
                <a:gd name="T2" fmla="*/ 6 w 6"/>
                <a:gd name="T3" fmla="*/ 17 h 17"/>
                <a:gd name="T4" fmla="*/ 6 w 6"/>
                <a:gd name="T5" fmla="*/ 0 h 17"/>
                <a:gd name="T6" fmla="*/ 4 w 6"/>
                <a:gd name="T7" fmla="*/ 2 h 17"/>
                <a:gd name="T8" fmla="*/ 0 w 6"/>
                <a:gd name="T9" fmla="*/ 5 h 17"/>
                <a:gd name="T10" fmla="*/ 0 w 6"/>
                <a:gd name="T11" fmla="*/ 17 h 17"/>
                <a:gd name="T12" fmla="*/ 1 w 6"/>
                <a:gd name="T13" fmla="*/ 17 h 17"/>
                <a:gd name="T14" fmla="*/ 5 w 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7">
                  <a:moveTo>
                    <a:pt x="5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3" y="3"/>
                    <a:pt x="2" y="4"/>
                    <a:pt x="0" y="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" y="17"/>
                    <a:pt x="1" y="17"/>
                  </a:cubicBezTo>
                  <a:lnTo>
                    <a:pt x="5" y="17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1" name="Freeform 4741"/>
            <p:cNvSpPr>
              <a:spLocks/>
            </p:cNvSpPr>
            <p:nvPr/>
          </p:nvSpPr>
          <p:spPr bwMode="auto">
            <a:xfrm>
              <a:off x="-2480614" y="806999"/>
              <a:ext cx="103044" cy="433644"/>
            </a:xfrm>
            <a:custGeom>
              <a:avLst/>
              <a:gdLst>
                <a:gd name="T0" fmla="*/ 5 w 6"/>
                <a:gd name="T1" fmla="*/ 25 h 25"/>
                <a:gd name="T2" fmla="*/ 6 w 6"/>
                <a:gd name="T3" fmla="*/ 25 h 25"/>
                <a:gd name="T4" fmla="*/ 6 w 6"/>
                <a:gd name="T5" fmla="*/ 0 h 25"/>
                <a:gd name="T6" fmla="*/ 0 w 6"/>
                <a:gd name="T7" fmla="*/ 7 h 25"/>
                <a:gd name="T8" fmla="*/ 0 w 6"/>
                <a:gd name="T9" fmla="*/ 25 h 25"/>
                <a:gd name="T10" fmla="*/ 0 w 6"/>
                <a:gd name="T11" fmla="*/ 25 h 25"/>
                <a:gd name="T12" fmla="*/ 5 w 6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5">
                  <a:moveTo>
                    <a:pt x="5" y="25"/>
                  </a:moveTo>
                  <a:cubicBezTo>
                    <a:pt x="5" y="25"/>
                    <a:pt x="6" y="25"/>
                    <a:pt x="6" y="2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5"/>
                    <a:pt x="0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5" y="25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2" name="Freeform 4742"/>
            <p:cNvSpPr>
              <a:spLocks/>
            </p:cNvSpPr>
            <p:nvPr/>
          </p:nvSpPr>
          <p:spPr bwMode="auto">
            <a:xfrm>
              <a:off x="-3055942" y="669607"/>
              <a:ext cx="751363" cy="467992"/>
            </a:xfrm>
            <a:custGeom>
              <a:avLst/>
              <a:gdLst>
                <a:gd name="T0" fmla="*/ 43 w 43"/>
                <a:gd name="T1" fmla="*/ 7 h 27"/>
                <a:gd name="T2" fmla="*/ 41 w 43"/>
                <a:gd name="T3" fmla="*/ 1 h 27"/>
                <a:gd name="T4" fmla="*/ 39 w 43"/>
                <a:gd name="T5" fmla="*/ 0 h 27"/>
                <a:gd name="T6" fmla="*/ 33 w 43"/>
                <a:gd name="T7" fmla="*/ 2 h 27"/>
                <a:gd name="T8" fmla="*/ 32 w 43"/>
                <a:gd name="T9" fmla="*/ 3 h 27"/>
                <a:gd name="T10" fmla="*/ 34 w 43"/>
                <a:gd name="T11" fmla="*/ 4 h 27"/>
                <a:gd name="T12" fmla="*/ 37 w 43"/>
                <a:gd name="T13" fmla="*/ 3 h 27"/>
                <a:gd name="T14" fmla="*/ 27 w 43"/>
                <a:gd name="T15" fmla="*/ 14 h 27"/>
                <a:gd name="T16" fmla="*/ 9 w 43"/>
                <a:gd name="T17" fmla="*/ 23 h 27"/>
                <a:gd name="T18" fmla="*/ 0 w 43"/>
                <a:gd name="T19" fmla="*/ 24 h 27"/>
                <a:gd name="T20" fmla="*/ 0 w 43"/>
                <a:gd name="T21" fmla="*/ 24 h 27"/>
                <a:gd name="T22" fmla="*/ 0 w 43"/>
                <a:gd name="T23" fmla="*/ 27 h 27"/>
                <a:gd name="T24" fmla="*/ 0 w 43"/>
                <a:gd name="T25" fmla="*/ 27 h 27"/>
                <a:gd name="T26" fmla="*/ 15 w 43"/>
                <a:gd name="T27" fmla="*/ 24 h 27"/>
                <a:gd name="T28" fmla="*/ 29 w 43"/>
                <a:gd name="T29" fmla="*/ 16 h 27"/>
                <a:gd name="T30" fmla="*/ 39 w 43"/>
                <a:gd name="T31" fmla="*/ 5 h 27"/>
                <a:gd name="T32" fmla="*/ 40 w 43"/>
                <a:gd name="T33" fmla="*/ 7 h 27"/>
                <a:gd name="T34" fmla="*/ 42 w 43"/>
                <a:gd name="T35" fmla="*/ 8 h 27"/>
                <a:gd name="T36" fmla="*/ 43 w 43"/>
                <a:gd name="T3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27">
                  <a:moveTo>
                    <a:pt x="43" y="7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39" y="0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2" y="3"/>
                    <a:pt x="32" y="3"/>
                  </a:cubicBezTo>
                  <a:cubicBezTo>
                    <a:pt x="33" y="4"/>
                    <a:pt x="33" y="4"/>
                    <a:pt x="34" y="4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4" y="8"/>
                    <a:pt x="30" y="11"/>
                    <a:pt x="27" y="14"/>
                  </a:cubicBezTo>
                  <a:cubicBezTo>
                    <a:pt x="20" y="19"/>
                    <a:pt x="14" y="22"/>
                    <a:pt x="9" y="23"/>
                  </a:cubicBezTo>
                  <a:cubicBezTo>
                    <a:pt x="4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7" y="27"/>
                    <a:pt x="15" y="24"/>
                  </a:cubicBezTo>
                  <a:cubicBezTo>
                    <a:pt x="19" y="22"/>
                    <a:pt x="24" y="20"/>
                    <a:pt x="29" y="16"/>
                  </a:cubicBezTo>
                  <a:cubicBezTo>
                    <a:pt x="32" y="13"/>
                    <a:pt x="36" y="10"/>
                    <a:pt x="39" y="5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8"/>
                    <a:pt x="41" y="8"/>
                    <a:pt x="42" y="8"/>
                  </a:cubicBezTo>
                  <a:cubicBezTo>
                    <a:pt x="42" y="8"/>
                    <a:pt x="43" y="7"/>
                    <a:pt x="43" y="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3" name="Freeform 4743"/>
            <p:cNvSpPr>
              <a:spLocks/>
            </p:cNvSpPr>
            <p:nvPr/>
          </p:nvSpPr>
          <p:spPr bwMode="auto">
            <a:xfrm>
              <a:off x="-3017300" y="738303"/>
              <a:ext cx="171740" cy="296252"/>
            </a:xfrm>
            <a:custGeom>
              <a:avLst/>
              <a:gdLst>
                <a:gd name="T0" fmla="*/ 7 w 10"/>
                <a:gd name="T1" fmla="*/ 12 h 17"/>
                <a:gd name="T2" fmla="*/ 5 w 10"/>
                <a:gd name="T3" fmla="*/ 13 h 17"/>
                <a:gd name="T4" fmla="*/ 3 w 10"/>
                <a:gd name="T5" fmla="*/ 13 h 17"/>
                <a:gd name="T6" fmla="*/ 2 w 10"/>
                <a:gd name="T7" fmla="*/ 12 h 17"/>
                <a:gd name="T8" fmla="*/ 2 w 10"/>
                <a:gd name="T9" fmla="*/ 12 h 17"/>
                <a:gd name="T10" fmla="*/ 2 w 10"/>
                <a:gd name="T11" fmla="*/ 12 h 17"/>
                <a:gd name="T12" fmla="*/ 2 w 10"/>
                <a:gd name="T13" fmla="*/ 12 h 17"/>
                <a:gd name="T14" fmla="*/ 2 w 10"/>
                <a:gd name="T15" fmla="*/ 12 h 17"/>
                <a:gd name="T16" fmla="*/ 1 w 10"/>
                <a:gd name="T17" fmla="*/ 11 h 17"/>
                <a:gd name="T18" fmla="*/ 0 w 10"/>
                <a:gd name="T19" fmla="*/ 12 h 17"/>
                <a:gd name="T20" fmla="*/ 0 w 10"/>
                <a:gd name="T21" fmla="*/ 13 h 17"/>
                <a:gd name="T22" fmla="*/ 4 w 10"/>
                <a:gd name="T23" fmla="*/ 15 h 17"/>
                <a:gd name="T24" fmla="*/ 4 w 10"/>
                <a:gd name="T25" fmla="*/ 16 h 17"/>
                <a:gd name="T26" fmla="*/ 4 w 10"/>
                <a:gd name="T27" fmla="*/ 17 h 17"/>
                <a:gd name="T28" fmla="*/ 5 w 10"/>
                <a:gd name="T29" fmla="*/ 17 h 17"/>
                <a:gd name="T30" fmla="*/ 6 w 10"/>
                <a:gd name="T31" fmla="*/ 16 h 17"/>
                <a:gd name="T32" fmla="*/ 6 w 10"/>
                <a:gd name="T33" fmla="*/ 15 h 17"/>
                <a:gd name="T34" fmla="*/ 8 w 10"/>
                <a:gd name="T35" fmla="*/ 14 h 17"/>
                <a:gd name="T36" fmla="*/ 9 w 10"/>
                <a:gd name="T37" fmla="*/ 10 h 17"/>
                <a:gd name="T38" fmla="*/ 6 w 10"/>
                <a:gd name="T39" fmla="*/ 7 h 17"/>
                <a:gd name="T40" fmla="*/ 5 w 10"/>
                <a:gd name="T41" fmla="*/ 7 h 17"/>
                <a:gd name="T42" fmla="*/ 4 w 10"/>
                <a:gd name="T43" fmla="*/ 7 h 17"/>
                <a:gd name="T44" fmla="*/ 4 w 10"/>
                <a:gd name="T45" fmla="*/ 7 h 17"/>
                <a:gd name="T46" fmla="*/ 3 w 10"/>
                <a:gd name="T47" fmla="*/ 6 h 17"/>
                <a:gd name="T48" fmla="*/ 3 w 10"/>
                <a:gd name="T49" fmla="*/ 4 h 17"/>
                <a:gd name="T50" fmla="*/ 5 w 10"/>
                <a:gd name="T51" fmla="*/ 4 h 17"/>
                <a:gd name="T52" fmla="*/ 6 w 10"/>
                <a:gd name="T53" fmla="*/ 4 h 17"/>
                <a:gd name="T54" fmla="*/ 7 w 10"/>
                <a:gd name="T55" fmla="*/ 4 h 17"/>
                <a:gd name="T56" fmla="*/ 7 w 10"/>
                <a:gd name="T57" fmla="*/ 5 h 17"/>
                <a:gd name="T58" fmla="*/ 7 w 10"/>
                <a:gd name="T59" fmla="*/ 5 h 17"/>
                <a:gd name="T60" fmla="*/ 7 w 10"/>
                <a:gd name="T61" fmla="*/ 5 h 17"/>
                <a:gd name="T62" fmla="*/ 8 w 10"/>
                <a:gd name="T63" fmla="*/ 5 h 17"/>
                <a:gd name="T64" fmla="*/ 9 w 10"/>
                <a:gd name="T65" fmla="*/ 4 h 17"/>
                <a:gd name="T66" fmla="*/ 9 w 10"/>
                <a:gd name="T67" fmla="*/ 3 h 17"/>
                <a:gd name="T68" fmla="*/ 6 w 10"/>
                <a:gd name="T69" fmla="*/ 2 h 17"/>
                <a:gd name="T70" fmla="*/ 6 w 10"/>
                <a:gd name="T71" fmla="*/ 1 h 17"/>
                <a:gd name="T72" fmla="*/ 6 w 10"/>
                <a:gd name="T73" fmla="*/ 0 h 17"/>
                <a:gd name="T74" fmla="*/ 5 w 10"/>
                <a:gd name="T75" fmla="*/ 0 h 17"/>
                <a:gd name="T76" fmla="*/ 4 w 10"/>
                <a:gd name="T77" fmla="*/ 0 h 17"/>
                <a:gd name="T78" fmla="*/ 4 w 10"/>
                <a:gd name="T79" fmla="*/ 0 h 17"/>
                <a:gd name="T80" fmla="*/ 4 w 10"/>
                <a:gd name="T81" fmla="*/ 1 h 17"/>
                <a:gd name="T82" fmla="*/ 1 w 10"/>
                <a:gd name="T83" fmla="*/ 3 h 17"/>
                <a:gd name="T84" fmla="*/ 0 w 10"/>
                <a:gd name="T85" fmla="*/ 7 h 17"/>
                <a:gd name="T86" fmla="*/ 2 w 10"/>
                <a:gd name="T87" fmla="*/ 8 h 17"/>
                <a:gd name="T88" fmla="*/ 5 w 10"/>
                <a:gd name="T89" fmla="*/ 10 h 17"/>
                <a:gd name="T90" fmla="*/ 6 w 10"/>
                <a:gd name="T91" fmla="*/ 10 h 17"/>
                <a:gd name="T92" fmla="*/ 7 w 10"/>
                <a:gd name="T93" fmla="*/ 11 h 17"/>
                <a:gd name="T94" fmla="*/ 7 w 10"/>
                <a:gd name="T9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" h="17">
                  <a:moveTo>
                    <a:pt x="7" y="12"/>
                  </a:moveTo>
                  <a:cubicBezTo>
                    <a:pt x="6" y="13"/>
                    <a:pt x="6" y="13"/>
                    <a:pt x="5" y="13"/>
                  </a:cubicBezTo>
                  <a:cubicBezTo>
                    <a:pt x="5" y="13"/>
                    <a:pt x="4" y="13"/>
                    <a:pt x="3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8" y="15"/>
                    <a:pt x="8" y="14"/>
                  </a:cubicBezTo>
                  <a:cubicBezTo>
                    <a:pt x="10" y="13"/>
                    <a:pt x="10" y="12"/>
                    <a:pt x="9" y="10"/>
                  </a:cubicBezTo>
                  <a:cubicBezTo>
                    <a:pt x="9" y="9"/>
                    <a:pt x="7" y="8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5"/>
                    <a:pt x="2" y="5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7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97642" y="4096165"/>
            <a:ext cx="366749" cy="526794"/>
            <a:chOff x="-2583658" y="1850319"/>
            <a:chExt cx="467992" cy="695546"/>
          </a:xfrm>
          <a:solidFill>
            <a:srgbClr val="00D4EA"/>
          </a:solidFill>
        </p:grpSpPr>
        <p:sp>
          <p:nvSpPr>
            <p:cNvPr id="574" name="Freeform 4750"/>
            <p:cNvSpPr>
              <a:spLocks/>
            </p:cNvSpPr>
            <p:nvPr/>
          </p:nvSpPr>
          <p:spPr bwMode="auto">
            <a:xfrm>
              <a:off x="-2429092" y="2043525"/>
              <a:ext cx="158861" cy="85870"/>
            </a:xfrm>
            <a:custGeom>
              <a:avLst/>
              <a:gdLst>
                <a:gd name="T0" fmla="*/ 4 w 9"/>
                <a:gd name="T1" fmla="*/ 5 h 5"/>
                <a:gd name="T2" fmla="*/ 5 w 9"/>
                <a:gd name="T3" fmla="*/ 4 h 5"/>
                <a:gd name="T4" fmla="*/ 9 w 9"/>
                <a:gd name="T5" fmla="*/ 0 h 5"/>
                <a:gd name="T6" fmla="*/ 0 w 9"/>
                <a:gd name="T7" fmla="*/ 0 h 5"/>
                <a:gd name="T8" fmla="*/ 4 w 9"/>
                <a:gd name="T9" fmla="*/ 4 h 5"/>
                <a:gd name="T10" fmla="*/ 4 w 9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4" y="5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7" y="2"/>
                    <a:pt x="8" y="1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4"/>
                  </a:cubicBezTo>
                  <a:cubicBezTo>
                    <a:pt x="4" y="4"/>
                    <a:pt x="4" y="4"/>
                    <a:pt x="4" y="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5" name="Freeform 4751"/>
            <p:cNvSpPr>
              <a:spLocks/>
            </p:cNvSpPr>
            <p:nvPr/>
          </p:nvSpPr>
          <p:spPr bwMode="auto">
            <a:xfrm>
              <a:off x="-2480614" y="2301135"/>
              <a:ext cx="244731" cy="141687"/>
            </a:xfrm>
            <a:custGeom>
              <a:avLst/>
              <a:gdLst>
                <a:gd name="T0" fmla="*/ 14 w 14"/>
                <a:gd name="T1" fmla="*/ 6 h 8"/>
                <a:gd name="T2" fmla="*/ 10 w 14"/>
                <a:gd name="T3" fmla="*/ 0 h 8"/>
                <a:gd name="T4" fmla="*/ 5 w 14"/>
                <a:gd name="T5" fmla="*/ 0 h 8"/>
                <a:gd name="T6" fmla="*/ 1 w 14"/>
                <a:gd name="T7" fmla="*/ 6 h 8"/>
                <a:gd name="T8" fmla="*/ 0 w 14"/>
                <a:gd name="T9" fmla="*/ 8 h 8"/>
                <a:gd name="T10" fmla="*/ 14 w 14"/>
                <a:gd name="T11" fmla="*/ 8 h 8"/>
                <a:gd name="T12" fmla="*/ 14 w 14"/>
                <a:gd name="T1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3" y="4"/>
                    <a:pt x="12" y="2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2"/>
                    <a:pt x="2" y="4"/>
                    <a:pt x="1" y="6"/>
                  </a:cubicBezTo>
                  <a:cubicBezTo>
                    <a:pt x="1" y="6"/>
                    <a:pt x="1" y="7"/>
                    <a:pt x="0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6"/>
                    <a:pt x="14" y="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6" name="Freeform 4752"/>
            <p:cNvSpPr>
              <a:spLocks noEditPoints="1"/>
            </p:cNvSpPr>
            <p:nvPr/>
          </p:nvSpPr>
          <p:spPr bwMode="auto">
            <a:xfrm>
              <a:off x="-2583658" y="1850319"/>
              <a:ext cx="467992" cy="695546"/>
            </a:xfrm>
            <a:custGeom>
              <a:avLst/>
              <a:gdLst>
                <a:gd name="T0" fmla="*/ 25 w 27"/>
                <a:gd name="T1" fmla="*/ 34 h 40"/>
                <a:gd name="T2" fmla="*/ 24 w 27"/>
                <a:gd name="T3" fmla="*/ 30 h 40"/>
                <a:gd name="T4" fmla="*/ 18 w 27"/>
                <a:gd name="T5" fmla="*/ 22 h 40"/>
                <a:gd name="T6" fmla="*/ 17 w 27"/>
                <a:gd name="T7" fmla="*/ 20 h 40"/>
                <a:gd name="T8" fmla="*/ 18 w 27"/>
                <a:gd name="T9" fmla="*/ 19 h 40"/>
                <a:gd name="T10" fmla="*/ 21 w 27"/>
                <a:gd name="T11" fmla="*/ 15 h 40"/>
                <a:gd name="T12" fmla="*/ 24 w 27"/>
                <a:gd name="T13" fmla="*/ 9 h 40"/>
                <a:gd name="T14" fmla="*/ 27 w 27"/>
                <a:gd name="T15" fmla="*/ 3 h 40"/>
                <a:gd name="T16" fmla="*/ 2 w 27"/>
                <a:gd name="T17" fmla="*/ 0 h 40"/>
                <a:gd name="T18" fmla="*/ 2 w 27"/>
                <a:gd name="T19" fmla="*/ 5 h 40"/>
                <a:gd name="T20" fmla="*/ 3 w 27"/>
                <a:gd name="T21" fmla="*/ 9 h 40"/>
                <a:gd name="T22" fmla="*/ 6 w 27"/>
                <a:gd name="T23" fmla="*/ 15 h 40"/>
                <a:gd name="T24" fmla="*/ 10 w 27"/>
                <a:gd name="T25" fmla="*/ 20 h 40"/>
                <a:gd name="T26" fmla="*/ 10 w 27"/>
                <a:gd name="T27" fmla="*/ 21 h 40"/>
                <a:gd name="T28" fmla="*/ 9 w 27"/>
                <a:gd name="T29" fmla="*/ 22 h 40"/>
                <a:gd name="T30" fmla="*/ 3 w 27"/>
                <a:gd name="T31" fmla="*/ 30 h 40"/>
                <a:gd name="T32" fmla="*/ 2 w 27"/>
                <a:gd name="T33" fmla="*/ 36 h 40"/>
                <a:gd name="T34" fmla="*/ 2 w 27"/>
                <a:gd name="T35" fmla="*/ 40 h 40"/>
                <a:gd name="T36" fmla="*/ 27 w 27"/>
                <a:gd name="T37" fmla="*/ 38 h 40"/>
                <a:gd name="T38" fmla="*/ 5 w 27"/>
                <a:gd name="T39" fmla="*/ 31 h 40"/>
                <a:gd name="T40" fmla="*/ 10 w 27"/>
                <a:gd name="T41" fmla="*/ 24 h 40"/>
                <a:gd name="T42" fmla="*/ 12 w 27"/>
                <a:gd name="T43" fmla="*/ 21 h 40"/>
                <a:gd name="T44" fmla="*/ 12 w 27"/>
                <a:gd name="T45" fmla="*/ 19 h 40"/>
                <a:gd name="T46" fmla="*/ 10 w 27"/>
                <a:gd name="T47" fmla="*/ 17 h 40"/>
                <a:gd name="T48" fmla="*/ 5 w 27"/>
                <a:gd name="T49" fmla="*/ 10 h 40"/>
                <a:gd name="T50" fmla="*/ 4 w 27"/>
                <a:gd name="T51" fmla="*/ 5 h 40"/>
                <a:gd name="T52" fmla="*/ 23 w 27"/>
                <a:gd name="T53" fmla="*/ 6 h 40"/>
                <a:gd name="T54" fmla="*/ 20 w 27"/>
                <a:gd name="T55" fmla="*/ 13 h 40"/>
                <a:gd name="T56" fmla="*/ 16 w 27"/>
                <a:gd name="T57" fmla="*/ 18 h 40"/>
                <a:gd name="T58" fmla="*/ 15 w 27"/>
                <a:gd name="T59" fmla="*/ 20 h 40"/>
                <a:gd name="T60" fmla="*/ 16 w 27"/>
                <a:gd name="T61" fmla="*/ 23 h 40"/>
                <a:gd name="T62" fmla="*/ 16 w 27"/>
                <a:gd name="T63" fmla="*/ 24 h 40"/>
                <a:gd name="T64" fmla="*/ 22 w 27"/>
                <a:gd name="T65" fmla="*/ 31 h 40"/>
                <a:gd name="T66" fmla="*/ 23 w 27"/>
                <a:gd name="T67" fmla="*/ 36 h 40"/>
                <a:gd name="T68" fmla="*/ 4 w 27"/>
                <a:gd name="T69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40">
                  <a:moveTo>
                    <a:pt x="25" y="36"/>
                  </a:moveTo>
                  <a:cubicBezTo>
                    <a:pt x="25" y="35"/>
                    <a:pt x="25" y="35"/>
                    <a:pt x="25" y="34"/>
                  </a:cubicBezTo>
                  <a:cubicBezTo>
                    <a:pt x="25" y="34"/>
                    <a:pt x="24" y="33"/>
                    <a:pt x="24" y="32"/>
                  </a:cubicBezTo>
                  <a:cubicBezTo>
                    <a:pt x="24" y="31"/>
                    <a:pt x="24" y="30"/>
                    <a:pt x="24" y="30"/>
                  </a:cubicBezTo>
                  <a:cubicBezTo>
                    <a:pt x="23" y="28"/>
                    <a:pt x="22" y="27"/>
                    <a:pt x="21" y="25"/>
                  </a:cubicBezTo>
                  <a:cubicBezTo>
                    <a:pt x="20" y="24"/>
                    <a:pt x="19" y="23"/>
                    <a:pt x="18" y="22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0"/>
                  </a:cubicBezTo>
                  <a:cubicBezTo>
                    <a:pt x="17" y="20"/>
                    <a:pt x="17" y="20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8"/>
                    <a:pt x="20" y="16"/>
                    <a:pt x="21" y="15"/>
                  </a:cubicBezTo>
                  <a:cubicBezTo>
                    <a:pt x="22" y="14"/>
                    <a:pt x="23" y="12"/>
                    <a:pt x="24" y="11"/>
                  </a:cubicBezTo>
                  <a:cubicBezTo>
                    <a:pt x="24" y="10"/>
                    <a:pt x="24" y="9"/>
                    <a:pt x="24" y="9"/>
                  </a:cubicBezTo>
                  <a:cubicBezTo>
                    <a:pt x="25" y="7"/>
                    <a:pt x="25" y="6"/>
                    <a:pt x="25" y="5"/>
                  </a:cubicBezTo>
                  <a:cubicBezTo>
                    <a:pt x="26" y="5"/>
                    <a:pt x="27" y="4"/>
                    <a:pt x="27" y="3"/>
                  </a:cubicBezTo>
                  <a:cubicBezTo>
                    <a:pt x="27" y="1"/>
                    <a:pt x="26" y="0"/>
                    <a:pt x="2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3" y="8"/>
                    <a:pt x="3" y="9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4" y="12"/>
                    <a:pt x="5" y="14"/>
                    <a:pt x="6" y="15"/>
                  </a:cubicBezTo>
                  <a:cubicBezTo>
                    <a:pt x="7" y="16"/>
                    <a:pt x="8" y="18"/>
                    <a:pt x="9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3"/>
                    <a:pt x="7" y="24"/>
                    <a:pt x="6" y="25"/>
                  </a:cubicBezTo>
                  <a:cubicBezTo>
                    <a:pt x="5" y="27"/>
                    <a:pt x="4" y="28"/>
                    <a:pt x="3" y="30"/>
                  </a:cubicBezTo>
                  <a:cubicBezTo>
                    <a:pt x="3" y="30"/>
                    <a:pt x="3" y="31"/>
                    <a:pt x="3" y="32"/>
                  </a:cubicBezTo>
                  <a:cubicBezTo>
                    <a:pt x="2" y="33"/>
                    <a:pt x="2" y="35"/>
                    <a:pt x="2" y="36"/>
                  </a:cubicBezTo>
                  <a:cubicBezTo>
                    <a:pt x="1" y="36"/>
                    <a:pt x="0" y="37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0"/>
                    <a:pt x="27" y="39"/>
                    <a:pt x="27" y="38"/>
                  </a:cubicBezTo>
                  <a:cubicBezTo>
                    <a:pt x="27" y="37"/>
                    <a:pt x="26" y="36"/>
                    <a:pt x="25" y="36"/>
                  </a:cubicBezTo>
                  <a:close/>
                  <a:moveTo>
                    <a:pt x="5" y="31"/>
                  </a:moveTo>
                  <a:cubicBezTo>
                    <a:pt x="5" y="29"/>
                    <a:pt x="6" y="28"/>
                    <a:pt x="7" y="27"/>
                  </a:cubicBezTo>
                  <a:cubicBezTo>
                    <a:pt x="8" y="26"/>
                    <a:pt x="9" y="25"/>
                    <a:pt x="10" y="24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2" y="22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7"/>
                    <a:pt x="10" y="17"/>
                  </a:cubicBezTo>
                  <a:cubicBezTo>
                    <a:pt x="9" y="16"/>
                    <a:pt x="8" y="15"/>
                    <a:pt x="7" y="13"/>
                  </a:cubicBezTo>
                  <a:cubicBezTo>
                    <a:pt x="6" y="12"/>
                    <a:pt x="5" y="11"/>
                    <a:pt x="5" y="10"/>
                  </a:cubicBezTo>
                  <a:cubicBezTo>
                    <a:pt x="5" y="9"/>
                    <a:pt x="5" y="9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3" y="8"/>
                    <a:pt x="22" y="9"/>
                    <a:pt x="22" y="10"/>
                  </a:cubicBezTo>
                  <a:cubicBezTo>
                    <a:pt x="22" y="11"/>
                    <a:pt x="21" y="12"/>
                    <a:pt x="20" y="13"/>
                  </a:cubicBezTo>
                  <a:cubicBezTo>
                    <a:pt x="19" y="15"/>
                    <a:pt x="18" y="16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8"/>
                    <a:pt x="15" y="19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8" y="25"/>
                    <a:pt x="19" y="26"/>
                    <a:pt x="20" y="27"/>
                  </a:cubicBezTo>
                  <a:cubicBezTo>
                    <a:pt x="21" y="28"/>
                    <a:pt x="22" y="29"/>
                    <a:pt x="22" y="31"/>
                  </a:cubicBezTo>
                  <a:cubicBezTo>
                    <a:pt x="22" y="31"/>
                    <a:pt x="22" y="32"/>
                    <a:pt x="23" y="32"/>
                  </a:cubicBezTo>
                  <a:cubicBezTo>
                    <a:pt x="23" y="34"/>
                    <a:pt x="23" y="35"/>
                    <a:pt x="23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5"/>
                    <a:pt x="4" y="35"/>
                    <a:pt x="4" y="34"/>
                  </a:cubicBezTo>
                  <a:cubicBezTo>
                    <a:pt x="4" y="33"/>
                    <a:pt x="5" y="31"/>
                    <a:pt x="5" y="31"/>
                  </a:cubicBez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0166" y="1656613"/>
            <a:ext cx="665490" cy="620196"/>
            <a:chOff x="-3420888" y="-652789"/>
            <a:chExt cx="820058" cy="764244"/>
          </a:xfrm>
          <a:solidFill>
            <a:srgbClr val="92D050"/>
          </a:solidFill>
        </p:grpSpPr>
        <p:sp>
          <p:nvSpPr>
            <p:cNvPr id="581" name="Freeform 4774"/>
            <p:cNvSpPr>
              <a:spLocks noEditPoints="1"/>
            </p:cNvSpPr>
            <p:nvPr/>
          </p:nvSpPr>
          <p:spPr bwMode="auto">
            <a:xfrm>
              <a:off x="-3158986" y="-253493"/>
              <a:ext cx="279079" cy="364948"/>
            </a:xfrm>
            <a:custGeom>
              <a:avLst/>
              <a:gdLst>
                <a:gd name="T0" fmla="*/ 14 w 16"/>
                <a:gd name="T1" fmla="*/ 9 h 21"/>
                <a:gd name="T2" fmla="*/ 16 w 16"/>
                <a:gd name="T3" fmla="*/ 7 h 21"/>
                <a:gd name="T4" fmla="*/ 8 w 16"/>
                <a:gd name="T5" fmla="*/ 0 h 21"/>
                <a:gd name="T6" fmla="*/ 8 w 16"/>
                <a:gd name="T7" fmla="*/ 0 h 21"/>
                <a:gd name="T8" fmla="*/ 8 w 16"/>
                <a:gd name="T9" fmla="*/ 0 h 21"/>
                <a:gd name="T10" fmla="*/ 8 w 16"/>
                <a:gd name="T11" fmla="*/ 0 h 21"/>
                <a:gd name="T12" fmla="*/ 8 w 16"/>
                <a:gd name="T13" fmla="*/ 0 h 21"/>
                <a:gd name="T14" fmla="*/ 0 w 16"/>
                <a:gd name="T15" fmla="*/ 7 h 21"/>
                <a:gd name="T16" fmla="*/ 2 w 16"/>
                <a:gd name="T17" fmla="*/ 9 h 21"/>
                <a:gd name="T18" fmla="*/ 0 w 16"/>
                <a:gd name="T19" fmla="*/ 14 h 21"/>
                <a:gd name="T20" fmla="*/ 4 w 16"/>
                <a:gd name="T21" fmla="*/ 21 h 21"/>
                <a:gd name="T22" fmla="*/ 8 w 16"/>
                <a:gd name="T23" fmla="*/ 21 h 21"/>
                <a:gd name="T24" fmla="*/ 8 w 16"/>
                <a:gd name="T25" fmla="*/ 21 h 21"/>
                <a:gd name="T26" fmla="*/ 8 w 16"/>
                <a:gd name="T27" fmla="*/ 21 h 21"/>
                <a:gd name="T28" fmla="*/ 13 w 16"/>
                <a:gd name="T29" fmla="*/ 21 h 21"/>
                <a:gd name="T30" fmla="*/ 16 w 16"/>
                <a:gd name="T31" fmla="*/ 14 h 21"/>
                <a:gd name="T32" fmla="*/ 14 w 16"/>
                <a:gd name="T33" fmla="*/ 9 h 21"/>
                <a:gd name="T34" fmla="*/ 12 w 16"/>
                <a:gd name="T35" fmla="*/ 17 h 21"/>
                <a:gd name="T36" fmla="*/ 9 w 16"/>
                <a:gd name="T37" fmla="*/ 18 h 21"/>
                <a:gd name="T38" fmla="*/ 9 w 16"/>
                <a:gd name="T39" fmla="*/ 19 h 21"/>
                <a:gd name="T40" fmla="*/ 7 w 16"/>
                <a:gd name="T41" fmla="*/ 19 h 21"/>
                <a:gd name="T42" fmla="*/ 7 w 16"/>
                <a:gd name="T43" fmla="*/ 18 h 21"/>
                <a:gd name="T44" fmla="*/ 4 w 16"/>
                <a:gd name="T45" fmla="*/ 16 h 21"/>
                <a:gd name="T46" fmla="*/ 5 w 16"/>
                <a:gd name="T47" fmla="*/ 15 h 21"/>
                <a:gd name="T48" fmla="*/ 5 w 16"/>
                <a:gd name="T49" fmla="*/ 15 h 21"/>
                <a:gd name="T50" fmla="*/ 5 w 16"/>
                <a:gd name="T51" fmla="*/ 15 h 21"/>
                <a:gd name="T52" fmla="*/ 5 w 16"/>
                <a:gd name="T53" fmla="*/ 15 h 21"/>
                <a:gd name="T54" fmla="*/ 7 w 16"/>
                <a:gd name="T55" fmla="*/ 16 h 21"/>
                <a:gd name="T56" fmla="*/ 7 w 16"/>
                <a:gd name="T57" fmla="*/ 16 h 21"/>
                <a:gd name="T58" fmla="*/ 7 w 16"/>
                <a:gd name="T59" fmla="*/ 12 h 21"/>
                <a:gd name="T60" fmla="*/ 5 w 16"/>
                <a:gd name="T61" fmla="*/ 11 h 21"/>
                <a:gd name="T62" fmla="*/ 4 w 16"/>
                <a:gd name="T63" fmla="*/ 10 h 21"/>
                <a:gd name="T64" fmla="*/ 5 w 16"/>
                <a:gd name="T65" fmla="*/ 6 h 21"/>
                <a:gd name="T66" fmla="*/ 7 w 16"/>
                <a:gd name="T67" fmla="*/ 5 h 21"/>
                <a:gd name="T68" fmla="*/ 7 w 16"/>
                <a:gd name="T69" fmla="*/ 4 h 21"/>
                <a:gd name="T70" fmla="*/ 9 w 16"/>
                <a:gd name="T71" fmla="*/ 4 h 21"/>
                <a:gd name="T72" fmla="*/ 9 w 16"/>
                <a:gd name="T73" fmla="*/ 5 h 21"/>
                <a:gd name="T74" fmla="*/ 10 w 16"/>
                <a:gd name="T75" fmla="*/ 5 h 21"/>
                <a:gd name="T76" fmla="*/ 12 w 16"/>
                <a:gd name="T77" fmla="*/ 7 h 21"/>
                <a:gd name="T78" fmla="*/ 11 w 16"/>
                <a:gd name="T79" fmla="*/ 8 h 21"/>
                <a:gd name="T80" fmla="*/ 11 w 16"/>
                <a:gd name="T81" fmla="*/ 8 h 21"/>
                <a:gd name="T82" fmla="*/ 11 w 16"/>
                <a:gd name="T83" fmla="*/ 8 h 21"/>
                <a:gd name="T84" fmla="*/ 10 w 16"/>
                <a:gd name="T85" fmla="*/ 8 h 21"/>
                <a:gd name="T86" fmla="*/ 9 w 16"/>
                <a:gd name="T87" fmla="*/ 7 h 21"/>
                <a:gd name="T88" fmla="*/ 9 w 16"/>
                <a:gd name="T89" fmla="*/ 7 h 21"/>
                <a:gd name="T90" fmla="*/ 9 w 16"/>
                <a:gd name="T91" fmla="*/ 11 h 21"/>
                <a:gd name="T92" fmla="*/ 12 w 16"/>
                <a:gd name="T93" fmla="*/ 13 h 21"/>
                <a:gd name="T94" fmla="*/ 12 w 16"/>
                <a:gd name="T9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" h="21">
                  <a:moveTo>
                    <a:pt x="14" y="9"/>
                  </a:moveTo>
                  <a:cubicBezTo>
                    <a:pt x="15" y="8"/>
                    <a:pt x="16" y="7"/>
                    <a:pt x="16" y="7"/>
                  </a:cubicBezTo>
                  <a:cubicBezTo>
                    <a:pt x="14" y="4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2" y="4"/>
                    <a:pt x="0" y="7"/>
                  </a:cubicBezTo>
                  <a:cubicBezTo>
                    <a:pt x="1" y="7"/>
                    <a:pt x="2" y="8"/>
                    <a:pt x="2" y="9"/>
                  </a:cubicBezTo>
                  <a:cubicBezTo>
                    <a:pt x="3" y="11"/>
                    <a:pt x="2" y="12"/>
                    <a:pt x="0" y="14"/>
                  </a:cubicBezTo>
                  <a:cubicBezTo>
                    <a:pt x="1" y="17"/>
                    <a:pt x="3" y="19"/>
                    <a:pt x="4" y="21"/>
                  </a:cubicBezTo>
                  <a:cubicBezTo>
                    <a:pt x="4" y="21"/>
                    <a:pt x="7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0" y="21"/>
                    <a:pt x="13" y="21"/>
                    <a:pt x="13" y="21"/>
                  </a:cubicBezTo>
                  <a:cubicBezTo>
                    <a:pt x="14" y="19"/>
                    <a:pt x="15" y="17"/>
                    <a:pt x="16" y="14"/>
                  </a:cubicBezTo>
                  <a:cubicBezTo>
                    <a:pt x="15" y="12"/>
                    <a:pt x="14" y="11"/>
                    <a:pt x="14" y="9"/>
                  </a:cubicBezTo>
                  <a:close/>
                  <a:moveTo>
                    <a:pt x="12" y="17"/>
                  </a:moveTo>
                  <a:cubicBezTo>
                    <a:pt x="11" y="17"/>
                    <a:pt x="10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4" y="17"/>
                    <a:pt x="4" y="16"/>
                  </a:cubicBezTo>
                  <a:cubicBezTo>
                    <a:pt x="4" y="15"/>
                    <a:pt x="5" y="14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1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ubicBezTo>
                    <a:pt x="4" y="9"/>
                    <a:pt x="4" y="7"/>
                    <a:pt x="5" y="6"/>
                  </a:cubicBezTo>
                  <a:cubicBezTo>
                    <a:pt x="6" y="6"/>
                    <a:pt x="6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6"/>
                    <a:pt x="12" y="6"/>
                    <a:pt x="12" y="7"/>
                  </a:cubicBezTo>
                  <a:cubicBezTo>
                    <a:pt x="12" y="8"/>
                    <a:pt x="11" y="9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2" y="12"/>
                    <a:pt x="12" y="13"/>
                  </a:cubicBezTo>
                  <a:cubicBezTo>
                    <a:pt x="13" y="15"/>
                    <a:pt x="12" y="16"/>
                    <a:pt x="12" y="1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2" name="Freeform 4775"/>
            <p:cNvSpPr>
              <a:spLocks/>
            </p:cNvSpPr>
            <p:nvPr/>
          </p:nvSpPr>
          <p:spPr bwMode="auto">
            <a:xfrm>
              <a:off x="-3073116" y="-128983"/>
              <a:ext cx="38643" cy="51522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3 h 3"/>
                <a:gd name="T4" fmla="*/ 2 w 2"/>
                <a:gd name="T5" fmla="*/ 3 h 3"/>
                <a:gd name="T6" fmla="*/ 2 w 2"/>
                <a:gd name="T7" fmla="*/ 0 h 3"/>
                <a:gd name="T8" fmla="*/ 1 w 2"/>
                <a:gd name="T9" fmla="*/ 0 h 3"/>
                <a:gd name="T10" fmla="*/ 1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3" name="Freeform 4777"/>
            <p:cNvSpPr>
              <a:spLocks/>
            </p:cNvSpPr>
            <p:nvPr/>
          </p:nvSpPr>
          <p:spPr bwMode="auto">
            <a:xfrm>
              <a:off x="-2897082" y="-270667"/>
              <a:ext cx="296252" cy="330600"/>
            </a:xfrm>
            <a:custGeom>
              <a:avLst/>
              <a:gdLst>
                <a:gd name="T0" fmla="*/ 14 w 17"/>
                <a:gd name="T1" fmla="*/ 13 h 19"/>
                <a:gd name="T2" fmla="*/ 9 w 17"/>
                <a:gd name="T3" fmla="*/ 4 h 19"/>
                <a:gd name="T4" fmla="*/ 0 w 17"/>
                <a:gd name="T5" fmla="*/ 0 h 19"/>
                <a:gd name="T6" fmla="*/ 0 w 17"/>
                <a:gd name="T7" fmla="*/ 0 h 19"/>
                <a:gd name="T8" fmla="*/ 0 w 17"/>
                <a:gd name="T9" fmla="*/ 0 h 19"/>
                <a:gd name="T10" fmla="*/ 2 w 17"/>
                <a:gd name="T11" fmla="*/ 7 h 19"/>
                <a:gd name="T12" fmla="*/ 6 w 17"/>
                <a:gd name="T13" fmla="*/ 8 h 19"/>
                <a:gd name="T14" fmla="*/ 10 w 17"/>
                <a:gd name="T15" fmla="*/ 11 h 19"/>
                <a:gd name="T16" fmla="*/ 10 w 17"/>
                <a:gd name="T17" fmla="*/ 11 h 19"/>
                <a:gd name="T18" fmla="*/ 7 w 17"/>
                <a:gd name="T19" fmla="*/ 9 h 19"/>
                <a:gd name="T20" fmla="*/ 6 w 17"/>
                <a:gd name="T21" fmla="*/ 9 h 19"/>
                <a:gd name="T22" fmla="*/ 5 w 17"/>
                <a:gd name="T23" fmla="*/ 9 h 19"/>
                <a:gd name="T24" fmla="*/ 1 w 17"/>
                <a:gd name="T25" fmla="*/ 10 h 19"/>
                <a:gd name="T26" fmla="*/ 2 w 17"/>
                <a:gd name="T27" fmla="*/ 15 h 19"/>
                <a:gd name="T28" fmla="*/ 3 w 17"/>
                <a:gd name="T29" fmla="*/ 15 h 19"/>
                <a:gd name="T30" fmla="*/ 4 w 17"/>
                <a:gd name="T31" fmla="*/ 15 h 19"/>
                <a:gd name="T32" fmla="*/ 5 w 17"/>
                <a:gd name="T33" fmla="*/ 16 h 19"/>
                <a:gd name="T34" fmla="*/ 9 w 17"/>
                <a:gd name="T35" fmla="*/ 17 h 19"/>
                <a:gd name="T36" fmla="*/ 12 w 17"/>
                <a:gd name="T37" fmla="*/ 19 h 19"/>
                <a:gd name="T38" fmla="*/ 16 w 17"/>
                <a:gd name="T39" fmla="*/ 17 h 19"/>
                <a:gd name="T40" fmla="*/ 14 w 17"/>
                <a:gd name="T4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9">
                  <a:moveTo>
                    <a:pt x="14" y="13"/>
                  </a:moveTo>
                  <a:cubicBezTo>
                    <a:pt x="13" y="10"/>
                    <a:pt x="10" y="5"/>
                    <a:pt x="9" y="4"/>
                  </a:cubicBezTo>
                  <a:cubicBezTo>
                    <a:pt x="7" y="3"/>
                    <a:pt x="2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2" y="4"/>
                    <a:pt x="2" y="7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6" y="8"/>
                    <a:pt x="8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0"/>
                    <a:pt x="8" y="10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2" y="9"/>
                    <a:pt x="1" y="10"/>
                  </a:cubicBezTo>
                  <a:cubicBezTo>
                    <a:pt x="0" y="12"/>
                    <a:pt x="1" y="14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5" y="16"/>
                    <a:pt x="5" y="16"/>
                  </a:cubicBezTo>
                  <a:cubicBezTo>
                    <a:pt x="6" y="16"/>
                    <a:pt x="8" y="17"/>
                    <a:pt x="9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9"/>
                    <a:pt x="15" y="18"/>
                    <a:pt x="16" y="17"/>
                  </a:cubicBezTo>
                  <a:cubicBezTo>
                    <a:pt x="17" y="15"/>
                    <a:pt x="16" y="13"/>
                    <a:pt x="14" y="13"/>
                  </a:cubicBez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4" name="Freeform 4779"/>
            <p:cNvSpPr>
              <a:spLocks/>
            </p:cNvSpPr>
            <p:nvPr/>
          </p:nvSpPr>
          <p:spPr bwMode="auto">
            <a:xfrm>
              <a:off x="-3420888" y="-270667"/>
              <a:ext cx="296252" cy="330600"/>
            </a:xfrm>
            <a:custGeom>
              <a:avLst/>
              <a:gdLst>
                <a:gd name="T0" fmla="*/ 13 w 17"/>
                <a:gd name="T1" fmla="*/ 15 h 19"/>
                <a:gd name="T2" fmla="*/ 13 w 17"/>
                <a:gd name="T3" fmla="*/ 15 h 19"/>
                <a:gd name="T4" fmla="*/ 14 w 17"/>
                <a:gd name="T5" fmla="*/ 15 h 19"/>
                <a:gd name="T6" fmla="*/ 15 w 17"/>
                <a:gd name="T7" fmla="*/ 10 h 19"/>
                <a:gd name="T8" fmla="*/ 11 w 17"/>
                <a:gd name="T9" fmla="*/ 9 h 19"/>
                <a:gd name="T10" fmla="*/ 11 w 17"/>
                <a:gd name="T11" fmla="*/ 9 h 19"/>
                <a:gd name="T12" fmla="*/ 10 w 17"/>
                <a:gd name="T13" fmla="*/ 9 h 19"/>
                <a:gd name="T14" fmla="*/ 7 w 17"/>
                <a:gd name="T15" fmla="*/ 11 h 19"/>
                <a:gd name="T16" fmla="*/ 6 w 17"/>
                <a:gd name="T17" fmla="*/ 11 h 19"/>
                <a:gd name="T18" fmla="*/ 11 w 17"/>
                <a:gd name="T19" fmla="*/ 8 h 19"/>
                <a:gd name="T20" fmla="*/ 14 w 17"/>
                <a:gd name="T21" fmla="*/ 7 h 19"/>
                <a:gd name="T22" fmla="*/ 17 w 17"/>
                <a:gd name="T23" fmla="*/ 0 h 19"/>
                <a:gd name="T24" fmla="*/ 16 w 17"/>
                <a:gd name="T25" fmla="*/ 0 h 19"/>
                <a:gd name="T26" fmla="*/ 16 w 17"/>
                <a:gd name="T27" fmla="*/ 0 h 19"/>
                <a:gd name="T28" fmla="*/ 7 w 17"/>
                <a:gd name="T29" fmla="*/ 4 h 19"/>
                <a:gd name="T30" fmla="*/ 2 w 17"/>
                <a:gd name="T31" fmla="*/ 13 h 19"/>
                <a:gd name="T32" fmla="*/ 1 w 17"/>
                <a:gd name="T33" fmla="*/ 17 h 19"/>
                <a:gd name="T34" fmla="*/ 5 w 17"/>
                <a:gd name="T35" fmla="*/ 19 h 19"/>
                <a:gd name="T36" fmla="*/ 7 w 17"/>
                <a:gd name="T37" fmla="*/ 17 h 19"/>
                <a:gd name="T38" fmla="*/ 11 w 17"/>
                <a:gd name="T39" fmla="*/ 16 h 19"/>
                <a:gd name="T40" fmla="*/ 13 w 17"/>
                <a:gd name="T4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9">
                  <a:moveTo>
                    <a:pt x="13" y="15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6" y="14"/>
                    <a:pt x="16" y="12"/>
                    <a:pt x="15" y="10"/>
                  </a:cubicBezTo>
                  <a:cubicBezTo>
                    <a:pt x="15" y="9"/>
                    <a:pt x="13" y="8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8" y="10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0"/>
                    <a:pt x="10" y="8"/>
                    <a:pt x="11" y="8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5" y="4"/>
                    <a:pt x="17" y="1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10" y="3"/>
                    <a:pt x="7" y="4"/>
                  </a:cubicBezTo>
                  <a:cubicBezTo>
                    <a:pt x="6" y="5"/>
                    <a:pt x="4" y="10"/>
                    <a:pt x="2" y="13"/>
                  </a:cubicBezTo>
                  <a:cubicBezTo>
                    <a:pt x="1" y="13"/>
                    <a:pt x="0" y="15"/>
                    <a:pt x="1" y="17"/>
                  </a:cubicBezTo>
                  <a:cubicBezTo>
                    <a:pt x="1" y="18"/>
                    <a:pt x="3" y="19"/>
                    <a:pt x="5" y="19"/>
                  </a:cubicBezTo>
                  <a:cubicBezTo>
                    <a:pt x="5" y="19"/>
                    <a:pt x="5" y="19"/>
                    <a:pt x="7" y="17"/>
                  </a:cubicBezTo>
                  <a:cubicBezTo>
                    <a:pt x="9" y="17"/>
                    <a:pt x="10" y="16"/>
                    <a:pt x="11" y="16"/>
                  </a:cubicBezTo>
                  <a:cubicBezTo>
                    <a:pt x="12" y="16"/>
                    <a:pt x="12" y="15"/>
                    <a:pt x="13" y="15"/>
                  </a:cubicBez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5" name="Freeform 4780"/>
            <p:cNvSpPr>
              <a:spLocks/>
            </p:cNvSpPr>
            <p:nvPr/>
          </p:nvSpPr>
          <p:spPr bwMode="auto">
            <a:xfrm>
              <a:off x="-3176160" y="-652789"/>
              <a:ext cx="313426" cy="364948"/>
            </a:xfrm>
            <a:custGeom>
              <a:avLst/>
              <a:gdLst>
                <a:gd name="T0" fmla="*/ 2 w 18"/>
                <a:gd name="T1" fmla="*/ 13 h 21"/>
                <a:gd name="T2" fmla="*/ 9 w 18"/>
                <a:gd name="T3" fmla="*/ 21 h 21"/>
                <a:gd name="T4" fmla="*/ 17 w 18"/>
                <a:gd name="T5" fmla="*/ 13 h 21"/>
                <a:gd name="T6" fmla="*/ 18 w 18"/>
                <a:gd name="T7" fmla="*/ 10 h 21"/>
                <a:gd name="T8" fmla="*/ 17 w 18"/>
                <a:gd name="T9" fmla="*/ 8 h 21"/>
                <a:gd name="T10" fmla="*/ 9 w 18"/>
                <a:gd name="T11" fmla="*/ 0 h 21"/>
                <a:gd name="T12" fmla="*/ 1 w 18"/>
                <a:gd name="T13" fmla="*/ 8 h 21"/>
                <a:gd name="T14" fmla="*/ 0 w 18"/>
                <a:gd name="T15" fmla="*/ 10 h 21"/>
                <a:gd name="T16" fmla="*/ 2 w 18"/>
                <a:gd name="T1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1">
                  <a:moveTo>
                    <a:pt x="2" y="13"/>
                  </a:moveTo>
                  <a:cubicBezTo>
                    <a:pt x="3" y="17"/>
                    <a:pt x="5" y="21"/>
                    <a:pt x="9" y="21"/>
                  </a:cubicBezTo>
                  <a:cubicBezTo>
                    <a:pt x="13" y="21"/>
                    <a:pt x="16" y="17"/>
                    <a:pt x="17" y="13"/>
                  </a:cubicBezTo>
                  <a:cubicBezTo>
                    <a:pt x="18" y="13"/>
                    <a:pt x="18" y="11"/>
                    <a:pt x="18" y="10"/>
                  </a:cubicBezTo>
                  <a:cubicBezTo>
                    <a:pt x="18" y="9"/>
                    <a:pt x="18" y="9"/>
                    <a:pt x="17" y="8"/>
                  </a:cubicBezTo>
                  <a:cubicBezTo>
                    <a:pt x="17" y="4"/>
                    <a:pt x="14" y="0"/>
                    <a:pt x="9" y="0"/>
                  </a:cubicBezTo>
                  <a:cubicBezTo>
                    <a:pt x="5" y="0"/>
                    <a:pt x="2" y="3"/>
                    <a:pt x="1" y="8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1"/>
                    <a:pt x="1" y="13"/>
                    <a:pt x="2" y="13"/>
                  </a:cubicBez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86" name="TextBox 585"/>
          <p:cNvSpPr txBox="1"/>
          <p:nvPr/>
        </p:nvSpPr>
        <p:spPr>
          <a:xfrm>
            <a:off x="7358887" y="285049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3A779C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税前利润</a:t>
            </a:r>
            <a:endParaRPr lang="zh-CN" altLang="en-US" sz="1600" dirty="0">
              <a:solidFill>
                <a:srgbClr val="3A779C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587" name="TextBox 586"/>
          <p:cNvSpPr txBox="1"/>
          <p:nvPr/>
        </p:nvSpPr>
        <p:spPr>
          <a:xfrm>
            <a:off x="7312400" y="3056642"/>
            <a:ext cx="1098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69587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88" name="TextBox 587"/>
          <p:cNvSpPr txBox="1"/>
          <p:nvPr/>
        </p:nvSpPr>
        <p:spPr>
          <a:xfrm>
            <a:off x="6475677" y="402794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3A779C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营业收入</a:t>
            </a:r>
            <a:endParaRPr lang="zh-CN" altLang="en-US" sz="1600" dirty="0">
              <a:solidFill>
                <a:srgbClr val="3A779C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589" name="TextBox 588"/>
          <p:cNvSpPr txBox="1"/>
          <p:nvPr/>
        </p:nvSpPr>
        <p:spPr>
          <a:xfrm>
            <a:off x="6444208" y="4299942"/>
            <a:ext cx="1098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89907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90" name="TextBox 589"/>
          <p:cNvSpPr txBox="1"/>
          <p:nvPr/>
        </p:nvSpPr>
        <p:spPr>
          <a:xfrm>
            <a:off x="1488867" y="16356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3A779C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资产回报</a:t>
            </a:r>
            <a:endParaRPr lang="zh-CN" altLang="en-US" sz="1600" dirty="0">
              <a:solidFill>
                <a:srgbClr val="3A779C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591" name="TextBox 590"/>
          <p:cNvSpPr txBox="1"/>
          <p:nvPr/>
        </p:nvSpPr>
        <p:spPr>
          <a:xfrm>
            <a:off x="1457398" y="1885640"/>
            <a:ext cx="11512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66089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92" name="TextBox 591"/>
          <p:cNvSpPr txBox="1"/>
          <p:nvPr/>
        </p:nvSpPr>
        <p:spPr>
          <a:xfrm>
            <a:off x="787045" y="289165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3A779C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销售业绩</a:t>
            </a:r>
            <a:endParaRPr lang="zh-CN" altLang="en-US" sz="1600" dirty="0">
              <a:solidFill>
                <a:srgbClr val="3A779C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593" name="TextBox 592"/>
          <p:cNvSpPr txBox="1"/>
          <p:nvPr/>
        </p:nvSpPr>
        <p:spPr>
          <a:xfrm>
            <a:off x="755576" y="3141653"/>
            <a:ext cx="10783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98746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94" name="TextBox 593"/>
          <p:cNvSpPr txBox="1"/>
          <p:nvPr/>
        </p:nvSpPr>
        <p:spPr>
          <a:xfrm>
            <a:off x="1457398" y="401191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3A779C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创新收益</a:t>
            </a:r>
            <a:endParaRPr lang="zh-CN" altLang="en-US" sz="1600" dirty="0">
              <a:solidFill>
                <a:srgbClr val="3A779C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595" name="TextBox 594"/>
          <p:cNvSpPr txBox="1"/>
          <p:nvPr/>
        </p:nvSpPr>
        <p:spPr>
          <a:xfrm>
            <a:off x="1425929" y="4261904"/>
            <a:ext cx="11333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62985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63577" y="4310975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单位：万元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Freeform 541"/>
          <p:cNvSpPr>
            <a:spLocks noEditPoints="1"/>
          </p:cNvSpPr>
          <p:nvPr/>
        </p:nvSpPr>
        <p:spPr bwMode="auto">
          <a:xfrm>
            <a:off x="5138344" y="2010299"/>
            <a:ext cx="705466" cy="705467"/>
          </a:xfrm>
          <a:custGeom>
            <a:avLst/>
            <a:gdLst>
              <a:gd name="T0" fmla="*/ 62 w 83"/>
              <a:gd name="T1" fmla="*/ 42 h 83"/>
              <a:gd name="T2" fmla="*/ 42 w 83"/>
              <a:gd name="T3" fmla="*/ 19 h 83"/>
              <a:gd name="T4" fmla="*/ 31 w 83"/>
              <a:gd name="T5" fmla="*/ 73 h 83"/>
              <a:gd name="T6" fmla="*/ 38 w 83"/>
              <a:gd name="T7" fmla="*/ 81 h 83"/>
              <a:gd name="T8" fmla="*/ 48 w 83"/>
              <a:gd name="T9" fmla="*/ 74 h 83"/>
              <a:gd name="T10" fmla="*/ 58 w 83"/>
              <a:gd name="T11" fmla="*/ 77 h 83"/>
              <a:gd name="T12" fmla="*/ 63 w 83"/>
              <a:gd name="T13" fmla="*/ 66 h 83"/>
              <a:gd name="T14" fmla="*/ 74 w 83"/>
              <a:gd name="T15" fmla="*/ 64 h 83"/>
              <a:gd name="T16" fmla="*/ 73 w 83"/>
              <a:gd name="T17" fmla="*/ 52 h 83"/>
              <a:gd name="T18" fmla="*/ 81 w 83"/>
              <a:gd name="T19" fmla="*/ 45 h 83"/>
              <a:gd name="T20" fmla="*/ 74 w 83"/>
              <a:gd name="T21" fmla="*/ 36 h 83"/>
              <a:gd name="T22" fmla="*/ 77 w 83"/>
              <a:gd name="T23" fmla="*/ 27 h 83"/>
              <a:gd name="T24" fmla="*/ 67 w 83"/>
              <a:gd name="T25" fmla="*/ 20 h 83"/>
              <a:gd name="T26" fmla="*/ 65 w 83"/>
              <a:gd name="T27" fmla="*/ 11 h 83"/>
              <a:gd name="T28" fmla="*/ 53 w 83"/>
              <a:gd name="T29" fmla="*/ 11 h 83"/>
              <a:gd name="T30" fmla="*/ 46 w 83"/>
              <a:gd name="T31" fmla="*/ 3 h 83"/>
              <a:gd name="T32" fmla="*/ 36 w 83"/>
              <a:gd name="T33" fmla="*/ 9 h 83"/>
              <a:gd name="T34" fmla="*/ 27 w 83"/>
              <a:gd name="T35" fmla="*/ 6 h 83"/>
              <a:gd name="T36" fmla="*/ 17 w 83"/>
              <a:gd name="T37" fmla="*/ 11 h 83"/>
              <a:gd name="T38" fmla="*/ 16 w 83"/>
              <a:gd name="T39" fmla="*/ 21 h 83"/>
              <a:gd name="T40" fmla="*/ 5 w 83"/>
              <a:gd name="T41" fmla="*/ 27 h 83"/>
              <a:gd name="T42" fmla="*/ 9 w 83"/>
              <a:gd name="T43" fmla="*/ 36 h 83"/>
              <a:gd name="T44" fmla="*/ 2 w 83"/>
              <a:gd name="T45" fmla="*/ 46 h 83"/>
              <a:gd name="T46" fmla="*/ 11 w 83"/>
              <a:gd name="T47" fmla="*/ 53 h 83"/>
              <a:gd name="T48" fmla="*/ 6 w 83"/>
              <a:gd name="T49" fmla="*/ 58 h 83"/>
              <a:gd name="T50" fmla="*/ 17 w 83"/>
              <a:gd name="T51" fmla="*/ 63 h 83"/>
              <a:gd name="T52" fmla="*/ 18 w 83"/>
              <a:gd name="T53" fmla="*/ 73 h 83"/>
              <a:gd name="T54" fmla="*/ 30 w 83"/>
              <a:gd name="T55" fmla="*/ 73 h 83"/>
              <a:gd name="T56" fmla="*/ 35 w 83"/>
              <a:gd name="T57" fmla="*/ 76 h 83"/>
              <a:gd name="T58" fmla="*/ 25 w 83"/>
              <a:gd name="T59" fmla="*/ 80 h 83"/>
              <a:gd name="T60" fmla="*/ 19 w 83"/>
              <a:gd name="T61" fmla="*/ 68 h 83"/>
              <a:gd name="T62" fmla="*/ 8 w 83"/>
              <a:gd name="T63" fmla="*/ 66 h 83"/>
              <a:gd name="T64" fmla="*/ 8 w 83"/>
              <a:gd name="T65" fmla="*/ 53 h 83"/>
              <a:gd name="T66" fmla="*/ 0 w 83"/>
              <a:gd name="T67" fmla="*/ 38 h 83"/>
              <a:gd name="T68" fmla="*/ 5 w 83"/>
              <a:gd name="T69" fmla="*/ 29 h 83"/>
              <a:gd name="T70" fmla="*/ 10 w 83"/>
              <a:gd name="T71" fmla="*/ 16 h 83"/>
              <a:gd name="T72" fmla="*/ 16 w 83"/>
              <a:gd name="T73" fmla="*/ 12 h 83"/>
              <a:gd name="T74" fmla="*/ 26 w 83"/>
              <a:gd name="T75" fmla="*/ 4 h 83"/>
              <a:gd name="T76" fmla="*/ 34 w 83"/>
              <a:gd name="T77" fmla="*/ 3 h 83"/>
              <a:gd name="T78" fmla="*/ 48 w 83"/>
              <a:gd name="T79" fmla="*/ 7 h 83"/>
              <a:gd name="T80" fmla="*/ 58 w 83"/>
              <a:gd name="T81" fmla="*/ 4 h 83"/>
              <a:gd name="T82" fmla="*/ 67 w 83"/>
              <a:gd name="T83" fmla="*/ 18 h 83"/>
              <a:gd name="T84" fmla="*/ 79 w 83"/>
              <a:gd name="T85" fmla="*/ 24 h 83"/>
              <a:gd name="T86" fmla="*/ 80 w 83"/>
              <a:gd name="T87" fmla="*/ 34 h 83"/>
              <a:gd name="T88" fmla="*/ 80 w 83"/>
              <a:gd name="T89" fmla="*/ 48 h 83"/>
              <a:gd name="T90" fmla="*/ 80 w 83"/>
              <a:gd name="T91" fmla="*/ 58 h 83"/>
              <a:gd name="T92" fmla="*/ 68 w 83"/>
              <a:gd name="T93" fmla="*/ 65 h 83"/>
              <a:gd name="T94" fmla="*/ 59 w 83"/>
              <a:gd name="T95" fmla="*/ 79 h 83"/>
              <a:gd name="T96" fmla="*/ 49 w 83"/>
              <a:gd name="T97" fmla="*/ 7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3" h="83">
                <a:moveTo>
                  <a:pt x="42" y="21"/>
                </a:moveTo>
                <a:cubicBezTo>
                  <a:pt x="30" y="21"/>
                  <a:pt x="21" y="30"/>
                  <a:pt x="21" y="42"/>
                </a:cubicBezTo>
                <a:cubicBezTo>
                  <a:pt x="21" y="53"/>
                  <a:pt x="30" y="62"/>
                  <a:pt x="42" y="62"/>
                </a:cubicBezTo>
                <a:cubicBezTo>
                  <a:pt x="53" y="62"/>
                  <a:pt x="62" y="53"/>
                  <a:pt x="62" y="42"/>
                </a:cubicBezTo>
                <a:cubicBezTo>
                  <a:pt x="62" y="30"/>
                  <a:pt x="53" y="21"/>
                  <a:pt x="42" y="21"/>
                </a:cubicBezTo>
                <a:close/>
                <a:moveTo>
                  <a:pt x="42" y="64"/>
                </a:moveTo>
                <a:cubicBezTo>
                  <a:pt x="29" y="64"/>
                  <a:pt x="19" y="54"/>
                  <a:pt x="19" y="42"/>
                </a:cubicBezTo>
                <a:cubicBezTo>
                  <a:pt x="19" y="29"/>
                  <a:pt x="29" y="19"/>
                  <a:pt x="42" y="19"/>
                </a:cubicBezTo>
                <a:cubicBezTo>
                  <a:pt x="54" y="19"/>
                  <a:pt x="64" y="29"/>
                  <a:pt x="64" y="42"/>
                </a:cubicBezTo>
                <a:cubicBezTo>
                  <a:pt x="64" y="54"/>
                  <a:pt x="54" y="64"/>
                  <a:pt x="42" y="64"/>
                </a:cubicBezTo>
                <a:close/>
                <a:moveTo>
                  <a:pt x="30" y="73"/>
                </a:moveTo>
                <a:lnTo>
                  <a:pt x="31" y="73"/>
                </a:lnTo>
                <a:cubicBezTo>
                  <a:pt x="33" y="73"/>
                  <a:pt x="34" y="74"/>
                  <a:pt x="36" y="74"/>
                </a:cubicBezTo>
                <a:lnTo>
                  <a:pt x="37" y="74"/>
                </a:lnTo>
                <a:lnTo>
                  <a:pt x="37" y="80"/>
                </a:lnTo>
                <a:cubicBezTo>
                  <a:pt x="37" y="80"/>
                  <a:pt x="37" y="81"/>
                  <a:pt x="38" y="81"/>
                </a:cubicBezTo>
                <a:lnTo>
                  <a:pt x="46" y="81"/>
                </a:lnTo>
                <a:cubicBezTo>
                  <a:pt x="47" y="81"/>
                  <a:pt x="47" y="80"/>
                  <a:pt x="47" y="80"/>
                </a:cubicBezTo>
                <a:lnTo>
                  <a:pt x="47" y="74"/>
                </a:lnTo>
                <a:lnTo>
                  <a:pt x="48" y="74"/>
                </a:lnTo>
                <a:cubicBezTo>
                  <a:pt x="50" y="74"/>
                  <a:pt x="51" y="73"/>
                  <a:pt x="53" y="73"/>
                </a:cubicBezTo>
                <a:lnTo>
                  <a:pt x="54" y="72"/>
                </a:lnTo>
                <a:lnTo>
                  <a:pt x="57" y="77"/>
                </a:lnTo>
                <a:cubicBezTo>
                  <a:pt x="57" y="78"/>
                  <a:pt x="57" y="78"/>
                  <a:pt x="58" y="77"/>
                </a:cubicBezTo>
                <a:lnTo>
                  <a:pt x="65" y="73"/>
                </a:lnTo>
                <a:cubicBezTo>
                  <a:pt x="66" y="73"/>
                  <a:pt x="66" y="72"/>
                  <a:pt x="66" y="72"/>
                </a:cubicBezTo>
                <a:lnTo>
                  <a:pt x="63" y="67"/>
                </a:lnTo>
                <a:lnTo>
                  <a:pt x="63" y="66"/>
                </a:lnTo>
                <a:cubicBezTo>
                  <a:pt x="65" y="65"/>
                  <a:pt x="66" y="64"/>
                  <a:pt x="67" y="63"/>
                </a:cubicBezTo>
                <a:lnTo>
                  <a:pt x="67" y="62"/>
                </a:lnTo>
                <a:lnTo>
                  <a:pt x="72" y="65"/>
                </a:lnTo>
                <a:cubicBezTo>
                  <a:pt x="73" y="65"/>
                  <a:pt x="73" y="65"/>
                  <a:pt x="74" y="64"/>
                </a:cubicBezTo>
                <a:lnTo>
                  <a:pt x="78" y="57"/>
                </a:lnTo>
                <a:cubicBezTo>
                  <a:pt x="78" y="57"/>
                  <a:pt x="78" y="56"/>
                  <a:pt x="77" y="56"/>
                </a:cubicBezTo>
                <a:lnTo>
                  <a:pt x="72" y="53"/>
                </a:lnTo>
                <a:lnTo>
                  <a:pt x="73" y="52"/>
                </a:lnTo>
                <a:cubicBezTo>
                  <a:pt x="73" y="51"/>
                  <a:pt x="74" y="49"/>
                  <a:pt x="74" y="47"/>
                </a:cubicBezTo>
                <a:lnTo>
                  <a:pt x="74" y="46"/>
                </a:lnTo>
                <a:lnTo>
                  <a:pt x="80" y="46"/>
                </a:lnTo>
                <a:cubicBezTo>
                  <a:pt x="80" y="46"/>
                  <a:pt x="81" y="46"/>
                  <a:pt x="81" y="45"/>
                </a:cubicBezTo>
                <a:lnTo>
                  <a:pt x="81" y="37"/>
                </a:lnTo>
                <a:cubicBezTo>
                  <a:pt x="81" y="37"/>
                  <a:pt x="81" y="36"/>
                  <a:pt x="81" y="36"/>
                </a:cubicBezTo>
                <a:cubicBezTo>
                  <a:pt x="80" y="36"/>
                  <a:pt x="80" y="36"/>
                  <a:pt x="80" y="36"/>
                </a:cubicBezTo>
                <a:lnTo>
                  <a:pt x="74" y="36"/>
                </a:lnTo>
                <a:lnTo>
                  <a:pt x="74" y="35"/>
                </a:lnTo>
                <a:cubicBezTo>
                  <a:pt x="74" y="33"/>
                  <a:pt x="73" y="32"/>
                  <a:pt x="72" y="30"/>
                </a:cubicBezTo>
                <a:lnTo>
                  <a:pt x="72" y="29"/>
                </a:lnTo>
                <a:lnTo>
                  <a:pt x="77" y="27"/>
                </a:lnTo>
                <a:cubicBezTo>
                  <a:pt x="78" y="26"/>
                  <a:pt x="78" y="26"/>
                  <a:pt x="77" y="25"/>
                </a:cubicBezTo>
                <a:lnTo>
                  <a:pt x="73" y="18"/>
                </a:lnTo>
                <a:cubicBezTo>
                  <a:pt x="73" y="17"/>
                  <a:pt x="72" y="17"/>
                  <a:pt x="72" y="18"/>
                </a:cubicBezTo>
                <a:lnTo>
                  <a:pt x="67" y="20"/>
                </a:lnTo>
                <a:lnTo>
                  <a:pt x="66" y="20"/>
                </a:lnTo>
                <a:cubicBezTo>
                  <a:pt x="65" y="19"/>
                  <a:pt x="64" y="17"/>
                  <a:pt x="63" y="16"/>
                </a:cubicBezTo>
                <a:lnTo>
                  <a:pt x="62" y="16"/>
                </a:lnTo>
                <a:lnTo>
                  <a:pt x="65" y="11"/>
                </a:lnTo>
                <a:cubicBezTo>
                  <a:pt x="65" y="10"/>
                  <a:pt x="65" y="10"/>
                  <a:pt x="64" y="9"/>
                </a:cubicBezTo>
                <a:lnTo>
                  <a:pt x="57" y="5"/>
                </a:lnTo>
                <a:cubicBezTo>
                  <a:pt x="57" y="5"/>
                  <a:pt x="56" y="5"/>
                  <a:pt x="56" y="6"/>
                </a:cubicBezTo>
                <a:lnTo>
                  <a:pt x="53" y="11"/>
                </a:lnTo>
                <a:lnTo>
                  <a:pt x="52" y="10"/>
                </a:lnTo>
                <a:cubicBezTo>
                  <a:pt x="50" y="10"/>
                  <a:pt x="49" y="9"/>
                  <a:pt x="47" y="9"/>
                </a:cubicBezTo>
                <a:lnTo>
                  <a:pt x="46" y="9"/>
                </a:lnTo>
                <a:lnTo>
                  <a:pt x="46" y="3"/>
                </a:lnTo>
                <a:cubicBezTo>
                  <a:pt x="46" y="3"/>
                  <a:pt x="46" y="2"/>
                  <a:pt x="45" y="2"/>
                </a:cubicBezTo>
                <a:lnTo>
                  <a:pt x="37" y="2"/>
                </a:lnTo>
                <a:cubicBezTo>
                  <a:pt x="36" y="2"/>
                  <a:pt x="36" y="3"/>
                  <a:pt x="36" y="3"/>
                </a:cubicBezTo>
                <a:lnTo>
                  <a:pt x="36" y="9"/>
                </a:lnTo>
                <a:lnTo>
                  <a:pt x="35" y="9"/>
                </a:lnTo>
                <a:cubicBezTo>
                  <a:pt x="33" y="10"/>
                  <a:pt x="32" y="10"/>
                  <a:pt x="30" y="11"/>
                </a:cubicBezTo>
                <a:lnTo>
                  <a:pt x="29" y="11"/>
                </a:lnTo>
                <a:lnTo>
                  <a:pt x="27" y="6"/>
                </a:lnTo>
                <a:cubicBezTo>
                  <a:pt x="26" y="6"/>
                  <a:pt x="26" y="5"/>
                  <a:pt x="25" y="6"/>
                </a:cubicBezTo>
                <a:lnTo>
                  <a:pt x="18" y="10"/>
                </a:lnTo>
                <a:cubicBezTo>
                  <a:pt x="18" y="10"/>
                  <a:pt x="17" y="10"/>
                  <a:pt x="17" y="11"/>
                </a:cubicBezTo>
                <a:cubicBezTo>
                  <a:pt x="17" y="11"/>
                  <a:pt x="17" y="11"/>
                  <a:pt x="17" y="11"/>
                </a:cubicBezTo>
                <a:lnTo>
                  <a:pt x="20" y="16"/>
                </a:lnTo>
                <a:lnTo>
                  <a:pt x="20" y="17"/>
                </a:lnTo>
                <a:cubicBezTo>
                  <a:pt x="18" y="18"/>
                  <a:pt x="17" y="19"/>
                  <a:pt x="16" y="21"/>
                </a:cubicBezTo>
                <a:lnTo>
                  <a:pt x="16" y="21"/>
                </a:lnTo>
                <a:lnTo>
                  <a:pt x="11" y="18"/>
                </a:lnTo>
                <a:cubicBezTo>
                  <a:pt x="10" y="18"/>
                  <a:pt x="10" y="18"/>
                  <a:pt x="9" y="19"/>
                </a:cubicBezTo>
                <a:lnTo>
                  <a:pt x="5" y="26"/>
                </a:lnTo>
                <a:cubicBezTo>
                  <a:pt x="5" y="26"/>
                  <a:pt x="5" y="26"/>
                  <a:pt x="5" y="27"/>
                </a:cubicBezTo>
                <a:cubicBezTo>
                  <a:pt x="5" y="27"/>
                  <a:pt x="5" y="27"/>
                  <a:pt x="6" y="27"/>
                </a:cubicBezTo>
                <a:lnTo>
                  <a:pt x="11" y="30"/>
                </a:lnTo>
                <a:lnTo>
                  <a:pt x="10" y="31"/>
                </a:lnTo>
                <a:cubicBezTo>
                  <a:pt x="10" y="33"/>
                  <a:pt x="9" y="34"/>
                  <a:pt x="9" y="36"/>
                </a:cubicBezTo>
                <a:lnTo>
                  <a:pt x="9" y="37"/>
                </a:lnTo>
                <a:lnTo>
                  <a:pt x="3" y="37"/>
                </a:lnTo>
                <a:cubicBezTo>
                  <a:pt x="3" y="37"/>
                  <a:pt x="2" y="37"/>
                  <a:pt x="2" y="38"/>
                </a:cubicBezTo>
                <a:lnTo>
                  <a:pt x="2" y="46"/>
                </a:lnTo>
                <a:cubicBezTo>
                  <a:pt x="2" y="47"/>
                  <a:pt x="3" y="47"/>
                  <a:pt x="3" y="47"/>
                </a:cubicBezTo>
                <a:lnTo>
                  <a:pt x="9" y="47"/>
                </a:lnTo>
                <a:lnTo>
                  <a:pt x="9" y="48"/>
                </a:lnTo>
                <a:cubicBezTo>
                  <a:pt x="10" y="50"/>
                  <a:pt x="10" y="51"/>
                  <a:pt x="11" y="53"/>
                </a:cubicBezTo>
                <a:lnTo>
                  <a:pt x="11" y="54"/>
                </a:lnTo>
                <a:lnTo>
                  <a:pt x="6" y="57"/>
                </a:lnTo>
                <a:cubicBezTo>
                  <a:pt x="6" y="57"/>
                  <a:pt x="6" y="57"/>
                  <a:pt x="6" y="57"/>
                </a:cubicBezTo>
                <a:cubicBezTo>
                  <a:pt x="5" y="58"/>
                  <a:pt x="6" y="58"/>
                  <a:pt x="6" y="58"/>
                </a:cubicBezTo>
                <a:lnTo>
                  <a:pt x="10" y="65"/>
                </a:lnTo>
                <a:cubicBezTo>
                  <a:pt x="10" y="66"/>
                  <a:pt x="11" y="66"/>
                  <a:pt x="11" y="66"/>
                </a:cubicBezTo>
                <a:lnTo>
                  <a:pt x="16" y="63"/>
                </a:lnTo>
                <a:lnTo>
                  <a:pt x="17" y="63"/>
                </a:lnTo>
                <a:cubicBezTo>
                  <a:pt x="18" y="65"/>
                  <a:pt x="19" y="66"/>
                  <a:pt x="20" y="67"/>
                </a:cubicBezTo>
                <a:lnTo>
                  <a:pt x="21" y="67"/>
                </a:lnTo>
                <a:lnTo>
                  <a:pt x="18" y="72"/>
                </a:lnTo>
                <a:cubicBezTo>
                  <a:pt x="18" y="73"/>
                  <a:pt x="18" y="73"/>
                  <a:pt x="18" y="73"/>
                </a:cubicBezTo>
                <a:cubicBezTo>
                  <a:pt x="18" y="73"/>
                  <a:pt x="18" y="74"/>
                  <a:pt x="19" y="74"/>
                </a:cubicBezTo>
                <a:lnTo>
                  <a:pt x="26" y="78"/>
                </a:lnTo>
                <a:cubicBezTo>
                  <a:pt x="26" y="78"/>
                  <a:pt x="27" y="78"/>
                  <a:pt x="27" y="78"/>
                </a:cubicBezTo>
                <a:lnTo>
                  <a:pt x="30" y="73"/>
                </a:lnTo>
                <a:close/>
                <a:moveTo>
                  <a:pt x="46" y="83"/>
                </a:moveTo>
                <a:lnTo>
                  <a:pt x="38" y="83"/>
                </a:lnTo>
                <a:cubicBezTo>
                  <a:pt x="36" y="83"/>
                  <a:pt x="35" y="82"/>
                  <a:pt x="35" y="80"/>
                </a:cubicBezTo>
                <a:lnTo>
                  <a:pt x="35" y="76"/>
                </a:lnTo>
                <a:cubicBezTo>
                  <a:pt x="34" y="76"/>
                  <a:pt x="32" y="75"/>
                  <a:pt x="31" y="75"/>
                </a:cubicBezTo>
                <a:lnTo>
                  <a:pt x="29" y="79"/>
                </a:lnTo>
                <a:cubicBezTo>
                  <a:pt x="29" y="80"/>
                  <a:pt x="28" y="80"/>
                  <a:pt x="26" y="80"/>
                </a:cubicBezTo>
                <a:cubicBezTo>
                  <a:pt x="26" y="80"/>
                  <a:pt x="25" y="80"/>
                  <a:pt x="25" y="80"/>
                </a:cubicBezTo>
                <a:lnTo>
                  <a:pt x="18" y="76"/>
                </a:lnTo>
                <a:cubicBezTo>
                  <a:pt x="17" y="75"/>
                  <a:pt x="16" y="74"/>
                  <a:pt x="16" y="74"/>
                </a:cubicBezTo>
                <a:cubicBezTo>
                  <a:pt x="16" y="73"/>
                  <a:pt x="16" y="72"/>
                  <a:pt x="17" y="71"/>
                </a:cubicBezTo>
                <a:lnTo>
                  <a:pt x="19" y="68"/>
                </a:lnTo>
                <a:cubicBezTo>
                  <a:pt x="18" y="67"/>
                  <a:pt x="17" y="66"/>
                  <a:pt x="16" y="65"/>
                </a:cubicBezTo>
                <a:lnTo>
                  <a:pt x="12" y="67"/>
                </a:lnTo>
                <a:cubicBezTo>
                  <a:pt x="12" y="68"/>
                  <a:pt x="11" y="68"/>
                  <a:pt x="11" y="68"/>
                </a:cubicBezTo>
                <a:cubicBezTo>
                  <a:pt x="10" y="68"/>
                  <a:pt x="9" y="67"/>
                  <a:pt x="8" y="66"/>
                </a:cubicBezTo>
                <a:lnTo>
                  <a:pt x="4" y="59"/>
                </a:lnTo>
                <a:cubicBezTo>
                  <a:pt x="4" y="58"/>
                  <a:pt x="3" y="58"/>
                  <a:pt x="4" y="57"/>
                </a:cubicBezTo>
                <a:cubicBezTo>
                  <a:pt x="4" y="56"/>
                  <a:pt x="4" y="55"/>
                  <a:pt x="5" y="55"/>
                </a:cubicBezTo>
                <a:lnTo>
                  <a:pt x="8" y="53"/>
                </a:lnTo>
                <a:cubicBezTo>
                  <a:pt x="8" y="52"/>
                  <a:pt x="8" y="51"/>
                  <a:pt x="7" y="49"/>
                </a:cubicBezTo>
                <a:lnTo>
                  <a:pt x="3" y="49"/>
                </a:lnTo>
                <a:cubicBezTo>
                  <a:pt x="2" y="49"/>
                  <a:pt x="0" y="48"/>
                  <a:pt x="0" y="46"/>
                </a:cubicBezTo>
                <a:lnTo>
                  <a:pt x="0" y="38"/>
                </a:lnTo>
                <a:cubicBezTo>
                  <a:pt x="0" y="36"/>
                  <a:pt x="2" y="35"/>
                  <a:pt x="3" y="35"/>
                </a:cubicBezTo>
                <a:lnTo>
                  <a:pt x="7" y="35"/>
                </a:lnTo>
                <a:cubicBezTo>
                  <a:pt x="7" y="34"/>
                  <a:pt x="8" y="32"/>
                  <a:pt x="8" y="31"/>
                </a:cubicBezTo>
                <a:lnTo>
                  <a:pt x="5" y="29"/>
                </a:lnTo>
                <a:cubicBezTo>
                  <a:pt x="4" y="29"/>
                  <a:pt x="3" y="28"/>
                  <a:pt x="3" y="27"/>
                </a:cubicBezTo>
                <a:cubicBezTo>
                  <a:pt x="3" y="26"/>
                  <a:pt x="3" y="26"/>
                  <a:pt x="3" y="25"/>
                </a:cubicBezTo>
                <a:lnTo>
                  <a:pt x="8" y="18"/>
                </a:lnTo>
                <a:cubicBezTo>
                  <a:pt x="8" y="17"/>
                  <a:pt x="9" y="16"/>
                  <a:pt x="10" y="16"/>
                </a:cubicBezTo>
                <a:cubicBezTo>
                  <a:pt x="11" y="16"/>
                  <a:pt x="11" y="16"/>
                  <a:pt x="12" y="17"/>
                </a:cubicBezTo>
                <a:lnTo>
                  <a:pt x="15" y="19"/>
                </a:lnTo>
                <a:cubicBezTo>
                  <a:pt x="16" y="18"/>
                  <a:pt x="17" y="17"/>
                  <a:pt x="18" y="16"/>
                </a:cubicBezTo>
                <a:lnTo>
                  <a:pt x="16" y="12"/>
                </a:lnTo>
                <a:cubicBezTo>
                  <a:pt x="15" y="12"/>
                  <a:pt x="15" y="11"/>
                  <a:pt x="15" y="10"/>
                </a:cubicBezTo>
                <a:cubicBezTo>
                  <a:pt x="16" y="9"/>
                  <a:pt x="16" y="9"/>
                  <a:pt x="17" y="8"/>
                </a:cubicBezTo>
                <a:lnTo>
                  <a:pt x="24" y="4"/>
                </a:lnTo>
                <a:cubicBezTo>
                  <a:pt x="25" y="4"/>
                  <a:pt x="25" y="4"/>
                  <a:pt x="26" y="4"/>
                </a:cubicBezTo>
                <a:cubicBezTo>
                  <a:pt x="27" y="4"/>
                  <a:pt x="28" y="4"/>
                  <a:pt x="28" y="5"/>
                </a:cubicBezTo>
                <a:lnTo>
                  <a:pt x="30" y="9"/>
                </a:lnTo>
                <a:cubicBezTo>
                  <a:pt x="31" y="8"/>
                  <a:pt x="33" y="8"/>
                  <a:pt x="34" y="8"/>
                </a:cubicBezTo>
                <a:lnTo>
                  <a:pt x="34" y="3"/>
                </a:lnTo>
                <a:cubicBezTo>
                  <a:pt x="34" y="2"/>
                  <a:pt x="35" y="0"/>
                  <a:pt x="37" y="0"/>
                </a:cubicBezTo>
                <a:lnTo>
                  <a:pt x="45" y="0"/>
                </a:lnTo>
                <a:cubicBezTo>
                  <a:pt x="47" y="0"/>
                  <a:pt x="48" y="2"/>
                  <a:pt x="48" y="3"/>
                </a:cubicBezTo>
                <a:lnTo>
                  <a:pt x="48" y="7"/>
                </a:lnTo>
                <a:cubicBezTo>
                  <a:pt x="50" y="8"/>
                  <a:pt x="51" y="8"/>
                  <a:pt x="52" y="8"/>
                </a:cubicBezTo>
                <a:lnTo>
                  <a:pt x="54" y="5"/>
                </a:lnTo>
                <a:cubicBezTo>
                  <a:pt x="55" y="4"/>
                  <a:pt x="56" y="3"/>
                  <a:pt x="57" y="3"/>
                </a:cubicBezTo>
                <a:cubicBezTo>
                  <a:pt x="57" y="3"/>
                  <a:pt x="58" y="3"/>
                  <a:pt x="58" y="4"/>
                </a:cubicBezTo>
                <a:lnTo>
                  <a:pt x="65" y="8"/>
                </a:lnTo>
                <a:cubicBezTo>
                  <a:pt x="67" y="9"/>
                  <a:pt x="67" y="10"/>
                  <a:pt x="66" y="12"/>
                </a:cubicBezTo>
                <a:lnTo>
                  <a:pt x="65" y="15"/>
                </a:lnTo>
                <a:cubicBezTo>
                  <a:pt x="65" y="16"/>
                  <a:pt x="66" y="17"/>
                  <a:pt x="67" y="18"/>
                </a:cubicBezTo>
                <a:lnTo>
                  <a:pt x="71" y="16"/>
                </a:lnTo>
                <a:cubicBezTo>
                  <a:pt x="71" y="16"/>
                  <a:pt x="72" y="15"/>
                  <a:pt x="72" y="15"/>
                </a:cubicBezTo>
                <a:cubicBezTo>
                  <a:pt x="73" y="15"/>
                  <a:pt x="74" y="16"/>
                  <a:pt x="75" y="17"/>
                </a:cubicBezTo>
                <a:lnTo>
                  <a:pt x="79" y="24"/>
                </a:lnTo>
                <a:cubicBezTo>
                  <a:pt x="80" y="26"/>
                  <a:pt x="79" y="28"/>
                  <a:pt x="78" y="28"/>
                </a:cubicBezTo>
                <a:lnTo>
                  <a:pt x="75" y="30"/>
                </a:lnTo>
                <a:cubicBezTo>
                  <a:pt x="75" y="32"/>
                  <a:pt x="75" y="33"/>
                  <a:pt x="76" y="34"/>
                </a:cubicBezTo>
                <a:lnTo>
                  <a:pt x="80" y="34"/>
                </a:lnTo>
                <a:cubicBezTo>
                  <a:pt x="81" y="34"/>
                  <a:pt x="81" y="34"/>
                  <a:pt x="82" y="35"/>
                </a:cubicBezTo>
                <a:cubicBezTo>
                  <a:pt x="83" y="35"/>
                  <a:pt x="83" y="36"/>
                  <a:pt x="83" y="37"/>
                </a:cubicBezTo>
                <a:lnTo>
                  <a:pt x="83" y="45"/>
                </a:lnTo>
                <a:cubicBezTo>
                  <a:pt x="83" y="47"/>
                  <a:pt x="81" y="48"/>
                  <a:pt x="80" y="48"/>
                </a:cubicBezTo>
                <a:lnTo>
                  <a:pt x="76" y="48"/>
                </a:lnTo>
                <a:cubicBezTo>
                  <a:pt x="76" y="50"/>
                  <a:pt x="75" y="51"/>
                  <a:pt x="75" y="52"/>
                </a:cubicBezTo>
                <a:lnTo>
                  <a:pt x="78" y="54"/>
                </a:lnTo>
                <a:cubicBezTo>
                  <a:pt x="80" y="55"/>
                  <a:pt x="80" y="57"/>
                  <a:pt x="80" y="58"/>
                </a:cubicBezTo>
                <a:lnTo>
                  <a:pt x="75" y="65"/>
                </a:lnTo>
                <a:cubicBezTo>
                  <a:pt x="75" y="66"/>
                  <a:pt x="74" y="67"/>
                  <a:pt x="73" y="67"/>
                </a:cubicBezTo>
                <a:cubicBezTo>
                  <a:pt x="72" y="67"/>
                  <a:pt x="72" y="67"/>
                  <a:pt x="71" y="67"/>
                </a:cubicBezTo>
                <a:lnTo>
                  <a:pt x="68" y="65"/>
                </a:lnTo>
                <a:cubicBezTo>
                  <a:pt x="67" y="66"/>
                  <a:pt x="66" y="66"/>
                  <a:pt x="65" y="67"/>
                </a:cubicBezTo>
                <a:lnTo>
                  <a:pt x="67" y="71"/>
                </a:lnTo>
                <a:cubicBezTo>
                  <a:pt x="68" y="72"/>
                  <a:pt x="68" y="74"/>
                  <a:pt x="66" y="75"/>
                </a:cubicBezTo>
                <a:lnTo>
                  <a:pt x="59" y="79"/>
                </a:lnTo>
                <a:cubicBezTo>
                  <a:pt x="59" y="79"/>
                  <a:pt x="58" y="80"/>
                  <a:pt x="57" y="80"/>
                </a:cubicBezTo>
                <a:cubicBezTo>
                  <a:pt x="56" y="80"/>
                  <a:pt x="55" y="79"/>
                  <a:pt x="55" y="78"/>
                </a:cubicBezTo>
                <a:lnTo>
                  <a:pt x="53" y="75"/>
                </a:lnTo>
                <a:cubicBezTo>
                  <a:pt x="52" y="75"/>
                  <a:pt x="50" y="75"/>
                  <a:pt x="49" y="76"/>
                </a:cubicBezTo>
                <a:lnTo>
                  <a:pt x="49" y="80"/>
                </a:lnTo>
                <a:cubicBezTo>
                  <a:pt x="49" y="82"/>
                  <a:pt x="48" y="83"/>
                  <a:pt x="46" y="83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542"/>
          <p:cNvSpPr>
            <a:spLocks noEditPoints="1"/>
          </p:cNvSpPr>
          <p:nvPr/>
        </p:nvSpPr>
        <p:spPr bwMode="auto">
          <a:xfrm>
            <a:off x="5699510" y="1849966"/>
            <a:ext cx="312650" cy="304633"/>
          </a:xfrm>
          <a:custGeom>
            <a:avLst/>
            <a:gdLst>
              <a:gd name="T0" fmla="*/ 19 w 37"/>
              <a:gd name="T1" fmla="*/ 22 h 36"/>
              <a:gd name="T2" fmla="*/ 19 w 37"/>
              <a:gd name="T3" fmla="*/ 24 h 36"/>
              <a:gd name="T4" fmla="*/ 25 w 37"/>
              <a:gd name="T5" fmla="*/ 18 h 36"/>
              <a:gd name="T6" fmla="*/ 14 w 37"/>
              <a:gd name="T7" fmla="*/ 28 h 36"/>
              <a:gd name="T8" fmla="*/ 17 w 37"/>
              <a:gd name="T9" fmla="*/ 34 h 36"/>
              <a:gd name="T10" fmla="*/ 21 w 37"/>
              <a:gd name="T11" fmla="*/ 34 h 36"/>
              <a:gd name="T12" fmla="*/ 24 w 37"/>
              <a:gd name="T13" fmla="*/ 28 h 36"/>
              <a:gd name="T14" fmla="*/ 29 w 37"/>
              <a:gd name="T15" fmla="*/ 31 h 36"/>
              <a:gd name="T16" fmla="*/ 32 w 37"/>
              <a:gd name="T17" fmla="*/ 28 h 36"/>
              <a:gd name="T18" fmla="*/ 29 w 37"/>
              <a:gd name="T19" fmla="*/ 23 h 36"/>
              <a:gd name="T20" fmla="*/ 35 w 37"/>
              <a:gd name="T21" fmla="*/ 20 h 36"/>
              <a:gd name="T22" fmla="*/ 35 w 37"/>
              <a:gd name="T23" fmla="*/ 16 h 36"/>
              <a:gd name="T24" fmla="*/ 29 w 37"/>
              <a:gd name="T25" fmla="*/ 13 h 36"/>
              <a:gd name="T26" fmla="*/ 32 w 37"/>
              <a:gd name="T27" fmla="*/ 8 h 36"/>
              <a:gd name="T28" fmla="*/ 29 w 37"/>
              <a:gd name="T29" fmla="*/ 5 h 36"/>
              <a:gd name="T30" fmla="*/ 23 w 37"/>
              <a:gd name="T31" fmla="*/ 7 h 36"/>
              <a:gd name="T32" fmla="*/ 21 w 37"/>
              <a:gd name="T33" fmla="*/ 2 h 36"/>
              <a:gd name="T34" fmla="*/ 17 w 37"/>
              <a:gd name="T35" fmla="*/ 4 h 36"/>
              <a:gd name="T36" fmla="*/ 13 w 37"/>
              <a:gd name="T37" fmla="*/ 8 h 36"/>
              <a:gd name="T38" fmla="*/ 9 w 37"/>
              <a:gd name="T39" fmla="*/ 5 h 36"/>
              <a:gd name="T40" fmla="*/ 6 w 37"/>
              <a:gd name="T41" fmla="*/ 8 h 36"/>
              <a:gd name="T42" fmla="*/ 8 w 37"/>
              <a:gd name="T43" fmla="*/ 14 h 36"/>
              <a:gd name="T44" fmla="*/ 2 w 37"/>
              <a:gd name="T45" fmla="*/ 16 h 36"/>
              <a:gd name="T46" fmla="*/ 5 w 37"/>
              <a:gd name="T47" fmla="*/ 20 h 36"/>
              <a:gd name="T48" fmla="*/ 8 w 37"/>
              <a:gd name="T49" fmla="*/ 26 h 36"/>
              <a:gd name="T50" fmla="*/ 6 w 37"/>
              <a:gd name="T51" fmla="*/ 28 h 36"/>
              <a:gd name="T52" fmla="*/ 11 w 37"/>
              <a:gd name="T53" fmla="*/ 29 h 36"/>
              <a:gd name="T54" fmla="*/ 17 w 37"/>
              <a:gd name="T55" fmla="*/ 36 h 36"/>
              <a:gd name="T56" fmla="*/ 14 w 37"/>
              <a:gd name="T57" fmla="*/ 31 h 36"/>
              <a:gd name="T58" fmla="*/ 10 w 37"/>
              <a:gd name="T59" fmla="*/ 32 h 36"/>
              <a:gd name="T60" fmla="*/ 4 w 37"/>
              <a:gd name="T61" fmla="*/ 28 h 36"/>
              <a:gd name="T62" fmla="*/ 6 w 37"/>
              <a:gd name="T63" fmla="*/ 24 h 36"/>
              <a:gd name="T64" fmla="*/ 3 w 37"/>
              <a:gd name="T65" fmla="*/ 22 h 36"/>
              <a:gd name="T66" fmla="*/ 3 w 37"/>
              <a:gd name="T67" fmla="*/ 14 h 36"/>
              <a:gd name="T68" fmla="*/ 6 w 37"/>
              <a:gd name="T69" fmla="*/ 12 h 36"/>
              <a:gd name="T70" fmla="*/ 4 w 37"/>
              <a:gd name="T71" fmla="*/ 8 h 36"/>
              <a:gd name="T72" fmla="*/ 10 w 37"/>
              <a:gd name="T73" fmla="*/ 3 h 36"/>
              <a:gd name="T74" fmla="*/ 13 w 37"/>
              <a:gd name="T75" fmla="*/ 5 h 36"/>
              <a:gd name="T76" fmla="*/ 15 w 37"/>
              <a:gd name="T77" fmla="*/ 2 h 36"/>
              <a:gd name="T78" fmla="*/ 23 w 37"/>
              <a:gd name="T79" fmla="*/ 2 h 36"/>
              <a:gd name="T80" fmla="*/ 25 w 37"/>
              <a:gd name="T81" fmla="*/ 5 h 36"/>
              <a:gd name="T82" fmla="*/ 30 w 37"/>
              <a:gd name="T83" fmla="*/ 3 h 36"/>
              <a:gd name="T84" fmla="*/ 33 w 37"/>
              <a:gd name="T85" fmla="*/ 9 h 36"/>
              <a:gd name="T86" fmla="*/ 32 w 37"/>
              <a:gd name="T87" fmla="*/ 13 h 36"/>
              <a:gd name="T88" fmla="*/ 37 w 37"/>
              <a:gd name="T89" fmla="*/ 16 h 36"/>
              <a:gd name="T90" fmla="*/ 32 w 37"/>
              <a:gd name="T91" fmla="*/ 22 h 36"/>
              <a:gd name="T92" fmla="*/ 31 w 37"/>
              <a:gd name="T93" fmla="*/ 24 h 36"/>
              <a:gd name="T94" fmla="*/ 33 w 37"/>
              <a:gd name="T95" fmla="*/ 29 h 36"/>
              <a:gd name="T96" fmla="*/ 25 w 37"/>
              <a:gd name="T97" fmla="*/ 30 h 36"/>
              <a:gd name="T98" fmla="*/ 23 w 37"/>
              <a:gd name="T99" fmla="*/ 3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7" h="36">
                <a:moveTo>
                  <a:pt x="19" y="13"/>
                </a:moveTo>
                <a:cubicBezTo>
                  <a:pt x="16" y="13"/>
                  <a:pt x="14" y="15"/>
                  <a:pt x="14" y="18"/>
                </a:cubicBezTo>
                <a:cubicBezTo>
                  <a:pt x="14" y="20"/>
                  <a:pt x="16" y="22"/>
                  <a:pt x="19" y="22"/>
                </a:cubicBezTo>
                <a:cubicBezTo>
                  <a:pt x="21" y="22"/>
                  <a:pt x="23" y="20"/>
                  <a:pt x="23" y="18"/>
                </a:cubicBezTo>
                <a:cubicBezTo>
                  <a:pt x="23" y="15"/>
                  <a:pt x="21" y="13"/>
                  <a:pt x="19" y="13"/>
                </a:cubicBezTo>
                <a:close/>
                <a:moveTo>
                  <a:pt x="19" y="24"/>
                </a:moveTo>
                <a:cubicBezTo>
                  <a:pt x="15" y="24"/>
                  <a:pt x="12" y="21"/>
                  <a:pt x="12" y="18"/>
                </a:cubicBezTo>
                <a:cubicBezTo>
                  <a:pt x="12" y="14"/>
                  <a:pt x="15" y="11"/>
                  <a:pt x="19" y="11"/>
                </a:cubicBezTo>
                <a:cubicBezTo>
                  <a:pt x="22" y="11"/>
                  <a:pt x="25" y="14"/>
                  <a:pt x="25" y="18"/>
                </a:cubicBezTo>
                <a:cubicBezTo>
                  <a:pt x="25" y="21"/>
                  <a:pt x="22" y="24"/>
                  <a:pt x="19" y="24"/>
                </a:cubicBezTo>
                <a:close/>
                <a:moveTo>
                  <a:pt x="13" y="28"/>
                </a:moveTo>
                <a:cubicBezTo>
                  <a:pt x="13" y="28"/>
                  <a:pt x="13" y="28"/>
                  <a:pt x="14" y="28"/>
                </a:cubicBezTo>
                <a:lnTo>
                  <a:pt x="15" y="29"/>
                </a:lnTo>
                <a:cubicBezTo>
                  <a:pt x="16" y="29"/>
                  <a:pt x="17" y="30"/>
                  <a:pt x="17" y="31"/>
                </a:cubicBezTo>
                <a:lnTo>
                  <a:pt x="17" y="34"/>
                </a:lnTo>
                <a:lnTo>
                  <a:pt x="17" y="34"/>
                </a:lnTo>
                <a:lnTo>
                  <a:pt x="21" y="34"/>
                </a:lnTo>
                <a:lnTo>
                  <a:pt x="21" y="34"/>
                </a:lnTo>
                <a:lnTo>
                  <a:pt x="21" y="31"/>
                </a:lnTo>
                <a:cubicBezTo>
                  <a:pt x="21" y="30"/>
                  <a:pt x="22" y="29"/>
                  <a:pt x="23" y="29"/>
                </a:cubicBezTo>
                <a:lnTo>
                  <a:pt x="24" y="28"/>
                </a:lnTo>
                <a:cubicBezTo>
                  <a:pt x="24" y="28"/>
                  <a:pt x="24" y="28"/>
                  <a:pt x="25" y="28"/>
                </a:cubicBezTo>
                <a:cubicBezTo>
                  <a:pt x="26" y="28"/>
                  <a:pt x="26" y="28"/>
                  <a:pt x="27" y="29"/>
                </a:cubicBezTo>
                <a:lnTo>
                  <a:pt x="29" y="31"/>
                </a:lnTo>
                <a:lnTo>
                  <a:pt x="29" y="31"/>
                </a:lnTo>
                <a:lnTo>
                  <a:pt x="32" y="28"/>
                </a:lnTo>
                <a:lnTo>
                  <a:pt x="32" y="28"/>
                </a:lnTo>
                <a:lnTo>
                  <a:pt x="32" y="28"/>
                </a:lnTo>
                <a:lnTo>
                  <a:pt x="30" y="26"/>
                </a:lnTo>
                <a:cubicBezTo>
                  <a:pt x="29" y="25"/>
                  <a:pt x="29" y="24"/>
                  <a:pt x="29" y="23"/>
                </a:cubicBezTo>
                <a:lnTo>
                  <a:pt x="30" y="22"/>
                </a:lnTo>
                <a:cubicBezTo>
                  <a:pt x="30" y="21"/>
                  <a:pt x="31" y="20"/>
                  <a:pt x="32" y="20"/>
                </a:cubicBezTo>
                <a:lnTo>
                  <a:pt x="35" y="20"/>
                </a:lnTo>
                <a:lnTo>
                  <a:pt x="35" y="20"/>
                </a:lnTo>
                <a:lnTo>
                  <a:pt x="35" y="16"/>
                </a:lnTo>
                <a:lnTo>
                  <a:pt x="35" y="16"/>
                </a:lnTo>
                <a:lnTo>
                  <a:pt x="32" y="16"/>
                </a:lnTo>
                <a:cubicBezTo>
                  <a:pt x="31" y="16"/>
                  <a:pt x="30" y="15"/>
                  <a:pt x="30" y="14"/>
                </a:cubicBezTo>
                <a:lnTo>
                  <a:pt x="29" y="13"/>
                </a:lnTo>
                <a:cubicBezTo>
                  <a:pt x="29" y="12"/>
                  <a:pt x="29" y="11"/>
                  <a:pt x="30" y="10"/>
                </a:cubicBezTo>
                <a:lnTo>
                  <a:pt x="32" y="8"/>
                </a:lnTo>
                <a:lnTo>
                  <a:pt x="32" y="8"/>
                </a:lnTo>
                <a:lnTo>
                  <a:pt x="32" y="8"/>
                </a:lnTo>
                <a:lnTo>
                  <a:pt x="29" y="5"/>
                </a:lnTo>
                <a:cubicBezTo>
                  <a:pt x="29" y="5"/>
                  <a:pt x="29" y="5"/>
                  <a:pt x="29" y="5"/>
                </a:cubicBezTo>
                <a:lnTo>
                  <a:pt x="27" y="7"/>
                </a:lnTo>
                <a:cubicBezTo>
                  <a:pt x="26" y="7"/>
                  <a:pt x="25" y="8"/>
                  <a:pt x="24" y="7"/>
                </a:cubicBezTo>
                <a:lnTo>
                  <a:pt x="23" y="7"/>
                </a:lnTo>
                <a:cubicBezTo>
                  <a:pt x="22" y="6"/>
                  <a:pt x="21" y="5"/>
                  <a:pt x="21" y="4"/>
                </a:cubicBezTo>
                <a:lnTo>
                  <a:pt x="21" y="2"/>
                </a:lnTo>
                <a:lnTo>
                  <a:pt x="21" y="2"/>
                </a:lnTo>
                <a:lnTo>
                  <a:pt x="17" y="2"/>
                </a:lnTo>
                <a:lnTo>
                  <a:pt x="17" y="2"/>
                </a:lnTo>
                <a:lnTo>
                  <a:pt x="17" y="4"/>
                </a:lnTo>
                <a:cubicBezTo>
                  <a:pt x="17" y="5"/>
                  <a:pt x="16" y="6"/>
                  <a:pt x="15" y="7"/>
                </a:cubicBezTo>
                <a:lnTo>
                  <a:pt x="14" y="7"/>
                </a:lnTo>
                <a:cubicBezTo>
                  <a:pt x="13" y="7"/>
                  <a:pt x="13" y="8"/>
                  <a:pt x="13" y="8"/>
                </a:cubicBezTo>
                <a:cubicBezTo>
                  <a:pt x="12" y="7"/>
                  <a:pt x="11" y="7"/>
                  <a:pt x="11" y="7"/>
                </a:cubicBezTo>
                <a:lnTo>
                  <a:pt x="9" y="5"/>
                </a:lnTo>
                <a:lnTo>
                  <a:pt x="9" y="5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8" y="10"/>
                </a:lnTo>
                <a:cubicBezTo>
                  <a:pt x="8" y="11"/>
                  <a:pt x="9" y="12"/>
                  <a:pt x="8" y="13"/>
                </a:cubicBezTo>
                <a:lnTo>
                  <a:pt x="8" y="14"/>
                </a:lnTo>
                <a:cubicBezTo>
                  <a:pt x="7" y="15"/>
                  <a:pt x="6" y="16"/>
                  <a:pt x="5" y="16"/>
                </a:cubicBezTo>
                <a:lnTo>
                  <a:pt x="3" y="16"/>
                </a:lnTo>
                <a:lnTo>
                  <a:pt x="2" y="16"/>
                </a:lnTo>
                <a:lnTo>
                  <a:pt x="2" y="20"/>
                </a:lnTo>
                <a:lnTo>
                  <a:pt x="3" y="20"/>
                </a:lnTo>
                <a:lnTo>
                  <a:pt x="5" y="20"/>
                </a:lnTo>
                <a:cubicBezTo>
                  <a:pt x="6" y="20"/>
                  <a:pt x="7" y="21"/>
                  <a:pt x="8" y="22"/>
                </a:cubicBezTo>
                <a:lnTo>
                  <a:pt x="8" y="23"/>
                </a:lnTo>
                <a:cubicBezTo>
                  <a:pt x="9" y="24"/>
                  <a:pt x="8" y="25"/>
                  <a:pt x="8" y="26"/>
                </a:cubicBezTo>
                <a:lnTo>
                  <a:pt x="6" y="28"/>
                </a:lnTo>
                <a:lnTo>
                  <a:pt x="6" y="28"/>
                </a:lnTo>
                <a:lnTo>
                  <a:pt x="6" y="28"/>
                </a:lnTo>
                <a:lnTo>
                  <a:pt x="9" y="31"/>
                </a:lnTo>
                <a:cubicBezTo>
                  <a:pt x="9" y="31"/>
                  <a:pt x="9" y="31"/>
                  <a:pt x="9" y="31"/>
                </a:cubicBezTo>
                <a:lnTo>
                  <a:pt x="11" y="29"/>
                </a:lnTo>
                <a:cubicBezTo>
                  <a:pt x="11" y="28"/>
                  <a:pt x="12" y="28"/>
                  <a:pt x="13" y="28"/>
                </a:cubicBezTo>
                <a:close/>
                <a:moveTo>
                  <a:pt x="21" y="36"/>
                </a:moveTo>
                <a:lnTo>
                  <a:pt x="17" y="36"/>
                </a:lnTo>
                <a:cubicBezTo>
                  <a:pt x="15" y="36"/>
                  <a:pt x="15" y="35"/>
                  <a:pt x="15" y="34"/>
                </a:cubicBezTo>
                <a:lnTo>
                  <a:pt x="15" y="31"/>
                </a:lnTo>
                <a:cubicBezTo>
                  <a:pt x="15" y="31"/>
                  <a:pt x="14" y="31"/>
                  <a:pt x="14" y="31"/>
                </a:cubicBezTo>
                <a:lnTo>
                  <a:pt x="13" y="30"/>
                </a:lnTo>
                <a:cubicBezTo>
                  <a:pt x="13" y="30"/>
                  <a:pt x="12" y="30"/>
                  <a:pt x="12" y="30"/>
                </a:cubicBezTo>
                <a:lnTo>
                  <a:pt x="10" y="32"/>
                </a:lnTo>
                <a:cubicBezTo>
                  <a:pt x="9" y="33"/>
                  <a:pt x="8" y="33"/>
                  <a:pt x="7" y="32"/>
                </a:cubicBezTo>
                <a:lnTo>
                  <a:pt x="4" y="29"/>
                </a:lnTo>
                <a:cubicBezTo>
                  <a:pt x="4" y="29"/>
                  <a:pt x="4" y="28"/>
                  <a:pt x="4" y="28"/>
                </a:cubicBezTo>
                <a:cubicBezTo>
                  <a:pt x="4" y="27"/>
                  <a:pt x="4" y="27"/>
                  <a:pt x="4" y="26"/>
                </a:cubicBezTo>
                <a:lnTo>
                  <a:pt x="6" y="24"/>
                </a:lnTo>
                <a:cubicBezTo>
                  <a:pt x="6" y="24"/>
                  <a:pt x="6" y="24"/>
                  <a:pt x="6" y="24"/>
                </a:cubicBezTo>
                <a:lnTo>
                  <a:pt x="6" y="22"/>
                </a:lnTo>
                <a:cubicBezTo>
                  <a:pt x="6" y="22"/>
                  <a:pt x="5" y="22"/>
                  <a:pt x="5" y="22"/>
                </a:cubicBezTo>
                <a:lnTo>
                  <a:pt x="3" y="22"/>
                </a:lnTo>
                <a:cubicBezTo>
                  <a:pt x="1" y="22"/>
                  <a:pt x="0" y="21"/>
                  <a:pt x="0" y="20"/>
                </a:cubicBezTo>
                <a:lnTo>
                  <a:pt x="0" y="16"/>
                </a:lnTo>
                <a:cubicBezTo>
                  <a:pt x="0" y="15"/>
                  <a:pt x="1" y="14"/>
                  <a:pt x="3" y="14"/>
                </a:cubicBezTo>
                <a:lnTo>
                  <a:pt x="5" y="14"/>
                </a:lnTo>
                <a:cubicBezTo>
                  <a:pt x="5" y="14"/>
                  <a:pt x="6" y="13"/>
                  <a:pt x="6" y="13"/>
                </a:cubicBezTo>
                <a:lnTo>
                  <a:pt x="6" y="12"/>
                </a:lnTo>
                <a:cubicBezTo>
                  <a:pt x="6" y="12"/>
                  <a:pt x="6" y="11"/>
                  <a:pt x="6" y="11"/>
                </a:cubicBezTo>
                <a:lnTo>
                  <a:pt x="4" y="9"/>
                </a:lnTo>
                <a:cubicBezTo>
                  <a:pt x="4" y="9"/>
                  <a:pt x="4" y="8"/>
                  <a:pt x="4" y="8"/>
                </a:cubicBezTo>
                <a:cubicBezTo>
                  <a:pt x="4" y="7"/>
                  <a:pt x="4" y="7"/>
                  <a:pt x="4" y="6"/>
                </a:cubicBezTo>
                <a:lnTo>
                  <a:pt x="7" y="3"/>
                </a:lnTo>
                <a:cubicBezTo>
                  <a:pt x="8" y="3"/>
                  <a:pt x="9" y="3"/>
                  <a:pt x="10" y="3"/>
                </a:cubicBezTo>
                <a:lnTo>
                  <a:pt x="12" y="5"/>
                </a:lnTo>
                <a:cubicBezTo>
                  <a:pt x="12" y="5"/>
                  <a:pt x="12" y="6"/>
                  <a:pt x="13" y="6"/>
                </a:cubicBezTo>
                <a:cubicBezTo>
                  <a:pt x="13" y="6"/>
                  <a:pt x="13" y="5"/>
                  <a:pt x="13" y="5"/>
                </a:cubicBezTo>
                <a:lnTo>
                  <a:pt x="14" y="5"/>
                </a:lnTo>
                <a:cubicBezTo>
                  <a:pt x="14" y="5"/>
                  <a:pt x="15" y="5"/>
                  <a:pt x="15" y="4"/>
                </a:cubicBezTo>
                <a:lnTo>
                  <a:pt x="15" y="2"/>
                </a:lnTo>
                <a:cubicBezTo>
                  <a:pt x="15" y="1"/>
                  <a:pt x="15" y="0"/>
                  <a:pt x="17" y="0"/>
                </a:cubicBezTo>
                <a:lnTo>
                  <a:pt x="21" y="0"/>
                </a:lnTo>
                <a:cubicBezTo>
                  <a:pt x="22" y="0"/>
                  <a:pt x="23" y="1"/>
                  <a:pt x="23" y="2"/>
                </a:cubicBezTo>
                <a:lnTo>
                  <a:pt x="23" y="4"/>
                </a:lnTo>
                <a:cubicBezTo>
                  <a:pt x="23" y="5"/>
                  <a:pt x="23" y="5"/>
                  <a:pt x="23" y="5"/>
                </a:cubicBezTo>
                <a:lnTo>
                  <a:pt x="25" y="5"/>
                </a:lnTo>
                <a:cubicBezTo>
                  <a:pt x="25" y="6"/>
                  <a:pt x="25" y="5"/>
                  <a:pt x="25" y="5"/>
                </a:cubicBezTo>
                <a:lnTo>
                  <a:pt x="27" y="3"/>
                </a:lnTo>
                <a:cubicBezTo>
                  <a:pt x="28" y="3"/>
                  <a:pt x="29" y="3"/>
                  <a:pt x="30" y="3"/>
                </a:cubicBezTo>
                <a:lnTo>
                  <a:pt x="33" y="6"/>
                </a:lnTo>
                <a:cubicBezTo>
                  <a:pt x="33" y="7"/>
                  <a:pt x="34" y="7"/>
                  <a:pt x="34" y="8"/>
                </a:cubicBezTo>
                <a:cubicBezTo>
                  <a:pt x="34" y="8"/>
                  <a:pt x="33" y="9"/>
                  <a:pt x="33" y="9"/>
                </a:cubicBezTo>
                <a:lnTo>
                  <a:pt x="31" y="11"/>
                </a:lnTo>
                <a:cubicBezTo>
                  <a:pt x="31" y="11"/>
                  <a:pt x="31" y="12"/>
                  <a:pt x="31" y="12"/>
                </a:cubicBezTo>
                <a:lnTo>
                  <a:pt x="32" y="13"/>
                </a:lnTo>
                <a:cubicBezTo>
                  <a:pt x="32" y="13"/>
                  <a:pt x="32" y="14"/>
                  <a:pt x="32" y="14"/>
                </a:cubicBezTo>
                <a:lnTo>
                  <a:pt x="35" y="14"/>
                </a:lnTo>
                <a:cubicBezTo>
                  <a:pt x="36" y="14"/>
                  <a:pt x="37" y="15"/>
                  <a:pt x="37" y="16"/>
                </a:cubicBezTo>
                <a:lnTo>
                  <a:pt x="37" y="20"/>
                </a:lnTo>
                <a:cubicBezTo>
                  <a:pt x="37" y="21"/>
                  <a:pt x="36" y="22"/>
                  <a:pt x="35" y="22"/>
                </a:cubicBezTo>
                <a:lnTo>
                  <a:pt x="32" y="22"/>
                </a:lnTo>
                <a:cubicBezTo>
                  <a:pt x="32" y="22"/>
                  <a:pt x="32" y="22"/>
                  <a:pt x="32" y="22"/>
                </a:cubicBezTo>
                <a:lnTo>
                  <a:pt x="31" y="24"/>
                </a:lnTo>
                <a:cubicBezTo>
                  <a:pt x="31" y="24"/>
                  <a:pt x="31" y="24"/>
                  <a:pt x="31" y="24"/>
                </a:cubicBezTo>
                <a:lnTo>
                  <a:pt x="33" y="26"/>
                </a:lnTo>
                <a:cubicBezTo>
                  <a:pt x="33" y="27"/>
                  <a:pt x="34" y="27"/>
                  <a:pt x="34" y="28"/>
                </a:cubicBezTo>
                <a:cubicBezTo>
                  <a:pt x="34" y="28"/>
                  <a:pt x="33" y="29"/>
                  <a:pt x="33" y="29"/>
                </a:cubicBezTo>
                <a:lnTo>
                  <a:pt x="30" y="32"/>
                </a:lnTo>
                <a:cubicBezTo>
                  <a:pt x="29" y="33"/>
                  <a:pt x="28" y="33"/>
                  <a:pt x="27" y="32"/>
                </a:cubicBezTo>
                <a:lnTo>
                  <a:pt x="25" y="30"/>
                </a:lnTo>
                <a:cubicBezTo>
                  <a:pt x="25" y="30"/>
                  <a:pt x="25" y="30"/>
                  <a:pt x="25" y="30"/>
                </a:cubicBezTo>
                <a:lnTo>
                  <a:pt x="23" y="31"/>
                </a:lnTo>
                <a:cubicBezTo>
                  <a:pt x="23" y="31"/>
                  <a:pt x="23" y="31"/>
                  <a:pt x="23" y="31"/>
                </a:cubicBezTo>
                <a:lnTo>
                  <a:pt x="23" y="34"/>
                </a:lnTo>
                <a:cubicBezTo>
                  <a:pt x="23" y="35"/>
                  <a:pt x="22" y="36"/>
                  <a:pt x="21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543"/>
          <p:cNvSpPr>
            <a:spLocks noEditPoints="1"/>
          </p:cNvSpPr>
          <p:nvPr/>
        </p:nvSpPr>
        <p:spPr bwMode="auto">
          <a:xfrm>
            <a:off x="5529155" y="1823911"/>
            <a:ext cx="160333" cy="170355"/>
          </a:xfrm>
          <a:custGeom>
            <a:avLst/>
            <a:gdLst>
              <a:gd name="T0" fmla="*/ 6 w 19"/>
              <a:gd name="T1" fmla="*/ 10 h 20"/>
              <a:gd name="T2" fmla="*/ 13 w 19"/>
              <a:gd name="T3" fmla="*/ 10 h 20"/>
              <a:gd name="T4" fmla="*/ 18 w 19"/>
              <a:gd name="T5" fmla="*/ 8 h 20"/>
              <a:gd name="T6" fmla="*/ 16 w 19"/>
              <a:gd name="T7" fmla="*/ 8 h 20"/>
              <a:gd name="T8" fmla="*/ 16 w 19"/>
              <a:gd name="T9" fmla="*/ 6 h 20"/>
              <a:gd name="T10" fmla="*/ 17 w 19"/>
              <a:gd name="T11" fmla="*/ 4 h 20"/>
              <a:gd name="T12" fmla="*/ 15 w 19"/>
              <a:gd name="T13" fmla="*/ 2 h 20"/>
              <a:gd name="T14" fmla="*/ 13 w 19"/>
              <a:gd name="T15" fmla="*/ 4 h 20"/>
              <a:gd name="T16" fmla="*/ 11 w 19"/>
              <a:gd name="T17" fmla="*/ 2 h 20"/>
              <a:gd name="T18" fmla="*/ 11 w 19"/>
              <a:gd name="T19" fmla="*/ 0 h 20"/>
              <a:gd name="T20" fmla="*/ 8 w 19"/>
              <a:gd name="T21" fmla="*/ 1 h 20"/>
              <a:gd name="T22" fmla="*/ 7 w 19"/>
              <a:gd name="T23" fmla="*/ 3 h 20"/>
              <a:gd name="T24" fmla="*/ 5 w 19"/>
              <a:gd name="T25" fmla="*/ 3 h 20"/>
              <a:gd name="T26" fmla="*/ 4 w 19"/>
              <a:gd name="T27" fmla="*/ 2 h 20"/>
              <a:gd name="T28" fmla="*/ 2 w 19"/>
              <a:gd name="T29" fmla="*/ 5 h 20"/>
              <a:gd name="T30" fmla="*/ 3 w 19"/>
              <a:gd name="T31" fmla="*/ 7 h 20"/>
              <a:gd name="T32" fmla="*/ 2 w 19"/>
              <a:gd name="T33" fmla="*/ 8 h 20"/>
              <a:gd name="T34" fmla="*/ 0 w 19"/>
              <a:gd name="T35" fmla="*/ 9 h 20"/>
              <a:gd name="T36" fmla="*/ 1 w 19"/>
              <a:gd name="T37" fmla="*/ 12 h 20"/>
              <a:gd name="T38" fmla="*/ 3 w 19"/>
              <a:gd name="T39" fmla="*/ 12 h 20"/>
              <a:gd name="T40" fmla="*/ 3 w 19"/>
              <a:gd name="T41" fmla="*/ 14 h 20"/>
              <a:gd name="T42" fmla="*/ 2 w 19"/>
              <a:gd name="T43" fmla="*/ 16 h 20"/>
              <a:gd name="T44" fmla="*/ 4 w 19"/>
              <a:gd name="T45" fmla="*/ 18 h 20"/>
              <a:gd name="T46" fmla="*/ 6 w 19"/>
              <a:gd name="T47" fmla="*/ 16 h 20"/>
              <a:gd name="T48" fmla="*/ 8 w 19"/>
              <a:gd name="T49" fmla="*/ 17 h 20"/>
              <a:gd name="T50" fmla="*/ 8 w 19"/>
              <a:gd name="T51" fmla="*/ 20 h 20"/>
              <a:gd name="T52" fmla="*/ 11 w 19"/>
              <a:gd name="T53" fmla="*/ 19 h 20"/>
              <a:gd name="T54" fmla="*/ 12 w 19"/>
              <a:gd name="T55" fmla="*/ 17 h 20"/>
              <a:gd name="T56" fmla="*/ 14 w 19"/>
              <a:gd name="T57" fmla="*/ 16 h 20"/>
              <a:gd name="T58" fmla="*/ 15 w 19"/>
              <a:gd name="T59" fmla="*/ 18 h 20"/>
              <a:gd name="T60" fmla="*/ 17 w 19"/>
              <a:gd name="T61" fmla="*/ 15 h 20"/>
              <a:gd name="T62" fmla="*/ 16 w 19"/>
              <a:gd name="T63" fmla="*/ 13 h 20"/>
              <a:gd name="T64" fmla="*/ 17 w 19"/>
              <a:gd name="T65" fmla="*/ 12 h 20"/>
              <a:gd name="T66" fmla="*/ 19 w 19"/>
              <a:gd name="T67" fmla="*/ 11 h 20"/>
              <a:gd name="T68" fmla="*/ 18 w 19"/>
              <a:gd name="T6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" h="20">
                <a:moveTo>
                  <a:pt x="9" y="13"/>
                </a:moveTo>
                <a:cubicBezTo>
                  <a:pt x="8" y="13"/>
                  <a:pt x="6" y="12"/>
                  <a:pt x="6" y="10"/>
                </a:cubicBezTo>
                <a:cubicBezTo>
                  <a:pt x="6" y="8"/>
                  <a:pt x="8" y="7"/>
                  <a:pt x="9" y="7"/>
                </a:cubicBezTo>
                <a:cubicBezTo>
                  <a:pt x="11" y="7"/>
                  <a:pt x="13" y="8"/>
                  <a:pt x="13" y="10"/>
                </a:cubicBezTo>
                <a:cubicBezTo>
                  <a:pt x="13" y="12"/>
                  <a:pt x="11" y="13"/>
                  <a:pt x="9" y="13"/>
                </a:cubicBezTo>
                <a:close/>
                <a:moveTo>
                  <a:pt x="18" y="8"/>
                </a:moveTo>
                <a:lnTo>
                  <a:pt x="17" y="8"/>
                </a:lnTo>
                <a:cubicBezTo>
                  <a:pt x="17" y="8"/>
                  <a:pt x="16" y="8"/>
                  <a:pt x="16" y="8"/>
                </a:cubicBezTo>
                <a:lnTo>
                  <a:pt x="16" y="7"/>
                </a:lnTo>
                <a:cubicBezTo>
                  <a:pt x="16" y="7"/>
                  <a:pt x="16" y="6"/>
                  <a:pt x="16" y="6"/>
                </a:cubicBezTo>
                <a:lnTo>
                  <a:pt x="17" y="5"/>
                </a:lnTo>
                <a:cubicBezTo>
                  <a:pt x="17" y="5"/>
                  <a:pt x="17" y="4"/>
                  <a:pt x="17" y="4"/>
                </a:cubicBezTo>
                <a:lnTo>
                  <a:pt x="15" y="2"/>
                </a:lnTo>
                <a:cubicBezTo>
                  <a:pt x="15" y="2"/>
                  <a:pt x="15" y="2"/>
                  <a:pt x="15" y="2"/>
                </a:cubicBezTo>
                <a:lnTo>
                  <a:pt x="14" y="3"/>
                </a:lnTo>
                <a:cubicBezTo>
                  <a:pt x="13" y="4"/>
                  <a:pt x="13" y="4"/>
                  <a:pt x="13" y="4"/>
                </a:cubicBezTo>
                <a:lnTo>
                  <a:pt x="12" y="3"/>
                </a:lnTo>
                <a:cubicBezTo>
                  <a:pt x="12" y="3"/>
                  <a:pt x="11" y="3"/>
                  <a:pt x="11" y="2"/>
                </a:cubicBezTo>
                <a:lnTo>
                  <a:pt x="11" y="1"/>
                </a:lnTo>
                <a:cubicBezTo>
                  <a:pt x="11" y="1"/>
                  <a:pt x="11" y="0"/>
                  <a:pt x="11" y="0"/>
                </a:cubicBezTo>
                <a:lnTo>
                  <a:pt x="8" y="0"/>
                </a:lnTo>
                <a:cubicBezTo>
                  <a:pt x="8" y="0"/>
                  <a:pt x="8" y="1"/>
                  <a:pt x="8" y="1"/>
                </a:cubicBezTo>
                <a:lnTo>
                  <a:pt x="8" y="2"/>
                </a:lnTo>
                <a:cubicBezTo>
                  <a:pt x="8" y="3"/>
                  <a:pt x="7" y="3"/>
                  <a:pt x="7" y="3"/>
                </a:cubicBezTo>
                <a:lnTo>
                  <a:pt x="6" y="4"/>
                </a:lnTo>
                <a:cubicBezTo>
                  <a:pt x="6" y="4"/>
                  <a:pt x="6" y="4"/>
                  <a:pt x="5" y="3"/>
                </a:cubicBezTo>
                <a:lnTo>
                  <a:pt x="4" y="2"/>
                </a:lnTo>
                <a:cubicBezTo>
                  <a:pt x="4" y="2"/>
                  <a:pt x="4" y="2"/>
                  <a:pt x="4" y="2"/>
                </a:cubicBezTo>
                <a:lnTo>
                  <a:pt x="2" y="4"/>
                </a:lnTo>
                <a:cubicBezTo>
                  <a:pt x="2" y="4"/>
                  <a:pt x="2" y="5"/>
                  <a:pt x="2" y="5"/>
                </a:cubicBezTo>
                <a:lnTo>
                  <a:pt x="3" y="6"/>
                </a:lnTo>
                <a:cubicBezTo>
                  <a:pt x="3" y="6"/>
                  <a:pt x="3" y="7"/>
                  <a:pt x="3" y="7"/>
                </a:cubicBezTo>
                <a:lnTo>
                  <a:pt x="3" y="8"/>
                </a:lnTo>
                <a:cubicBezTo>
                  <a:pt x="3" y="8"/>
                  <a:pt x="2" y="8"/>
                  <a:pt x="2" y="8"/>
                </a:cubicBezTo>
                <a:lnTo>
                  <a:pt x="1" y="8"/>
                </a:lnTo>
                <a:cubicBezTo>
                  <a:pt x="0" y="8"/>
                  <a:pt x="0" y="8"/>
                  <a:pt x="0" y="9"/>
                </a:cubicBezTo>
                <a:lnTo>
                  <a:pt x="0" y="11"/>
                </a:lnTo>
                <a:cubicBezTo>
                  <a:pt x="0" y="11"/>
                  <a:pt x="0" y="12"/>
                  <a:pt x="1" y="12"/>
                </a:cubicBezTo>
                <a:lnTo>
                  <a:pt x="2" y="12"/>
                </a:lnTo>
                <a:cubicBezTo>
                  <a:pt x="2" y="12"/>
                  <a:pt x="3" y="12"/>
                  <a:pt x="3" y="12"/>
                </a:cubicBezTo>
                <a:lnTo>
                  <a:pt x="3" y="13"/>
                </a:lnTo>
                <a:cubicBezTo>
                  <a:pt x="3" y="13"/>
                  <a:pt x="3" y="14"/>
                  <a:pt x="3" y="14"/>
                </a:cubicBezTo>
                <a:lnTo>
                  <a:pt x="2" y="15"/>
                </a:lnTo>
                <a:cubicBezTo>
                  <a:pt x="2" y="15"/>
                  <a:pt x="2" y="16"/>
                  <a:pt x="2" y="16"/>
                </a:cubicBezTo>
                <a:lnTo>
                  <a:pt x="4" y="18"/>
                </a:lnTo>
                <a:cubicBezTo>
                  <a:pt x="4" y="18"/>
                  <a:pt x="4" y="18"/>
                  <a:pt x="4" y="18"/>
                </a:cubicBezTo>
                <a:lnTo>
                  <a:pt x="5" y="16"/>
                </a:lnTo>
                <a:cubicBezTo>
                  <a:pt x="6" y="16"/>
                  <a:pt x="6" y="16"/>
                  <a:pt x="6" y="16"/>
                </a:cubicBezTo>
                <a:lnTo>
                  <a:pt x="7" y="17"/>
                </a:lnTo>
                <a:cubicBezTo>
                  <a:pt x="7" y="17"/>
                  <a:pt x="8" y="17"/>
                  <a:pt x="8" y="17"/>
                </a:cubicBezTo>
                <a:lnTo>
                  <a:pt x="8" y="19"/>
                </a:lnTo>
                <a:cubicBezTo>
                  <a:pt x="8" y="19"/>
                  <a:pt x="8" y="20"/>
                  <a:pt x="8" y="20"/>
                </a:cubicBezTo>
                <a:lnTo>
                  <a:pt x="11" y="20"/>
                </a:lnTo>
                <a:cubicBezTo>
                  <a:pt x="11" y="20"/>
                  <a:pt x="11" y="19"/>
                  <a:pt x="11" y="19"/>
                </a:cubicBezTo>
                <a:lnTo>
                  <a:pt x="11" y="17"/>
                </a:lnTo>
                <a:cubicBezTo>
                  <a:pt x="11" y="17"/>
                  <a:pt x="12" y="17"/>
                  <a:pt x="12" y="17"/>
                </a:cubicBezTo>
                <a:lnTo>
                  <a:pt x="13" y="16"/>
                </a:lnTo>
                <a:cubicBezTo>
                  <a:pt x="13" y="16"/>
                  <a:pt x="13" y="16"/>
                  <a:pt x="14" y="16"/>
                </a:cubicBezTo>
                <a:lnTo>
                  <a:pt x="15" y="18"/>
                </a:lnTo>
                <a:cubicBezTo>
                  <a:pt x="15" y="18"/>
                  <a:pt x="15" y="18"/>
                  <a:pt x="15" y="18"/>
                </a:cubicBezTo>
                <a:lnTo>
                  <a:pt x="17" y="16"/>
                </a:lnTo>
                <a:cubicBezTo>
                  <a:pt x="17" y="16"/>
                  <a:pt x="17" y="15"/>
                  <a:pt x="17" y="15"/>
                </a:cubicBezTo>
                <a:lnTo>
                  <a:pt x="16" y="14"/>
                </a:lnTo>
                <a:cubicBezTo>
                  <a:pt x="16" y="14"/>
                  <a:pt x="16" y="13"/>
                  <a:pt x="16" y="13"/>
                </a:cubicBezTo>
                <a:lnTo>
                  <a:pt x="16" y="12"/>
                </a:lnTo>
                <a:cubicBezTo>
                  <a:pt x="16" y="12"/>
                  <a:pt x="17" y="12"/>
                  <a:pt x="17" y="12"/>
                </a:cubicBezTo>
                <a:lnTo>
                  <a:pt x="18" y="12"/>
                </a:lnTo>
                <a:cubicBezTo>
                  <a:pt x="19" y="12"/>
                  <a:pt x="19" y="11"/>
                  <a:pt x="19" y="11"/>
                </a:cubicBezTo>
                <a:lnTo>
                  <a:pt x="19" y="9"/>
                </a:lnTo>
                <a:cubicBezTo>
                  <a:pt x="19" y="8"/>
                  <a:pt x="19" y="8"/>
                  <a:pt x="18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3444490" y="2208011"/>
            <a:ext cx="2207630" cy="2163939"/>
            <a:chOff x="-2484784" y="1459547"/>
            <a:chExt cx="1986528" cy="1947212"/>
          </a:xfrm>
        </p:grpSpPr>
        <p:sp>
          <p:nvSpPr>
            <p:cNvPr id="225" name="Freeform 11"/>
            <p:cNvSpPr>
              <a:spLocks/>
            </p:cNvSpPr>
            <p:nvPr/>
          </p:nvSpPr>
          <p:spPr bwMode="auto">
            <a:xfrm>
              <a:off x="-2328686" y="1797758"/>
              <a:ext cx="1674333" cy="1051800"/>
            </a:xfrm>
            <a:custGeom>
              <a:avLst/>
              <a:gdLst>
                <a:gd name="T0" fmla="*/ 208 w 213"/>
                <a:gd name="T1" fmla="*/ 0 h 134"/>
                <a:gd name="T2" fmla="*/ 5 w 213"/>
                <a:gd name="T3" fmla="*/ 0 h 134"/>
                <a:gd name="T4" fmla="*/ 0 w 213"/>
                <a:gd name="T5" fmla="*/ 5 h 134"/>
                <a:gd name="T6" fmla="*/ 0 w 213"/>
                <a:gd name="T7" fmla="*/ 129 h 134"/>
                <a:gd name="T8" fmla="*/ 5 w 213"/>
                <a:gd name="T9" fmla="*/ 134 h 134"/>
                <a:gd name="T10" fmla="*/ 208 w 213"/>
                <a:gd name="T11" fmla="*/ 134 h 134"/>
                <a:gd name="T12" fmla="*/ 213 w 213"/>
                <a:gd name="T13" fmla="*/ 129 h 134"/>
                <a:gd name="T14" fmla="*/ 213 w 213"/>
                <a:gd name="T15" fmla="*/ 5 h 134"/>
                <a:gd name="T16" fmla="*/ 208 w 213"/>
                <a:gd name="T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134">
                  <a:moveTo>
                    <a:pt x="208" y="0"/>
                  </a:moveTo>
                  <a:lnTo>
                    <a:pt x="5" y="0"/>
                  </a:lnTo>
                  <a:cubicBezTo>
                    <a:pt x="2" y="0"/>
                    <a:pt x="0" y="2"/>
                    <a:pt x="0" y="5"/>
                  </a:cubicBezTo>
                  <a:lnTo>
                    <a:pt x="0" y="129"/>
                  </a:lnTo>
                  <a:cubicBezTo>
                    <a:pt x="0" y="132"/>
                    <a:pt x="2" y="134"/>
                    <a:pt x="5" y="134"/>
                  </a:cubicBezTo>
                  <a:lnTo>
                    <a:pt x="208" y="134"/>
                  </a:lnTo>
                  <a:cubicBezTo>
                    <a:pt x="211" y="134"/>
                    <a:pt x="213" y="132"/>
                    <a:pt x="213" y="129"/>
                  </a:cubicBezTo>
                  <a:lnTo>
                    <a:pt x="213" y="5"/>
                  </a:lnTo>
                  <a:cubicBezTo>
                    <a:pt x="213" y="2"/>
                    <a:pt x="211" y="0"/>
                    <a:pt x="208" y="0"/>
                  </a:cubicBezTo>
                  <a:close/>
                </a:path>
              </a:pathLst>
            </a:custGeom>
            <a:solidFill>
              <a:srgbClr val="3A7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12"/>
            <p:cNvSpPr>
              <a:spLocks noChangeArrowheads="1"/>
            </p:cNvSpPr>
            <p:nvPr/>
          </p:nvSpPr>
          <p:spPr bwMode="auto">
            <a:xfrm>
              <a:off x="-2241347" y="1875807"/>
              <a:ext cx="1507085" cy="8957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3"/>
            <p:cNvSpPr>
              <a:spLocks/>
            </p:cNvSpPr>
            <p:nvPr/>
          </p:nvSpPr>
          <p:spPr bwMode="auto">
            <a:xfrm>
              <a:off x="-2484784" y="2827258"/>
              <a:ext cx="1986528" cy="85482"/>
            </a:xfrm>
            <a:custGeom>
              <a:avLst/>
              <a:gdLst>
                <a:gd name="T0" fmla="*/ 253 w 253"/>
                <a:gd name="T1" fmla="*/ 0 h 11"/>
                <a:gd name="T2" fmla="*/ 0 w 253"/>
                <a:gd name="T3" fmla="*/ 0 h 11"/>
                <a:gd name="T4" fmla="*/ 0 w 253"/>
                <a:gd name="T5" fmla="*/ 1 h 11"/>
                <a:gd name="T6" fmla="*/ 0 w 253"/>
                <a:gd name="T7" fmla="*/ 3 h 11"/>
                <a:gd name="T8" fmla="*/ 12 w 253"/>
                <a:gd name="T9" fmla="*/ 11 h 11"/>
                <a:gd name="T10" fmla="*/ 242 w 253"/>
                <a:gd name="T11" fmla="*/ 11 h 11"/>
                <a:gd name="T12" fmla="*/ 253 w 253"/>
                <a:gd name="T13" fmla="*/ 3 h 11"/>
                <a:gd name="T14" fmla="*/ 253 w 253"/>
                <a:gd name="T15" fmla="*/ 1 h 11"/>
                <a:gd name="T16" fmla="*/ 253 w 253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3" h="11">
                  <a:moveTo>
                    <a:pt x="253" y="0"/>
                  </a:moveTo>
                  <a:lnTo>
                    <a:pt x="0" y="0"/>
                  </a:lnTo>
                  <a:cubicBezTo>
                    <a:pt x="0" y="0"/>
                    <a:pt x="0" y="1"/>
                    <a:pt x="0" y="1"/>
                  </a:cubicBezTo>
                  <a:lnTo>
                    <a:pt x="0" y="3"/>
                  </a:lnTo>
                  <a:cubicBezTo>
                    <a:pt x="0" y="7"/>
                    <a:pt x="5" y="11"/>
                    <a:pt x="12" y="11"/>
                  </a:cubicBezTo>
                  <a:lnTo>
                    <a:pt x="242" y="11"/>
                  </a:lnTo>
                  <a:cubicBezTo>
                    <a:pt x="248" y="11"/>
                    <a:pt x="253" y="7"/>
                    <a:pt x="253" y="3"/>
                  </a:cubicBezTo>
                  <a:lnTo>
                    <a:pt x="253" y="1"/>
                  </a:lnTo>
                  <a:cubicBezTo>
                    <a:pt x="253" y="1"/>
                    <a:pt x="253" y="0"/>
                    <a:pt x="253" y="0"/>
                  </a:cubicBezTo>
                  <a:close/>
                </a:path>
              </a:pathLst>
            </a:custGeom>
            <a:solidFill>
              <a:srgbClr val="E9EB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4"/>
            <p:cNvSpPr>
              <a:spLocks/>
            </p:cNvSpPr>
            <p:nvPr/>
          </p:nvSpPr>
          <p:spPr bwMode="auto">
            <a:xfrm>
              <a:off x="-2477351" y="2873715"/>
              <a:ext cx="1971662" cy="39025"/>
            </a:xfrm>
            <a:custGeom>
              <a:avLst/>
              <a:gdLst>
                <a:gd name="T0" fmla="*/ 0 w 251"/>
                <a:gd name="T1" fmla="*/ 0 h 5"/>
                <a:gd name="T2" fmla="*/ 11 w 251"/>
                <a:gd name="T3" fmla="*/ 5 h 5"/>
                <a:gd name="T4" fmla="*/ 241 w 251"/>
                <a:gd name="T5" fmla="*/ 5 h 5"/>
                <a:gd name="T6" fmla="*/ 251 w 251"/>
                <a:gd name="T7" fmla="*/ 0 h 5"/>
                <a:gd name="T8" fmla="*/ 0 w 25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5">
                  <a:moveTo>
                    <a:pt x="0" y="0"/>
                  </a:moveTo>
                  <a:cubicBezTo>
                    <a:pt x="2" y="3"/>
                    <a:pt x="6" y="5"/>
                    <a:pt x="11" y="5"/>
                  </a:cubicBezTo>
                  <a:lnTo>
                    <a:pt x="241" y="5"/>
                  </a:lnTo>
                  <a:cubicBezTo>
                    <a:pt x="245" y="5"/>
                    <a:pt x="249" y="3"/>
                    <a:pt x="2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6C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5"/>
            <p:cNvSpPr>
              <a:spLocks/>
            </p:cNvSpPr>
            <p:nvPr/>
          </p:nvSpPr>
          <p:spPr bwMode="auto">
            <a:xfrm>
              <a:off x="-1637397" y="2827258"/>
              <a:ext cx="291754" cy="22300"/>
            </a:xfrm>
            <a:custGeom>
              <a:avLst/>
              <a:gdLst>
                <a:gd name="T0" fmla="*/ 0 w 37"/>
                <a:gd name="T1" fmla="*/ 0 h 3"/>
                <a:gd name="T2" fmla="*/ 0 w 37"/>
                <a:gd name="T3" fmla="*/ 1 h 3"/>
                <a:gd name="T4" fmla="*/ 2 w 37"/>
                <a:gd name="T5" fmla="*/ 3 h 3"/>
                <a:gd name="T6" fmla="*/ 35 w 37"/>
                <a:gd name="T7" fmla="*/ 3 h 3"/>
                <a:gd name="T8" fmla="*/ 37 w 37"/>
                <a:gd name="T9" fmla="*/ 1 h 3"/>
                <a:gd name="T10" fmla="*/ 37 w 37"/>
                <a:gd name="T11" fmla="*/ 0 h 3"/>
                <a:gd name="T12" fmla="*/ 0 w 37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">
                  <a:moveTo>
                    <a:pt x="0" y="0"/>
                  </a:moveTo>
                  <a:lnTo>
                    <a:pt x="0" y="1"/>
                  </a:lnTo>
                  <a:cubicBezTo>
                    <a:pt x="0" y="2"/>
                    <a:pt x="1" y="3"/>
                    <a:pt x="2" y="3"/>
                  </a:cubicBezTo>
                  <a:lnTo>
                    <a:pt x="35" y="3"/>
                  </a:lnTo>
                  <a:cubicBezTo>
                    <a:pt x="36" y="3"/>
                    <a:pt x="37" y="2"/>
                    <a:pt x="37" y="1"/>
                  </a:cubicBezTo>
                  <a:lnTo>
                    <a:pt x="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C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6"/>
            <p:cNvSpPr>
              <a:spLocks noEditPoints="1"/>
            </p:cNvSpPr>
            <p:nvPr/>
          </p:nvSpPr>
          <p:spPr bwMode="auto">
            <a:xfrm>
              <a:off x="-788153" y="1797758"/>
              <a:ext cx="133798" cy="596516"/>
            </a:xfrm>
            <a:custGeom>
              <a:avLst/>
              <a:gdLst>
                <a:gd name="T0" fmla="*/ 7 w 17"/>
                <a:gd name="T1" fmla="*/ 74 h 76"/>
                <a:gd name="T2" fmla="*/ 10 w 17"/>
                <a:gd name="T3" fmla="*/ 76 h 76"/>
                <a:gd name="T4" fmla="*/ 15 w 17"/>
                <a:gd name="T5" fmla="*/ 1 h 76"/>
                <a:gd name="T6" fmla="*/ 15 w 17"/>
                <a:gd name="T7" fmla="*/ 1 h 76"/>
                <a:gd name="T8" fmla="*/ 15 w 17"/>
                <a:gd name="T9" fmla="*/ 1 h 76"/>
                <a:gd name="T10" fmla="*/ 15 w 17"/>
                <a:gd name="T11" fmla="*/ 1 h 76"/>
                <a:gd name="T12" fmla="*/ 15 w 17"/>
                <a:gd name="T13" fmla="*/ 1 h 76"/>
                <a:gd name="T14" fmla="*/ 15 w 17"/>
                <a:gd name="T15" fmla="*/ 1 h 76"/>
                <a:gd name="T16" fmla="*/ 15 w 17"/>
                <a:gd name="T17" fmla="*/ 1 h 76"/>
                <a:gd name="T18" fmla="*/ 15 w 17"/>
                <a:gd name="T19" fmla="*/ 1 h 76"/>
                <a:gd name="T20" fmla="*/ 15 w 17"/>
                <a:gd name="T21" fmla="*/ 1 h 76"/>
                <a:gd name="T22" fmla="*/ 15 w 17"/>
                <a:gd name="T23" fmla="*/ 1 h 76"/>
                <a:gd name="T24" fmla="*/ 15 w 17"/>
                <a:gd name="T25" fmla="*/ 1 h 76"/>
                <a:gd name="T26" fmla="*/ 15 w 17"/>
                <a:gd name="T27" fmla="*/ 1 h 76"/>
                <a:gd name="T28" fmla="*/ 15 w 17"/>
                <a:gd name="T29" fmla="*/ 1 h 76"/>
                <a:gd name="T30" fmla="*/ 14 w 17"/>
                <a:gd name="T31" fmla="*/ 1 h 76"/>
                <a:gd name="T32" fmla="*/ 14 w 17"/>
                <a:gd name="T33" fmla="*/ 1 h 76"/>
                <a:gd name="T34" fmla="*/ 14 w 17"/>
                <a:gd name="T35" fmla="*/ 1 h 76"/>
                <a:gd name="T36" fmla="*/ 14 w 17"/>
                <a:gd name="T37" fmla="*/ 1 h 76"/>
                <a:gd name="T38" fmla="*/ 14 w 17"/>
                <a:gd name="T39" fmla="*/ 1 h 76"/>
                <a:gd name="T40" fmla="*/ 14 w 17"/>
                <a:gd name="T41" fmla="*/ 1 h 76"/>
                <a:gd name="T42" fmla="*/ 14 w 17"/>
                <a:gd name="T43" fmla="*/ 1 h 76"/>
                <a:gd name="T44" fmla="*/ 14 w 17"/>
                <a:gd name="T45" fmla="*/ 1 h 76"/>
                <a:gd name="T46" fmla="*/ 14 w 17"/>
                <a:gd name="T47" fmla="*/ 0 h 76"/>
                <a:gd name="T48" fmla="*/ 14 w 17"/>
                <a:gd name="T49" fmla="*/ 0 h 76"/>
                <a:gd name="T50" fmla="*/ 14 w 17"/>
                <a:gd name="T51" fmla="*/ 0 h 76"/>
                <a:gd name="T52" fmla="*/ 14 w 17"/>
                <a:gd name="T53" fmla="*/ 0 h 76"/>
                <a:gd name="T54" fmla="*/ 14 w 17"/>
                <a:gd name="T55" fmla="*/ 0 h 76"/>
                <a:gd name="T56" fmla="*/ 14 w 17"/>
                <a:gd name="T57" fmla="*/ 0 h 76"/>
                <a:gd name="T58" fmla="*/ 13 w 17"/>
                <a:gd name="T59" fmla="*/ 0 h 76"/>
                <a:gd name="T60" fmla="*/ 13 w 17"/>
                <a:gd name="T61" fmla="*/ 0 h 76"/>
                <a:gd name="T62" fmla="*/ 13 w 17"/>
                <a:gd name="T63" fmla="*/ 0 h 76"/>
                <a:gd name="T64" fmla="*/ 13 w 17"/>
                <a:gd name="T65" fmla="*/ 0 h 76"/>
                <a:gd name="T66" fmla="*/ 13 w 17"/>
                <a:gd name="T67" fmla="*/ 0 h 76"/>
                <a:gd name="T68" fmla="*/ 12 w 17"/>
                <a:gd name="T69" fmla="*/ 0 h 76"/>
                <a:gd name="T70" fmla="*/ 12 w 17"/>
                <a:gd name="T71" fmla="*/ 0 h 76"/>
                <a:gd name="T72" fmla="*/ 4 w 17"/>
                <a:gd name="T73" fmla="*/ 10 h 76"/>
                <a:gd name="T74" fmla="*/ 7 w 17"/>
                <a:gd name="T75" fmla="*/ 16 h 76"/>
                <a:gd name="T76" fmla="*/ 13 w 17"/>
                <a:gd name="T77" fmla="*/ 32 h 76"/>
                <a:gd name="T78" fmla="*/ 7 w 17"/>
                <a:gd name="T79" fmla="*/ 34 h 76"/>
                <a:gd name="T80" fmla="*/ 17 w 17"/>
                <a:gd name="T81" fmla="*/ 34 h 76"/>
                <a:gd name="T82" fmla="*/ 15 w 17"/>
                <a:gd name="T83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" h="76">
                  <a:moveTo>
                    <a:pt x="10" y="76"/>
                  </a:moveTo>
                  <a:cubicBezTo>
                    <a:pt x="9" y="76"/>
                    <a:pt x="8" y="75"/>
                    <a:pt x="7" y="74"/>
                  </a:cubicBezTo>
                  <a:lnTo>
                    <a:pt x="7" y="51"/>
                  </a:lnTo>
                  <a:cubicBezTo>
                    <a:pt x="8" y="59"/>
                    <a:pt x="9" y="68"/>
                    <a:pt x="10" y="76"/>
                  </a:cubicBezTo>
                  <a:close/>
                  <a:moveTo>
                    <a:pt x="15" y="1"/>
                  </a:move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cubicBezTo>
                    <a:pt x="13" y="0"/>
                    <a:pt x="13" y="0"/>
                    <a:pt x="13" y="0"/>
                  </a:cubicBezTo>
                  <a:lnTo>
                    <a:pt x="13" y="0"/>
                  </a:lnTo>
                  <a:cubicBezTo>
                    <a:pt x="13" y="0"/>
                    <a:pt x="13" y="0"/>
                    <a:pt x="13" y="0"/>
                  </a:cubicBez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cubicBezTo>
                    <a:pt x="12" y="0"/>
                    <a:pt x="12" y="0"/>
                    <a:pt x="12" y="0"/>
                  </a:cubicBezTo>
                  <a:lnTo>
                    <a:pt x="12" y="0"/>
                  </a:lnTo>
                  <a:cubicBezTo>
                    <a:pt x="12" y="0"/>
                    <a:pt x="12" y="0"/>
                    <a:pt x="12" y="0"/>
                  </a:cubicBezTo>
                  <a:lnTo>
                    <a:pt x="12" y="0"/>
                  </a:lnTo>
                  <a:lnTo>
                    <a:pt x="0" y="0"/>
                  </a:lnTo>
                  <a:cubicBezTo>
                    <a:pt x="1" y="4"/>
                    <a:pt x="3" y="7"/>
                    <a:pt x="4" y="10"/>
                  </a:cubicBezTo>
                  <a:lnTo>
                    <a:pt x="7" y="10"/>
                  </a:lnTo>
                  <a:lnTo>
                    <a:pt x="7" y="16"/>
                  </a:lnTo>
                  <a:cubicBezTo>
                    <a:pt x="9" y="21"/>
                    <a:pt x="11" y="27"/>
                    <a:pt x="13" y="32"/>
                  </a:cubicBezTo>
                  <a:lnTo>
                    <a:pt x="13" y="32"/>
                  </a:lnTo>
                  <a:cubicBezTo>
                    <a:pt x="11" y="31"/>
                    <a:pt x="9" y="31"/>
                    <a:pt x="7" y="30"/>
                  </a:cubicBezTo>
                  <a:lnTo>
                    <a:pt x="7" y="34"/>
                  </a:lnTo>
                  <a:cubicBezTo>
                    <a:pt x="8" y="34"/>
                    <a:pt x="10" y="34"/>
                    <a:pt x="12" y="34"/>
                  </a:cubicBezTo>
                  <a:cubicBezTo>
                    <a:pt x="14" y="34"/>
                    <a:pt x="15" y="34"/>
                    <a:pt x="17" y="34"/>
                  </a:cubicBezTo>
                  <a:lnTo>
                    <a:pt x="17" y="6"/>
                  </a:lnTo>
                  <a:lnTo>
                    <a:pt x="15" y="1"/>
                  </a:lnTo>
                  <a:close/>
                </a:path>
              </a:pathLst>
            </a:custGeom>
            <a:solidFill>
              <a:srgbClr val="3A7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7"/>
            <p:cNvSpPr>
              <a:spLocks noEditPoints="1"/>
            </p:cNvSpPr>
            <p:nvPr/>
          </p:nvSpPr>
          <p:spPr bwMode="auto">
            <a:xfrm>
              <a:off x="-2036933" y="1875807"/>
              <a:ext cx="1302672" cy="849245"/>
            </a:xfrm>
            <a:custGeom>
              <a:avLst/>
              <a:gdLst>
                <a:gd name="T0" fmla="*/ 32 w 166"/>
                <a:gd name="T1" fmla="*/ 108 h 108"/>
                <a:gd name="T2" fmla="*/ 0 w 166"/>
                <a:gd name="T3" fmla="*/ 95 h 108"/>
                <a:gd name="T4" fmla="*/ 4 w 166"/>
                <a:gd name="T5" fmla="*/ 19 h 108"/>
                <a:gd name="T6" fmla="*/ 16 w 166"/>
                <a:gd name="T7" fmla="*/ 27 h 108"/>
                <a:gd name="T8" fmla="*/ 26 w 166"/>
                <a:gd name="T9" fmla="*/ 85 h 108"/>
                <a:gd name="T10" fmla="*/ 48 w 166"/>
                <a:gd name="T11" fmla="*/ 91 h 108"/>
                <a:gd name="T12" fmla="*/ 91 w 166"/>
                <a:gd name="T13" fmla="*/ 72 h 108"/>
                <a:gd name="T14" fmla="*/ 134 w 166"/>
                <a:gd name="T15" fmla="*/ 54 h 108"/>
                <a:gd name="T16" fmla="*/ 141 w 166"/>
                <a:gd name="T17" fmla="*/ 55 h 108"/>
                <a:gd name="T18" fmla="*/ 141 w 166"/>
                <a:gd name="T19" fmla="*/ 55 h 108"/>
                <a:gd name="T20" fmla="*/ 156 w 166"/>
                <a:gd name="T21" fmla="*/ 60 h 108"/>
                <a:gd name="T22" fmla="*/ 156 w 166"/>
                <a:gd name="T23" fmla="*/ 60 h 108"/>
                <a:gd name="T24" fmla="*/ 149 w 166"/>
                <a:gd name="T25" fmla="*/ 21 h 108"/>
                <a:gd name="T26" fmla="*/ 156 w 166"/>
                <a:gd name="T27" fmla="*/ 20 h 108"/>
                <a:gd name="T28" fmla="*/ 156 w 166"/>
                <a:gd name="T29" fmla="*/ 20 h 108"/>
                <a:gd name="T30" fmla="*/ 158 w 166"/>
                <a:gd name="T31" fmla="*/ 20 h 108"/>
                <a:gd name="T32" fmla="*/ 166 w 166"/>
                <a:gd name="T33" fmla="*/ 20 h 108"/>
                <a:gd name="T34" fmla="*/ 166 w 166"/>
                <a:gd name="T35" fmla="*/ 24 h 108"/>
                <a:gd name="T36" fmla="*/ 163 w 166"/>
                <a:gd name="T37" fmla="*/ 24 h 108"/>
                <a:gd name="T38" fmla="*/ 166 w 166"/>
                <a:gd name="T39" fmla="*/ 41 h 108"/>
                <a:gd name="T40" fmla="*/ 166 w 166"/>
                <a:gd name="T41" fmla="*/ 64 h 108"/>
                <a:gd name="T42" fmla="*/ 144 w 166"/>
                <a:gd name="T43" fmla="*/ 59 h 108"/>
                <a:gd name="T44" fmla="*/ 142 w 166"/>
                <a:gd name="T45" fmla="*/ 59 h 108"/>
                <a:gd name="T46" fmla="*/ 141 w 166"/>
                <a:gd name="T47" fmla="*/ 101 h 108"/>
                <a:gd name="T48" fmla="*/ 109 w 166"/>
                <a:gd name="T49" fmla="*/ 88 h 108"/>
                <a:gd name="T50" fmla="*/ 71 w 166"/>
                <a:gd name="T51" fmla="*/ 98 h 108"/>
                <a:gd name="T52" fmla="*/ 32 w 166"/>
                <a:gd name="T53" fmla="*/ 108 h 108"/>
                <a:gd name="T54" fmla="*/ 27 w 166"/>
                <a:gd name="T55" fmla="*/ 19 h 108"/>
                <a:gd name="T56" fmla="*/ 20 w 166"/>
                <a:gd name="T57" fmla="*/ 17 h 108"/>
                <a:gd name="T58" fmla="*/ 19 w 166"/>
                <a:gd name="T59" fmla="*/ 10 h 108"/>
                <a:gd name="T60" fmla="*/ 25 w 166"/>
                <a:gd name="T61" fmla="*/ 13 h 108"/>
                <a:gd name="T62" fmla="*/ 27 w 166"/>
                <a:gd name="T63" fmla="*/ 19 h 108"/>
                <a:gd name="T64" fmla="*/ 36 w 166"/>
                <a:gd name="T65" fmla="*/ 9 h 108"/>
                <a:gd name="T66" fmla="*/ 31 w 166"/>
                <a:gd name="T67" fmla="*/ 9 h 108"/>
                <a:gd name="T68" fmla="*/ 29 w 166"/>
                <a:gd name="T69" fmla="*/ 4 h 108"/>
                <a:gd name="T70" fmla="*/ 46 w 166"/>
                <a:gd name="T71" fmla="*/ 7 h 108"/>
                <a:gd name="T72" fmla="*/ 49 w 166"/>
                <a:gd name="T73" fmla="*/ 7 h 108"/>
                <a:gd name="T74" fmla="*/ 36 w 166"/>
                <a:gd name="T75" fmla="*/ 9 h 108"/>
                <a:gd name="T76" fmla="*/ 166 w 166"/>
                <a:gd name="T77" fmla="*/ 6 h 108"/>
                <a:gd name="T78" fmla="*/ 163 w 166"/>
                <a:gd name="T79" fmla="*/ 0 h 108"/>
                <a:gd name="T80" fmla="*/ 166 w 166"/>
                <a:gd name="T81" fmla="*/ 0 h 108"/>
                <a:gd name="T82" fmla="*/ 166 w 166"/>
                <a:gd name="T83" fmla="*/ 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6" h="108">
                  <a:moveTo>
                    <a:pt x="32" y="108"/>
                  </a:moveTo>
                  <a:cubicBezTo>
                    <a:pt x="21" y="108"/>
                    <a:pt x="11" y="104"/>
                    <a:pt x="0" y="95"/>
                  </a:cubicBezTo>
                  <a:cubicBezTo>
                    <a:pt x="2" y="69"/>
                    <a:pt x="3" y="44"/>
                    <a:pt x="4" y="19"/>
                  </a:cubicBezTo>
                  <a:cubicBezTo>
                    <a:pt x="8" y="22"/>
                    <a:pt x="12" y="25"/>
                    <a:pt x="16" y="27"/>
                  </a:cubicBezTo>
                  <a:cubicBezTo>
                    <a:pt x="19" y="46"/>
                    <a:pt x="23" y="65"/>
                    <a:pt x="26" y="85"/>
                  </a:cubicBezTo>
                  <a:cubicBezTo>
                    <a:pt x="34" y="89"/>
                    <a:pt x="41" y="91"/>
                    <a:pt x="48" y="91"/>
                  </a:cubicBezTo>
                  <a:cubicBezTo>
                    <a:pt x="64" y="91"/>
                    <a:pt x="78" y="82"/>
                    <a:pt x="91" y="72"/>
                  </a:cubicBezTo>
                  <a:cubicBezTo>
                    <a:pt x="105" y="63"/>
                    <a:pt x="119" y="54"/>
                    <a:pt x="134" y="54"/>
                  </a:cubicBezTo>
                  <a:cubicBezTo>
                    <a:pt x="137" y="54"/>
                    <a:pt x="139" y="54"/>
                    <a:pt x="141" y="55"/>
                  </a:cubicBezTo>
                  <a:lnTo>
                    <a:pt x="141" y="55"/>
                  </a:lnTo>
                  <a:cubicBezTo>
                    <a:pt x="146" y="55"/>
                    <a:pt x="151" y="57"/>
                    <a:pt x="156" y="60"/>
                  </a:cubicBezTo>
                  <a:lnTo>
                    <a:pt x="156" y="60"/>
                  </a:lnTo>
                  <a:cubicBezTo>
                    <a:pt x="154" y="47"/>
                    <a:pt x="151" y="34"/>
                    <a:pt x="149" y="21"/>
                  </a:cubicBezTo>
                  <a:cubicBezTo>
                    <a:pt x="151" y="20"/>
                    <a:pt x="154" y="20"/>
                    <a:pt x="156" y="20"/>
                  </a:cubicBezTo>
                  <a:lnTo>
                    <a:pt x="156" y="20"/>
                  </a:lnTo>
                  <a:cubicBezTo>
                    <a:pt x="157" y="20"/>
                    <a:pt x="157" y="20"/>
                    <a:pt x="158" y="20"/>
                  </a:cubicBezTo>
                  <a:cubicBezTo>
                    <a:pt x="161" y="20"/>
                    <a:pt x="163" y="20"/>
                    <a:pt x="166" y="20"/>
                  </a:cubicBezTo>
                  <a:lnTo>
                    <a:pt x="166" y="24"/>
                  </a:lnTo>
                  <a:cubicBezTo>
                    <a:pt x="165" y="24"/>
                    <a:pt x="164" y="24"/>
                    <a:pt x="163" y="24"/>
                  </a:cubicBezTo>
                  <a:cubicBezTo>
                    <a:pt x="164" y="30"/>
                    <a:pt x="165" y="35"/>
                    <a:pt x="166" y="41"/>
                  </a:cubicBezTo>
                  <a:lnTo>
                    <a:pt x="166" y="64"/>
                  </a:lnTo>
                  <a:cubicBezTo>
                    <a:pt x="158" y="60"/>
                    <a:pt x="151" y="59"/>
                    <a:pt x="144" y="59"/>
                  </a:cubicBezTo>
                  <a:cubicBezTo>
                    <a:pt x="144" y="59"/>
                    <a:pt x="143" y="59"/>
                    <a:pt x="142" y="59"/>
                  </a:cubicBezTo>
                  <a:cubicBezTo>
                    <a:pt x="142" y="73"/>
                    <a:pt x="141" y="87"/>
                    <a:pt x="141" y="101"/>
                  </a:cubicBezTo>
                  <a:cubicBezTo>
                    <a:pt x="130" y="91"/>
                    <a:pt x="120" y="88"/>
                    <a:pt x="109" y="88"/>
                  </a:cubicBezTo>
                  <a:cubicBezTo>
                    <a:pt x="97" y="88"/>
                    <a:pt x="84" y="93"/>
                    <a:pt x="71" y="98"/>
                  </a:cubicBezTo>
                  <a:cubicBezTo>
                    <a:pt x="57" y="103"/>
                    <a:pt x="44" y="108"/>
                    <a:pt x="32" y="108"/>
                  </a:cubicBezTo>
                  <a:close/>
                  <a:moveTo>
                    <a:pt x="27" y="19"/>
                  </a:moveTo>
                  <a:cubicBezTo>
                    <a:pt x="25" y="18"/>
                    <a:pt x="23" y="18"/>
                    <a:pt x="20" y="17"/>
                  </a:cubicBezTo>
                  <a:cubicBezTo>
                    <a:pt x="20" y="15"/>
                    <a:pt x="20" y="12"/>
                    <a:pt x="19" y="10"/>
                  </a:cubicBezTo>
                  <a:cubicBezTo>
                    <a:pt x="21" y="11"/>
                    <a:pt x="23" y="12"/>
                    <a:pt x="25" y="13"/>
                  </a:cubicBezTo>
                  <a:cubicBezTo>
                    <a:pt x="26" y="15"/>
                    <a:pt x="26" y="17"/>
                    <a:pt x="27" y="19"/>
                  </a:cubicBezTo>
                  <a:close/>
                  <a:moveTo>
                    <a:pt x="36" y="9"/>
                  </a:moveTo>
                  <a:cubicBezTo>
                    <a:pt x="35" y="9"/>
                    <a:pt x="33" y="9"/>
                    <a:pt x="31" y="9"/>
                  </a:cubicBezTo>
                  <a:cubicBezTo>
                    <a:pt x="31" y="8"/>
                    <a:pt x="30" y="6"/>
                    <a:pt x="29" y="4"/>
                  </a:cubicBezTo>
                  <a:cubicBezTo>
                    <a:pt x="35" y="7"/>
                    <a:pt x="41" y="7"/>
                    <a:pt x="46" y="7"/>
                  </a:cubicBezTo>
                  <a:cubicBezTo>
                    <a:pt x="47" y="7"/>
                    <a:pt x="48" y="7"/>
                    <a:pt x="49" y="7"/>
                  </a:cubicBezTo>
                  <a:cubicBezTo>
                    <a:pt x="45" y="9"/>
                    <a:pt x="41" y="9"/>
                    <a:pt x="36" y="9"/>
                  </a:cubicBezTo>
                  <a:close/>
                  <a:moveTo>
                    <a:pt x="166" y="6"/>
                  </a:moveTo>
                  <a:cubicBezTo>
                    <a:pt x="165" y="4"/>
                    <a:pt x="164" y="2"/>
                    <a:pt x="163" y="0"/>
                  </a:cubicBezTo>
                  <a:lnTo>
                    <a:pt x="166" y="0"/>
                  </a:lnTo>
                  <a:lnTo>
                    <a:pt x="166" y="6"/>
                  </a:lnTo>
                  <a:close/>
                </a:path>
              </a:pathLst>
            </a:custGeom>
            <a:solidFill>
              <a:srgbClr val="3A77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8"/>
            <p:cNvSpPr>
              <a:spLocks/>
            </p:cNvSpPr>
            <p:nvPr/>
          </p:nvSpPr>
          <p:spPr bwMode="auto">
            <a:xfrm>
              <a:off x="-2178164" y="3000080"/>
              <a:ext cx="367944" cy="328920"/>
            </a:xfrm>
            <a:custGeom>
              <a:avLst/>
              <a:gdLst>
                <a:gd name="T0" fmla="*/ 21 w 47"/>
                <a:gd name="T1" fmla="*/ 42 h 42"/>
                <a:gd name="T2" fmla="*/ 6 w 47"/>
                <a:gd name="T3" fmla="*/ 35 h 42"/>
                <a:gd name="T4" fmla="*/ 13 w 47"/>
                <a:gd name="T5" fmla="*/ 5 h 42"/>
                <a:gd name="T6" fmla="*/ 24 w 47"/>
                <a:gd name="T7" fmla="*/ 0 h 42"/>
                <a:gd name="T8" fmla="*/ 23 w 47"/>
                <a:gd name="T9" fmla="*/ 2 h 42"/>
                <a:gd name="T10" fmla="*/ 44 w 47"/>
                <a:gd name="T11" fmla="*/ 24 h 42"/>
                <a:gd name="T12" fmla="*/ 46 w 47"/>
                <a:gd name="T13" fmla="*/ 24 h 42"/>
                <a:gd name="T14" fmla="*/ 46 w 47"/>
                <a:gd name="T15" fmla="*/ 24 h 42"/>
                <a:gd name="T16" fmla="*/ 47 w 47"/>
                <a:gd name="T17" fmla="*/ 24 h 42"/>
                <a:gd name="T18" fmla="*/ 37 w 47"/>
                <a:gd name="T19" fmla="*/ 36 h 42"/>
                <a:gd name="T20" fmla="*/ 21 w 47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42">
                  <a:moveTo>
                    <a:pt x="21" y="42"/>
                  </a:moveTo>
                  <a:cubicBezTo>
                    <a:pt x="15" y="42"/>
                    <a:pt x="10" y="40"/>
                    <a:pt x="6" y="35"/>
                  </a:cubicBezTo>
                  <a:cubicBezTo>
                    <a:pt x="0" y="26"/>
                    <a:pt x="3" y="13"/>
                    <a:pt x="13" y="5"/>
                  </a:cubicBezTo>
                  <a:cubicBezTo>
                    <a:pt x="17" y="2"/>
                    <a:pt x="20" y="0"/>
                    <a:pt x="24" y="0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13"/>
                    <a:pt x="32" y="22"/>
                    <a:pt x="44" y="24"/>
                  </a:cubicBezTo>
                  <a:cubicBezTo>
                    <a:pt x="45" y="24"/>
                    <a:pt x="45" y="24"/>
                    <a:pt x="46" y="24"/>
                  </a:cubicBezTo>
                  <a:lnTo>
                    <a:pt x="46" y="24"/>
                  </a:lnTo>
                  <a:cubicBezTo>
                    <a:pt x="46" y="24"/>
                    <a:pt x="46" y="24"/>
                    <a:pt x="47" y="24"/>
                  </a:cubicBezTo>
                  <a:cubicBezTo>
                    <a:pt x="45" y="29"/>
                    <a:pt x="42" y="33"/>
                    <a:pt x="37" y="36"/>
                  </a:cubicBezTo>
                  <a:cubicBezTo>
                    <a:pt x="32" y="40"/>
                    <a:pt x="27" y="42"/>
                    <a:pt x="21" y="42"/>
                  </a:cubicBezTo>
                  <a:close/>
                </a:path>
              </a:pathLst>
            </a:custGeom>
            <a:solidFill>
              <a:srgbClr val="382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9"/>
            <p:cNvSpPr>
              <a:spLocks/>
            </p:cNvSpPr>
            <p:nvPr/>
          </p:nvSpPr>
          <p:spPr bwMode="auto">
            <a:xfrm>
              <a:off x="-1330778" y="2912740"/>
              <a:ext cx="306621" cy="102207"/>
            </a:xfrm>
            <a:custGeom>
              <a:avLst/>
              <a:gdLst>
                <a:gd name="T0" fmla="*/ 13 w 39"/>
                <a:gd name="T1" fmla="*/ 13 h 13"/>
                <a:gd name="T2" fmla="*/ 0 w 39"/>
                <a:gd name="T3" fmla="*/ 10 h 13"/>
                <a:gd name="T4" fmla="*/ 17 w 39"/>
                <a:gd name="T5" fmla="*/ 2 h 13"/>
                <a:gd name="T6" fmla="*/ 17 w 39"/>
                <a:gd name="T7" fmla="*/ 2 h 13"/>
                <a:gd name="T8" fmla="*/ 17 w 39"/>
                <a:gd name="T9" fmla="*/ 0 h 13"/>
                <a:gd name="T10" fmla="*/ 38 w 39"/>
                <a:gd name="T11" fmla="*/ 0 h 13"/>
                <a:gd name="T12" fmla="*/ 28 w 39"/>
                <a:gd name="T13" fmla="*/ 10 h 13"/>
                <a:gd name="T14" fmla="*/ 13 w 39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3">
                  <a:moveTo>
                    <a:pt x="13" y="13"/>
                  </a:moveTo>
                  <a:cubicBezTo>
                    <a:pt x="8" y="13"/>
                    <a:pt x="4" y="12"/>
                    <a:pt x="0" y="10"/>
                  </a:cubicBezTo>
                  <a:cubicBezTo>
                    <a:pt x="10" y="9"/>
                    <a:pt x="16" y="6"/>
                    <a:pt x="17" y="2"/>
                  </a:cubicBezTo>
                  <a:lnTo>
                    <a:pt x="17" y="2"/>
                  </a:lnTo>
                  <a:lnTo>
                    <a:pt x="17" y="0"/>
                  </a:lnTo>
                  <a:lnTo>
                    <a:pt x="38" y="0"/>
                  </a:lnTo>
                  <a:cubicBezTo>
                    <a:pt x="39" y="3"/>
                    <a:pt x="36" y="7"/>
                    <a:pt x="28" y="10"/>
                  </a:cubicBezTo>
                  <a:cubicBezTo>
                    <a:pt x="24" y="12"/>
                    <a:pt x="18" y="13"/>
                    <a:pt x="13" y="13"/>
                  </a:cubicBezTo>
                  <a:close/>
                </a:path>
              </a:pathLst>
            </a:custGeom>
            <a:solidFill>
              <a:srgbClr val="382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0"/>
            <p:cNvSpPr>
              <a:spLocks/>
            </p:cNvSpPr>
            <p:nvPr/>
          </p:nvSpPr>
          <p:spPr bwMode="auto">
            <a:xfrm>
              <a:off x="-1221137" y="2858849"/>
              <a:ext cx="157956" cy="14866"/>
            </a:xfrm>
            <a:custGeom>
              <a:avLst/>
              <a:gdLst>
                <a:gd name="T0" fmla="*/ 20 w 20"/>
                <a:gd name="T1" fmla="*/ 2 h 2"/>
                <a:gd name="T2" fmla="*/ 2 w 20"/>
                <a:gd name="T3" fmla="*/ 2 h 2"/>
                <a:gd name="T4" fmla="*/ 0 w 20"/>
                <a:gd name="T5" fmla="*/ 0 h 2"/>
                <a:gd name="T6" fmla="*/ 7 w 20"/>
                <a:gd name="T7" fmla="*/ 0 h 2"/>
                <a:gd name="T8" fmla="*/ 20 w 20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">
                  <a:moveTo>
                    <a:pt x="20" y="2"/>
                  </a:moveTo>
                  <a:lnTo>
                    <a:pt x="2" y="2"/>
                  </a:lnTo>
                  <a:cubicBezTo>
                    <a:pt x="2" y="2"/>
                    <a:pt x="1" y="1"/>
                    <a:pt x="0" y="0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12" y="0"/>
                    <a:pt x="16" y="1"/>
                    <a:pt x="20" y="2"/>
                  </a:cubicBezTo>
                  <a:close/>
                </a:path>
              </a:pathLst>
            </a:custGeom>
            <a:solidFill>
              <a:srgbClr val="2A4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1"/>
            <p:cNvSpPr>
              <a:spLocks/>
            </p:cNvSpPr>
            <p:nvPr/>
          </p:nvSpPr>
          <p:spPr bwMode="auto">
            <a:xfrm>
              <a:off x="-1204413" y="2873715"/>
              <a:ext cx="172823" cy="39025"/>
            </a:xfrm>
            <a:custGeom>
              <a:avLst/>
              <a:gdLst>
                <a:gd name="T0" fmla="*/ 22 w 22"/>
                <a:gd name="T1" fmla="*/ 5 h 5"/>
                <a:gd name="T2" fmla="*/ 1 w 22"/>
                <a:gd name="T3" fmla="*/ 5 h 5"/>
                <a:gd name="T4" fmla="*/ 1 w 22"/>
                <a:gd name="T5" fmla="*/ 2 h 5"/>
                <a:gd name="T6" fmla="*/ 1 w 22"/>
                <a:gd name="T7" fmla="*/ 2 h 5"/>
                <a:gd name="T8" fmla="*/ 0 w 22"/>
                <a:gd name="T9" fmla="*/ 0 h 5"/>
                <a:gd name="T10" fmla="*/ 18 w 22"/>
                <a:gd name="T11" fmla="*/ 0 h 5"/>
                <a:gd name="T12" fmla="*/ 19 w 22"/>
                <a:gd name="T13" fmla="*/ 1 h 5"/>
                <a:gd name="T14" fmla="*/ 22 w 2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">
                  <a:moveTo>
                    <a:pt x="22" y="5"/>
                  </a:moveTo>
                  <a:lnTo>
                    <a:pt x="1" y="5"/>
                  </a:lnTo>
                  <a:lnTo>
                    <a:pt x="1" y="2"/>
                  </a:lnTo>
                  <a:lnTo>
                    <a:pt x="1" y="2"/>
                  </a:lnTo>
                  <a:cubicBezTo>
                    <a:pt x="1" y="1"/>
                    <a:pt x="0" y="1"/>
                    <a:pt x="0" y="0"/>
                  </a:cubicBezTo>
                  <a:lnTo>
                    <a:pt x="18" y="0"/>
                  </a:lnTo>
                  <a:cubicBezTo>
                    <a:pt x="18" y="1"/>
                    <a:pt x="19" y="1"/>
                    <a:pt x="19" y="1"/>
                  </a:cubicBezTo>
                  <a:cubicBezTo>
                    <a:pt x="21" y="2"/>
                    <a:pt x="22" y="3"/>
                    <a:pt x="22" y="5"/>
                  </a:cubicBezTo>
                  <a:close/>
                </a:path>
              </a:pathLst>
            </a:custGeom>
            <a:solidFill>
              <a:srgbClr val="2E3D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2"/>
            <p:cNvSpPr>
              <a:spLocks/>
            </p:cNvSpPr>
            <p:nvPr/>
          </p:nvSpPr>
          <p:spPr bwMode="auto">
            <a:xfrm>
              <a:off x="-1747038" y="2912740"/>
              <a:ext cx="172823" cy="267596"/>
            </a:xfrm>
            <a:custGeom>
              <a:avLst/>
              <a:gdLst>
                <a:gd name="T0" fmla="*/ 0 w 22"/>
                <a:gd name="T1" fmla="*/ 34 h 34"/>
                <a:gd name="T2" fmla="*/ 15 w 22"/>
                <a:gd name="T3" fmla="*/ 16 h 34"/>
                <a:gd name="T4" fmla="*/ 10 w 22"/>
                <a:gd name="T5" fmla="*/ 0 h 34"/>
                <a:gd name="T6" fmla="*/ 13 w 22"/>
                <a:gd name="T7" fmla="*/ 0 h 34"/>
                <a:gd name="T8" fmla="*/ 14 w 22"/>
                <a:gd name="T9" fmla="*/ 0 h 34"/>
                <a:gd name="T10" fmla="*/ 10 w 22"/>
                <a:gd name="T11" fmla="*/ 30 h 34"/>
                <a:gd name="T12" fmla="*/ 0 w 2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4">
                  <a:moveTo>
                    <a:pt x="0" y="34"/>
                  </a:moveTo>
                  <a:cubicBezTo>
                    <a:pt x="8" y="32"/>
                    <a:pt x="14" y="25"/>
                    <a:pt x="15" y="16"/>
                  </a:cubicBezTo>
                  <a:cubicBezTo>
                    <a:pt x="16" y="10"/>
                    <a:pt x="14" y="4"/>
                    <a:pt x="10" y="0"/>
                  </a:cubicBezTo>
                  <a:lnTo>
                    <a:pt x="13" y="0"/>
                  </a:lnTo>
                  <a:cubicBezTo>
                    <a:pt x="14" y="0"/>
                    <a:pt x="14" y="0"/>
                    <a:pt x="14" y="0"/>
                  </a:cubicBezTo>
                  <a:cubicBezTo>
                    <a:pt x="22" y="10"/>
                    <a:pt x="20" y="23"/>
                    <a:pt x="10" y="30"/>
                  </a:cubicBezTo>
                  <a:cubicBezTo>
                    <a:pt x="7" y="32"/>
                    <a:pt x="3" y="34"/>
                    <a:pt x="0" y="34"/>
                  </a:cubicBezTo>
                  <a:close/>
                </a:path>
              </a:pathLst>
            </a:custGeom>
            <a:solidFill>
              <a:srgbClr val="382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3"/>
            <p:cNvSpPr>
              <a:spLocks/>
            </p:cNvSpPr>
            <p:nvPr/>
          </p:nvSpPr>
          <p:spPr bwMode="auto">
            <a:xfrm>
              <a:off x="-1739605" y="2858849"/>
              <a:ext cx="55749" cy="14866"/>
            </a:xfrm>
            <a:custGeom>
              <a:avLst/>
              <a:gdLst>
                <a:gd name="T0" fmla="*/ 7 w 7"/>
                <a:gd name="T1" fmla="*/ 2 h 2"/>
                <a:gd name="T2" fmla="*/ 5 w 7"/>
                <a:gd name="T3" fmla="*/ 2 h 2"/>
                <a:gd name="T4" fmla="*/ 0 w 7"/>
                <a:gd name="T5" fmla="*/ 0 h 2"/>
                <a:gd name="T6" fmla="*/ 7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2"/>
                  </a:lnTo>
                  <a:cubicBezTo>
                    <a:pt x="3" y="1"/>
                    <a:pt x="2" y="0"/>
                    <a:pt x="0" y="0"/>
                  </a:cubicBezTo>
                  <a:cubicBezTo>
                    <a:pt x="2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2A4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4"/>
            <p:cNvSpPr>
              <a:spLocks/>
            </p:cNvSpPr>
            <p:nvPr/>
          </p:nvSpPr>
          <p:spPr bwMode="auto">
            <a:xfrm>
              <a:off x="-1700580" y="2873715"/>
              <a:ext cx="55749" cy="39025"/>
            </a:xfrm>
            <a:custGeom>
              <a:avLst/>
              <a:gdLst>
                <a:gd name="T0" fmla="*/ 7 w 7"/>
                <a:gd name="T1" fmla="*/ 5 h 5"/>
                <a:gd name="T2" fmla="*/ 4 w 7"/>
                <a:gd name="T3" fmla="*/ 5 h 5"/>
                <a:gd name="T4" fmla="*/ 0 w 7"/>
                <a:gd name="T5" fmla="*/ 0 h 5"/>
                <a:gd name="T6" fmla="*/ 2 w 7"/>
                <a:gd name="T7" fmla="*/ 0 h 5"/>
                <a:gd name="T8" fmla="*/ 7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lnTo>
                    <a:pt x="4" y="5"/>
                  </a:lnTo>
                  <a:cubicBezTo>
                    <a:pt x="3" y="3"/>
                    <a:pt x="2" y="2"/>
                    <a:pt x="0" y="0"/>
                  </a:cubicBezTo>
                  <a:lnTo>
                    <a:pt x="2" y="0"/>
                  </a:lnTo>
                  <a:cubicBezTo>
                    <a:pt x="4" y="1"/>
                    <a:pt x="6" y="3"/>
                    <a:pt x="7" y="5"/>
                  </a:cubicBezTo>
                  <a:close/>
                </a:path>
              </a:pathLst>
            </a:custGeom>
            <a:solidFill>
              <a:srgbClr val="2E3D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5"/>
            <p:cNvSpPr>
              <a:spLocks/>
            </p:cNvSpPr>
            <p:nvPr/>
          </p:nvSpPr>
          <p:spPr bwMode="auto">
            <a:xfrm>
              <a:off x="-2005341" y="2827258"/>
              <a:ext cx="392103" cy="375377"/>
            </a:xfrm>
            <a:custGeom>
              <a:avLst/>
              <a:gdLst>
                <a:gd name="T0" fmla="*/ 28 w 50"/>
                <a:gd name="T1" fmla="*/ 2 h 48"/>
                <a:gd name="T2" fmla="*/ 48 w 50"/>
                <a:gd name="T3" fmla="*/ 27 h 48"/>
                <a:gd name="T4" fmla="*/ 22 w 50"/>
                <a:gd name="T5" fmla="*/ 46 h 48"/>
                <a:gd name="T6" fmla="*/ 2 w 50"/>
                <a:gd name="T7" fmla="*/ 21 h 48"/>
                <a:gd name="T8" fmla="*/ 28 w 50"/>
                <a:gd name="T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8">
                  <a:moveTo>
                    <a:pt x="28" y="2"/>
                  </a:moveTo>
                  <a:cubicBezTo>
                    <a:pt x="41" y="4"/>
                    <a:pt x="50" y="15"/>
                    <a:pt x="48" y="27"/>
                  </a:cubicBezTo>
                  <a:cubicBezTo>
                    <a:pt x="46" y="39"/>
                    <a:pt x="35" y="48"/>
                    <a:pt x="22" y="46"/>
                  </a:cubicBezTo>
                  <a:cubicBezTo>
                    <a:pt x="9" y="44"/>
                    <a:pt x="0" y="33"/>
                    <a:pt x="2" y="21"/>
                  </a:cubicBezTo>
                  <a:cubicBezTo>
                    <a:pt x="3" y="9"/>
                    <a:pt x="15" y="0"/>
                    <a:pt x="28" y="2"/>
                  </a:cubicBezTo>
                  <a:close/>
                </a:path>
              </a:pathLst>
            </a:custGeom>
            <a:solidFill>
              <a:srgbClr val="F2A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6"/>
            <p:cNvSpPr>
              <a:spLocks/>
            </p:cNvSpPr>
            <p:nvPr/>
          </p:nvSpPr>
          <p:spPr bwMode="auto">
            <a:xfrm>
              <a:off x="-1997908" y="2834692"/>
              <a:ext cx="377236" cy="338211"/>
            </a:xfrm>
            <a:custGeom>
              <a:avLst/>
              <a:gdLst>
                <a:gd name="T0" fmla="*/ 27 w 48"/>
                <a:gd name="T1" fmla="*/ 2 h 43"/>
                <a:gd name="T2" fmla="*/ 47 w 48"/>
                <a:gd name="T3" fmla="*/ 24 h 43"/>
                <a:gd name="T4" fmla="*/ 21 w 48"/>
                <a:gd name="T5" fmla="*/ 41 h 43"/>
                <a:gd name="T6" fmla="*/ 2 w 48"/>
                <a:gd name="T7" fmla="*/ 18 h 43"/>
                <a:gd name="T8" fmla="*/ 27 w 48"/>
                <a:gd name="T9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3">
                  <a:moveTo>
                    <a:pt x="27" y="2"/>
                  </a:moveTo>
                  <a:cubicBezTo>
                    <a:pt x="39" y="3"/>
                    <a:pt x="48" y="14"/>
                    <a:pt x="47" y="24"/>
                  </a:cubicBezTo>
                  <a:cubicBezTo>
                    <a:pt x="45" y="35"/>
                    <a:pt x="34" y="43"/>
                    <a:pt x="21" y="41"/>
                  </a:cubicBezTo>
                  <a:cubicBezTo>
                    <a:pt x="9" y="39"/>
                    <a:pt x="0" y="29"/>
                    <a:pt x="2" y="18"/>
                  </a:cubicBezTo>
                  <a:cubicBezTo>
                    <a:pt x="3" y="7"/>
                    <a:pt x="15" y="0"/>
                    <a:pt x="27" y="2"/>
                  </a:cubicBezTo>
                  <a:close/>
                </a:path>
              </a:pathLst>
            </a:custGeom>
            <a:solidFill>
              <a:srgbClr val="EC7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7"/>
            <p:cNvSpPr>
              <a:spLocks/>
            </p:cNvSpPr>
            <p:nvPr/>
          </p:nvSpPr>
          <p:spPr bwMode="auto">
            <a:xfrm>
              <a:off x="-1958884" y="2866282"/>
              <a:ext cx="299188" cy="265738"/>
            </a:xfrm>
            <a:custGeom>
              <a:avLst/>
              <a:gdLst>
                <a:gd name="T0" fmla="*/ 21 w 38"/>
                <a:gd name="T1" fmla="*/ 2 h 34"/>
                <a:gd name="T2" fmla="*/ 37 w 38"/>
                <a:gd name="T3" fmla="*/ 20 h 34"/>
                <a:gd name="T4" fmla="*/ 17 w 38"/>
                <a:gd name="T5" fmla="*/ 33 h 34"/>
                <a:gd name="T6" fmla="*/ 1 w 38"/>
                <a:gd name="T7" fmla="*/ 15 h 34"/>
                <a:gd name="T8" fmla="*/ 21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21" y="2"/>
                  </a:moveTo>
                  <a:cubicBezTo>
                    <a:pt x="31" y="3"/>
                    <a:pt x="38" y="11"/>
                    <a:pt x="37" y="20"/>
                  </a:cubicBezTo>
                  <a:cubicBezTo>
                    <a:pt x="36" y="28"/>
                    <a:pt x="27" y="34"/>
                    <a:pt x="17" y="33"/>
                  </a:cubicBezTo>
                  <a:cubicBezTo>
                    <a:pt x="7" y="31"/>
                    <a:pt x="0" y="23"/>
                    <a:pt x="1" y="15"/>
                  </a:cubicBezTo>
                  <a:cubicBezTo>
                    <a:pt x="3" y="6"/>
                    <a:pt x="12" y="0"/>
                    <a:pt x="21" y="2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8"/>
            <p:cNvSpPr>
              <a:spLocks noEditPoints="1"/>
            </p:cNvSpPr>
            <p:nvPr/>
          </p:nvSpPr>
          <p:spPr bwMode="auto">
            <a:xfrm>
              <a:off x="-1912426" y="2944331"/>
              <a:ext cx="211847" cy="109640"/>
            </a:xfrm>
            <a:custGeom>
              <a:avLst/>
              <a:gdLst>
                <a:gd name="T0" fmla="*/ 17 w 27"/>
                <a:gd name="T1" fmla="*/ 4 h 14"/>
                <a:gd name="T2" fmla="*/ 15 w 27"/>
                <a:gd name="T3" fmla="*/ 5 h 14"/>
                <a:gd name="T4" fmla="*/ 22 w 27"/>
                <a:gd name="T5" fmla="*/ 8 h 14"/>
                <a:gd name="T6" fmla="*/ 21 w 27"/>
                <a:gd name="T7" fmla="*/ 5 h 14"/>
                <a:gd name="T8" fmla="*/ 18 w 27"/>
                <a:gd name="T9" fmla="*/ 4 h 14"/>
                <a:gd name="T10" fmla="*/ 9 w 27"/>
                <a:gd name="T11" fmla="*/ 10 h 14"/>
                <a:gd name="T12" fmla="*/ 10 w 27"/>
                <a:gd name="T13" fmla="*/ 8 h 14"/>
                <a:gd name="T14" fmla="*/ 5 w 27"/>
                <a:gd name="T15" fmla="*/ 6 h 14"/>
                <a:gd name="T16" fmla="*/ 5 w 27"/>
                <a:gd name="T17" fmla="*/ 9 h 14"/>
                <a:gd name="T18" fmla="*/ 7 w 27"/>
                <a:gd name="T19" fmla="*/ 10 h 14"/>
                <a:gd name="T20" fmla="*/ 22 w 27"/>
                <a:gd name="T21" fmla="*/ 12 h 14"/>
                <a:gd name="T22" fmla="*/ 19 w 27"/>
                <a:gd name="T23" fmla="*/ 14 h 14"/>
                <a:gd name="T24" fmla="*/ 19 w 27"/>
                <a:gd name="T25" fmla="*/ 13 h 14"/>
                <a:gd name="T26" fmla="*/ 20 w 27"/>
                <a:gd name="T27" fmla="*/ 12 h 14"/>
                <a:gd name="T28" fmla="*/ 21 w 27"/>
                <a:gd name="T29" fmla="*/ 9 h 14"/>
                <a:gd name="T30" fmla="*/ 13 w 27"/>
                <a:gd name="T31" fmla="*/ 9 h 14"/>
                <a:gd name="T32" fmla="*/ 10 w 27"/>
                <a:gd name="T33" fmla="*/ 12 h 14"/>
                <a:gd name="T34" fmla="*/ 5 w 27"/>
                <a:gd name="T35" fmla="*/ 11 h 14"/>
                <a:gd name="T36" fmla="*/ 3 w 27"/>
                <a:gd name="T37" fmla="*/ 8 h 14"/>
                <a:gd name="T38" fmla="*/ 0 w 27"/>
                <a:gd name="T39" fmla="*/ 5 h 14"/>
                <a:gd name="T40" fmla="*/ 0 w 27"/>
                <a:gd name="T41" fmla="*/ 4 h 14"/>
                <a:gd name="T42" fmla="*/ 3 w 27"/>
                <a:gd name="T43" fmla="*/ 4 h 14"/>
                <a:gd name="T44" fmla="*/ 5 w 27"/>
                <a:gd name="T45" fmla="*/ 0 h 14"/>
                <a:gd name="T46" fmla="*/ 7 w 27"/>
                <a:gd name="T47" fmla="*/ 2 h 14"/>
                <a:gd name="T48" fmla="*/ 6 w 27"/>
                <a:gd name="T49" fmla="*/ 3 h 14"/>
                <a:gd name="T50" fmla="*/ 5 w 27"/>
                <a:gd name="T51" fmla="*/ 5 h 14"/>
                <a:gd name="T52" fmla="*/ 13 w 27"/>
                <a:gd name="T53" fmla="*/ 4 h 14"/>
                <a:gd name="T54" fmla="*/ 16 w 27"/>
                <a:gd name="T55" fmla="*/ 2 h 14"/>
                <a:gd name="T56" fmla="*/ 20 w 27"/>
                <a:gd name="T57" fmla="*/ 2 h 14"/>
                <a:gd name="T58" fmla="*/ 23 w 27"/>
                <a:gd name="T59" fmla="*/ 6 h 14"/>
                <a:gd name="T60" fmla="*/ 26 w 27"/>
                <a:gd name="T61" fmla="*/ 9 h 14"/>
                <a:gd name="T62" fmla="*/ 27 w 27"/>
                <a:gd name="T63" fmla="*/ 10 h 14"/>
                <a:gd name="T64" fmla="*/ 23 w 27"/>
                <a:gd name="T6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" h="14">
                  <a:moveTo>
                    <a:pt x="18" y="4"/>
                  </a:moveTo>
                  <a:cubicBezTo>
                    <a:pt x="18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4" y="6"/>
                    <a:pt x="14" y="6"/>
                  </a:cubicBezTo>
                  <a:lnTo>
                    <a:pt x="22" y="8"/>
                  </a:lnTo>
                  <a:cubicBezTo>
                    <a:pt x="22" y="7"/>
                    <a:pt x="21" y="7"/>
                    <a:pt x="21" y="6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0" y="5"/>
                    <a:pt x="20" y="5"/>
                    <a:pt x="20" y="4"/>
                  </a:cubicBezTo>
                  <a:cubicBezTo>
                    <a:pt x="19" y="4"/>
                    <a:pt x="19" y="4"/>
                    <a:pt x="18" y="4"/>
                  </a:cubicBezTo>
                  <a:close/>
                  <a:moveTo>
                    <a:pt x="7" y="10"/>
                  </a:moveTo>
                  <a:cubicBezTo>
                    <a:pt x="8" y="10"/>
                    <a:pt x="8" y="10"/>
                    <a:pt x="9" y="10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1" y="8"/>
                    <a:pt x="11" y="8"/>
                    <a:pt x="11" y="7"/>
                  </a:cubicBezTo>
                  <a:lnTo>
                    <a:pt x="5" y="6"/>
                  </a:ln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10"/>
                    <a:pt x="7" y="10"/>
                  </a:cubicBezTo>
                  <a:close/>
                  <a:moveTo>
                    <a:pt x="23" y="10"/>
                  </a:moveTo>
                  <a:cubicBezTo>
                    <a:pt x="23" y="11"/>
                    <a:pt x="23" y="12"/>
                    <a:pt x="22" y="12"/>
                  </a:cubicBezTo>
                  <a:cubicBezTo>
                    <a:pt x="22" y="13"/>
                    <a:pt x="21" y="14"/>
                    <a:pt x="20" y="14"/>
                  </a:cubicBezTo>
                  <a:lnTo>
                    <a:pt x="19" y="14"/>
                  </a:ln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1" y="10"/>
                    <a:pt x="21" y="10"/>
                    <a:pt x="21" y="9"/>
                  </a:cubicBezTo>
                  <a:lnTo>
                    <a:pt x="14" y="8"/>
                  </a:lnTo>
                  <a:cubicBezTo>
                    <a:pt x="13" y="8"/>
                    <a:pt x="13" y="9"/>
                    <a:pt x="13" y="9"/>
                  </a:cubicBezTo>
                  <a:cubicBezTo>
                    <a:pt x="12" y="10"/>
                    <a:pt x="12" y="10"/>
                    <a:pt x="11" y="11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2" y="7"/>
                    <a:pt x="2" y="6"/>
                    <a:pt x="2" y="6"/>
                  </a:cubicBezTo>
                  <a:lnTo>
                    <a:pt x="0" y="5"/>
                  </a:ln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lnTo>
                    <a:pt x="0" y="4"/>
                  </a:lnTo>
                  <a:lnTo>
                    <a:pt x="3" y="4"/>
                  </a:lnTo>
                  <a:cubicBezTo>
                    <a:pt x="3" y="3"/>
                    <a:pt x="3" y="2"/>
                    <a:pt x="4" y="2"/>
                  </a:cubicBezTo>
                  <a:cubicBezTo>
                    <a:pt x="4" y="1"/>
                    <a:pt x="5" y="1"/>
                    <a:pt x="5" y="0"/>
                  </a:cubicBezTo>
                  <a:lnTo>
                    <a:pt x="6" y="1"/>
                  </a:ln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4"/>
                    <a:pt x="5" y="4"/>
                    <a:pt x="5" y="5"/>
                  </a:cubicBezTo>
                  <a:lnTo>
                    <a:pt x="12" y="6"/>
                  </a:lnTo>
                  <a:cubicBezTo>
                    <a:pt x="12" y="5"/>
                    <a:pt x="12" y="5"/>
                    <a:pt x="13" y="4"/>
                  </a:cubicBezTo>
                  <a:cubicBezTo>
                    <a:pt x="13" y="4"/>
                    <a:pt x="14" y="3"/>
                    <a:pt x="14" y="3"/>
                  </a:cubicBezTo>
                  <a:cubicBezTo>
                    <a:pt x="14" y="2"/>
                    <a:pt x="15" y="2"/>
                    <a:pt x="16" y="2"/>
                  </a:cubicBezTo>
                  <a:cubicBezTo>
                    <a:pt x="16" y="2"/>
                    <a:pt x="17" y="2"/>
                    <a:pt x="18" y="2"/>
                  </a:cubicBezTo>
                  <a:cubicBezTo>
                    <a:pt x="19" y="2"/>
                    <a:pt x="20" y="2"/>
                    <a:pt x="20" y="2"/>
                  </a:cubicBezTo>
                  <a:cubicBezTo>
                    <a:pt x="21" y="3"/>
                    <a:pt x="22" y="3"/>
                    <a:pt x="22" y="4"/>
                  </a:cubicBezTo>
                  <a:cubicBezTo>
                    <a:pt x="23" y="4"/>
                    <a:pt x="23" y="5"/>
                    <a:pt x="23" y="6"/>
                  </a:cubicBezTo>
                  <a:cubicBezTo>
                    <a:pt x="24" y="7"/>
                    <a:pt x="24" y="7"/>
                    <a:pt x="24" y="8"/>
                  </a:cubicBezTo>
                  <a:lnTo>
                    <a:pt x="26" y="9"/>
                  </a:lnTo>
                  <a:cubicBezTo>
                    <a:pt x="26" y="9"/>
                    <a:pt x="27" y="9"/>
                    <a:pt x="27" y="9"/>
                  </a:cubicBezTo>
                  <a:cubicBezTo>
                    <a:pt x="27" y="9"/>
                    <a:pt x="27" y="9"/>
                    <a:pt x="27" y="10"/>
                  </a:cubicBezTo>
                  <a:lnTo>
                    <a:pt x="27" y="10"/>
                  </a:lnTo>
                  <a:lnTo>
                    <a:pt x="23" y="10"/>
                  </a:lnTo>
                  <a:close/>
                </a:path>
              </a:pathLst>
            </a:custGeom>
            <a:solidFill>
              <a:srgbClr val="EC7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9"/>
            <p:cNvSpPr>
              <a:spLocks/>
            </p:cNvSpPr>
            <p:nvPr/>
          </p:nvSpPr>
          <p:spPr bwMode="auto">
            <a:xfrm>
              <a:off x="-1990475" y="2990789"/>
              <a:ext cx="180256" cy="165390"/>
            </a:xfrm>
            <a:custGeom>
              <a:avLst/>
              <a:gdLst>
                <a:gd name="T0" fmla="*/ 23 w 23"/>
                <a:gd name="T1" fmla="*/ 21 h 21"/>
                <a:gd name="T2" fmla="*/ 20 w 23"/>
                <a:gd name="T3" fmla="*/ 21 h 21"/>
                <a:gd name="T4" fmla="*/ 0 w 23"/>
                <a:gd name="T5" fmla="*/ 1 h 21"/>
                <a:gd name="T6" fmla="*/ 5 w 23"/>
                <a:gd name="T7" fmla="*/ 0 h 21"/>
                <a:gd name="T8" fmla="*/ 5 w 23"/>
                <a:gd name="T9" fmla="*/ 0 h 21"/>
                <a:gd name="T10" fmla="*/ 21 w 23"/>
                <a:gd name="T11" fmla="*/ 17 h 21"/>
                <a:gd name="T12" fmla="*/ 23 w 23"/>
                <a:gd name="T13" fmla="*/ 17 h 21"/>
                <a:gd name="T14" fmla="*/ 23 w 23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2" y="21"/>
                    <a:pt x="21" y="21"/>
                    <a:pt x="20" y="21"/>
                  </a:cubicBezTo>
                  <a:cubicBezTo>
                    <a:pt x="9" y="19"/>
                    <a:pt x="1" y="10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8"/>
                    <a:pt x="12" y="15"/>
                    <a:pt x="21" y="17"/>
                  </a:cubicBezTo>
                  <a:cubicBezTo>
                    <a:pt x="22" y="17"/>
                    <a:pt x="22" y="17"/>
                    <a:pt x="23" y="17"/>
                  </a:cubicBezTo>
                  <a:cubicBezTo>
                    <a:pt x="23" y="18"/>
                    <a:pt x="23" y="20"/>
                    <a:pt x="23" y="21"/>
                  </a:cubicBezTo>
                  <a:close/>
                </a:path>
              </a:pathLst>
            </a:custGeom>
            <a:solidFill>
              <a:srgbClr val="ED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30"/>
            <p:cNvSpPr>
              <a:spLocks/>
            </p:cNvSpPr>
            <p:nvPr/>
          </p:nvSpPr>
          <p:spPr bwMode="auto">
            <a:xfrm>
              <a:off x="-1951451" y="2990789"/>
              <a:ext cx="141231" cy="133798"/>
            </a:xfrm>
            <a:custGeom>
              <a:avLst/>
              <a:gdLst>
                <a:gd name="T0" fmla="*/ 18 w 18"/>
                <a:gd name="T1" fmla="*/ 17 h 17"/>
                <a:gd name="T2" fmla="*/ 16 w 18"/>
                <a:gd name="T3" fmla="*/ 17 h 17"/>
                <a:gd name="T4" fmla="*/ 0 w 18"/>
                <a:gd name="T5" fmla="*/ 0 h 17"/>
                <a:gd name="T6" fmla="*/ 7 w 18"/>
                <a:gd name="T7" fmla="*/ 2 h 17"/>
                <a:gd name="T8" fmla="*/ 8 w 18"/>
                <a:gd name="T9" fmla="*/ 2 h 17"/>
                <a:gd name="T10" fmla="*/ 9 w 18"/>
                <a:gd name="T11" fmla="*/ 4 h 17"/>
                <a:gd name="T12" fmla="*/ 10 w 18"/>
                <a:gd name="T13" fmla="*/ 5 h 17"/>
                <a:gd name="T14" fmla="*/ 12 w 18"/>
                <a:gd name="T15" fmla="*/ 6 h 17"/>
                <a:gd name="T16" fmla="*/ 13 w 18"/>
                <a:gd name="T17" fmla="*/ 6 h 17"/>
                <a:gd name="T18" fmla="*/ 18 w 18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7">
                  <a:moveTo>
                    <a:pt x="18" y="17"/>
                  </a:moveTo>
                  <a:cubicBezTo>
                    <a:pt x="17" y="17"/>
                    <a:pt x="17" y="17"/>
                    <a:pt x="16" y="17"/>
                  </a:cubicBezTo>
                  <a:cubicBezTo>
                    <a:pt x="7" y="15"/>
                    <a:pt x="0" y="8"/>
                    <a:pt x="0" y="0"/>
                  </a:cubicBezTo>
                  <a:cubicBezTo>
                    <a:pt x="3" y="0"/>
                    <a:pt x="5" y="1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9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1" y="5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9"/>
                    <a:pt x="18" y="13"/>
                    <a:pt x="18" y="17"/>
                  </a:cubicBezTo>
                  <a:close/>
                </a:path>
              </a:pathLst>
            </a:custGeom>
            <a:solidFill>
              <a:srgbClr val="ED81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31"/>
            <p:cNvSpPr>
              <a:spLocks/>
            </p:cNvSpPr>
            <p:nvPr/>
          </p:nvSpPr>
          <p:spPr bwMode="auto">
            <a:xfrm>
              <a:off x="-1895702" y="3007513"/>
              <a:ext cx="46458" cy="31592"/>
            </a:xfrm>
            <a:custGeom>
              <a:avLst/>
              <a:gdLst>
                <a:gd name="T0" fmla="*/ 6 w 6"/>
                <a:gd name="T1" fmla="*/ 4 h 4"/>
                <a:gd name="T2" fmla="*/ 5 w 6"/>
                <a:gd name="T3" fmla="*/ 4 h 4"/>
                <a:gd name="T4" fmla="*/ 3 w 6"/>
                <a:gd name="T5" fmla="*/ 3 h 4"/>
                <a:gd name="T6" fmla="*/ 2 w 6"/>
                <a:gd name="T7" fmla="*/ 2 h 4"/>
                <a:gd name="T8" fmla="*/ 1 w 6"/>
                <a:gd name="T9" fmla="*/ 0 h 4"/>
                <a:gd name="T10" fmla="*/ 0 w 6"/>
                <a:gd name="T11" fmla="*/ 0 h 4"/>
                <a:gd name="T12" fmla="*/ 5 w 6"/>
                <a:gd name="T13" fmla="*/ 3 h 4"/>
                <a:gd name="T14" fmla="*/ 6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2" y="1"/>
                    <a:pt x="4" y="2"/>
                    <a:pt x="5" y="3"/>
                  </a:cubicBezTo>
                  <a:cubicBezTo>
                    <a:pt x="5" y="3"/>
                    <a:pt x="6" y="3"/>
                    <a:pt x="6" y="4"/>
                  </a:cubicBezTo>
                  <a:close/>
                </a:path>
              </a:pathLst>
            </a:custGeom>
            <a:solidFill>
              <a:srgbClr val="ED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32"/>
            <p:cNvSpPr>
              <a:spLocks/>
            </p:cNvSpPr>
            <p:nvPr/>
          </p:nvSpPr>
          <p:spPr bwMode="auto">
            <a:xfrm>
              <a:off x="-2194889" y="2959197"/>
              <a:ext cx="377236" cy="393960"/>
            </a:xfrm>
            <a:custGeom>
              <a:avLst/>
              <a:gdLst>
                <a:gd name="T0" fmla="*/ 9 w 48"/>
                <a:gd name="T1" fmla="*/ 12 h 50"/>
                <a:gd name="T2" fmla="*/ 40 w 48"/>
                <a:gd name="T3" fmla="*/ 7 h 50"/>
                <a:gd name="T4" fmla="*/ 39 w 48"/>
                <a:gd name="T5" fmla="*/ 38 h 50"/>
                <a:gd name="T6" fmla="*/ 8 w 48"/>
                <a:gd name="T7" fmla="*/ 42 h 50"/>
                <a:gd name="T8" fmla="*/ 9 w 48"/>
                <a:gd name="T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0">
                  <a:moveTo>
                    <a:pt x="9" y="12"/>
                  </a:moveTo>
                  <a:cubicBezTo>
                    <a:pt x="18" y="2"/>
                    <a:pt x="31" y="0"/>
                    <a:pt x="40" y="7"/>
                  </a:cubicBezTo>
                  <a:cubicBezTo>
                    <a:pt x="48" y="15"/>
                    <a:pt x="48" y="29"/>
                    <a:pt x="39" y="38"/>
                  </a:cubicBezTo>
                  <a:cubicBezTo>
                    <a:pt x="30" y="48"/>
                    <a:pt x="17" y="50"/>
                    <a:pt x="8" y="42"/>
                  </a:cubicBezTo>
                  <a:cubicBezTo>
                    <a:pt x="0" y="35"/>
                    <a:pt x="0" y="21"/>
                    <a:pt x="9" y="12"/>
                  </a:cubicBezTo>
                  <a:close/>
                </a:path>
              </a:pathLst>
            </a:custGeom>
            <a:solidFill>
              <a:srgbClr val="F2A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33"/>
            <p:cNvSpPr>
              <a:spLocks/>
            </p:cNvSpPr>
            <p:nvPr/>
          </p:nvSpPr>
          <p:spPr bwMode="auto">
            <a:xfrm>
              <a:off x="-2194889" y="2959197"/>
              <a:ext cx="353078" cy="369803"/>
            </a:xfrm>
            <a:custGeom>
              <a:avLst/>
              <a:gdLst>
                <a:gd name="T0" fmla="*/ 9 w 45"/>
                <a:gd name="T1" fmla="*/ 12 h 47"/>
                <a:gd name="T2" fmla="*/ 37 w 45"/>
                <a:gd name="T3" fmla="*/ 6 h 47"/>
                <a:gd name="T4" fmla="*/ 35 w 45"/>
                <a:gd name="T5" fmla="*/ 35 h 47"/>
                <a:gd name="T6" fmla="*/ 7 w 45"/>
                <a:gd name="T7" fmla="*/ 40 h 47"/>
                <a:gd name="T8" fmla="*/ 9 w 45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7">
                  <a:moveTo>
                    <a:pt x="9" y="12"/>
                  </a:moveTo>
                  <a:cubicBezTo>
                    <a:pt x="18" y="3"/>
                    <a:pt x="30" y="0"/>
                    <a:pt x="37" y="6"/>
                  </a:cubicBezTo>
                  <a:cubicBezTo>
                    <a:pt x="45" y="13"/>
                    <a:pt x="44" y="26"/>
                    <a:pt x="35" y="35"/>
                  </a:cubicBezTo>
                  <a:cubicBezTo>
                    <a:pt x="27" y="44"/>
                    <a:pt x="14" y="47"/>
                    <a:pt x="7" y="40"/>
                  </a:cubicBezTo>
                  <a:cubicBezTo>
                    <a:pt x="0" y="34"/>
                    <a:pt x="1" y="21"/>
                    <a:pt x="9" y="12"/>
                  </a:cubicBezTo>
                  <a:close/>
                </a:path>
              </a:pathLst>
            </a:custGeom>
            <a:solidFill>
              <a:srgbClr val="EC7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34"/>
            <p:cNvSpPr>
              <a:spLocks/>
            </p:cNvSpPr>
            <p:nvPr/>
          </p:nvSpPr>
          <p:spPr bwMode="auto">
            <a:xfrm>
              <a:off x="-2163298" y="2990789"/>
              <a:ext cx="275029" cy="291754"/>
            </a:xfrm>
            <a:custGeom>
              <a:avLst/>
              <a:gdLst>
                <a:gd name="T0" fmla="*/ 8 w 35"/>
                <a:gd name="T1" fmla="*/ 10 h 37"/>
                <a:gd name="T2" fmla="*/ 30 w 35"/>
                <a:gd name="T3" fmla="*/ 5 h 37"/>
                <a:gd name="T4" fmla="*/ 28 w 35"/>
                <a:gd name="T5" fmla="*/ 28 h 37"/>
                <a:gd name="T6" fmla="*/ 6 w 35"/>
                <a:gd name="T7" fmla="*/ 32 h 37"/>
                <a:gd name="T8" fmla="*/ 8 w 35"/>
                <a:gd name="T9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8" y="10"/>
                  </a:moveTo>
                  <a:cubicBezTo>
                    <a:pt x="14" y="2"/>
                    <a:pt x="24" y="0"/>
                    <a:pt x="30" y="5"/>
                  </a:cubicBezTo>
                  <a:cubicBezTo>
                    <a:pt x="35" y="10"/>
                    <a:pt x="35" y="20"/>
                    <a:pt x="28" y="28"/>
                  </a:cubicBezTo>
                  <a:cubicBezTo>
                    <a:pt x="21" y="35"/>
                    <a:pt x="12" y="37"/>
                    <a:pt x="6" y="32"/>
                  </a:cubicBezTo>
                  <a:cubicBezTo>
                    <a:pt x="0" y="27"/>
                    <a:pt x="1" y="17"/>
                    <a:pt x="8" y="1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35"/>
            <p:cNvSpPr>
              <a:spLocks noEditPoints="1"/>
            </p:cNvSpPr>
            <p:nvPr/>
          </p:nvSpPr>
          <p:spPr bwMode="auto">
            <a:xfrm>
              <a:off x="-2107549" y="3053971"/>
              <a:ext cx="163531" cy="165390"/>
            </a:xfrm>
            <a:custGeom>
              <a:avLst/>
              <a:gdLst>
                <a:gd name="T0" fmla="*/ 10 w 21"/>
                <a:gd name="T1" fmla="*/ 6 h 21"/>
                <a:gd name="T2" fmla="*/ 10 w 21"/>
                <a:gd name="T3" fmla="*/ 8 h 21"/>
                <a:gd name="T4" fmla="*/ 16 w 21"/>
                <a:gd name="T5" fmla="*/ 4 h 21"/>
                <a:gd name="T6" fmla="*/ 13 w 21"/>
                <a:gd name="T7" fmla="*/ 4 h 21"/>
                <a:gd name="T8" fmla="*/ 11 w 21"/>
                <a:gd name="T9" fmla="*/ 5 h 21"/>
                <a:gd name="T10" fmla="*/ 10 w 21"/>
                <a:gd name="T11" fmla="*/ 16 h 21"/>
                <a:gd name="T12" fmla="*/ 10 w 21"/>
                <a:gd name="T13" fmla="*/ 14 h 21"/>
                <a:gd name="T14" fmla="*/ 5 w 21"/>
                <a:gd name="T15" fmla="*/ 17 h 21"/>
                <a:gd name="T16" fmla="*/ 7 w 21"/>
                <a:gd name="T17" fmla="*/ 18 h 21"/>
                <a:gd name="T18" fmla="*/ 9 w 21"/>
                <a:gd name="T19" fmla="*/ 17 h 21"/>
                <a:gd name="T20" fmla="*/ 20 w 21"/>
                <a:gd name="T21" fmla="*/ 6 h 21"/>
                <a:gd name="T22" fmla="*/ 19 w 21"/>
                <a:gd name="T23" fmla="*/ 9 h 21"/>
                <a:gd name="T24" fmla="*/ 18 w 21"/>
                <a:gd name="T25" fmla="*/ 9 h 21"/>
                <a:gd name="T26" fmla="*/ 18 w 21"/>
                <a:gd name="T27" fmla="*/ 7 h 21"/>
                <a:gd name="T28" fmla="*/ 17 w 21"/>
                <a:gd name="T29" fmla="*/ 5 h 21"/>
                <a:gd name="T30" fmla="*/ 12 w 21"/>
                <a:gd name="T31" fmla="*/ 12 h 21"/>
                <a:gd name="T32" fmla="*/ 12 w 21"/>
                <a:gd name="T33" fmla="*/ 16 h 21"/>
                <a:gd name="T34" fmla="*/ 9 w 21"/>
                <a:gd name="T35" fmla="*/ 19 h 21"/>
                <a:gd name="T36" fmla="*/ 5 w 21"/>
                <a:gd name="T37" fmla="*/ 20 h 21"/>
                <a:gd name="T38" fmla="*/ 2 w 21"/>
                <a:gd name="T39" fmla="*/ 20 h 21"/>
                <a:gd name="T40" fmla="*/ 1 w 21"/>
                <a:gd name="T41" fmla="*/ 21 h 21"/>
                <a:gd name="T42" fmla="*/ 2 w 21"/>
                <a:gd name="T43" fmla="*/ 18 h 21"/>
                <a:gd name="T44" fmla="*/ 1 w 21"/>
                <a:gd name="T45" fmla="*/ 14 h 21"/>
                <a:gd name="T46" fmla="*/ 3 w 21"/>
                <a:gd name="T47" fmla="*/ 13 h 21"/>
                <a:gd name="T48" fmla="*/ 3 w 21"/>
                <a:gd name="T49" fmla="*/ 15 h 21"/>
                <a:gd name="T50" fmla="*/ 4 w 21"/>
                <a:gd name="T51" fmla="*/ 16 h 21"/>
                <a:gd name="T52" fmla="*/ 8 w 21"/>
                <a:gd name="T53" fmla="*/ 10 h 21"/>
                <a:gd name="T54" fmla="*/ 8 w 21"/>
                <a:gd name="T55" fmla="*/ 6 h 21"/>
                <a:gd name="T56" fmla="*/ 11 w 21"/>
                <a:gd name="T57" fmla="*/ 3 h 21"/>
                <a:gd name="T58" fmla="*/ 16 w 21"/>
                <a:gd name="T59" fmla="*/ 2 h 21"/>
                <a:gd name="T60" fmla="*/ 19 w 21"/>
                <a:gd name="T61" fmla="*/ 1 h 21"/>
                <a:gd name="T62" fmla="*/ 20 w 21"/>
                <a:gd name="T63" fmla="*/ 1 h 21"/>
                <a:gd name="T64" fmla="*/ 19 w 21"/>
                <a:gd name="T6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21">
                  <a:moveTo>
                    <a:pt x="11" y="5"/>
                  </a:moveTo>
                  <a:cubicBezTo>
                    <a:pt x="11" y="6"/>
                    <a:pt x="11" y="6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9"/>
                    <a:pt x="11" y="9"/>
                    <a:pt x="11" y="9"/>
                  </a:cubicBezTo>
                  <a:lnTo>
                    <a:pt x="16" y="4"/>
                  </a:lnTo>
                  <a:cubicBezTo>
                    <a:pt x="16" y="4"/>
                    <a:pt x="15" y="4"/>
                    <a:pt x="15" y="4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1" y="5"/>
                    <a:pt x="11" y="5"/>
                  </a:cubicBezTo>
                  <a:close/>
                  <a:moveTo>
                    <a:pt x="9" y="17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2"/>
                  </a:cubicBezTo>
                  <a:lnTo>
                    <a:pt x="5" y="17"/>
                  </a:lnTo>
                  <a:cubicBezTo>
                    <a:pt x="5" y="17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lose/>
                  <a:moveTo>
                    <a:pt x="19" y="3"/>
                  </a:moveTo>
                  <a:cubicBezTo>
                    <a:pt x="19" y="4"/>
                    <a:pt x="20" y="5"/>
                    <a:pt x="20" y="6"/>
                  </a:cubicBezTo>
                  <a:cubicBezTo>
                    <a:pt x="20" y="7"/>
                    <a:pt x="20" y="8"/>
                    <a:pt x="20" y="8"/>
                  </a:cubicBezTo>
                  <a:lnTo>
                    <a:pt x="19" y="9"/>
                  </a:lnTo>
                  <a:cubicBezTo>
                    <a:pt x="19" y="9"/>
                    <a:pt x="19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8"/>
                  </a:cubicBezTo>
                  <a:cubicBezTo>
                    <a:pt x="18" y="8"/>
                    <a:pt x="18" y="8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7" y="5"/>
                    <a:pt x="17" y="5"/>
                  </a:cubicBezTo>
                  <a:lnTo>
                    <a:pt x="11" y="11"/>
                  </a:lnTo>
                  <a:cubicBezTo>
                    <a:pt x="12" y="11"/>
                    <a:pt x="12" y="12"/>
                    <a:pt x="12" y="12"/>
                  </a:cubicBezTo>
                  <a:cubicBezTo>
                    <a:pt x="12" y="13"/>
                    <a:pt x="12" y="13"/>
                    <a:pt x="12" y="14"/>
                  </a:cubicBezTo>
                  <a:cubicBezTo>
                    <a:pt x="12" y="14"/>
                    <a:pt x="12" y="15"/>
                    <a:pt x="12" y="16"/>
                  </a:cubicBezTo>
                  <a:cubicBezTo>
                    <a:pt x="12" y="16"/>
                    <a:pt x="11" y="17"/>
                    <a:pt x="11" y="18"/>
                  </a:cubicBezTo>
                  <a:cubicBezTo>
                    <a:pt x="10" y="18"/>
                    <a:pt x="10" y="19"/>
                    <a:pt x="9" y="19"/>
                  </a:cubicBezTo>
                  <a:cubicBezTo>
                    <a:pt x="9" y="19"/>
                    <a:pt x="8" y="20"/>
                    <a:pt x="7" y="20"/>
                  </a:cubicBezTo>
                  <a:cubicBezTo>
                    <a:pt x="7" y="20"/>
                    <a:pt x="6" y="20"/>
                    <a:pt x="5" y="20"/>
                  </a:cubicBezTo>
                  <a:cubicBezTo>
                    <a:pt x="5" y="20"/>
                    <a:pt x="4" y="19"/>
                    <a:pt x="3" y="19"/>
                  </a:cubicBezTo>
                  <a:lnTo>
                    <a:pt x="2" y="20"/>
                  </a:lnTo>
                  <a:cubicBezTo>
                    <a:pt x="2" y="20"/>
                    <a:pt x="2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lnTo>
                    <a:pt x="0" y="20"/>
                  </a:lnTo>
                  <a:lnTo>
                    <a:pt x="2" y="18"/>
                  </a:lnTo>
                  <a:cubicBezTo>
                    <a:pt x="2" y="17"/>
                    <a:pt x="2" y="17"/>
                    <a:pt x="1" y="16"/>
                  </a:cubicBezTo>
                  <a:cubicBezTo>
                    <a:pt x="1" y="15"/>
                    <a:pt x="1" y="15"/>
                    <a:pt x="1" y="14"/>
                  </a:cubicBezTo>
                  <a:lnTo>
                    <a:pt x="2" y="13"/>
                  </a:ln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3" y="15"/>
                    <a:pt x="3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lnTo>
                    <a:pt x="9" y="11"/>
                  </a:lnTo>
                  <a:cubicBezTo>
                    <a:pt x="9" y="11"/>
                    <a:pt x="9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9" y="5"/>
                    <a:pt x="9" y="4"/>
                  </a:cubicBezTo>
                  <a:cubicBezTo>
                    <a:pt x="10" y="4"/>
                    <a:pt x="11" y="3"/>
                    <a:pt x="11" y="3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4" y="2"/>
                    <a:pt x="15" y="2"/>
                    <a:pt x="16" y="2"/>
                  </a:cubicBezTo>
                  <a:cubicBezTo>
                    <a:pt x="16" y="2"/>
                    <a:pt x="17" y="2"/>
                    <a:pt x="18" y="3"/>
                  </a:cubicBezTo>
                  <a:lnTo>
                    <a:pt x="19" y="1"/>
                  </a:ln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0" y="1"/>
                    <a:pt x="20" y="1"/>
                  </a:cubicBezTo>
                  <a:lnTo>
                    <a:pt x="21" y="1"/>
                  </a:lnTo>
                  <a:lnTo>
                    <a:pt x="19" y="3"/>
                  </a:lnTo>
                  <a:close/>
                </a:path>
              </a:pathLst>
            </a:custGeom>
            <a:solidFill>
              <a:srgbClr val="EC7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36"/>
            <p:cNvSpPr>
              <a:spLocks/>
            </p:cNvSpPr>
            <p:nvPr/>
          </p:nvSpPr>
          <p:spPr bwMode="auto">
            <a:xfrm>
              <a:off x="-1864110" y="1459547"/>
              <a:ext cx="1178165" cy="1068525"/>
            </a:xfrm>
            <a:custGeom>
              <a:avLst/>
              <a:gdLst>
                <a:gd name="T0" fmla="*/ 0 w 150"/>
                <a:gd name="T1" fmla="*/ 60 h 136"/>
                <a:gd name="T2" fmla="*/ 29 w 150"/>
                <a:gd name="T3" fmla="*/ 127 h 136"/>
                <a:gd name="T4" fmla="*/ 90 w 150"/>
                <a:gd name="T5" fmla="*/ 101 h 136"/>
                <a:gd name="T6" fmla="*/ 150 w 150"/>
                <a:gd name="T7" fmla="*/ 75 h 136"/>
                <a:gd name="T8" fmla="*/ 122 w 150"/>
                <a:gd name="T9" fmla="*/ 8 h 136"/>
                <a:gd name="T10" fmla="*/ 61 w 150"/>
                <a:gd name="T11" fmla="*/ 34 h 136"/>
                <a:gd name="T12" fmla="*/ 0 w 150"/>
                <a:gd name="T13" fmla="*/ 6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36">
                  <a:moveTo>
                    <a:pt x="0" y="60"/>
                  </a:moveTo>
                  <a:cubicBezTo>
                    <a:pt x="10" y="82"/>
                    <a:pt x="19" y="105"/>
                    <a:pt x="29" y="127"/>
                  </a:cubicBezTo>
                  <a:cubicBezTo>
                    <a:pt x="56" y="136"/>
                    <a:pt x="73" y="118"/>
                    <a:pt x="90" y="101"/>
                  </a:cubicBezTo>
                  <a:cubicBezTo>
                    <a:pt x="106" y="84"/>
                    <a:pt x="123" y="66"/>
                    <a:pt x="150" y="75"/>
                  </a:cubicBezTo>
                  <a:cubicBezTo>
                    <a:pt x="141" y="53"/>
                    <a:pt x="131" y="31"/>
                    <a:pt x="122" y="8"/>
                  </a:cubicBezTo>
                  <a:cubicBezTo>
                    <a:pt x="94" y="0"/>
                    <a:pt x="78" y="17"/>
                    <a:pt x="61" y="34"/>
                  </a:cubicBezTo>
                  <a:cubicBezTo>
                    <a:pt x="44" y="52"/>
                    <a:pt x="28" y="69"/>
                    <a:pt x="0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37"/>
            <p:cNvSpPr>
              <a:spLocks/>
            </p:cNvSpPr>
            <p:nvPr/>
          </p:nvSpPr>
          <p:spPr bwMode="auto">
            <a:xfrm>
              <a:off x="-1362368" y="1844215"/>
              <a:ext cx="172823" cy="291754"/>
            </a:xfrm>
            <a:custGeom>
              <a:avLst/>
              <a:gdLst>
                <a:gd name="T0" fmla="*/ 14 w 22"/>
                <a:gd name="T1" fmla="*/ 28 h 37"/>
                <a:gd name="T2" fmla="*/ 8 w 22"/>
                <a:gd name="T3" fmla="*/ 31 h 37"/>
                <a:gd name="T4" fmla="*/ 9 w 22"/>
                <a:gd name="T5" fmla="*/ 37 h 37"/>
                <a:gd name="T6" fmla="*/ 15 w 22"/>
                <a:gd name="T7" fmla="*/ 33 h 37"/>
                <a:gd name="T8" fmla="*/ 17 w 22"/>
                <a:gd name="T9" fmla="*/ 37 h 37"/>
                <a:gd name="T10" fmla="*/ 20 w 22"/>
                <a:gd name="T11" fmla="*/ 34 h 37"/>
                <a:gd name="T12" fmla="*/ 18 w 22"/>
                <a:gd name="T13" fmla="*/ 29 h 37"/>
                <a:gd name="T14" fmla="*/ 21 w 22"/>
                <a:gd name="T15" fmla="*/ 16 h 37"/>
                <a:gd name="T16" fmla="*/ 12 w 22"/>
                <a:gd name="T17" fmla="*/ 14 h 37"/>
                <a:gd name="T18" fmla="*/ 7 w 22"/>
                <a:gd name="T19" fmla="*/ 15 h 37"/>
                <a:gd name="T20" fmla="*/ 8 w 22"/>
                <a:gd name="T21" fmla="*/ 9 h 37"/>
                <a:gd name="T22" fmla="*/ 14 w 22"/>
                <a:gd name="T23" fmla="*/ 6 h 37"/>
                <a:gd name="T24" fmla="*/ 13 w 22"/>
                <a:gd name="T25" fmla="*/ 0 h 37"/>
                <a:gd name="T26" fmla="*/ 7 w 22"/>
                <a:gd name="T27" fmla="*/ 4 h 37"/>
                <a:gd name="T28" fmla="*/ 6 w 22"/>
                <a:gd name="T29" fmla="*/ 0 h 37"/>
                <a:gd name="T30" fmla="*/ 3 w 22"/>
                <a:gd name="T31" fmla="*/ 4 h 37"/>
                <a:gd name="T32" fmla="*/ 4 w 22"/>
                <a:gd name="T33" fmla="*/ 8 h 37"/>
                <a:gd name="T34" fmla="*/ 2 w 22"/>
                <a:gd name="T35" fmla="*/ 21 h 37"/>
                <a:gd name="T36" fmla="*/ 11 w 22"/>
                <a:gd name="T37" fmla="*/ 22 h 37"/>
                <a:gd name="T38" fmla="*/ 16 w 22"/>
                <a:gd name="T39" fmla="*/ 22 h 37"/>
                <a:gd name="T40" fmla="*/ 14 w 22"/>
                <a:gd name="T41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7">
                  <a:moveTo>
                    <a:pt x="14" y="28"/>
                  </a:moveTo>
                  <a:cubicBezTo>
                    <a:pt x="12" y="30"/>
                    <a:pt x="9" y="31"/>
                    <a:pt x="8" y="31"/>
                  </a:cubicBezTo>
                  <a:cubicBezTo>
                    <a:pt x="8" y="33"/>
                    <a:pt x="8" y="35"/>
                    <a:pt x="9" y="37"/>
                  </a:cubicBezTo>
                  <a:cubicBezTo>
                    <a:pt x="10" y="37"/>
                    <a:pt x="13" y="35"/>
                    <a:pt x="15" y="33"/>
                  </a:cubicBezTo>
                  <a:cubicBezTo>
                    <a:pt x="16" y="34"/>
                    <a:pt x="16" y="36"/>
                    <a:pt x="17" y="37"/>
                  </a:cubicBezTo>
                  <a:cubicBezTo>
                    <a:pt x="18" y="36"/>
                    <a:pt x="19" y="35"/>
                    <a:pt x="20" y="34"/>
                  </a:cubicBezTo>
                  <a:cubicBezTo>
                    <a:pt x="19" y="32"/>
                    <a:pt x="19" y="31"/>
                    <a:pt x="18" y="29"/>
                  </a:cubicBezTo>
                  <a:cubicBezTo>
                    <a:pt x="22" y="25"/>
                    <a:pt x="22" y="19"/>
                    <a:pt x="21" y="16"/>
                  </a:cubicBezTo>
                  <a:cubicBezTo>
                    <a:pt x="19" y="12"/>
                    <a:pt x="17" y="11"/>
                    <a:pt x="12" y="14"/>
                  </a:cubicBezTo>
                  <a:cubicBezTo>
                    <a:pt x="9" y="16"/>
                    <a:pt x="7" y="16"/>
                    <a:pt x="7" y="15"/>
                  </a:cubicBezTo>
                  <a:cubicBezTo>
                    <a:pt x="6" y="14"/>
                    <a:pt x="6" y="12"/>
                    <a:pt x="8" y="9"/>
                  </a:cubicBezTo>
                  <a:cubicBezTo>
                    <a:pt x="11" y="7"/>
                    <a:pt x="13" y="6"/>
                    <a:pt x="14" y="6"/>
                  </a:cubicBezTo>
                  <a:cubicBezTo>
                    <a:pt x="14" y="4"/>
                    <a:pt x="13" y="2"/>
                    <a:pt x="13" y="0"/>
                  </a:cubicBezTo>
                  <a:cubicBezTo>
                    <a:pt x="11" y="1"/>
                    <a:pt x="10" y="2"/>
                    <a:pt x="7" y="4"/>
                  </a:cubicBezTo>
                  <a:cubicBezTo>
                    <a:pt x="7" y="3"/>
                    <a:pt x="6" y="1"/>
                    <a:pt x="6" y="0"/>
                  </a:cubicBezTo>
                  <a:cubicBezTo>
                    <a:pt x="5" y="1"/>
                    <a:pt x="4" y="3"/>
                    <a:pt x="3" y="4"/>
                  </a:cubicBezTo>
                  <a:cubicBezTo>
                    <a:pt x="3" y="5"/>
                    <a:pt x="4" y="6"/>
                    <a:pt x="4" y="8"/>
                  </a:cubicBezTo>
                  <a:cubicBezTo>
                    <a:pt x="1" y="12"/>
                    <a:pt x="0" y="17"/>
                    <a:pt x="2" y="21"/>
                  </a:cubicBezTo>
                  <a:cubicBezTo>
                    <a:pt x="3" y="25"/>
                    <a:pt x="7" y="24"/>
                    <a:pt x="11" y="22"/>
                  </a:cubicBezTo>
                  <a:cubicBezTo>
                    <a:pt x="14" y="20"/>
                    <a:pt x="15" y="20"/>
                    <a:pt x="16" y="22"/>
                  </a:cubicBezTo>
                  <a:cubicBezTo>
                    <a:pt x="17" y="23"/>
                    <a:pt x="16" y="26"/>
                    <a:pt x="14" y="28"/>
                  </a:cubicBezTo>
                  <a:close/>
                </a:path>
              </a:pathLst>
            </a:custGeom>
            <a:solidFill>
              <a:srgbClr val="94B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38"/>
            <p:cNvSpPr>
              <a:spLocks/>
            </p:cNvSpPr>
            <p:nvPr/>
          </p:nvSpPr>
          <p:spPr bwMode="auto">
            <a:xfrm>
              <a:off x="-1087339" y="1734576"/>
              <a:ext cx="117074" cy="118931"/>
            </a:xfrm>
            <a:custGeom>
              <a:avLst/>
              <a:gdLst>
                <a:gd name="T0" fmla="*/ 10 w 15"/>
                <a:gd name="T1" fmla="*/ 14 h 15"/>
                <a:gd name="T2" fmla="*/ 13 w 15"/>
                <a:gd name="T3" fmla="*/ 6 h 15"/>
                <a:gd name="T4" fmla="*/ 5 w 15"/>
                <a:gd name="T5" fmla="*/ 2 h 15"/>
                <a:gd name="T6" fmla="*/ 1 w 15"/>
                <a:gd name="T7" fmla="*/ 11 h 15"/>
                <a:gd name="T8" fmla="*/ 10 w 15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0" y="14"/>
                  </a:moveTo>
                  <a:cubicBezTo>
                    <a:pt x="13" y="12"/>
                    <a:pt x="15" y="9"/>
                    <a:pt x="13" y="6"/>
                  </a:cubicBezTo>
                  <a:cubicBezTo>
                    <a:pt x="12" y="2"/>
                    <a:pt x="8" y="0"/>
                    <a:pt x="5" y="2"/>
                  </a:cubicBezTo>
                  <a:cubicBezTo>
                    <a:pt x="1" y="3"/>
                    <a:pt x="0" y="7"/>
                    <a:pt x="1" y="11"/>
                  </a:cubicBezTo>
                  <a:cubicBezTo>
                    <a:pt x="3" y="14"/>
                    <a:pt x="6" y="15"/>
                    <a:pt x="10" y="14"/>
                  </a:cubicBezTo>
                  <a:close/>
                </a:path>
              </a:pathLst>
            </a:custGeom>
            <a:solidFill>
              <a:srgbClr val="94B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39"/>
            <p:cNvSpPr>
              <a:spLocks/>
            </p:cNvSpPr>
            <p:nvPr/>
          </p:nvSpPr>
          <p:spPr bwMode="auto">
            <a:xfrm>
              <a:off x="-1574215" y="2128536"/>
              <a:ext cx="117074" cy="117074"/>
            </a:xfrm>
            <a:custGeom>
              <a:avLst/>
              <a:gdLst>
                <a:gd name="T0" fmla="*/ 10 w 15"/>
                <a:gd name="T1" fmla="*/ 14 h 15"/>
                <a:gd name="T2" fmla="*/ 13 w 15"/>
                <a:gd name="T3" fmla="*/ 5 h 15"/>
                <a:gd name="T4" fmla="*/ 5 w 15"/>
                <a:gd name="T5" fmla="*/ 2 h 15"/>
                <a:gd name="T6" fmla="*/ 1 w 15"/>
                <a:gd name="T7" fmla="*/ 10 h 15"/>
                <a:gd name="T8" fmla="*/ 10 w 15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0" y="14"/>
                  </a:moveTo>
                  <a:cubicBezTo>
                    <a:pt x="13" y="12"/>
                    <a:pt x="15" y="8"/>
                    <a:pt x="13" y="5"/>
                  </a:cubicBezTo>
                  <a:cubicBezTo>
                    <a:pt x="12" y="1"/>
                    <a:pt x="8" y="0"/>
                    <a:pt x="5" y="2"/>
                  </a:cubicBezTo>
                  <a:cubicBezTo>
                    <a:pt x="2" y="3"/>
                    <a:pt x="0" y="6"/>
                    <a:pt x="1" y="10"/>
                  </a:cubicBezTo>
                  <a:cubicBezTo>
                    <a:pt x="3" y="13"/>
                    <a:pt x="7" y="15"/>
                    <a:pt x="10" y="14"/>
                  </a:cubicBezTo>
                  <a:close/>
                </a:path>
              </a:pathLst>
            </a:custGeom>
            <a:solidFill>
              <a:srgbClr val="94B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40"/>
            <p:cNvSpPr>
              <a:spLocks noEditPoints="1"/>
            </p:cNvSpPr>
            <p:nvPr/>
          </p:nvSpPr>
          <p:spPr bwMode="auto">
            <a:xfrm>
              <a:off x="-1771195" y="1546887"/>
              <a:ext cx="990477" cy="886411"/>
            </a:xfrm>
            <a:custGeom>
              <a:avLst/>
              <a:gdLst>
                <a:gd name="T0" fmla="*/ 29 w 126"/>
                <a:gd name="T1" fmla="*/ 73 h 113"/>
                <a:gd name="T2" fmla="*/ 41 w 126"/>
                <a:gd name="T3" fmla="*/ 77 h 113"/>
                <a:gd name="T4" fmla="*/ 36 w 126"/>
                <a:gd name="T5" fmla="*/ 91 h 113"/>
                <a:gd name="T6" fmla="*/ 23 w 126"/>
                <a:gd name="T7" fmla="*/ 84 h 113"/>
                <a:gd name="T8" fmla="*/ 29 w 126"/>
                <a:gd name="T9" fmla="*/ 73 h 113"/>
                <a:gd name="T10" fmla="*/ 54 w 126"/>
                <a:gd name="T11" fmla="*/ 35 h 113"/>
                <a:gd name="T12" fmla="*/ 81 w 126"/>
                <a:gd name="T13" fmla="*/ 39 h 113"/>
                <a:gd name="T14" fmla="*/ 72 w 126"/>
                <a:gd name="T15" fmla="*/ 78 h 113"/>
                <a:gd name="T16" fmla="*/ 45 w 126"/>
                <a:gd name="T17" fmla="*/ 74 h 113"/>
                <a:gd name="T18" fmla="*/ 54 w 126"/>
                <a:gd name="T19" fmla="*/ 35 h 113"/>
                <a:gd name="T20" fmla="*/ 90 w 126"/>
                <a:gd name="T21" fmla="*/ 23 h 113"/>
                <a:gd name="T22" fmla="*/ 103 w 126"/>
                <a:gd name="T23" fmla="*/ 29 h 113"/>
                <a:gd name="T24" fmla="*/ 98 w 126"/>
                <a:gd name="T25" fmla="*/ 41 h 113"/>
                <a:gd name="T26" fmla="*/ 86 w 126"/>
                <a:gd name="T27" fmla="*/ 36 h 113"/>
                <a:gd name="T28" fmla="*/ 90 w 126"/>
                <a:gd name="T29" fmla="*/ 23 h 113"/>
                <a:gd name="T30" fmla="*/ 20 w 126"/>
                <a:gd name="T31" fmla="*/ 105 h 113"/>
                <a:gd name="T32" fmla="*/ 30 w 126"/>
                <a:gd name="T33" fmla="*/ 111 h 113"/>
                <a:gd name="T34" fmla="*/ 31 w 126"/>
                <a:gd name="T35" fmla="*/ 112 h 113"/>
                <a:gd name="T36" fmla="*/ 32 w 126"/>
                <a:gd name="T37" fmla="*/ 113 h 113"/>
                <a:gd name="T38" fmla="*/ 33 w 126"/>
                <a:gd name="T39" fmla="*/ 113 h 113"/>
                <a:gd name="T40" fmla="*/ 118 w 126"/>
                <a:gd name="T41" fmla="*/ 57 h 113"/>
                <a:gd name="T42" fmla="*/ 119 w 126"/>
                <a:gd name="T43" fmla="*/ 56 h 113"/>
                <a:gd name="T44" fmla="*/ 119 w 126"/>
                <a:gd name="T45" fmla="*/ 55 h 113"/>
                <a:gd name="T46" fmla="*/ 123 w 126"/>
                <a:gd name="T47" fmla="*/ 49 h 113"/>
                <a:gd name="T48" fmla="*/ 125 w 126"/>
                <a:gd name="T49" fmla="*/ 50 h 113"/>
                <a:gd name="T50" fmla="*/ 126 w 126"/>
                <a:gd name="T51" fmla="*/ 49 h 113"/>
                <a:gd name="T52" fmla="*/ 126 w 126"/>
                <a:gd name="T53" fmla="*/ 48 h 113"/>
                <a:gd name="T54" fmla="*/ 110 w 126"/>
                <a:gd name="T55" fmla="*/ 10 h 113"/>
                <a:gd name="T56" fmla="*/ 108 w 126"/>
                <a:gd name="T57" fmla="*/ 8 h 113"/>
                <a:gd name="T58" fmla="*/ 107 w 126"/>
                <a:gd name="T59" fmla="*/ 8 h 113"/>
                <a:gd name="T60" fmla="*/ 96 w 126"/>
                <a:gd name="T61" fmla="*/ 2 h 113"/>
                <a:gd name="T62" fmla="*/ 94 w 126"/>
                <a:gd name="T63" fmla="*/ 2 h 113"/>
                <a:gd name="T64" fmla="*/ 96 w 126"/>
                <a:gd name="T65" fmla="*/ 1 h 113"/>
                <a:gd name="T66" fmla="*/ 95 w 126"/>
                <a:gd name="T67" fmla="*/ 0 h 113"/>
                <a:gd name="T68" fmla="*/ 94 w 126"/>
                <a:gd name="T69" fmla="*/ 0 h 113"/>
                <a:gd name="T70" fmla="*/ 9 w 126"/>
                <a:gd name="T71" fmla="*/ 56 h 113"/>
                <a:gd name="T72" fmla="*/ 8 w 126"/>
                <a:gd name="T73" fmla="*/ 57 h 113"/>
                <a:gd name="T74" fmla="*/ 8 w 126"/>
                <a:gd name="T75" fmla="*/ 58 h 113"/>
                <a:gd name="T76" fmla="*/ 2 w 126"/>
                <a:gd name="T77" fmla="*/ 64 h 113"/>
                <a:gd name="T78" fmla="*/ 1 w 126"/>
                <a:gd name="T79" fmla="*/ 64 h 113"/>
                <a:gd name="T80" fmla="*/ 1 w 126"/>
                <a:gd name="T81" fmla="*/ 65 h 113"/>
                <a:gd name="T82" fmla="*/ 17 w 126"/>
                <a:gd name="T83" fmla="*/ 103 h 113"/>
                <a:gd name="T84" fmla="*/ 18 w 126"/>
                <a:gd name="T85" fmla="*/ 105 h 113"/>
                <a:gd name="T86" fmla="*/ 20 w 126"/>
                <a:gd name="T87" fmla="*/ 10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6" h="113">
                  <a:moveTo>
                    <a:pt x="29" y="73"/>
                  </a:moveTo>
                  <a:cubicBezTo>
                    <a:pt x="34" y="71"/>
                    <a:pt x="39" y="72"/>
                    <a:pt x="41" y="77"/>
                  </a:cubicBezTo>
                  <a:cubicBezTo>
                    <a:pt x="43" y="82"/>
                    <a:pt x="41" y="88"/>
                    <a:pt x="36" y="91"/>
                  </a:cubicBezTo>
                  <a:cubicBezTo>
                    <a:pt x="31" y="93"/>
                    <a:pt x="25" y="89"/>
                    <a:pt x="23" y="84"/>
                  </a:cubicBezTo>
                  <a:cubicBezTo>
                    <a:pt x="21" y="79"/>
                    <a:pt x="24" y="75"/>
                    <a:pt x="29" y="73"/>
                  </a:cubicBezTo>
                  <a:close/>
                  <a:moveTo>
                    <a:pt x="54" y="35"/>
                  </a:moveTo>
                  <a:cubicBezTo>
                    <a:pt x="64" y="25"/>
                    <a:pt x="76" y="27"/>
                    <a:pt x="81" y="39"/>
                  </a:cubicBezTo>
                  <a:cubicBezTo>
                    <a:pt x="86" y="51"/>
                    <a:pt x="82" y="68"/>
                    <a:pt x="72" y="78"/>
                  </a:cubicBezTo>
                  <a:cubicBezTo>
                    <a:pt x="63" y="89"/>
                    <a:pt x="50" y="86"/>
                    <a:pt x="45" y="74"/>
                  </a:cubicBezTo>
                  <a:cubicBezTo>
                    <a:pt x="40" y="62"/>
                    <a:pt x="45" y="46"/>
                    <a:pt x="54" y="35"/>
                  </a:cubicBezTo>
                  <a:close/>
                  <a:moveTo>
                    <a:pt x="90" y="23"/>
                  </a:moveTo>
                  <a:cubicBezTo>
                    <a:pt x="95" y="21"/>
                    <a:pt x="101" y="24"/>
                    <a:pt x="103" y="29"/>
                  </a:cubicBezTo>
                  <a:cubicBezTo>
                    <a:pt x="106" y="34"/>
                    <a:pt x="103" y="38"/>
                    <a:pt x="98" y="41"/>
                  </a:cubicBezTo>
                  <a:cubicBezTo>
                    <a:pt x="93" y="43"/>
                    <a:pt x="88" y="41"/>
                    <a:pt x="86" y="36"/>
                  </a:cubicBezTo>
                  <a:cubicBezTo>
                    <a:pt x="83" y="31"/>
                    <a:pt x="85" y="25"/>
                    <a:pt x="90" y="23"/>
                  </a:cubicBezTo>
                  <a:close/>
                  <a:moveTo>
                    <a:pt x="20" y="105"/>
                  </a:moveTo>
                  <a:cubicBezTo>
                    <a:pt x="24" y="105"/>
                    <a:pt x="29" y="108"/>
                    <a:pt x="30" y="111"/>
                  </a:cubicBezTo>
                  <a:lnTo>
                    <a:pt x="31" y="112"/>
                  </a:lnTo>
                  <a:cubicBezTo>
                    <a:pt x="31" y="112"/>
                    <a:pt x="31" y="113"/>
                    <a:pt x="32" y="113"/>
                  </a:cubicBezTo>
                  <a:cubicBezTo>
                    <a:pt x="32" y="113"/>
                    <a:pt x="33" y="113"/>
                    <a:pt x="33" y="113"/>
                  </a:cubicBezTo>
                  <a:cubicBezTo>
                    <a:pt x="68" y="110"/>
                    <a:pt x="83" y="61"/>
                    <a:pt x="118" y="57"/>
                  </a:cubicBezTo>
                  <a:cubicBezTo>
                    <a:pt x="119" y="57"/>
                    <a:pt x="119" y="57"/>
                    <a:pt x="119" y="56"/>
                  </a:cubicBezTo>
                  <a:cubicBezTo>
                    <a:pt x="119" y="56"/>
                    <a:pt x="119" y="55"/>
                    <a:pt x="119" y="55"/>
                  </a:cubicBezTo>
                  <a:cubicBezTo>
                    <a:pt x="117" y="52"/>
                    <a:pt x="119" y="49"/>
                    <a:pt x="123" y="49"/>
                  </a:cubicBezTo>
                  <a:cubicBezTo>
                    <a:pt x="124" y="49"/>
                    <a:pt x="124" y="49"/>
                    <a:pt x="125" y="50"/>
                  </a:cubicBezTo>
                  <a:cubicBezTo>
                    <a:pt x="125" y="50"/>
                    <a:pt x="126" y="50"/>
                    <a:pt x="126" y="49"/>
                  </a:cubicBezTo>
                  <a:cubicBezTo>
                    <a:pt x="126" y="49"/>
                    <a:pt x="126" y="49"/>
                    <a:pt x="126" y="48"/>
                  </a:cubicBezTo>
                  <a:cubicBezTo>
                    <a:pt x="121" y="35"/>
                    <a:pt x="115" y="23"/>
                    <a:pt x="110" y="10"/>
                  </a:cubicBezTo>
                  <a:cubicBezTo>
                    <a:pt x="109" y="9"/>
                    <a:pt x="109" y="9"/>
                    <a:pt x="108" y="8"/>
                  </a:cubicBezTo>
                  <a:cubicBezTo>
                    <a:pt x="108" y="8"/>
                    <a:pt x="107" y="8"/>
                    <a:pt x="107" y="8"/>
                  </a:cubicBezTo>
                  <a:cubicBezTo>
                    <a:pt x="103" y="8"/>
                    <a:pt x="98" y="5"/>
                    <a:pt x="96" y="2"/>
                  </a:cubicBezTo>
                  <a:cubicBezTo>
                    <a:pt x="96" y="2"/>
                    <a:pt x="95" y="2"/>
                    <a:pt x="94" y="2"/>
                  </a:cubicBezTo>
                  <a:cubicBezTo>
                    <a:pt x="95" y="2"/>
                    <a:pt x="95" y="1"/>
                    <a:pt x="96" y="1"/>
                  </a:cubicBezTo>
                  <a:cubicBezTo>
                    <a:pt x="96" y="1"/>
                    <a:pt x="96" y="0"/>
                    <a:pt x="95" y="0"/>
                  </a:cubicBezTo>
                  <a:cubicBezTo>
                    <a:pt x="95" y="0"/>
                    <a:pt x="94" y="0"/>
                    <a:pt x="94" y="0"/>
                  </a:cubicBezTo>
                  <a:cubicBezTo>
                    <a:pt x="59" y="3"/>
                    <a:pt x="43" y="52"/>
                    <a:pt x="9" y="56"/>
                  </a:cubicBezTo>
                  <a:cubicBezTo>
                    <a:pt x="8" y="56"/>
                    <a:pt x="8" y="56"/>
                    <a:pt x="8" y="57"/>
                  </a:cubicBezTo>
                  <a:cubicBezTo>
                    <a:pt x="7" y="57"/>
                    <a:pt x="8" y="58"/>
                    <a:pt x="8" y="58"/>
                  </a:cubicBezTo>
                  <a:cubicBezTo>
                    <a:pt x="9" y="62"/>
                    <a:pt x="7" y="65"/>
                    <a:pt x="2" y="64"/>
                  </a:cubicBezTo>
                  <a:cubicBezTo>
                    <a:pt x="2" y="64"/>
                    <a:pt x="1" y="64"/>
                    <a:pt x="1" y="64"/>
                  </a:cubicBezTo>
                  <a:cubicBezTo>
                    <a:pt x="0" y="64"/>
                    <a:pt x="0" y="64"/>
                    <a:pt x="1" y="65"/>
                  </a:cubicBezTo>
                  <a:cubicBezTo>
                    <a:pt x="6" y="78"/>
                    <a:pt x="12" y="91"/>
                    <a:pt x="17" y="103"/>
                  </a:cubicBezTo>
                  <a:cubicBezTo>
                    <a:pt x="17" y="104"/>
                    <a:pt x="18" y="104"/>
                    <a:pt x="18" y="105"/>
                  </a:cubicBezTo>
                  <a:cubicBezTo>
                    <a:pt x="19" y="105"/>
                    <a:pt x="20" y="105"/>
                    <a:pt x="20" y="105"/>
                  </a:cubicBezTo>
                  <a:close/>
                </a:path>
              </a:pathLst>
            </a:custGeom>
            <a:solidFill>
              <a:srgbClr val="49B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41"/>
            <p:cNvSpPr>
              <a:spLocks noEditPoints="1"/>
            </p:cNvSpPr>
            <p:nvPr/>
          </p:nvSpPr>
          <p:spPr bwMode="auto">
            <a:xfrm>
              <a:off x="-1761904" y="1719710"/>
              <a:ext cx="949594" cy="321487"/>
            </a:xfrm>
            <a:custGeom>
              <a:avLst/>
              <a:gdLst>
                <a:gd name="T0" fmla="*/ 114 w 121"/>
                <a:gd name="T1" fmla="*/ 41 h 41"/>
                <a:gd name="T2" fmla="*/ 113 w 121"/>
                <a:gd name="T3" fmla="*/ 36 h 41"/>
                <a:gd name="T4" fmla="*/ 117 w 121"/>
                <a:gd name="T5" fmla="*/ 35 h 41"/>
                <a:gd name="T6" fmla="*/ 118 w 121"/>
                <a:gd name="T7" fmla="*/ 34 h 41"/>
                <a:gd name="T8" fmla="*/ 118 w 121"/>
                <a:gd name="T9" fmla="*/ 33 h 41"/>
                <a:gd name="T10" fmla="*/ 118 w 121"/>
                <a:gd name="T11" fmla="*/ 30 h 41"/>
                <a:gd name="T12" fmla="*/ 121 w 121"/>
                <a:gd name="T13" fmla="*/ 40 h 41"/>
                <a:gd name="T14" fmla="*/ 117 w 121"/>
                <a:gd name="T15" fmla="*/ 40 h 41"/>
                <a:gd name="T16" fmla="*/ 117 w 121"/>
                <a:gd name="T17" fmla="*/ 40 h 41"/>
                <a:gd name="T18" fmla="*/ 116 w 121"/>
                <a:gd name="T19" fmla="*/ 40 h 41"/>
                <a:gd name="T20" fmla="*/ 116 w 121"/>
                <a:gd name="T21" fmla="*/ 40 h 41"/>
                <a:gd name="T22" fmla="*/ 115 w 121"/>
                <a:gd name="T23" fmla="*/ 40 h 41"/>
                <a:gd name="T24" fmla="*/ 115 w 121"/>
                <a:gd name="T25" fmla="*/ 40 h 41"/>
                <a:gd name="T26" fmla="*/ 115 w 121"/>
                <a:gd name="T27" fmla="*/ 40 h 41"/>
                <a:gd name="T28" fmla="*/ 115 w 121"/>
                <a:gd name="T29" fmla="*/ 40 h 41"/>
                <a:gd name="T30" fmla="*/ 114 w 121"/>
                <a:gd name="T31" fmla="*/ 41 h 41"/>
                <a:gd name="T32" fmla="*/ 114 w 121"/>
                <a:gd name="T33" fmla="*/ 41 h 41"/>
                <a:gd name="T34" fmla="*/ 114 w 121"/>
                <a:gd name="T35" fmla="*/ 41 h 41"/>
                <a:gd name="T36" fmla="*/ 114 w 121"/>
                <a:gd name="T37" fmla="*/ 41 h 41"/>
                <a:gd name="T38" fmla="*/ 114 w 121"/>
                <a:gd name="T39" fmla="*/ 41 h 41"/>
                <a:gd name="T40" fmla="*/ 0 w 121"/>
                <a:gd name="T41" fmla="*/ 39 h 41"/>
                <a:gd name="T42" fmla="*/ 0 w 121"/>
                <a:gd name="T43" fmla="*/ 39 h 41"/>
                <a:gd name="T44" fmla="*/ 7 w 121"/>
                <a:gd name="T45" fmla="*/ 38 h 41"/>
                <a:gd name="T46" fmla="*/ 7 w 121"/>
                <a:gd name="T47" fmla="*/ 39 h 41"/>
                <a:gd name="T48" fmla="*/ 0 w 121"/>
                <a:gd name="T49" fmla="*/ 39 h 41"/>
                <a:gd name="T50" fmla="*/ 51 w 121"/>
                <a:gd name="T51" fmla="*/ 16 h 41"/>
                <a:gd name="T52" fmla="*/ 53 w 121"/>
                <a:gd name="T53" fmla="*/ 13 h 41"/>
                <a:gd name="T54" fmla="*/ 66 w 121"/>
                <a:gd name="T55" fmla="*/ 7 h 41"/>
                <a:gd name="T56" fmla="*/ 68 w 121"/>
                <a:gd name="T57" fmla="*/ 7 h 41"/>
                <a:gd name="T58" fmla="*/ 51 w 121"/>
                <a:gd name="T59" fmla="*/ 16 h 41"/>
                <a:gd name="T60" fmla="*/ 102 w 121"/>
                <a:gd name="T61" fmla="*/ 6 h 41"/>
                <a:gd name="T62" fmla="*/ 95 w 121"/>
                <a:gd name="T63" fmla="*/ 4 h 41"/>
                <a:gd name="T64" fmla="*/ 93 w 121"/>
                <a:gd name="T65" fmla="*/ 3 h 41"/>
                <a:gd name="T66" fmla="*/ 93 w 121"/>
                <a:gd name="T67" fmla="*/ 3 h 41"/>
                <a:gd name="T68" fmla="*/ 86 w 121"/>
                <a:gd name="T69" fmla="*/ 3 h 41"/>
                <a:gd name="T70" fmla="*/ 89 w 121"/>
                <a:gd name="T71" fmla="*/ 1 h 41"/>
                <a:gd name="T72" fmla="*/ 92 w 121"/>
                <a:gd name="T73" fmla="*/ 0 h 41"/>
                <a:gd name="T74" fmla="*/ 102 w 121"/>
                <a:gd name="T75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41">
                  <a:moveTo>
                    <a:pt x="114" y="41"/>
                  </a:moveTo>
                  <a:cubicBezTo>
                    <a:pt x="114" y="39"/>
                    <a:pt x="113" y="37"/>
                    <a:pt x="113" y="36"/>
                  </a:cubicBezTo>
                  <a:cubicBezTo>
                    <a:pt x="114" y="36"/>
                    <a:pt x="116" y="35"/>
                    <a:pt x="117" y="35"/>
                  </a:cubicBezTo>
                  <a:cubicBezTo>
                    <a:pt x="118" y="35"/>
                    <a:pt x="118" y="35"/>
                    <a:pt x="118" y="34"/>
                  </a:cubicBezTo>
                  <a:cubicBezTo>
                    <a:pt x="118" y="34"/>
                    <a:pt x="118" y="33"/>
                    <a:pt x="118" y="33"/>
                  </a:cubicBezTo>
                  <a:cubicBezTo>
                    <a:pt x="117" y="32"/>
                    <a:pt x="117" y="31"/>
                    <a:pt x="118" y="30"/>
                  </a:cubicBezTo>
                  <a:cubicBezTo>
                    <a:pt x="119" y="33"/>
                    <a:pt x="120" y="36"/>
                    <a:pt x="121" y="40"/>
                  </a:cubicBezTo>
                  <a:cubicBezTo>
                    <a:pt x="120" y="40"/>
                    <a:pt x="119" y="40"/>
                    <a:pt x="117" y="40"/>
                  </a:cubicBezTo>
                  <a:lnTo>
                    <a:pt x="117" y="40"/>
                  </a:lnTo>
                  <a:cubicBezTo>
                    <a:pt x="117" y="40"/>
                    <a:pt x="117" y="40"/>
                    <a:pt x="116" y="40"/>
                  </a:cubicBezTo>
                  <a:lnTo>
                    <a:pt x="116" y="40"/>
                  </a:lnTo>
                  <a:cubicBezTo>
                    <a:pt x="116" y="40"/>
                    <a:pt x="116" y="40"/>
                    <a:pt x="115" y="40"/>
                  </a:cubicBezTo>
                  <a:lnTo>
                    <a:pt x="115" y="40"/>
                  </a:lnTo>
                  <a:lnTo>
                    <a:pt x="115" y="40"/>
                  </a:lnTo>
                  <a:lnTo>
                    <a:pt x="115" y="40"/>
                  </a:lnTo>
                  <a:cubicBezTo>
                    <a:pt x="115" y="41"/>
                    <a:pt x="115" y="41"/>
                    <a:pt x="114" y="41"/>
                  </a:cubicBezTo>
                  <a:lnTo>
                    <a:pt x="114" y="41"/>
                  </a:lnTo>
                  <a:lnTo>
                    <a:pt x="114" y="41"/>
                  </a:lnTo>
                  <a:lnTo>
                    <a:pt x="114" y="41"/>
                  </a:lnTo>
                  <a:lnTo>
                    <a:pt x="114" y="41"/>
                  </a:lnTo>
                  <a:close/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2" y="39"/>
                    <a:pt x="5" y="39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5" y="39"/>
                    <a:pt x="2" y="39"/>
                    <a:pt x="0" y="39"/>
                  </a:cubicBezTo>
                  <a:close/>
                  <a:moveTo>
                    <a:pt x="51" y="16"/>
                  </a:moveTo>
                  <a:cubicBezTo>
                    <a:pt x="51" y="15"/>
                    <a:pt x="52" y="14"/>
                    <a:pt x="53" y="13"/>
                  </a:cubicBezTo>
                  <a:cubicBezTo>
                    <a:pt x="57" y="9"/>
                    <a:pt x="62" y="7"/>
                    <a:pt x="66" y="7"/>
                  </a:cubicBezTo>
                  <a:cubicBezTo>
                    <a:pt x="67" y="7"/>
                    <a:pt x="67" y="7"/>
                    <a:pt x="68" y="7"/>
                  </a:cubicBezTo>
                  <a:cubicBezTo>
                    <a:pt x="62" y="9"/>
                    <a:pt x="56" y="12"/>
                    <a:pt x="51" y="16"/>
                  </a:cubicBezTo>
                  <a:close/>
                  <a:moveTo>
                    <a:pt x="102" y="6"/>
                  </a:moveTo>
                  <a:cubicBezTo>
                    <a:pt x="100" y="5"/>
                    <a:pt x="98" y="4"/>
                    <a:pt x="95" y="4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1" y="3"/>
                    <a:pt x="89" y="3"/>
                    <a:pt x="86" y="3"/>
                  </a:cubicBezTo>
                  <a:cubicBezTo>
                    <a:pt x="87" y="2"/>
                    <a:pt x="88" y="1"/>
                    <a:pt x="89" y="1"/>
                  </a:cubicBezTo>
                  <a:cubicBezTo>
                    <a:pt x="90" y="0"/>
                    <a:pt x="91" y="0"/>
                    <a:pt x="92" y="0"/>
                  </a:cubicBezTo>
                  <a:cubicBezTo>
                    <a:pt x="96" y="0"/>
                    <a:pt x="100" y="2"/>
                    <a:pt x="102" y="6"/>
                  </a:cubicBezTo>
                  <a:close/>
                </a:path>
              </a:pathLst>
            </a:custGeom>
            <a:solidFill>
              <a:srgbClr val="49B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42"/>
            <p:cNvSpPr>
              <a:spLocks/>
            </p:cNvSpPr>
            <p:nvPr/>
          </p:nvSpPr>
          <p:spPr bwMode="auto">
            <a:xfrm>
              <a:off x="-1031590" y="1742009"/>
              <a:ext cx="14866" cy="9292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4A8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43"/>
            <p:cNvSpPr>
              <a:spLocks/>
            </p:cNvSpPr>
            <p:nvPr/>
          </p:nvSpPr>
          <p:spPr bwMode="auto">
            <a:xfrm>
              <a:off x="-1708013" y="1649094"/>
              <a:ext cx="871545" cy="377236"/>
            </a:xfrm>
            <a:custGeom>
              <a:avLst/>
              <a:gdLst>
                <a:gd name="T0" fmla="*/ 0 w 111"/>
                <a:gd name="T1" fmla="*/ 48 h 48"/>
                <a:gd name="T2" fmla="*/ 0 w 111"/>
                <a:gd name="T3" fmla="*/ 47 h 48"/>
                <a:gd name="T4" fmla="*/ 37 w 111"/>
                <a:gd name="T5" fmla="*/ 24 h 48"/>
                <a:gd name="T6" fmla="*/ 82 w 111"/>
                <a:gd name="T7" fmla="*/ 0 h 48"/>
                <a:gd name="T8" fmla="*/ 100 w 111"/>
                <a:gd name="T9" fmla="*/ 4 h 48"/>
                <a:gd name="T10" fmla="*/ 111 w 111"/>
                <a:gd name="T11" fmla="*/ 39 h 48"/>
                <a:gd name="T12" fmla="*/ 111 w 111"/>
                <a:gd name="T13" fmla="*/ 42 h 48"/>
                <a:gd name="T14" fmla="*/ 111 w 111"/>
                <a:gd name="T15" fmla="*/ 43 h 48"/>
                <a:gd name="T16" fmla="*/ 110 w 111"/>
                <a:gd name="T17" fmla="*/ 44 h 48"/>
                <a:gd name="T18" fmla="*/ 106 w 111"/>
                <a:gd name="T19" fmla="*/ 45 h 48"/>
                <a:gd name="T20" fmla="*/ 101 w 111"/>
                <a:gd name="T21" fmla="*/ 18 h 48"/>
                <a:gd name="T22" fmla="*/ 95 w 111"/>
                <a:gd name="T23" fmla="*/ 15 h 48"/>
                <a:gd name="T24" fmla="*/ 85 w 111"/>
                <a:gd name="T25" fmla="*/ 9 h 48"/>
                <a:gd name="T26" fmla="*/ 82 w 111"/>
                <a:gd name="T27" fmla="*/ 10 h 48"/>
                <a:gd name="T28" fmla="*/ 79 w 111"/>
                <a:gd name="T29" fmla="*/ 12 h 48"/>
                <a:gd name="T30" fmla="*/ 79 w 111"/>
                <a:gd name="T31" fmla="*/ 12 h 48"/>
                <a:gd name="T32" fmla="*/ 61 w 111"/>
                <a:gd name="T33" fmla="*/ 16 h 48"/>
                <a:gd name="T34" fmla="*/ 59 w 111"/>
                <a:gd name="T35" fmla="*/ 16 h 48"/>
                <a:gd name="T36" fmla="*/ 46 w 111"/>
                <a:gd name="T37" fmla="*/ 22 h 48"/>
                <a:gd name="T38" fmla="*/ 44 w 111"/>
                <a:gd name="T39" fmla="*/ 25 h 48"/>
                <a:gd name="T40" fmla="*/ 36 w 111"/>
                <a:gd name="T41" fmla="*/ 30 h 48"/>
                <a:gd name="T42" fmla="*/ 0 w 111"/>
                <a:gd name="T4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1" h="48">
                  <a:moveTo>
                    <a:pt x="0" y="48"/>
                  </a:moveTo>
                  <a:cubicBezTo>
                    <a:pt x="0" y="48"/>
                    <a:pt x="0" y="48"/>
                    <a:pt x="0" y="47"/>
                  </a:cubicBezTo>
                  <a:cubicBezTo>
                    <a:pt x="14" y="44"/>
                    <a:pt x="25" y="34"/>
                    <a:pt x="37" y="24"/>
                  </a:cubicBezTo>
                  <a:cubicBezTo>
                    <a:pt x="50" y="12"/>
                    <a:pt x="64" y="0"/>
                    <a:pt x="82" y="0"/>
                  </a:cubicBezTo>
                  <a:cubicBezTo>
                    <a:pt x="87" y="0"/>
                    <a:pt x="93" y="1"/>
                    <a:pt x="100" y="4"/>
                  </a:cubicBezTo>
                  <a:cubicBezTo>
                    <a:pt x="103" y="16"/>
                    <a:pt x="107" y="27"/>
                    <a:pt x="111" y="39"/>
                  </a:cubicBezTo>
                  <a:cubicBezTo>
                    <a:pt x="110" y="40"/>
                    <a:pt x="110" y="41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1" y="44"/>
                    <a:pt x="111" y="44"/>
                    <a:pt x="110" y="44"/>
                  </a:cubicBezTo>
                  <a:cubicBezTo>
                    <a:pt x="109" y="44"/>
                    <a:pt x="107" y="45"/>
                    <a:pt x="106" y="45"/>
                  </a:cubicBezTo>
                  <a:cubicBezTo>
                    <a:pt x="104" y="36"/>
                    <a:pt x="103" y="27"/>
                    <a:pt x="101" y="18"/>
                  </a:cubicBezTo>
                  <a:cubicBezTo>
                    <a:pt x="99" y="17"/>
                    <a:pt x="97" y="16"/>
                    <a:pt x="95" y="15"/>
                  </a:cubicBezTo>
                  <a:cubicBezTo>
                    <a:pt x="93" y="11"/>
                    <a:pt x="89" y="9"/>
                    <a:pt x="85" y="9"/>
                  </a:cubicBezTo>
                  <a:cubicBezTo>
                    <a:pt x="84" y="9"/>
                    <a:pt x="83" y="9"/>
                    <a:pt x="82" y="10"/>
                  </a:cubicBezTo>
                  <a:cubicBezTo>
                    <a:pt x="81" y="10"/>
                    <a:pt x="80" y="11"/>
                    <a:pt x="79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3" y="12"/>
                    <a:pt x="67" y="13"/>
                    <a:pt x="61" y="16"/>
                  </a:cubicBezTo>
                  <a:cubicBezTo>
                    <a:pt x="60" y="16"/>
                    <a:pt x="60" y="16"/>
                    <a:pt x="59" y="16"/>
                  </a:cubicBezTo>
                  <a:cubicBezTo>
                    <a:pt x="55" y="16"/>
                    <a:pt x="50" y="18"/>
                    <a:pt x="46" y="22"/>
                  </a:cubicBezTo>
                  <a:cubicBezTo>
                    <a:pt x="45" y="23"/>
                    <a:pt x="44" y="24"/>
                    <a:pt x="44" y="25"/>
                  </a:cubicBezTo>
                  <a:cubicBezTo>
                    <a:pt x="41" y="27"/>
                    <a:pt x="39" y="28"/>
                    <a:pt x="36" y="30"/>
                  </a:cubicBezTo>
                  <a:cubicBezTo>
                    <a:pt x="24" y="38"/>
                    <a:pt x="13" y="46"/>
                    <a:pt x="0" y="48"/>
                  </a:cubicBezTo>
                  <a:close/>
                </a:path>
              </a:pathLst>
            </a:custGeom>
            <a:solidFill>
              <a:srgbClr val="3A77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44"/>
            <p:cNvSpPr>
              <a:spLocks/>
            </p:cNvSpPr>
            <p:nvPr/>
          </p:nvSpPr>
          <p:spPr bwMode="auto">
            <a:xfrm>
              <a:off x="-1934726" y="1671394"/>
              <a:ext cx="1122416" cy="983043"/>
            </a:xfrm>
            <a:custGeom>
              <a:avLst/>
              <a:gdLst>
                <a:gd name="T0" fmla="*/ 0 w 143"/>
                <a:gd name="T1" fmla="*/ 39 h 125"/>
                <a:gd name="T2" fmla="*/ 13 w 143"/>
                <a:gd name="T3" fmla="*/ 111 h 125"/>
                <a:gd name="T4" fmla="*/ 78 w 143"/>
                <a:gd name="T5" fmla="*/ 98 h 125"/>
                <a:gd name="T6" fmla="*/ 143 w 143"/>
                <a:gd name="T7" fmla="*/ 86 h 125"/>
                <a:gd name="T8" fmla="*/ 130 w 143"/>
                <a:gd name="T9" fmla="*/ 15 h 125"/>
                <a:gd name="T10" fmla="*/ 65 w 143"/>
                <a:gd name="T11" fmla="*/ 27 h 125"/>
                <a:gd name="T12" fmla="*/ 0 w 143"/>
                <a:gd name="T13" fmla="*/ 3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25">
                  <a:moveTo>
                    <a:pt x="0" y="39"/>
                  </a:moveTo>
                  <a:cubicBezTo>
                    <a:pt x="5" y="63"/>
                    <a:pt x="9" y="87"/>
                    <a:pt x="13" y="111"/>
                  </a:cubicBezTo>
                  <a:cubicBezTo>
                    <a:pt x="39" y="125"/>
                    <a:pt x="58" y="112"/>
                    <a:pt x="78" y="98"/>
                  </a:cubicBezTo>
                  <a:cubicBezTo>
                    <a:pt x="98" y="85"/>
                    <a:pt x="118" y="72"/>
                    <a:pt x="143" y="86"/>
                  </a:cubicBezTo>
                  <a:cubicBezTo>
                    <a:pt x="139" y="63"/>
                    <a:pt x="135" y="39"/>
                    <a:pt x="130" y="15"/>
                  </a:cubicBezTo>
                  <a:cubicBezTo>
                    <a:pt x="105" y="0"/>
                    <a:pt x="85" y="14"/>
                    <a:pt x="65" y="27"/>
                  </a:cubicBezTo>
                  <a:cubicBezTo>
                    <a:pt x="45" y="40"/>
                    <a:pt x="25" y="54"/>
                    <a:pt x="0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45"/>
            <p:cNvSpPr>
              <a:spLocks/>
            </p:cNvSpPr>
            <p:nvPr/>
          </p:nvSpPr>
          <p:spPr bwMode="auto">
            <a:xfrm>
              <a:off x="-1457142" y="2017038"/>
              <a:ext cx="165390" cy="299187"/>
            </a:xfrm>
            <a:custGeom>
              <a:avLst/>
              <a:gdLst>
                <a:gd name="T0" fmla="*/ 11 w 21"/>
                <a:gd name="T1" fmla="*/ 28 h 38"/>
                <a:gd name="T2" fmla="*/ 4 w 21"/>
                <a:gd name="T3" fmla="*/ 31 h 38"/>
                <a:gd name="T4" fmla="*/ 4 w 21"/>
                <a:gd name="T5" fmla="*/ 36 h 38"/>
                <a:gd name="T6" fmla="*/ 11 w 21"/>
                <a:gd name="T7" fmla="*/ 34 h 38"/>
                <a:gd name="T8" fmla="*/ 12 w 21"/>
                <a:gd name="T9" fmla="*/ 38 h 38"/>
                <a:gd name="T10" fmla="*/ 16 w 21"/>
                <a:gd name="T11" fmla="*/ 35 h 38"/>
                <a:gd name="T12" fmla="*/ 15 w 21"/>
                <a:gd name="T13" fmla="*/ 31 h 38"/>
                <a:gd name="T14" fmla="*/ 21 w 21"/>
                <a:gd name="T15" fmla="*/ 18 h 38"/>
                <a:gd name="T16" fmla="*/ 12 w 21"/>
                <a:gd name="T17" fmla="*/ 14 h 38"/>
                <a:gd name="T18" fmla="*/ 7 w 21"/>
                <a:gd name="T19" fmla="*/ 14 h 38"/>
                <a:gd name="T20" fmla="*/ 10 w 21"/>
                <a:gd name="T21" fmla="*/ 9 h 38"/>
                <a:gd name="T22" fmla="*/ 16 w 21"/>
                <a:gd name="T23" fmla="*/ 7 h 38"/>
                <a:gd name="T24" fmla="*/ 16 w 21"/>
                <a:gd name="T25" fmla="*/ 1 h 38"/>
                <a:gd name="T26" fmla="*/ 10 w 21"/>
                <a:gd name="T27" fmla="*/ 4 h 38"/>
                <a:gd name="T28" fmla="*/ 9 w 21"/>
                <a:gd name="T29" fmla="*/ 0 h 38"/>
                <a:gd name="T30" fmla="*/ 6 w 21"/>
                <a:gd name="T31" fmla="*/ 2 h 38"/>
                <a:gd name="T32" fmla="*/ 6 w 21"/>
                <a:gd name="T33" fmla="*/ 6 h 38"/>
                <a:gd name="T34" fmla="*/ 1 w 21"/>
                <a:gd name="T35" fmla="*/ 19 h 38"/>
                <a:gd name="T36" fmla="*/ 10 w 21"/>
                <a:gd name="T37" fmla="*/ 22 h 38"/>
                <a:gd name="T38" fmla="*/ 15 w 21"/>
                <a:gd name="T39" fmla="*/ 23 h 38"/>
                <a:gd name="T40" fmla="*/ 11 w 21"/>
                <a:gd name="T41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38">
                  <a:moveTo>
                    <a:pt x="11" y="28"/>
                  </a:moveTo>
                  <a:cubicBezTo>
                    <a:pt x="9" y="30"/>
                    <a:pt x="6" y="30"/>
                    <a:pt x="4" y="31"/>
                  </a:cubicBezTo>
                  <a:cubicBezTo>
                    <a:pt x="4" y="32"/>
                    <a:pt x="4" y="34"/>
                    <a:pt x="4" y="36"/>
                  </a:cubicBezTo>
                  <a:cubicBezTo>
                    <a:pt x="6" y="36"/>
                    <a:pt x="8" y="35"/>
                    <a:pt x="11" y="34"/>
                  </a:cubicBezTo>
                  <a:cubicBezTo>
                    <a:pt x="11" y="35"/>
                    <a:pt x="12" y="37"/>
                    <a:pt x="12" y="38"/>
                  </a:cubicBezTo>
                  <a:cubicBezTo>
                    <a:pt x="13" y="37"/>
                    <a:pt x="15" y="36"/>
                    <a:pt x="16" y="35"/>
                  </a:cubicBezTo>
                  <a:cubicBezTo>
                    <a:pt x="16" y="34"/>
                    <a:pt x="15" y="32"/>
                    <a:pt x="15" y="31"/>
                  </a:cubicBezTo>
                  <a:cubicBezTo>
                    <a:pt x="19" y="27"/>
                    <a:pt x="21" y="22"/>
                    <a:pt x="21" y="18"/>
                  </a:cubicBezTo>
                  <a:cubicBezTo>
                    <a:pt x="20" y="14"/>
                    <a:pt x="18" y="13"/>
                    <a:pt x="12" y="14"/>
                  </a:cubicBezTo>
                  <a:cubicBezTo>
                    <a:pt x="9" y="15"/>
                    <a:pt x="7" y="15"/>
                    <a:pt x="7" y="14"/>
                  </a:cubicBezTo>
                  <a:cubicBezTo>
                    <a:pt x="7" y="13"/>
                    <a:pt x="7" y="11"/>
                    <a:pt x="10" y="9"/>
                  </a:cubicBezTo>
                  <a:cubicBezTo>
                    <a:pt x="13" y="7"/>
                    <a:pt x="15" y="7"/>
                    <a:pt x="16" y="7"/>
                  </a:cubicBezTo>
                  <a:cubicBezTo>
                    <a:pt x="16" y="5"/>
                    <a:pt x="16" y="3"/>
                    <a:pt x="16" y="1"/>
                  </a:cubicBezTo>
                  <a:cubicBezTo>
                    <a:pt x="15" y="1"/>
                    <a:pt x="13" y="2"/>
                    <a:pt x="10" y="4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6" y="4"/>
                    <a:pt x="6" y="5"/>
                    <a:pt x="6" y="6"/>
                  </a:cubicBezTo>
                  <a:cubicBezTo>
                    <a:pt x="2" y="10"/>
                    <a:pt x="0" y="15"/>
                    <a:pt x="1" y="19"/>
                  </a:cubicBezTo>
                  <a:cubicBezTo>
                    <a:pt x="2" y="23"/>
                    <a:pt x="5" y="23"/>
                    <a:pt x="10" y="22"/>
                  </a:cubicBezTo>
                  <a:cubicBezTo>
                    <a:pt x="13" y="21"/>
                    <a:pt x="14" y="21"/>
                    <a:pt x="15" y="23"/>
                  </a:cubicBezTo>
                  <a:cubicBezTo>
                    <a:pt x="15" y="24"/>
                    <a:pt x="14" y="27"/>
                    <a:pt x="11" y="28"/>
                  </a:cubicBezTo>
                  <a:close/>
                </a:path>
              </a:pathLst>
            </a:custGeom>
            <a:solidFill>
              <a:srgbClr val="94B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46"/>
            <p:cNvSpPr>
              <a:spLocks/>
            </p:cNvSpPr>
            <p:nvPr/>
          </p:nvSpPr>
          <p:spPr bwMode="auto">
            <a:xfrm>
              <a:off x="-1150521" y="1970580"/>
              <a:ext cx="109641" cy="109640"/>
            </a:xfrm>
            <a:custGeom>
              <a:avLst/>
              <a:gdLst>
                <a:gd name="T0" fmla="*/ 8 w 14"/>
                <a:gd name="T1" fmla="*/ 13 h 14"/>
                <a:gd name="T2" fmla="*/ 14 w 14"/>
                <a:gd name="T3" fmla="*/ 6 h 14"/>
                <a:gd name="T4" fmla="*/ 6 w 14"/>
                <a:gd name="T5" fmla="*/ 1 h 14"/>
                <a:gd name="T6" fmla="*/ 1 w 14"/>
                <a:gd name="T7" fmla="*/ 9 h 14"/>
                <a:gd name="T8" fmla="*/ 8 w 14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3"/>
                  </a:moveTo>
                  <a:cubicBezTo>
                    <a:pt x="12" y="13"/>
                    <a:pt x="14" y="10"/>
                    <a:pt x="14" y="6"/>
                  </a:cubicBezTo>
                  <a:cubicBezTo>
                    <a:pt x="13" y="3"/>
                    <a:pt x="10" y="0"/>
                    <a:pt x="6" y="1"/>
                  </a:cubicBezTo>
                  <a:cubicBezTo>
                    <a:pt x="3" y="1"/>
                    <a:pt x="0" y="5"/>
                    <a:pt x="1" y="9"/>
                  </a:cubicBezTo>
                  <a:cubicBezTo>
                    <a:pt x="2" y="12"/>
                    <a:pt x="5" y="14"/>
                    <a:pt x="8" y="13"/>
                  </a:cubicBezTo>
                  <a:close/>
                </a:path>
              </a:pathLst>
            </a:custGeom>
            <a:solidFill>
              <a:srgbClr val="94B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47"/>
            <p:cNvSpPr>
              <a:spLocks/>
            </p:cNvSpPr>
            <p:nvPr/>
          </p:nvSpPr>
          <p:spPr bwMode="auto">
            <a:xfrm>
              <a:off x="-1708013" y="2245609"/>
              <a:ext cx="109641" cy="109640"/>
            </a:xfrm>
            <a:custGeom>
              <a:avLst/>
              <a:gdLst>
                <a:gd name="T0" fmla="*/ 8 w 14"/>
                <a:gd name="T1" fmla="*/ 14 h 14"/>
                <a:gd name="T2" fmla="*/ 14 w 14"/>
                <a:gd name="T3" fmla="*/ 6 h 14"/>
                <a:gd name="T4" fmla="*/ 6 w 14"/>
                <a:gd name="T5" fmla="*/ 1 h 14"/>
                <a:gd name="T6" fmla="*/ 1 w 14"/>
                <a:gd name="T7" fmla="*/ 8 h 14"/>
                <a:gd name="T8" fmla="*/ 8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cubicBezTo>
                    <a:pt x="12" y="13"/>
                    <a:pt x="14" y="9"/>
                    <a:pt x="14" y="6"/>
                  </a:cubicBezTo>
                  <a:cubicBezTo>
                    <a:pt x="13" y="2"/>
                    <a:pt x="10" y="0"/>
                    <a:pt x="6" y="1"/>
                  </a:cubicBezTo>
                  <a:cubicBezTo>
                    <a:pt x="3" y="2"/>
                    <a:pt x="0" y="5"/>
                    <a:pt x="1" y="8"/>
                  </a:cubicBezTo>
                  <a:cubicBezTo>
                    <a:pt x="1" y="12"/>
                    <a:pt x="5" y="14"/>
                    <a:pt x="8" y="14"/>
                  </a:cubicBezTo>
                  <a:close/>
                </a:path>
              </a:pathLst>
            </a:custGeom>
            <a:solidFill>
              <a:srgbClr val="94B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8"/>
            <p:cNvSpPr>
              <a:spLocks noEditPoints="1"/>
            </p:cNvSpPr>
            <p:nvPr/>
          </p:nvSpPr>
          <p:spPr bwMode="auto">
            <a:xfrm>
              <a:off x="-1864110" y="1766167"/>
              <a:ext cx="988618" cy="800929"/>
            </a:xfrm>
            <a:custGeom>
              <a:avLst/>
              <a:gdLst>
                <a:gd name="T0" fmla="*/ 25 w 126"/>
                <a:gd name="T1" fmla="*/ 59 h 102"/>
                <a:gd name="T2" fmla="*/ 37 w 126"/>
                <a:gd name="T3" fmla="*/ 66 h 102"/>
                <a:gd name="T4" fmla="*/ 29 w 126"/>
                <a:gd name="T5" fmla="*/ 78 h 102"/>
                <a:gd name="T6" fmla="*/ 18 w 126"/>
                <a:gd name="T7" fmla="*/ 69 h 102"/>
                <a:gd name="T8" fmla="*/ 25 w 126"/>
                <a:gd name="T9" fmla="*/ 59 h 102"/>
                <a:gd name="T10" fmla="*/ 58 w 126"/>
                <a:gd name="T11" fmla="*/ 28 h 102"/>
                <a:gd name="T12" fmla="*/ 84 w 126"/>
                <a:gd name="T13" fmla="*/ 38 h 102"/>
                <a:gd name="T14" fmla="*/ 67 w 126"/>
                <a:gd name="T15" fmla="*/ 74 h 102"/>
                <a:gd name="T16" fmla="*/ 41 w 126"/>
                <a:gd name="T17" fmla="*/ 64 h 102"/>
                <a:gd name="T18" fmla="*/ 58 w 126"/>
                <a:gd name="T19" fmla="*/ 28 h 102"/>
                <a:gd name="T20" fmla="*/ 96 w 126"/>
                <a:gd name="T21" fmla="*/ 24 h 102"/>
                <a:gd name="T22" fmla="*/ 108 w 126"/>
                <a:gd name="T23" fmla="*/ 32 h 102"/>
                <a:gd name="T24" fmla="*/ 100 w 126"/>
                <a:gd name="T25" fmla="*/ 43 h 102"/>
                <a:gd name="T26" fmla="*/ 89 w 126"/>
                <a:gd name="T27" fmla="*/ 36 h 102"/>
                <a:gd name="T28" fmla="*/ 96 w 126"/>
                <a:gd name="T29" fmla="*/ 24 h 102"/>
                <a:gd name="T30" fmla="*/ 10 w 126"/>
                <a:gd name="T31" fmla="*/ 89 h 102"/>
                <a:gd name="T32" fmla="*/ 19 w 126"/>
                <a:gd name="T33" fmla="*/ 97 h 102"/>
                <a:gd name="T34" fmla="*/ 19 w 126"/>
                <a:gd name="T35" fmla="*/ 98 h 102"/>
                <a:gd name="T36" fmla="*/ 19 w 126"/>
                <a:gd name="T37" fmla="*/ 99 h 102"/>
                <a:gd name="T38" fmla="*/ 21 w 126"/>
                <a:gd name="T39" fmla="*/ 100 h 102"/>
                <a:gd name="T40" fmla="*/ 68 w 126"/>
                <a:gd name="T41" fmla="*/ 81 h 102"/>
                <a:gd name="T42" fmla="*/ 116 w 126"/>
                <a:gd name="T43" fmla="*/ 63 h 102"/>
                <a:gd name="T44" fmla="*/ 117 w 126"/>
                <a:gd name="T45" fmla="*/ 63 h 102"/>
                <a:gd name="T46" fmla="*/ 117 w 126"/>
                <a:gd name="T47" fmla="*/ 61 h 102"/>
                <a:gd name="T48" fmla="*/ 123 w 126"/>
                <a:gd name="T49" fmla="*/ 57 h 102"/>
                <a:gd name="T50" fmla="*/ 124 w 126"/>
                <a:gd name="T51" fmla="*/ 57 h 102"/>
                <a:gd name="T52" fmla="*/ 125 w 126"/>
                <a:gd name="T53" fmla="*/ 57 h 102"/>
                <a:gd name="T54" fmla="*/ 126 w 126"/>
                <a:gd name="T55" fmla="*/ 56 h 102"/>
                <a:gd name="T56" fmla="*/ 118 w 126"/>
                <a:gd name="T57" fmla="*/ 15 h 102"/>
                <a:gd name="T58" fmla="*/ 117 w 126"/>
                <a:gd name="T59" fmla="*/ 14 h 102"/>
                <a:gd name="T60" fmla="*/ 116 w 126"/>
                <a:gd name="T61" fmla="*/ 13 h 102"/>
                <a:gd name="T62" fmla="*/ 107 w 126"/>
                <a:gd name="T63" fmla="*/ 4 h 102"/>
                <a:gd name="T64" fmla="*/ 105 w 126"/>
                <a:gd name="T65" fmla="*/ 4 h 102"/>
                <a:gd name="T66" fmla="*/ 107 w 126"/>
                <a:gd name="T67" fmla="*/ 4 h 102"/>
                <a:gd name="T68" fmla="*/ 106 w 126"/>
                <a:gd name="T69" fmla="*/ 3 h 102"/>
                <a:gd name="T70" fmla="*/ 105 w 126"/>
                <a:gd name="T71" fmla="*/ 2 h 102"/>
                <a:gd name="T72" fmla="*/ 57 w 126"/>
                <a:gd name="T73" fmla="*/ 20 h 102"/>
                <a:gd name="T74" fmla="*/ 9 w 126"/>
                <a:gd name="T75" fmla="*/ 38 h 102"/>
                <a:gd name="T76" fmla="*/ 8 w 126"/>
                <a:gd name="T77" fmla="*/ 39 h 102"/>
                <a:gd name="T78" fmla="*/ 8 w 126"/>
                <a:gd name="T79" fmla="*/ 40 h 102"/>
                <a:gd name="T80" fmla="*/ 1 w 126"/>
                <a:gd name="T81" fmla="*/ 44 h 102"/>
                <a:gd name="T82" fmla="*/ 0 w 126"/>
                <a:gd name="T83" fmla="*/ 44 h 102"/>
                <a:gd name="T84" fmla="*/ 0 w 126"/>
                <a:gd name="T85" fmla="*/ 45 h 102"/>
                <a:gd name="T86" fmla="*/ 7 w 126"/>
                <a:gd name="T87" fmla="*/ 86 h 102"/>
                <a:gd name="T88" fmla="*/ 8 w 126"/>
                <a:gd name="T89" fmla="*/ 88 h 102"/>
                <a:gd name="T90" fmla="*/ 10 w 126"/>
                <a:gd name="T9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6" h="102">
                  <a:moveTo>
                    <a:pt x="25" y="59"/>
                  </a:moveTo>
                  <a:cubicBezTo>
                    <a:pt x="31" y="58"/>
                    <a:pt x="36" y="60"/>
                    <a:pt x="37" y="66"/>
                  </a:cubicBezTo>
                  <a:cubicBezTo>
                    <a:pt x="38" y="71"/>
                    <a:pt x="34" y="77"/>
                    <a:pt x="29" y="78"/>
                  </a:cubicBezTo>
                  <a:cubicBezTo>
                    <a:pt x="24" y="79"/>
                    <a:pt x="18" y="74"/>
                    <a:pt x="18" y="69"/>
                  </a:cubicBezTo>
                  <a:cubicBezTo>
                    <a:pt x="17" y="64"/>
                    <a:pt x="20" y="60"/>
                    <a:pt x="25" y="59"/>
                  </a:cubicBezTo>
                  <a:close/>
                  <a:moveTo>
                    <a:pt x="58" y="28"/>
                  </a:moveTo>
                  <a:cubicBezTo>
                    <a:pt x="70" y="20"/>
                    <a:pt x="82" y="25"/>
                    <a:pt x="84" y="38"/>
                  </a:cubicBezTo>
                  <a:cubicBezTo>
                    <a:pt x="86" y="50"/>
                    <a:pt x="79" y="66"/>
                    <a:pt x="67" y="74"/>
                  </a:cubicBezTo>
                  <a:cubicBezTo>
                    <a:pt x="55" y="82"/>
                    <a:pt x="44" y="76"/>
                    <a:pt x="41" y="64"/>
                  </a:cubicBezTo>
                  <a:cubicBezTo>
                    <a:pt x="39" y="51"/>
                    <a:pt x="47" y="36"/>
                    <a:pt x="58" y="28"/>
                  </a:cubicBezTo>
                  <a:close/>
                  <a:moveTo>
                    <a:pt x="96" y="24"/>
                  </a:moveTo>
                  <a:cubicBezTo>
                    <a:pt x="102" y="22"/>
                    <a:pt x="107" y="27"/>
                    <a:pt x="108" y="32"/>
                  </a:cubicBezTo>
                  <a:cubicBezTo>
                    <a:pt x="109" y="38"/>
                    <a:pt x="105" y="42"/>
                    <a:pt x="100" y="43"/>
                  </a:cubicBezTo>
                  <a:cubicBezTo>
                    <a:pt x="95" y="44"/>
                    <a:pt x="90" y="41"/>
                    <a:pt x="89" y="36"/>
                  </a:cubicBezTo>
                  <a:cubicBezTo>
                    <a:pt x="88" y="31"/>
                    <a:pt x="91" y="25"/>
                    <a:pt x="96" y="24"/>
                  </a:cubicBezTo>
                  <a:close/>
                  <a:moveTo>
                    <a:pt x="10" y="89"/>
                  </a:moveTo>
                  <a:cubicBezTo>
                    <a:pt x="14" y="90"/>
                    <a:pt x="18" y="93"/>
                    <a:pt x="19" y="97"/>
                  </a:cubicBezTo>
                  <a:lnTo>
                    <a:pt x="19" y="98"/>
                  </a:lnTo>
                  <a:cubicBezTo>
                    <a:pt x="19" y="98"/>
                    <a:pt x="19" y="99"/>
                    <a:pt x="19" y="99"/>
                  </a:cubicBezTo>
                  <a:cubicBezTo>
                    <a:pt x="20" y="99"/>
                    <a:pt x="20" y="99"/>
                    <a:pt x="21" y="100"/>
                  </a:cubicBezTo>
                  <a:cubicBezTo>
                    <a:pt x="38" y="102"/>
                    <a:pt x="53" y="92"/>
                    <a:pt x="68" y="81"/>
                  </a:cubicBezTo>
                  <a:cubicBezTo>
                    <a:pt x="84" y="71"/>
                    <a:pt x="99" y="61"/>
                    <a:pt x="116" y="63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7" y="62"/>
                    <a:pt x="117" y="62"/>
                    <a:pt x="117" y="61"/>
                  </a:cubicBezTo>
                  <a:cubicBezTo>
                    <a:pt x="117" y="58"/>
                    <a:pt x="119" y="55"/>
                    <a:pt x="123" y="57"/>
                  </a:cubicBezTo>
                  <a:cubicBezTo>
                    <a:pt x="123" y="57"/>
                    <a:pt x="124" y="57"/>
                    <a:pt x="124" y="57"/>
                  </a:cubicBezTo>
                  <a:cubicBezTo>
                    <a:pt x="125" y="57"/>
                    <a:pt x="125" y="58"/>
                    <a:pt x="125" y="57"/>
                  </a:cubicBezTo>
                  <a:cubicBezTo>
                    <a:pt x="126" y="57"/>
                    <a:pt x="126" y="57"/>
                    <a:pt x="126" y="56"/>
                  </a:cubicBezTo>
                  <a:cubicBezTo>
                    <a:pt x="123" y="43"/>
                    <a:pt x="121" y="29"/>
                    <a:pt x="118" y="15"/>
                  </a:cubicBezTo>
                  <a:cubicBezTo>
                    <a:pt x="118" y="15"/>
                    <a:pt x="118" y="14"/>
                    <a:pt x="117" y="14"/>
                  </a:cubicBezTo>
                  <a:cubicBezTo>
                    <a:pt x="117" y="13"/>
                    <a:pt x="116" y="13"/>
                    <a:pt x="116" y="13"/>
                  </a:cubicBezTo>
                  <a:cubicBezTo>
                    <a:pt x="112" y="12"/>
                    <a:pt x="107" y="8"/>
                    <a:pt x="107" y="4"/>
                  </a:cubicBezTo>
                  <a:cubicBezTo>
                    <a:pt x="106" y="4"/>
                    <a:pt x="106" y="4"/>
                    <a:pt x="105" y="4"/>
                  </a:cubicBezTo>
                  <a:cubicBezTo>
                    <a:pt x="106" y="4"/>
                    <a:pt x="106" y="4"/>
                    <a:pt x="107" y="4"/>
                  </a:cubicBezTo>
                  <a:cubicBezTo>
                    <a:pt x="107" y="3"/>
                    <a:pt x="106" y="3"/>
                    <a:pt x="106" y="3"/>
                  </a:cubicBezTo>
                  <a:cubicBezTo>
                    <a:pt x="106" y="2"/>
                    <a:pt x="105" y="2"/>
                    <a:pt x="105" y="2"/>
                  </a:cubicBezTo>
                  <a:cubicBezTo>
                    <a:pt x="87" y="0"/>
                    <a:pt x="72" y="10"/>
                    <a:pt x="57" y="20"/>
                  </a:cubicBezTo>
                  <a:cubicBezTo>
                    <a:pt x="42" y="30"/>
                    <a:pt x="27" y="40"/>
                    <a:pt x="9" y="38"/>
                  </a:cubicBezTo>
                  <a:cubicBezTo>
                    <a:pt x="9" y="38"/>
                    <a:pt x="9" y="39"/>
                    <a:pt x="8" y="39"/>
                  </a:cubicBezTo>
                  <a:cubicBezTo>
                    <a:pt x="8" y="39"/>
                    <a:pt x="8" y="40"/>
                    <a:pt x="8" y="40"/>
                  </a:cubicBezTo>
                  <a:cubicBezTo>
                    <a:pt x="9" y="44"/>
                    <a:pt x="6" y="46"/>
                    <a:pt x="1" y="44"/>
                  </a:cubicBezTo>
                  <a:cubicBezTo>
                    <a:pt x="1" y="44"/>
                    <a:pt x="0" y="44"/>
                    <a:pt x="0" y="44"/>
                  </a:cubicBezTo>
                  <a:cubicBezTo>
                    <a:pt x="0" y="44"/>
                    <a:pt x="0" y="45"/>
                    <a:pt x="0" y="45"/>
                  </a:cubicBezTo>
                  <a:cubicBezTo>
                    <a:pt x="2" y="59"/>
                    <a:pt x="5" y="73"/>
                    <a:pt x="7" y="86"/>
                  </a:cubicBezTo>
                  <a:cubicBezTo>
                    <a:pt x="7" y="87"/>
                    <a:pt x="8" y="87"/>
                    <a:pt x="8" y="88"/>
                  </a:cubicBezTo>
                  <a:cubicBezTo>
                    <a:pt x="9" y="88"/>
                    <a:pt x="9" y="89"/>
                    <a:pt x="10" y="89"/>
                  </a:cubicBezTo>
                  <a:close/>
                </a:path>
              </a:pathLst>
            </a:custGeom>
            <a:solidFill>
              <a:srgbClr val="49B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49"/>
            <p:cNvSpPr>
              <a:spLocks noEditPoints="1"/>
            </p:cNvSpPr>
            <p:nvPr/>
          </p:nvSpPr>
          <p:spPr bwMode="auto">
            <a:xfrm>
              <a:off x="-1919859" y="1946423"/>
              <a:ext cx="990477" cy="644832"/>
            </a:xfrm>
            <a:custGeom>
              <a:avLst/>
              <a:gdLst>
                <a:gd name="T0" fmla="*/ 28 w 126"/>
                <a:gd name="T1" fmla="*/ 82 h 82"/>
                <a:gd name="T2" fmla="*/ 25 w 126"/>
                <a:gd name="T3" fmla="*/ 81 h 82"/>
                <a:gd name="T4" fmla="*/ 21 w 126"/>
                <a:gd name="T5" fmla="*/ 80 h 82"/>
                <a:gd name="T6" fmla="*/ 17 w 126"/>
                <a:gd name="T7" fmla="*/ 78 h 82"/>
                <a:gd name="T8" fmla="*/ 13 w 126"/>
                <a:gd name="T9" fmla="*/ 76 h 82"/>
                <a:gd name="T10" fmla="*/ 11 w 126"/>
                <a:gd name="T11" fmla="*/ 73 h 82"/>
                <a:gd name="T12" fmla="*/ 10 w 126"/>
                <a:gd name="T13" fmla="*/ 69 h 82"/>
                <a:gd name="T14" fmla="*/ 10 w 126"/>
                <a:gd name="T15" fmla="*/ 66 h 82"/>
                <a:gd name="T16" fmla="*/ 9 w 126"/>
                <a:gd name="T17" fmla="*/ 62 h 82"/>
                <a:gd name="T18" fmla="*/ 8 w 126"/>
                <a:gd name="T19" fmla="*/ 58 h 82"/>
                <a:gd name="T20" fmla="*/ 7 w 126"/>
                <a:gd name="T21" fmla="*/ 54 h 82"/>
                <a:gd name="T22" fmla="*/ 7 w 126"/>
                <a:gd name="T23" fmla="*/ 50 h 82"/>
                <a:gd name="T24" fmla="*/ 6 w 126"/>
                <a:gd name="T25" fmla="*/ 45 h 82"/>
                <a:gd name="T26" fmla="*/ 5 w 126"/>
                <a:gd name="T27" fmla="*/ 42 h 82"/>
                <a:gd name="T28" fmla="*/ 5 w 126"/>
                <a:gd name="T29" fmla="*/ 39 h 82"/>
                <a:gd name="T30" fmla="*/ 4 w 126"/>
                <a:gd name="T31" fmla="*/ 35 h 82"/>
                <a:gd name="T32" fmla="*/ 3 w 126"/>
                <a:gd name="T33" fmla="*/ 32 h 82"/>
                <a:gd name="T34" fmla="*/ 3 w 126"/>
                <a:gd name="T35" fmla="*/ 28 h 82"/>
                <a:gd name="T36" fmla="*/ 2 w 126"/>
                <a:gd name="T37" fmla="*/ 23 h 82"/>
                <a:gd name="T38" fmla="*/ 1 w 126"/>
                <a:gd name="T39" fmla="*/ 20 h 82"/>
                <a:gd name="T40" fmla="*/ 11 w 126"/>
                <a:gd name="T41" fmla="*/ 22 h 82"/>
                <a:gd name="T42" fmla="*/ 17 w 126"/>
                <a:gd name="T43" fmla="*/ 66 h 82"/>
                <a:gd name="T44" fmla="*/ 119 w 126"/>
                <a:gd name="T45" fmla="*/ 40 h 82"/>
                <a:gd name="T46" fmla="*/ 126 w 126"/>
                <a:gd name="T47" fmla="*/ 46 h 82"/>
                <a:gd name="T48" fmla="*/ 122 w 126"/>
                <a:gd name="T49" fmla="*/ 45 h 82"/>
                <a:gd name="T50" fmla="*/ 119 w 126"/>
                <a:gd name="T51" fmla="*/ 45 h 82"/>
                <a:gd name="T52" fmla="*/ 115 w 126"/>
                <a:gd name="T53" fmla="*/ 45 h 82"/>
                <a:gd name="T54" fmla="*/ 112 w 126"/>
                <a:gd name="T55" fmla="*/ 46 h 82"/>
                <a:gd name="T56" fmla="*/ 108 w 126"/>
                <a:gd name="T57" fmla="*/ 47 h 82"/>
                <a:gd name="T58" fmla="*/ 105 w 126"/>
                <a:gd name="T59" fmla="*/ 48 h 82"/>
                <a:gd name="T60" fmla="*/ 101 w 126"/>
                <a:gd name="T61" fmla="*/ 49 h 82"/>
                <a:gd name="T62" fmla="*/ 98 w 126"/>
                <a:gd name="T63" fmla="*/ 50 h 82"/>
                <a:gd name="T64" fmla="*/ 94 w 126"/>
                <a:gd name="T65" fmla="*/ 52 h 82"/>
                <a:gd name="T66" fmla="*/ 91 w 126"/>
                <a:gd name="T67" fmla="*/ 54 h 82"/>
                <a:gd name="T68" fmla="*/ 88 w 126"/>
                <a:gd name="T69" fmla="*/ 56 h 82"/>
                <a:gd name="T70" fmla="*/ 85 w 126"/>
                <a:gd name="T71" fmla="*/ 58 h 82"/>
                <a:gd name="T72" fmla="*/ 82 w 126"/>
                <a:gd name="T73" fmla="*/ 60 h 82"/>
                <a:gd name="T74" fmla="*/ 80 w 126"/>
                <a:gd name="T75" fmla="*/ 61 h 82"/>
                <a:gd name="T76" fmla="*/ 77 w 126"/>
                <a:gd name="T77" fmla="*/ 63 h 82"/>
                <a:gd name="T78" fmla="*/ 74 w 126"/>
                <a:gd name="T79" fmla="*/ 65 h 82"/>
                <a:gd name="T80" fmla="*/ 72 w 126"/>
                <a:gd name="T81" fmla="*/ 66 h 82"/>
                <a:gd name="T82" fmla="*/ 69 w 126"/>
                <a:gd name="T83" fmla="*/ 68 h 82"/>
                <a:gd name="T84" fmla="*/ 67 w 126"/>
                <a:gd name="T85" fmla="*/ 70 h 82"/>
                <a:gd name="T86" fmla="*/ 64 w 126"/>
                <a:gd name="T87" fmla="*/ 71 h 82"/>
                <a:gd name="T88" fmla="*/ 61 w 126"/>
                <a:gd name="T89" fmla="*/ 74 h 82"/>
                <a:gd name="T90" fmla="*/ 56 w 126"/>
                <a:gd name="T91" fmla="*/ 76 h 82"/>
                <a:gd name="T92" fmla="*/ 53 w 126"/>
                <a:gd name="T93" fmla="*/ 77 h 82"/>
                <a:gd name="T94" fmla="*/ 48 w 126"/>
                <a:gd name="T95" fmla="*/ 79 h 82"/>
                <a:gd name="T96" fmla="*/ 44 w 126"/>
                <a:gd name="T97" fmla="*/ 81 h 82"/>
                <a:gd name="T98" fmla="*/ 39 w 126"/>
                <a:gd name="T99" fmla="*/ 82 h 82"/>
                <a:gd name="T100" fmla="*/ 35 w 126"/>
                <a:gd name="T101" fmla="*/ 82 h 82"/>
                <a:gd name="T102" fmla="*/ 32 w 126"/>
                <a:gd name="T103" fmla="*/ 36 h 82"/>
                <a:gd name="T104" fmla="*/ 28 w 126"/>
                <a:gd name="T105" fmla="*/ 46 h 82"/>
                <a:gd name="T106" fmla="*/ 65 w 126"/>
                <a:gd name="T107" fmla="*/ 5 h 82"/>
                <a:gd name="T108" fmla="*/ 75 w 126"/>
                <a:gd name="T109" fmla="*/ 44 h 82"/>
                <a:gd name="T110" fmla="*/ 69 w 126"/>
                <a:gd name="T111" fmla="*/ 18 h 82"/>
                <a:gd name="T112" fmla="*/ 60 w 126"/>
                <a:gd name="T113" fmla="*/ 28 h 82"/>
                <a:gd name="T114" fmla="*/ 63 w 126"/>
                <a:gd name="T115" fmla="*/ 45 h 82"/>
                <a:gd name="T116" fmla="*/ 107 w 126"/>
                <a:gd name="T117" fmla="*/ 20 h 82"/>
                <a:gd name="T118" fmla="*/ 112 w 126"/>
                <a:gd name="T119" fmla="*/ 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" h="82">
                  <a:moveTo>
                    <a:pt x="33" y="82"/>
                  </a:moveTo>
                  <a:lnTo>
                    <a:pt x="32" y="82"/>
                  </a:lnTo>
                  <a:cubicBezTo>
                    <a:pt x="32" y="82"/>
                    <a:pt x="32" y="82"/>
                    <a:pt x="31" y="82"/>
                  </a:cubicBezTo>
                  <a:lnTo>
                    <a:pt x="31" y="82"/>
                  </a:lnTo>
                  <a:cubicBezTo>
                    <a:pt x="31" y="82"/>
                    <a:pt x="30" y="82"/>
                    <a:pt x="29" y="82"/>
                  </a:cubicBezTo>
                  <a:lnTo>
                    <a:pt x="29" y="82"/>
                  </a:lnTo>
                  <a:cubicBezTo>
                    <a:pt x="29" y="82"/>
                    <a:pt x="29" y="82"/>
                    <a:pt x="28" y="82"/>
                  </a:cubicBezTo>
                  <a:lnTo>
                    <a:pt x="28" y="82"/>
                  </a:lnTo>
                  <a:cubicBezTo>
                    <a:pt x="28" y="82"/>
                    <a:pt x="28" y="81"/>
                    <a:pt x="27" y="81"/>
                  </a:cubicBezTo>
                  <a:lnTo>
                    <a:pt x="27" y="81"/>
                  </a:lnTo>
                  <a:cubicBezTo>
                    <a:pt x="27" y="81"/>
                    <a:pt x="26" y="81"/>
                    <a:pt x="26" y="81"/>
                  </a:cubicBezTo>
                  <a:lnTo>
                    <a:pt x="26" y="81"/>
                  </a:lnTo>
                  <a:cubicBezTo>
                    <a:pt x="26" y="81"/>
                    <a:pt x="25" y="81"/>
                    <a:pt x="25" y="81"/>
                  </a:cubicBezTo>
                  <a:lnTo>
                    <a:pt x="25" y="81"/>
                  </a:lnTo>
                  <a:cubicBezTo>
                    <a:pt x="25" y="81"/>
                    <a:pt x="24" y="81"/>
                    <a:pt x="24" y="81"/>
                  </a:cubicBezTo>
                  <a:lnTo>
                    <a:pt x="24" y="81"/>
                  </a:lnTo>
                  <a:cubicBezTo>
                    <a:pt x="24" y="81"/>
                    <a:pt x="23" y="81"/>
                    <a:pt x="23" y="80"/>
                  </a:cubicBezTo>
                  <a:lnTo>
                    <a:pt x="23" y="80"/>
                  </a:lnTo>
                  <a:cubicBezTo>
                    <a:pt x="22" y="80"/>
                    <a:pt x="22" y="80"/>
                    <a:pt x="22" y="80"/>
                  </a:cubicBezTo>
                  <a:lnTo>
                    <a:pt x="22" y="80"/>
                  </a:lnTo>
                  <a:cubicBezTo>
                    <a:pt x="21" y="80"/>
                    <a:pt x="21" y="80"/>
                    <a:pt x="21" y="80"/>
                  </a:cubicBezTo>
                  <a:lnTo>
                    <a:pt x="21" y="80"/>
                  </a:lnTo>
                  <a:cubicBezTo>
                    <a:pt x="20" y="80"/>
                    <a:pt x="20" y="80"/>
                    <a:pt x="19" y="79"/>
                  </a:cubicBezTo>
                  <a:lnTo>
                    <a:pt x="19" y="79"/>
                  </a:lnTo>
                  <a:cubicBezTo>
                    <a:pt x="19" y="79"/>
                    <a:pt x="19" y="79"/>
                    <a:pt x="18" y="79"/>
                  </a:cubicBezTo>
                  <a:lnTo>
                    <a:pt x="18" y="79"/>
                  </a:lnTo>
                  <a:cubicBezTo>
                    <a:pt x="18" y="79"/>
                    <a:pt x="18" y="79"/>
                    <a:pt x="17" y="78"/>
                  </a:cubicBezTo>
                  <a:lnTo>
                    <a:pt x="17" y="78"/>
                  </a:lnTo>
                  <a:cubicBezTo>
                    <a:pt x="17" y="78"/>
                    <a:pt x="16" y="78"/>
                    <a:pt x="16" y="78"/>
                  </a:cubicBezTo>
                  <a:lnTo>
                    <a:pt x="16" y="78"/>
                  </a:lnTo>
                  <a:cubicBezTo>
                    <a:pt x="16" y="78"/>
                    <a:pt x="15" y="78"/>
                    <a:pt x="15" y="77"/>
                  </a:cubicBezTo>
                  <a:lnTo>
                    <a:pt x="15" y="77"/>
                  </a:lnTo>
                  <a:cubicBezTo>
                    <a:pt x="14" y="77"/>
                    <a:pt x="14" y="77"/>
                    <a:pt x="14" y="77"/>
                  </a:cubicBezTo>
                  <a:lnTo>
                    <a:pt x="14" y="77"/>
                  </a:lnTo>
                  <a:cubicBezTo>
                    <a:pt x="13" y="77"/>
                    <a:pt x="13" y="76"/>
                    <a:pt x="13" y="76"/>
                  </a:cubicBezTo>
                  <a:lnTo>
                    <a:pt x="13" y="76"/>
                  </a:lnTo>
                  <a:cubicBezTo>
                    <a:pt x="12" y="76"/>
                    <a:pt x="12" y="76"/>
                    <a:pt x="11" y="76"/>
                  </a:cubicBezTo>
                  <a:lnTo>
                    <a:pt x="11" y="75"/>
                  </a:lnTo>
                  <a:lnTo>
                    <a:pt x="11" y="74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1" y="73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1" y="71"/>
                  </a:lnTo>
                  <a:lnTo>
                    <a:pt x="11" y="71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0" y="67"/>
                  </a:lnTo>
                  <a:lnTo>
                    <a:pt x="10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0" y="65"/>
                  </a:lnTo>
                  <a:lnTo>
                    <a:pt x="9" y="65"/>
                  </a:lnTo>
                  <a:lnTo>
                    <a:pt x="9" y="64"/>
                  </a:lnTo>
                  <a:lnTo>
                    <a:pt x="9" y="64"/>
                  </a:lnTo>
                  <a:lnTo>
                    <a:pt x="9" y="63"/>
                  </a:lnTo>
                  <a:lnTo>
                    <a:pt x="9" y="63"/>
                  </a:lnTo>
                  <a:lnTo>
                    <a:pt x="9" y="62"/>
                  </a:lnTo>
                  <a:lnTo>
                    <a:pt x="9" y="62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8" y="57"/>
                  </a:lnTo>
                  <a:lnTo>
                    <a:pt x="8" y="57"/>
                  </a:lnTo>
                  <a:lnTo>
                    <a:pt x="8" y="56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7" y="54"/>
                  </a:lnTo>
                  <a:lnTo>
                    <a:pt x="7" y="54"/>
                  </a:lnTo>
                  <a:lnTo>
                    <a:pt x="7" y="54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7" y="51"/>
                  </a:lnTo>
                  <a:lnTo>
                    <a:pt x="7" y="51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49"/>
                  </a:lnTo>
                  <a:lnTo>
                    <a:pt x="6" y="49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7"/>
                  </a:lnTo>
                  <a:lnTo>
                    <a:pt x="6" y="46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5" y="43"/>
                  </a:lnTo>
                  <a:lnTo>
                    <a:pt x="5" y="43"/>
                  </a:lnTo>
                  <a:lnTo>
                    <a:pt x="5" y="43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6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3"/>
                  </a:lnTo>
                  <a:lnTo>
                    <a:pt x="3" y="33"/>
                  </a:lnTo>
                  <a:lnTo>
                    <a:pt x="3" y="32"/>
                  </a:lnTo>
                  <a:lnTo>
                    <a:pt x="3" y="32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3" y="28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1" y="19"/>
                  </a:lnTo>
                  <a:lnTo>
                    <a:pt x="1" y="19"/>
                  </a:lnTo>
                  <a:lnTo>
                    <a:pt x="0" y="17"/>
                  </a:lnTo>
                  <a:cubicBezTo>
                    <a:pt x="5" y="19"/>
                    <a:pt x="10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3" y="22"/>
                    <a:pt x="11" y="22"/>
                  </a:cubicBezTo>
                  <a:cubicBezTo>
                    <a:pt x="10" y="22"/>
                    <a:pt x="9" y="22"/>
                    <a:pt x="8" y="21"/>
                  </a:cubicBezTo>
                  <a:cubicBezTo>
                    <a:pt x="8" y="21"/>
                    <a:pt x="8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9" y="36"/>
                    <a:pt x="12" y="50"/>
                    <a:pt x="14" y="63"/>
                  </a:cubicBezTo>
                  <a:cubicBezTo>
                    <a:pt x="14" y="64"/>
                    <a:pt x="15" y="64"/>
                    <a:pt x="15" y="65"/>
                  </a:cubicBezTo>
                  <a:cubicBezTo>
                    <a:pt x="16" y="65"/>
                    <a:pt x="16" y="66"/>
                    <a:pt x="17" y="66"/>
                  </a:cubicBezTo>
                  <a:cubicBezTo>
                    <a:pt x="21" y="67"/>
                    <a:pt x="25" y="70"/>
                    <a:pt x="26" y="74"/>
                  </a:cubicBezTo>
                  <a:lnTo>
                    <a:pt x="26" y="75"/>
                  </a:lnTo>
                  <a:cubicBezTo>
                    <a:pt x="26" y="75"/>
                    <a:pt x="26" y="76"/>
                    <a:pt x="26" y="76"/>
                  </a:cubicBezTo>
                  <a:cubicBezTo>
                    <a:pt x="27" y="76"/>
                    <a:pt x="27" y="76"/>
                    <a:pt x="28" y="77"/>
                  </a:cubicBezTo>
                  <a:cubicBezTo>
                    <a:pt x="29" y="77"/>
                    <a:pt x="31" y="77"/>
                    <a:pt x="32" y="77"/>
                  </a:cubicBezTo>
                  <a:cubicBezTo>
                    <a:pt x="48" y="77"/>
                    <a:pt x="62" y="68"/>
                    <a:pt x="75" y="58"/>
                  </a:cubicBezTo>
                  <a:cubicBezTo>
                    <a:pt x="89" y="49"/>
                    <a:pt x="103" y="40"/>
                    <a:pt x="119" y="40"/>
                  </a:cubicBezTo>
                  <a:cubicBezTo>
                    <a:pt x="120" y="40"/>
                    <a:pt x="122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0"/>
                    <a:pt x="124" y="40"/>
                    <a:pt x="124" y="40"/>
                  </a:cubicBezTo>
                  <a:cubicBezTo>
                    <a:pt x="124" y="39"/>
                    <a:pt x="124" y="39"/>
                    <a:pt x="124" y="38"/>
                  </a:cubicBezTo>
                  <a:cubicBezTo>
                    <a:pt x="124" y="37"/>
                    <a:pt x="124" y="36"/>
                    <a:pt x="125" y="35"/>
                  </a:cubicBezTo>
                  <a:cubicBezTo>
                    <a:pt x="125" y="39"/>
                    <a:pt x="126" y="42"/>
                    <a:pt x="126" y="46"/>
                  </a:cubicBezTo>
                  <a:lnTo>
                    <a:pt x="126" y="46"/>
                  </a:lnTo>
                  <a:lnTo>
                    <a:pt x="126" y="46"/>
                  </a:lnTo>
                  <a:cubicBezTo>
                    <a:pt x="125" y="45"/>
                    <a:pt x="125" y="45"/>
                    <a:pt x="125" y="45"/>
                  </a:cubicBezTo>
                  <a:lnTo>
                    <a:pt x="124" y="45"/>
                  </a:lnTo>
                  <a:cubicBezTo>
                    <a:pt x="124" y="45"/>
                    <a:pt x="124" y="45"/>
                    <a:pt x="123" y="45"/>
                  </a:cubicBezTo>
                  <a:lnTo>
                    <a:pt x="123" y="45"/>
                  </a:lnTo>
                  <a:cubicBezTo>
                    <a:pt x="123" y="45"/>
                    <a:pt x="123" y="45"/>
                    <a:pt x="122" y="45"/>
                  </a:cubicBezTo>
                  <a:lnTo>
                    <a:pt x="122" y="45"/>
                  </a:lnTo>
                  <a:cubicBezTo>
                    <a:pt x="122" y="45"/>
                    <a:pt x="122" y="45"/>
                    <a:pt x="121" y="45"/>
                  </a:cubicBezTo>
                  <a:lnTo>
                    <a:pt x="121" y="45"/>
                  </a:lnTo>
                  <a:cubicBezTo>
                    <a:pt x="121" y="45"/>
                    <a:pt x="121" y="45"/>
                    <a:pt x="120" y="45"/>
                  </a:cubicBezTo>
                  <a:lnTo>
                    <a:pt x="120" y="45"/>
                  </a:lnTo>
                  <a:cubicBezTo>
                    <a:pt x="120" y="45"/>
                    <a:pt x="120" y="45"/>
                    <a:pt x="119" y="45"/>
                  </a:cubicBezTo>
                  <a:lnTo>
                    <a:pt x="119" y="45"/>
                  </a:lnTo>
                  <a:lnTo>
                    <a:pt x="119" y="45"/>
                  </a:lnTo>
                  <a:cubicBezTo>
                    <a:pt x="119" y="45"/>
                    <a:pt x="119" y="45"/>
                    <a:pt x="118" y="45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18" y="45"/>
                    <a:pt x="118" y="45"/>
                    <a:pt x="117" y="45"/>
                  </a:cubicBezTo>
                  <a:lnTo>
                    <a:pt x="117" y="45"/>
                  </a:lnTo>
                  <a:cubicBezTo>
                    <a:pt x="117" y="45"/>
                    <a:pt x="116" y="45"/>
                    <a:pt x="116" y="45"/>
                  </a:cubicBezTo>
                  <a:lnTo>
                    <a:pt x="116" y="45"/>
                  </a:lnTo>
                  <a:cubicBezTo>
                    <a:pt x="116" y="45"/>
                    <a:pt x="115" y="45"/>
                    <a:pt x="115" y="45"/>
                  </a:cubicBezTo>
                  <a:lnTo>
                    <a:pt x="115" y="45"/>
                  </a:lnTo>
                  <a:cubicBezTo>
                    <a:pt x="115" y="45"/>
                    <a:pt x="114" y="45"/>
                    <a:pt x="114" y="45"/>
                  </a:cubicBezTo>
                  <a:lnTo>
                    <a:pt x="114" y="45"/>
                  </a:lnTo>
                  <a:cubicBezTo>
                    <a:pt x="114" y="45"/>
                    <a:pt x="113" y="46"/>
                    <a:pt x="113" y="46"/>
                  </a:cubicBezTo>
                  <a:lnTo>
                    <a:pt x="113" y="46"/>
                  </a:lnTo>
                  <a:cubicBezTo>
                    <a:pt x="113" y="46"/>
                    <a:pt x="112" y="46"/>
                    <a:pt x="112" y="46"/>
                  </a:cubicBezTo>
                  <a:lnTo>
                    <a:pt x="112" y="46"/>
                  </a:lnTo>
                  <a:cubicBezTo>
                    <a:pt x="112" y="46"/>
                    <a:pt x="111" y="46"/>
                    <a:pt x="111" y="46"/>
                  </a:cubicBezTo>
                  <a:lnTo>
                    <a:pt x="111" y="46"/>
                  </a:lnTo>
                  <a:cubicBezTo>
                    <a:pt x="111" y="46"/>
                    <a:pt x="110" y="46"/>
                    <a:pt x="110" y="46"/>
                  </a:cubicBezTo>
                  <a:lnTo>
                    <a:pt x="110" y="46"/>
                  </a:lnTo>
                  <a:cubicBezTo>
                    <a:pt x="110" y="46"/>
                    <a:pt x="109" y="46"/>
                    <a:pt x="109" y="46"/>
                  </a:cubicBezTo>
                  <a:lnTo>
                    <a:pt x="109" y="46"/>
                  </a:lnTo>
                  <a:cubicBezTo>
                    <a:pt x="109" y="47"/>
                    <a:pt x="108" y="47"/>
                    <a:pt x="108" y="47"/>
                  </a:cubicBezTo>
                  <a:lnTo>
                    <a:pt x="108" y="47"/>
                  </a:lnTo>
                  <a:cubicBezTo>
                    <a:pt x="108" y="47"/>
                    <a:pt x="107" y="47"/>
                    <a:pt x="107" y="47"/>
                  </a:cubicBezTo>
                  <a:lnTo>
                    <a:pt x="107" y="47"/>
                  </a:lnTo>
                  <a:cubicBezTo>
                    <a:pt x="107" y="47"/>
                    <a:pt x="106" y="47"/>
                    <a:pt x="106" y="47"/>
                  </a:cubicBezTo>
                  <a:lnTo>
                    <a:pt x="106" y="47"/>
                  </a:lnTo>
                  <a:cubicBezTo>
                    <a:pt x="106" y="47"/>
                    <a:pt x="105" y="47"/>
                    <a:pt x="105" y="48"/>
                  </a:cubicBezTo>
                  <a:lnTo>
                    <a:pt x="105" y="48"/>
                  </a:lnTo>
                  <a:cubicBezTo>
                    <a:pt x="105" y="48"/>
                    <a:pt x="104" y="48"/>
                    <a:pt x="104" y="48"/>
                  </a:cubicBezTo>
                  <a:lnTo>
                    <a:pt x="104" y="48"/>
                  </a:lnTo>
                  <a:cubicBezTo>
                    <a:pt x="104" y="48"/>
                    <a:pt x="103" y="48"/>
                    <a:pt x="103" y="48"/>
                  </a:cubicBezTo>
                  <a:lnTo>
                    <a:pt x="103" y="48"/>
                  </a:lnTo>
                  <a:cubicBezTo>
                    <a:pt x="103" y="48"/>
                    <a:pt x="102" y="49"/>
                    <a:pt x="102" y="49"/>
                  </a:cubicBezTo>
                  <a:lnTo>
                    <a:pt x="102" y="49"/>
                  </a:lnTo>
                  <a:cubicBezTo>
                    <a:pt x="102" y="49"/>
                    <a:pt x="101" y="49"/>
                    <a:pt x="101" y="49"/>
                  </a:cubicBezTo>
                  <a:lnTo>
                    <a:pt x="101" y="49"/>
                  </a:lnTo>
                  <a:cubicBezTo>
                    <a:pt x="101" y="49"/>
                    <a:pt x="100" y="49"/>
                    <a:pt x="100" y="49"/>
                  </a:cubicBezTo>
                  <a:lnTo>
                    <a:pt x="100" y="50"/>
                  </a:lnTo>
                  <a:cubicBezTo>
                    <a:pt x="100" y="50"/>
                    <a:pt x="99" y="50"/>
                    <a:pt x="99" y="50"/>
                  </a:cubicBezTo>
                  <a:lnTo>
                    <a:pt x="99" y="50"/>
                  </a:lnTo>
                  <a:lnTo>
                    <a:pt x="98" y="50"/>
                  </a:lnTo>
                  <a:lnTo>
                    <a:pt x="98" y="50"/>
                  </a:lnTo>
                  <a:cubicBezTo>
                    <a:pt x="98" y="51"/>
                    <a:pt x="97" y="51"/>
                    <a:pt x="97" y="51"/>
                  </a:cubicBezTo>
                  <a:lnTo>
                    <a:pt x="97" y="51"/>
                  </a:lnTo>
                  <a:cubicBezTo>
                    <a:pt x="97" y="51"/>
                    <a:pt x="97" y="51"/>
                    <a:pt x="96" y="51"/>
                  </a:cubicBezTo>
                  <a:lnTo>
                    <a:pt x="96" y="51"/>
                  </a:lnTo>
                  <a:cubicBezTo>
                    <a:pt x="96" y="52"/>
                    <a:pt x="96" y="52"/>
                    <a:pt x="95" y="52"/>
                  </a:cubicBezTo>
                  <a:lnTo>
                    <a:pt x="95" y="52"/>
                  </a:lnTo>
                  <a:lnTo>
                    <a:pt x="94" y="52"/>
                  </a:lnTo>
                  <a:lnTo>
                    <a:pt x="94" y="52"/>
                  </a:lnTo>
                  <a:lnTo>
                    <a:pt x="94" y="53"/>
                  </a:lnTo>
                  <a:lnTo>
                    <a:pt x="93" y="53"/>
                  </a:lnTo>
                  <a:cubicBezTo>
                    <a:pt x="93" y="53"/>
                    <a:pt x="93" y="53"/>
                    <a:pt x="93" y="53"/>
                  </a:cubicBezTo>
                  <a:lnTo>
                    <a:pt x="92" y="53"/>
                  </a:lnTo>
                  <a:lnTo>
                    <a:pt x="92" y="54"/>
                  </a:lnTo>
                  <a:lnTo>
                    <a:pt x="91" y="54"/>
                  </a:lnTo>
                  <a:cubicBezTo>
                    <a:pt x="91" y="54"/>
                    <a:pt x="91" y="54"/>
                    <a:pt x="91" y="54"/>
                  </a:cubicBezTo>
                  <a:lnTo>
                    <a:pt x="90" y="55"/>
                  </a:lnTo>
                  <a:lnTo>
                    <a:pt x="90" y="55"/>
                  </a:lnTo>
                  <a:lnTo>
                    <a:pt x="89" y="55"/>
                  </a:lnTo>
                  <a:cubicBezTo>
                    <a:pt x="89" y="55"/>
                    <a:pt x="89" y="55"/>
                    <a:pt x="89" y="56"/>
                  </a:cubicBezTo>
                  <a:lnTo>
                    <a:pt x="88" y="56"/>
                  </a:lnTo>
                  <a:lnTo>
                    <a:pt x="88" y="56"/>
                  </a:lnTo>
                  <a:lnTo>
                    <a:pt x="88" y="56"/>
                  </a:lnTo>
                  <a:cubicBezTo>
                    <a:pt x="87" y="56"/>
                    <a:pt x="87" y="57"/>
                    <a:pt x="87" y="57"/>
                  </a:cubicBezTo>
                  <a:lnTo>
                    <a:pt x="87" y="57"/>
                  </a:lnTo>
                  <a:lnTo>
                    <a:pt x="87" y="57"/>
                  </a:lnTo>
                  <a:lnTo>
                    <a:pt x="86" y="57"/>
                  </a:lnTo>
                  <a:lnTo>
                    <a:pt x="86" y="57"/>
                  </a:lnTo>
                  <a:lnTo>
                    <a:pt x="85" y="58"/>
                  </a:lnTo>
                  <a:lnTo>
                    <a:pt x="85" y="58"/>
                  </a:lnTo>
                  <a:lnTo>
                    <a:pt x="84" y="58"/>
                  </a:lnTo>
                  <a:lnTo>
                    <a:pt x="84" y="59"/>
                  </a:lnTo>
                  <a:lnTo>
                    <a:pt x="83" y="59"/>
                  </a:lnTo>
                  <a:lnTo>
                    <a:pt x="83" y="59"/>
                  </a:lnTo>
                  <a:lnTo>
                    <a:pt x="83" y="59"/>
                  </a:lnTo>
                  <a:lnTo>
                    <a:pt x="82" y="60"/>
                  </a:lnTo>
                  <a:lnTo>
                    <a:pt x="82" y="60"/>
                  </a:lnTo>
                  <a:lnTo>
                    <a:pt x="82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79" y="62"/>
                  </a:lnTo>
                  <a:lnTo>
                    <a:pt x="79" y="62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78" y="63"/>
                  </a:lnTo>
                  <a:lnTo>
                    <a:pt x="77" y="63"/>
                  </a:lnTo>
                  <a:lnTo>
                    <a:pt x="77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5" y="65"/>
                  </a:lnTo>
                  <a:lnTo>
                    <a:pt x="74" y="65"/>
                  </a:lnTo>
                  <a:lnTo>
                    <a:pt x="74" y="65"/>
                  </a:lnTo>
                  <a:lnTo>
                    <a:pt x="73" y="66"/>
                  </a:lnTo>
                  <a:lnTo>
                    <a:pt x="73" y="66"/>
                  </a:lnTo>
                  <a:lnTo>
                    <a:pt x="73" y="66"/>
                  </a:lnTo>
                  <a:lnTo>
                    <a:pt x="73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1" y="67"/>
                  </a:lnTo>
                  <a:lnTo>
                    <a:pt x="71" y="67"/>
                  </a:lnTo>
                  <a:lnTo>
                    <a:pt x="71" y="67"/>
                  </a:lnTo>
                  <a:lnTo>
                    <a:pt x="70" y="68"/>
                  </a:lnTo>
                  <a:lnTo>
                    <a:pt x="70" y="68"/>
                  </a:lnTo>
                  <a:lnTo>
                    <a:pt x="70" y="68"/>
                  </a:lnTo>
                  <a:lnTo>
                    <a:pt x="69" y="68"/>
                  </a:lnTo>
                  <a:lnTo>
                    <a:pt x="69" y="69"/>
                  </a:lnTo>
                  <a:lnTo>
                    <a:pt x="68" y="69"/>
                  </a:lnTo>
                  <a:lnTo>
                    <a:pt x="68" y="69"/>
                  </a:lnTo>
                  <a:lnTo>
                    <a:pt x="68" y="69"/>
                  </a:lnTo>
                  <a:lnTo>
                    <a:pt x="68" y="69"/>
                  </a:lnTo>
                  <a:lnTo>
                    <a:pt x="67" y="70"/>
                  </a:lnTo>
                  <a:lnTo>
                    <a:pt x="67" y="70"/>
                  </a:lnTo>
                  <a:lnTo>
                    <a:pt x="66" y="70"/>
                  </a:lnTo>
                  <a:lnTo>
                    <a:pt x="66" y="70"/>
                  </a:lnTo>
                  <a:lnTo>
                    <a:pt x="66" y="70"/>
                  </a:lnTo>
                  <a:lnTo>
                    <a:pt x="65" y="71"/>
                  </a:lnTo>
                  <a:lnTo>
                    <a:pt x="65" y="71"/>
                  </a:lnTo>
                  <a:lnTo>
                    <a:pt x="64" y="71"/>
                  </a:lnTo>
                  <a:lnTo>
                    <a:pt x="64" y="71"/>
                  </a:lnTo>
                  <a:cubicBezTo>
                    <a:pt x="64" y="72"/>
                    <a:pt x="64" y="72"/>
                    <a:pt x="63" y="72"/>
                  </a:cubicBezTo>
                  <a:lnTo>
                    <a:pt x="63" y="72"/>
                  </a:lnTo>
                  <a:cubicBezTo>
                    <a:pt x="63" y="72"/>
                    <a:pt x="63" y="72"/>
                    <a:pt x="62" y="72"/>
                  </a:cubicBezTo>
                  <a:lnTo>
                    <a:pt x="62" y="73"/>
                  </a:lnTo>
                  <a:cubicBezTo>
                    <a:pt x="62" y="73"/>
                    <a:pt x="62" y="73"/>
                    <a:pt x="61" y="73"/>
                  </a:cubicBezTo>
                  <a:lnTo>
                    <a:pt x="61" y="73"/>
                  </a:lnTo>
                  <a:cubicBezTo>
                    <a:pt x="61" y="73"/>
                    <a:pt x="61" y="73"/>
                    <a:pt x="61" y="74"/>
                  </a:cubicBezTo>
                  <a:lnTo>
                    <a:pt x="60" y="74"/>
                  </a:lnTo>
                  <a:cubicBezTo>
                    <a:pt x="60" y="74"/>
                    <a:pt x="59" y="74"/>
                    <a:pt x="59" y="75"/>
                  </a:cubicBezTo>
                  <a:lnTo>
                    <a:pt x="58" y="75"/>
                  </a:lnTo>
                  <a:cubicBezTo>
                    <a:pt x="58" y="75"/>
                    <a:pt x="58" y="75"/>
                    <a:pt x="58" y="75"/>
                  </a:cubicBezTo>
                  <a:lnTo>
                    <a:pt x="58" y="75"/>
                  </a:lnTo>
                  <a:cubicBezTo>
                    <a:pt x="57" y="75"/>
                    <a:pt x="57" y="75"/>
                    <a:pt x="57" y="76"/>
                  </a:cubicBezTo>
                  <a:lnTo>
                    <a:pt x="56" y="76"/>
                  </a:lnTo>
                  <a:cubicBezTo>
                    <a:pt x="56" y="76"/>
                    <a:pt x="56" y="76"/>
                    <a:pt x="56" y="76"/>
                  </a:cubicBezTo>
                  <a:lnTo>
                    <a:pt x="56" y="76"/>
                  </a:lnTo>
                  <a:cubicBezTo>
                    <a:pt x="55" y="76"/>
                    <a:pt x="55" y="76"/>
                    <a:pt x="55" y="77"/>
                  </a:cubicBezTo>
                  <a:lnTo>
                    <a:pt x="55" y="77"/>
                  </a:lnTo>
                  <a:cubicBezTo>
                    <a:pt x="54" y="77"/>
                    <a:pt x="54" y="77"/>
                    <a:pt x="54" y="77"/>
                  </a:cubicBezTo>
                  <a:lnTo>
                    <a:pt x="54" y="77"/>
                  </a:lnTo>
                  <a:cubicBezTo>
                    <a:pt x="53" y="77"/>
                    <a:pt x="53" y="77"/>
                    <a:pt x="53" y="77"/>
                  </a:cubicBezTo>
                  <a:lnTo>
                    <a:pt x="53" y="77"/>
                  </a:lnTo>
                  <a:cubicBezTo>
                    <a:pt x="52" y="78"/>
                    <a:pt x="52" y="78"/>
                    <a:pt x="52" y="78"/>
                  </a:cubicBezTo>
                  <a:lnTo>
                    <a:pt x="52" y="78"/>
                  </a:lnTo>
                  <a:cubicBezTo>
                    <a:pt x="51" y="78"/>
                    <a:pt x="50" y="78"/>
                    <a:pt x="50" y="79"/>
                  </a:cubicBezTo>
                  <a:lnTo>
                    <a:pt x="50" y="79"/>
                  </a:lnTo>
                  <a:cubicBezTo>
                    <a:pt x="49" y="79"/>
                    <a:pt x="48" y="79"/>
                    <a:pt x="48" y="79"/>
                  </a:cubicBezTo>
                  <a:lnTo>
                    <a:pt x="48" y="79"/>
                  </a:lnTo>
                  <a:cubicBezTo>
                    <a:pt x="47" y="79"/>
                    <a:pt x="47" y="80"/>
                    <a:pt x="47" y="80"/>
                  </a:cubicBezTo>
                  <a:lnTo>
                    <a:pt x="47" y="80"/>
                  </a:lnTo>
                  <a:cubicBezTo>
                    <a:pt x="47" y="80"/>
                    <a:pt x="46" y="80"/>
                    <a:pt x="46" y="80"/>
                  </a:cubicBezTo>
                  <a:lnTo>
                    <a:pt x="46" y="80"/>
                  </a:lnTo>
                  <a:cubicBezTo>
                    <a:pt x="45" y="80"/>
                    <a:pt x="45" y="80"/>
                    <a:pt x="45" y="80"/>
                  </a:cubicBezTo>
                  <a:lnTo>
                    <a:pt x="45" y="80"/>
                  </a:lnTo>
                  <a:cubicBezTo>
                    <a:pt x="44" y="80"/>
                    <a:pt x="44" y="80"/>
                    <a:pt x="44" y="81"/>
                  </a:cubicBezTo>
                  <a:lnTo>
                    <a:pt x="44" y="81"/>
                  </a:lnTo>
                  <a:cubicBezTo>
                    <a:pt x="43" y="81"/>
                    <a:pt x="43" y="81"/>
                    <a:pt x="43" y="81"/>
                  </a:cubicBezTo>
                  <a:lnTo>
                    <a:pt x="43" y="81"/>
                  </a:lnTo>
                  <a:cubicBezTo>
                    <a:pt x="42" y="81"/>
                    <a:pt x="42" y="81"/>
                    <a:pt x="41" y="81"/>
                  </a:cubicBezTo>
                  <a:lnTo>
                    <a:pt x="41" y="81"/>
                  </a:lnTo>
                  <a:cubicBezTo>
                    <a:pt x="40" y="81"/>
                    <a:pt x="39" y="81"/>
                    <a:pt x="39" y="82"/>
                  </a:cubicBezTo>
                  <a:lnTo>
                    <a:pt x="39" y="82"/>
                  </a:lnTo>
                  <a:cubicBezTo>
                    <a:pt x="38" y="82"/>
                    <a:pt x="38" y="82"/>
                    <a:pt x="38" y="82"/>
                  </a:cubicBezTo>
                  <a:lnTo>
                    <a:pt x="38" y="82"/>
                  </a:lnTo>
                  <a:cubicBezTo>
                    <a:pt x="37" y="82"/>
                    <a:pt x="37" y="82"/>
                    <a:pt x="37" y="82"/>
                  </a:cubicBezTo>
                  <a:lnTo>
                    <a:pt x="37" y="82"/>
                  </a:lnTo>
                  <a:cubicBezTo>
                    <a:pt x="36" y="82"/>
                    <a:pt x="36" y="82"/>
                    <a:pt x="36" y="82"/>
                  </a:cubicBezTo>
                  <a:lnTo>
                    <a:pt x="36" y="82"/>
                  </a:lnTo>
                  <a:cubicBezTo>
                    <a:pt x="35" y="82"/>
                    <a:pt x="35" y="82"/>
                    <a:pt x="35" y="82"/>
                  </a:cubicBezTo>
                  <a:lnTo>
                    <a:pt x="35" y="82"/>
                  </a:lnTo>
                  <a:cubicBezTo>
                    <a:pt x="34" y="82"/>
                    <a:pt x="34" y="82"/>
                    <a:pt x="34" y="82"/>
                  </a:cubicBezTo>
                  <a:lnTo>
                    <a:pt x="34" y="82"/>
                  </a:lnTo>
                  <a:cubicBezTo>
                    <a:pt x="33" y="82"/>
                    <a:pt x="33" y="82"/>
                    <a:pt x="33" y="82"/>
                  </a:cubicBezTo>
                  <a:close/>
                  <a:moveTo>
                    <a:pt x="35" y="55"/>
                  </a:moveTo>
                  <a:cubicBezTo>
                    <a:pt x="30" y="55"/>
                    <a:pt x="25" y="51"/>
                    <a:pt x="25" y="46"/>
                  </a:cubicBezTo>
                  <a:cubicBezTo>
                    <a:pt x="24" y="41"/>
                    <a:pt x="27" y="37"/>
                    <a:pt x="32" y="36"/>
                  </a:cubicBezTo>
                  <a:cubicBezTo>
                    <a:pt x="33" y="36"/>
                    <a:pt x="34" y="36"/>
                    <a:pt x="35" y="36"/>
                  </a:cubicBezTo>
                  <a:cubicBezTo>
                    <a:pt x="39" y="36"/>
                    <a:pt x="43" y="38"/>
                    <a:pt x="44" y="43"/>
                  </a:cubicBezTo>
                  <a:cubicBezTo>
                    <a:pt x="45" y="48"/>
                    <a:pt x="41" y="54"/>
                    <a:pt x="36" y="55"/>
                  </a:cubicBezTo>
                  <a:cubicBezTo>
                    <a:pt x="36" y="55"/>
                    <a:pt x="35" y="55"/>
                    <a:pt x="35" y="55"/>
                  </a:cubicBezTo>
                  <a:close/>
                  <a:moveTo>
                    <a:pt x="34" y="39"/>
                  </a:moveTo>
                  <a:cubicBezTo>
                    <a:pt x="34" y="39"/>
                    <a:pt x="34" y="39"/>
                    <a:pt x="33" y="39"/>
                  </a:cubicBezTo>
                  <a:cubicBezTo>
                    <a:pt x="30" y="40"/>
                    <a:pt x="27" y="43"/>
                    <a:pt x="28" y="46"/>
                  </a:cubicBezTo>
                  <a:cubicBezTo>
                    <a:pt x="28" y="49"/>
                    <a:pt x="31" y="52"/>
                    <a:pt x="34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9" y="51"/>
                    <a:pt x="41" y="47"/>
                    <a:pt x="41" y="44"/>
                  </a:cubicBezTo>
                  <a:cubicBezTo>
                    <a:pt x="40" y="41"/>
                    <a:pt x="37" y="39"/>
                    <a:pt x="34" y="39"/>
                  </a:cubicBezTo>
                  <a:close/>
                  <a:moveTo>
                    <a:pt x="63" y="55"/>
                  </a:moveTo>
                  <a:cubicBezTo>
                    <a:pt x="56" y="55"/>
                    <a:pt x="50" y="49"/>
                    <a:pt x="48" y="41"/>
                  </a:cubicBezTo>
                  <a:cubicBezTo>
                    <a:pt x="46" y="28"/>
                    <a:pt x="54" y="13"/>
                    <a:pt x="65" y="5"/>
                  </a:cubicBezTo>
                  <a:cubicBezTo>
                    <a:pt x="69" y="2"/>
                    <a:pt x="73" y="1"/>
                    <a:pt x="76" y="1"/>
                  </a:cubicBezTo>
                  <a:cubicBezTo>
                    <a:pt x="84" y="1"/>
                    <a:pt x="90" y="6"/>
                    <a:pt x="91" y="15"/>
                  </a:cubicBezTo>
                  <a:cubicBezTo>
                    <a:pt x="93" y="27"/>
                    <a:pt x="86" y="43"/>
                    <a:pt x="74" y="51"/>
                  </a:cubicBezTo>
                  <a:cubicBezTo>
                    <a:pt x="70" y="53"/>
                    <a:pt x="66" y="55"/>
                    <a:pt x="63" y="55"/>
                  </a:cubicBezTo>
                  <a:close/>
                  <a:moveTo>
                    <a:pt x="70" y="43"/>
                  </a:moveTo>
                  <a:cubicBezTo>
                    <a:pt x="70" y="44"/>
                    <a:pt x="71" y="46"/>
                    <a:pt x="71" y="47"/>
                  </a:cubicBezTo>
                  <a:cubicBezTo>
                    <a:pt x="72" y="46"/>
                    <a:pt x="74" y="45"/>
                    <a:pt x="75" y="44"/>
                  </a:cubicBezTo>
                  <a:cubicBezTo>
                    <a:pt x="75" y="43"/>
                    <a:pt x="74" y="41"/>
                    <a:pt x="74" y="40"/>
                  </a:cubicBezTo>
                  <a:cubicBezTo>
                    <a:pt x="78" y="36"/>
                    <a:pt x="80" y="31"/>
                    <a:pt x="80" y="27"/>
                  </a:cubicBezTo>
                  <a:cubicBezTo>
                    <a:pt x="79" y="24"/>
                    <a:pt x="78" y="23"/>
                    <a:pt x="75" y="23"/>
                  </a:cubicBezTo>
                  <a:cubicBezTo>
                    <a:pt x="74" y="23"/>
                    <a:pt x="73" y="23"/>
                    <a:pt x="71" y="23"/>
                  </a:cubicBezTo>
                  <a:cubicBezTo>
                    <a:pt x="70" y="24"/>
                    <a:pt x="69" y="24"/>
                    <a:pt x="68" y="24"/>
                  </a:cubicBezTo>
                  <a:cubicBezTo>
                    <a:pt x="67" y="24"/>
                    <a:pt x="66" y="24"/>
                    <a:pt x="66" y="23"/>
                  </a:cubicBezTo>
                  <a:cubicBezTo>
                    <a:pt x="66" y="22"/>
                    <a:pt x="66" y="20"/>
                    <a:pt x="69" y="18"/>
                  </a:cubicBezTo>
                  <a:cubicBezTo>
                    <a:pt x="72" y="16"/>
                    <a:pt x="74" y="16"/>
                    <a:pt x="75" y="16"/>
                  </a:cubicBezTo>
                  <a:cubicBezTo>
                    <a:pt x="75" y="14"/>
                    <a:pt x="75" y="12"/>
                    <a:pt x="75" y="10"/>
                  </a:cubicBezTo>
                  <a:cubicBezTo>
                    <a:pt x="74" y="10"/>
                    <a:pt x="72" y="11"/>
                    <a:pt x="69" y="13"/>
                  </a:cubicBezTo>
                  <a:cubicBezTo>
                    <a:pt x="69" y="11"/>
                    <a:pt x="69" y="10"/>
                    <a:pt x="68" y="9"/>
                  </a:cubicBezTo>
                  <a:cubicBezTo>
                    <a:pt x="67" y="10"/>
                    <a:pt x="66" y="10"/>
                    <a:pt x="65" y="11"/>
                  </a:cubicBezTo>
                  <a:cubicBezTo>
                    <a:pt x="65" y="13"/>
                    <a:pt x="65" y="14"/>
                    <a:pt x="65" y="15"/>
                  </a:cubicBezTo>
                  <a:cubicBezTo>
                    <a:pt x="61" y="19"/>
                    <a:pt x="59" y="24"/>
                    <a:pt x="60" y="28"/>
                  </a:cubicBezTo>
                  <a:cubicBezTo>
                    <a:pt x="60" y="30"/>
                    <a:pt x="62" y="32"/>
                    <a:pt x="65" y="32"/>
                  </a:cubicBezTo>
                  <a:cubicBezTo>
                    <a:pt x="66" y="32"/>
                    <a:pt x="67" y="31"/>
                    <a:pt x="69" y="31"/>
                  </a:cubicBezTo>
                  <a:cubicBezTo>
                    <a:pt x="70" y="30"/>
                    <a:pt x="71" y="30"/>
                    <a:pt x="72" y="30"/>
                  </a:cubicBezTo>
                  <a:cubicBezTo>
                    <a:pt x="73" y="30"/>
                    <a:pt x="73" y="31"/>
                    <a:pt x="74" y="32"/>
                  </a:cubicBezTo>
                  <a:cubicBezTo>
                    <a:pt x="74" y="33"/>
                    <a:pt x="73" y="36"/>
                    <a:pt x="70" y="37"/>
                  </a:cubicBezTo>
                  <a:cubicBezTo>
                    <a:pt x="68" y="39"/>
                    <a:pt x="65" y="39"/>
                    <a:pt x="63" y="40"/>
                  </a:cubicBezTo>
                  <a:cubicBezTo>
                    <a:pt x="63" y="41"/>
                    <a:pt x="63" y="43"/>
                    <a:pt x="63" y="45"/>
                  </a:cubicBezTo>
                  <a:cubicBezTo>
                    <a:pt x="65" y="45"/>
                    <a:pt x="67" y="44"/>
                    <a:pt x="70" y="43"/>
                  </a:cubicBezTo>
                  <a:close/>
                  <a:moveTo>
                    <a:pt x="105" y="20"/>
                  </a:moveTo>
                  <a:cubicBezTo>
                    <a:pt x="100" y="20"/>
                    <a:pt x="97" y="17"/>
                    <a:pt x="96" y="13"/>
                  </a:cubicBezTo>
                  <a:cubicBezTo>
                    <a:pt x="95" y="8"/>
                    <a:pt x="98" y="2"/>
                    <a:pt x="103" y="1"/>
                  </a:cubicBezTo>
                  <a:cubicBezTo>
                    <a:pt x="104" y="0"/>
                    <a:pt x="104" y="0"/>
                    <a:pt x="105" y="0"/>
                  </a:cubicBezTo>
                  <a:cubicBezTo>
                    <a:pt x="110" y="0"/>
                    <a:pt x="114" y="5"/>
                    <a:pt x="115" y="9"/>
                  </a:cubicBezTo>
                  <a:cubicBezTo>
                    <a:pt x="116" y="15"/>
                    <a:pt x="112" y="19"/>
                    <a:pt x="107" y="20"/>
                  </a:cubicBezTo>
                  <a:cubicBezTo>
                    <a:pt x="106" y="20"/>
                    <a:pt x="105" y="20"/>
                    <a:pt x="105" y="20"/>
                  </a:cubicBezTo>
                  <a:close/>
                  <a:moveTo>
                    <a:pt x="105" y="4"/>
                  </a:moveTo>
                  <a:cubicBezTo>
                    <a:pt x="105" y="4"/>
                    <a:pt x="104" y="4"/>
                    <a:pt x="104" y="4"/>
                  </a:cubicBezTo>
                  <a:cubicBezTo>
                    <a:pt x="101" y="4"/>
                    <a:pt x="98" y="8"/>
                    <a:pt x="99" y="12"/>
                  </a:cubicBezTo>
                  <a:cubicBezTo>
                    <a:pt x="99" y="15"/>
                    <a:pt x="102" y="17"/>
                    <a:pt x="105" y="17"/>
                  </a:cubicBezTo>
                  <a:cubicBezTo>
                    <a:pt x="105" y="17"/>
                    <a:pt x="106" y="17"/>
                    <a:pt x="106" y="16"/>
                  </a:cubicBezTo>
                  <a:cubicBezTo>
                    <a:pt x="110" y="16"/>
                    <a:pt x="112" y="13"/>
                    <a:pt x="112" y="9"/>
                  </a:cubicBezTo>
                  <a:cubicBezTo>
                    <a:pt x="111" y="6"/>
                    <a:pt x="108" y="4"/>
                    <a:pt x="105" y="4"/>
                  </a:cubicBezTo>
                  <a:close/>
                </a:path>
              </a:pathLst>
            </a:custGeom>
            <a:solidFill>
              <a:srgbClr val="49B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50"/>
            <p:cNvSpPr>
              <a:spLocks/>
            </p:cNvSpPr>
            <p:nvPr/>
          </p:nvSpPr>
          <p:spPr bwMode="auto">
            <a:xfrm>
              <a:off x="-1457142" y="2017038"/>
              <a:ext cx="165390" cy="299187"/>
            </a:xfrm>
            <a:custGeom>
              <a:avLst/>
              <a:gdLst>
                <a:gd name="T0" fmla="*/ 12 w 21"/>
                <a:gd name="T1" fmla="*/ 38 h 38"/>
                <a:gd name="T2" fmla="*/ 11 w 21"/>
                <a:gd name="T3" fmla="*/ 34 h 38"/>
                <a:gd name="T4" fmla="*/ 4 w 21"/>
                <a:gd name="T5" fmla="*/ 36 h 38"/>
                <a:gd name="T6" fmla="*/ 4 w 21"/>
                <a:gd name="T7" fmla="*/ 31 h 38"/>
                <a:gd name="T8" fmla="*/ 11 w 21"/>
                <a:gd name="T9" fmla="*/ 28 h 38"/>
                <a:gd name="T10" fmla="*/ 15 w 21"/>
                <a:gd name="T11" fmla="*/ 23 h 38"/>
                <a:gd name="T12" fmla="*/ 13 w 21"/>
                <a:gd name="T13" fmla="*/ 21 h 38"/>
                <a:gd name="T14" fmla="*/ 10 w 21"/>
                <a:gd name="T15" fmla="*/ 22 h 38"/>
                <a:gd name="T16" fmla="*/ 6 w 21"/>
                <a:gd name="T17" fmla="*/ 23 h 38"/>
                <a:gd name="T18" fmla="*/ 1 w 21"/>
                <a:gd name="T19" fmla="*/ 19 h 38"/>
                <a:gd name="T20" fmla="*/ 6 w 21"/>
                <a:gd name="T21" fmla="*/ 6 h 38"/>
                <a:gd name="T22" fmla="*/ 6 w 21"/>
                <a:gd name="T23" fmla="*/ 2 h 38"/>
                <a:gd name="T24" fmla="*/ 9 w 21"/>
                <a:gd name="T25" fmla="*/ 0 h 38"/>
                <a:gd name="T26" fmla="*/ 10 w 21"/>
                <a:gd name="T27" fmla="*/ 4 h 38"/>
                <a:gd name="T28" fmla="*/ 16 w 21"/>
                <a:gd name="T29" fmla="*/ 1 h 38"/>
                <a:gd name="T30" fmla="*/ 16 w 21"/>
                <a:gd name="T31" fmla="*/ 7 h 38"/>
                <a:gd name="T32" fmla="*/ 10 w 21"/>
                <a:gd name="T33" fmla="*/ 9 h 38"/>
                <a:gd name="T34" fmla="*/ 7 w 21"/>
                <a:gd name="T35" fmla="*/ 14 h 38"/>
                <a:gd name="T36" fmla="*/ 9 w 21"/>
                <a:gd name="T37" fmla="*/ 15 h 38"/>
                <a:gd name="T38" fmla="*/ 12 w 21"/>
                <a:gd name="T39" fmla="*/ 14 h 38"/>
                <a:gd name="T40" fmla="*/ 16 w 21"/>
                <a:gd name="T41" fmla="*/ 14 h 38"/>
                <a:gd name="T42" fmla="*/ 21 w 21"/>
                <a:gd name="T43" fmla="*/ 18 h 38"/>
                <a:gd name="T44" fmla="*/ 15 w 21"/>
                <a:gd name="T45" fmla="*/ 31 h 38"/>
                <a:gd name="T46" fmla="*/ 16 w 21"/>
                <a:gd name="T47" fmla="*/ 35 h 38"/>
                <a:gd name="T48" fmla="*/ 12 w 21"/>
                <a:gd name="T4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" h="38">
                  <a:moveTo>
                    <a:pt x="12" y="38"/>
                  </a:moveTo>
                  <a:cubicBezTo>
                    <a:pt x="12" y="37"/>
                    <a:pt x="11" y="35"/>
                    <a:pt x="11" y="34"/>
                  </a:cubicBezTo>
                  <a:cubicBezTo>
                    <a:pt x="8" y="35"/>
                    <a:pt x="6" y="36"/>
                    <a:pt x="4" y="36"/>
                  </a:cubicBezTo>
                  <a:cubicBezTo>
                    <a:pt x="4" y="34"/>
                    <a:pt x="4" y="32"/>
                    <a:pt x="4" y="31"/>
                  </a:cubicBezTo>
                  <a:cubicBezTo>
                    <a:pt x="6" y="30"/>
                    <a:pt x="9" y="30"/>
                    <a:pt x="11" y="28"/>
                  </a:cubicBezTo>
                  <a:cubicBezTo>
                    <a:pt x="14" y="27"/>
                    <a:pt x="15" y="24"/>
                    <a:pt x="15" y="23"/>
                  </a:cubicBezTo>
                  <a:cubicBezTo>
                    <a:pt x="14" y="22"/>
                    <a:pt x="14" y="21"/>
                    <a:pt x="13" y="21"/>
                  </a:cubicBezTo>
                  <a:cubicBezTo>
                    <a:pt x="12" y="21"/>
                    <a:pt x="11" y="21"/>
                    <a:pt x="10" y="22"/>
                  </a:cubicBezTo>
                  <a:cubicBezTo>
                    <a:pt x="8" y="22"/>
                    <a:pt x="7" y="23"/>
                    <a:pt x="6" y="23"/>
                  </a:cubicBezTo>
                  <a:cubicBezTo>
                    <a:pt x="3" y="23"/>
                    <a:pt x="1" y="21"/>
                    <a:pt x="1" y="19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6" y="5"/>
                    <a:pt x="6" y="4"/>
                    <a:pt x="6" y="2"/>
                  </a:cubicBezTo>
                  <a:cubicBezTo>
                    <a:pt x="7" y="1"/>
                    <a:pt x="8" y="1"/>
                    <a:pt x="9" y="0"/>
                  </a:cubicBezTo>
                  <a:cubicBezTo>
                    <a:pt x="10" y="1"/>
                    <a:pt x="10" y="2"/>
                    <a:pt x="10" y="4"/>
                  </a:cubicBezTo>
                  <a:cubicBezTo>
                    <a:pt x="13" y="2"/>
                    <a:pt x="15" y="1"/>
                    <a:pt x="16" y="1"/>
                  </a:cubicBezTo>
                  <a:cubicBezTo>
                    <a:pt x="16" y="3"/>
                    <a:pt x="16" y="5"/>
                    <a:pt x="16" y="7"/>
                  </a:cubicBezTo>
                  <a:cubicBezTo>
                    <a:pt x="15" y="7"/>
                    <a:pt x="13" y="7"/>
                    <a:pt x="10" y="9"/>
                  </a:cubicBezTo>
                  <a:cubicBezTo>
                    <a:pt x="7" y="11"/>
                    <a:pt x="7" y="13"/>
                    <a:pt x="7" y="14"/>
                  </a:cubicBezTo>
                  <a:cubicBezTo>
                    <a:pt x="7" y="15"/>
                    <a:pt x="8" y="15"/>
                    <a:pt x="9" y="15"/>
                  </a:cubicBezTo>
                  <a:cubicBezTo>
                    <a:pt x="10" y="15"/>
                    <a:pt x="11" y="15"/>
                    <a:pt x="12" y="14"/>
                  </a:cubicBezTo>
                  <a:cubicBezTo>
                    <a:pt x="14" y="14"/>
                    <a:pt x="15" y="14"/>
                    <a:pt x="16" y="14"/>
                  </a:cubicBezTo>
                  <a:cubicBezTo>
                    <a:pt x="19" y="14"/>
                    <a:pt x="20" y="15"/>
                    <a:pt x="21" y="18"/>
                  </a:cubicBezTo>
                  <a:cubicBezTo>
                    <a:pt x="21" y="22"/>
                    <a:pt x="19" y="27"/>
                    <a:pt x="15" y="31"/>
                  </a:cubicBezTo>
                  <a:cubicBezTo>
                    <a:pt x="15" y="32"/>
                    <a:pt x="16" y="34"/>
                    <a:pt x="16" y="35"/>
                  </a:cubicBezTo>
                  <a:cubicBezTo>
                    <a:pt x="15" y="36"/>
                    <a:pt x="13" y="37"/>
                    <a:pt x="12" y="38"/>
                  </a:cubicBezTo>
                  <a:close/>
                </a:path>
              </a:pathLst>
            </a:custGeom>
            <a:solidFill>
              <a:srgbClr val="4A8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51"/>
            <p:cNvSpPr>
              <a:spLocks/>
            </p:cNvSpPr>
            <p:nvPr/>
          </p:nvSpPr>
          <p:spPr bwMode="auto">
            <a:xfrm>
              <a:off x="-1150521" y="1978013"/>
              <a:ext cx="109641" cy="102207"/>
            </a:xfrm>
            <a:custGeom>
              <a:avLst/>
              <a:gdLst>
                <a:gd name="T0" fmla="*/ 7 w 14"/>
                <a:gd name="T1" fmla="*/ 13 h 13"/>
                <a:gd name="T2" fmla="*/ 1 w 14"/>
                <a:gd name="T3" fmla="*/ 8 h 13"/>
                <a:gd name="T4" fmla="*/ 6 w 14"/>
                <a:gd name="T5" fmla="*/ 0 h 13"/>
                <a:gd name="T6" fmla="*/ 7 w 14"/>
                <a:gd name="T7" fmla="*/ 0 h 13"/>
                <a:gd name="T8" fmla="*/ 14 w 14"/>
                <a:gd name="T9" fmla="*/ 5 h 13"/>
                <a:gd name="T10" fmla="*/ 8 w 14"/>
                <a:gd name="T11" fmla="*/ 12 h 13"/>
                <a:gd name="T12" fmla="*/ 7 w 14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7" y="13"/>
                  </a:moveTo>
                  <a:cubicBezTo>
                    <a:pt x="4" y="13"/>
                    <a:pt x="1" y="11"/>
                    <a:pt x="1" y="8"/>
                  </a:cubicBezTo>
                  <a:cubicBezTo>
                    <a:pt x="0" y="4"/>
                    <a:pt x="3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10" y="0"/>
                    <a:pt x="13" y="2"/>
                    <a:pt x="14" y="5"/>
                  </a:cubicBezTo>
                  <a:cubicBezTo>
                    <a:pt x="14" y="9"/>
                    <a:pt x="12" y="12"/>
                    <a:pt x="8" y="12"/>
                  </a:cubicBezTo>
                  <a:cubicBezTo>
                    <a:pt x="8" y="13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4A8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52"/>
            <p:cNvSpPr>
              <a:spLocks/>
            </p:cNvSpPr>
            <p:nvPr/>
          </p:nvSpPr>
          <p:spPr bwMode="auto">
            <a:xfrm>
              <a:off x="-1708013" y="2253042"/>
              <a:ext cx="109641" cy="102207"/>
            </a:xfrm>
            <a:custGeom>
              <a:avLst/>
              <a:gdLst>
                <a:gd name="T0" fmla="*/ 7 w 14"/>
                <a:gd name="T1" fmla="*/ 13 h 13"/>
                <a:gd name="T2" fmla="*/ 1 w 14"/>
                <a:gd name="T3" fmla="*/ 7 h 13"/>
                <a:gd name="T4" fmla="*/ 6 w 14"/>
                <a:gd name="T5" fmla="*/ 0 h 13"/>
                <a:gd name="T6" fmla="*/ 7 w 14"/>
                <a:gd name="T7" fmla="*/ 0 h 13"/>
                <a:gd name="T8" fmla="*/ 14 w 14"/>
                <a:gd name="T9" fmla="*/ 5 h 13"/>
                <a:gd name="T10" fmla="*/ 8 w 14"/>
                <a:gd name="T11" fmla="*/ 13 h 13"/>
                <a:gd name="T12" fmla="*/ 7 w 14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7" y="13"/>
                  </a:moveTo>
                  <a:cubicBezTo>
                    <a:pt x="4" y="13"/>
                    <a:pt x="1" y="10"/>
                    <a:pt x="1" y="7"/>
                  </a:cubicBezTo>
                  <a:cubicBezTo>
                    <a:pt x="0" y="4"/>
                    <a:pt x="3" y="1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2"/>
                    <a:pt x="14" y="5"/>
                  </a:cubicBezTo>
                  <a:cubicBezTo>
                    <a:pt x="14" y="8"/>
                    <a:pt x="12" y="12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lose/>
                </a:path>
              </a:pathLst>
            </a:custGeom>
            <a:solidFill>
              <a:srgbClr val="4A8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53"/>
            <p:cNvSpPr>
              <a:spLocks noEditPoints="1"/>
            </p:cNvSpPr>
            <p:nvPr/>
          </p:nvSpPr>
          <p:spPr bwMode="auto">
            <a:xfrm>
              <a:off x="-1864110" y="1868374"/>
              <a:ext cx="925436" cy="683856"/>
            </a:xfrm>
            <a:custGeom>
              <a:avLst/>
              <a:gdLst>
                <a:gd name="T0" fmla="*/ 25 w 118"/>
                <a:gd name="T1" fmla="*/ 87 h 87"/>
                <a:gd name="T2" fmla="*/ 21 w 118"/>
                <a:gd name="T3" fmla="*/ 87 h 87"/>
                <a:gd name="T4" fmla="*/ 19 w 118"/>
                <a:gd name="T5" fmla="*/ 86 h 87"/>
                <a:gd name="T6" fmla="*/ 19 w 118"/>
                <a:gd name="T7" fmla="*/ 85 h 87"/>
                <a:gd name="T8" fmla="*/ 19 w 118"/>
                <a:gd name="T9" fmla="*/ 84 h 87"/>
                <a:gd name="T10" fmla="*/ 10 w 118"/>
                <a:gd name="T11" fmla="*/ 76 h 87"/>
                <a:gd name="T12" fmla="*/ 8 w 118"/>
                <a:gd name="T13" fmla="*/ 75 h 87"/>
                <a:gd name="T14" fmla="*/ 7 w 118"/>
                <a:gd name="T15" fmla="*/ 73 h 87"/>
                <a:gd name="T16" fmla="*/ 0 w 118"/>
                <a:gd name="T17" fmla="*/ 32 h 87"/>
                <a:gd name="T18" fmla="*/ 0 w 118"/>
                <a:gd name="T19" fmla="*/ 31 h 87"/>
                <a:gd name="T20" fmla="*/ 0 w 118"/>
                <a:gd name="T21" fmla="*/ 31 h 87"/>
                <a:gd name="T22" fmla="*/ 1 w 118"/>
                <a:gd name="T23" fmla="*/ 31 h 87"/>
                <a:gd name="T24" fmla="*/ 4 w 118"/>
                <a:gd name="T25" fmla="*/ 32 h 87"/>
                <a:gd name="T26" fmla="*/ 8 w 118"/>
                <a:gd name="T27" fmla="*/ 30 h 87"/>
                <a:gd name="T28" fmla="*/ 49 w 118"/>
                <a:gd name="T29" fmla="*/ 15 h 87"/>
                <a:gd name="T30" fmla="*/ 90 w 118"/>
                <a:gd name="T31" fmla="*/ 0 h 87"/>
                <a:gd name="T32" fmla="*/ 114 w 118"/>
                <a:gd name="T33" fmla="*/ 9 h 87"/>
                <a:gd name="T34" fmla="*/ 118 w 118"/>
                <a:gd name="T35" fmla="*/ 45 h 87"/>
                <a:gd name="T36" fmla="*/ 117 w 118"/>
                <a:gd name="T37" fmla="*/ 48 h 87"/>
                <a:gd name="T38" fmla="*/ 117 w 118"/>
                <a:gd name="T39" fmla="*/ 50 h 87"/>
                <a:gd name="T40" fmla="*/ 116 w 118"/>
                <a:gd name="T41" fmla="*/ 50 h 87"/>
                <a:gd name="T42" fmla="*/ 116 w 118"/>
                <a:gd name="T43" fmla="*/ 50 h 87"/>
                <a:gd name="T44" fmla="*/ 112 w 118"/>
                <a:gd name="T45" fmla="*/ 50 h 87"/>
                <a:gd name="T46" fmla="*/ 68 w 118"/>
                <a:gd name="T47" fmla="*/ 68 h 87"/>
                <a:gd name="T48" fmla="*/ 25 w 118"/>
                <a:gd name="T49" fmla="*/ 87 h 87"/>
                <a:gd name="T50" fmla="*/ 28 w 118"/>
                <a:gd name="T51" fmla="*/ 46 h 87"/>
                <a:gd name="T52" fmla="*/ 25 w 118"/>
                <a:gd name="T53" fmla="*/ 46 h 87"/>
                <a:gd name="T54" fmla="*/ 18 w 118"/>
                <a:gd name="T55" fmla="*/ 56 h 87"/>
                <a:gd name="T56" fmla="*/ 28 w 118"/>
                <a:gd name="T57" fmla="*/ 65 h 87"/>
                <a:gd name="T58" fmla="*/ 29 w 118"/>
                <a:gd name="T59" fmla="*/ 65 h 87"/>
                <a:gd name="T60" fmla="*/ 37 w 118"/>
                <a:gd name="T61" fmla="*/ 53 h 87"/>
                <a:gd name="T62" fmla="*/ 28 w 118"/>
                <a:gd name="T63" fmla="*/ 46 h 87"/>
                <a:gd name="T64" fmla="*/ 69 w 118"/>
                <a:gd name="T65" fmla="*/ 11 h 87"/>
                <a:gd name="T66" fmla="*/ 58 w 118"/>
                <a:gd name="T67" fmla="*/ 15 h 87"/>
                <a:gd name="T68" fmla="*/ 41 w 118"/>
                <a:gd name="T69" fmla="*/ 51 h 87"/>
                <a:gd name="T70" fmla="*/ 56 w 118"/>
                <a:gd name="T71" fmla="*/ 65 h 87"/>
                <a:gd name="T72" fmla="*/ 67 w 118"/>
                <a:gd name="T73" fmla="*/ 61 h 87"/>
                <a:gd name="T74" fmla="*/ 84 w 118"/>
                <a:gd name="T75" fmla="*/ 25 h 87"/>
                <a:gd name="T76" fmla="*/ 69 w 118"/>
                <a:gd name="T77" fmla="*/ 11 h 87"/>
                <a:gd name="T78" fmla="*/ 98 w 118"/>
                <a:gd name="T79" fmla="*/ 10 h 87"/>
                <a:gd name="T80" fmla="*/ 96 w 118"/>
                <a:gd name="T81" fmla="*/ 11 h 87"/>
                <a:gd name="T82" fmla="*/ 89 w 118"/>
                <a:gd name="T83" fmla="*/ 23 h 87"/>
                <a:gd name="T84" fmla="*/ 98 w 118"/>
                <a:gd name="T85" fmla="*/ 30 h 87"/>
                <a:gd name="T86" fmla="*/ 100 w 118"/>
                <a:gd name="T87" fmla="*/ 30 h 87"/>
                <a:gd name="T88" fmla="*/ 108 w 118"/>
                <a:gd name="T89" fmla="*/ 19 h 87"/>
                <a:gd name="T90" fmla="*/ 98 w 118"/>
                <a:gd name="T91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87">
                  <a:moveTo>
                    <a:pt x="25" y="87"/>
                  </a:moveTo>
                  <a:cubicBezTo>
                    <a:pt x="24" y="87"/>
                    <a:pt x="22" y="87"/>
                    <a:pt x="21" y="87"/>
                  </a:cubicBezTo>
                  <a:cubicBezTo>
                    <a:pt x="20" y="86"/>
                    <a:pt x="20" y="86"/>
                    <a:pt x="19" y="86"/>
                  </a:cubicBezTo>
                  <a:cubicBezTo>
                    <a:pt x="19" y="86"/>
                    <a:pt x="19" y="85"/>
                    <a:pt x="19" y="85"/>
                  </a:cubicBezTo>
                  <a:lnTo>
                    <a:pt x="19" y="84"/>
                  </a:lnTo>
                  <a:cubicBezTo>
                    <a:pt x="18" y="80"/>
                    <a:pt x="14" y="77"/>
                    <a:pt x="10" y="76"/>
                  </a:cubicBezTo>
                  <a:cubicBezTo>
                    <a:pt x="9" y="76"/>
                    <a:pt x="9" y="75"/>
                    <a:pt x="8" y="75"/>
                  </a:cubicBezTo>
                  <a:cubicBezTo>
                    <a:pt x="8" y="74"/>
                    <a:pt x="7" y="74"/>
                    <a:pt x="7" y="73"/>
                  </a:cubicBezTo>
                  <a:cubicBezTo>
                    <a:pt x="5" y="60"/>
                    <a:pt x="2" y="46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" y="32"/>
                    <a:pt x="3" y="32"/>
                    <a:pt x="4" y="32"/>
                  </a:cubicBezTo>
                  <a:cubicBezTo>
                    <a:pt x="6" y="32"/>
                    <a:pt x="8" y="31"/>
                    <a:pt x="8" y="30"/>
                  </a:cubicBezTo>
                  <a:cubicBezTo>
                    <a:pt x="22" y="29"/>
                    <a:pt x="35" y="22"/>
                    <a:pt x="49" y="15"/>
                  </a:cubicBezTo>
                  <a:cubicBezTo>
                    <a:pt x="62" y="8"/>
                    <a:pt x="75" y="0"/>
                    <a:pt x="90" y="0"/>
                  </a:cubicBezTo>
                  <a:cubicBezTo>
                    <a:pt x="98" y="0"/>
                    <a:pt x="106" y="3"/>
                    <a:pt x="114" y="9"/>
                  </a:cubicBezTo>
                  <a:cubicBezTo>
                    <a:pt x="116" y="21"/>
                    <a:pt x="117" y="33"/>
                    <a:pt x="118" y="45"/>
                  </a:cubicBezTo>
                  <a:cubicBezTo>
                    <a:pt x="117" y="46"/>
                    <a:pt x="117" y="47"/>
                    <a:pt x="117" y="48"/>
                  </a:cubicBezTo>
                  <a:cubicBezTo>
                    <a:pt x="117" y="49"/>
                    <a:pt x="117" y="49"/>
                    <a:pt x="117" y="50"/>
                  </a:cubicBezTo>
                  <a:cubicBezTo>
                    <a:pt x="117" y="50"/>
                    <a:pt x="117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5" y="50"/>
                    <a:pt x="113" y="50"/>
                    <a:pt x="112" y="50"/>
                  </a:cubicBezTo>
                  <a:cubicBezTo>
                    <a:pt x="96" y="50"/>
                    <a:pt x="82" y="59"/>
                    <a:pt x="68" y="68"/>
                  </a:cubicBezTo>
                  <a:cubicBezTo>
                    <a:pt x="55" y="78"/>
                    <a:pt x="41" y="87"/>
                    <a:pt x="25" y="87"/>
                  </a:cubicBezTo>
                  <a:close/>
                  <a:moveTo>
                    <a:pt x="28" y="46"/>
                  </a:moveTo>
                  <a:cubicBezTo>
                    <a:pt x="27" y="46"/>
                    <a:pt x="26" y="46"/>
                    <a:pt x="25" y="46"/>
                  </a:cubicBezTo>
                  <a:cubicBezTo>
                    <a:pt x="20" y="47"/>
                    <a:pt x="17" y="51"/>
                    <a:pt x="18" y="56"/>
                  </a:cubicBezTo>
                  <a:cubicBezTo>
                    <a:pt x="18" y="61"/>
                    <a:pt x="23" y="65"/>
                    <a:pt x="28" y="65"/>
                  </a:cubicBezTo>
                  <a:cubicBezTo>
                    <a:pt x="28" y="65"/>
                    <a:pt x="29" y="65"/>
                    <a:pt x="29" y="65"/>
                  </a:cubicBezTo>
                  <a:cubicBezTo>
                    <a:pt x="34" y="64"/>
                    <a:pt x="38" y="58"/>
                    <a:pt x="37" y="53"/>
                  </a:cubicBezTo>
                  <a:cubicBezTo>
                    <a:pt x="36" y="48"/>
                    <a:pt x="32" y="46"/>
                    <a:pt x="28" y="46"/>
                  </a:cubicBezTo>
                  <a:close/>
                  <a:moveTo>
                    <a:pt x="69" y="11"/>
                  </a:moveTo>
                  <a:cubicBezTo>
                    <a:pt x="66" y="11"/>
                    <a:pt x="62" y="12"/>
                    <a:pt x="58" y="15"/>
                  </a:cubicBezTo>
                  <a:cubicBezTo>
                    <a:pt x="47" y="23"/>
                    <a:pt x="39" y="38"/>
                    <a:pt x="41" y="51"/>
                  </a:cubicBezTo>
                  <a:cubicBezTo>
                    <a:pt x="43" y="59"/>
                    <a:pt x="49" y="65"/>
                    <a:pt x="56" y="65"/>
                  </a:cubicBezTo>
                  <a:cubicBezTo>
                    <a:pt x="59" y="65"/>
                    <a:pt x="63" y="63"/>
                    <a:pt x="67" y="61"/>
                  </a:cubicBezTo>
                  <a:cubicBezTo>
                    <a:pt x="79" y="53"/>
                    <a:pt x="86" y="37"/>
                    <a:pt x="84" y="25"/>
                  </a:cubicBezTo>
                  <a:cubicBezTo>
                    <a:pt x="83" y="16"/>
                    <a:pt x="77" y="11"/>
                    <a:pt x="69" y="11"/>
                  </a:cubicBezTo>
                  <a:close/>
                  <a:moveTo>
                    <a:pt x="98" y="10"/>
                  </a:moveTo>
                  <a:cubicBezTo>
                    <a:pt x="97" y="10"/>
                    <a:pt x="97" y="10"/>
                    <a:pt x="96" y="11"/>
                  </a:cubicBezTo>
                  <a:cubicBezTo>
                    <a:pt x="91" y="12"/>
                    <a:pt x="88" y="18"/>
                    <a:pt x="89" y="23"/>
                  </a:cubicBezTo>
                  <a:cubicBezTo>
                    <a:pt x="90" y="27"/>
                    <a:pt x="93" y="30"/>
                    <a:pt x="98" y="30"/>
                  </a:cubicBezTo>
                  <a:cubicBezTo>
                    <a:pt x="98" y="30"/>
                    <a:pt x="99" y="30"/>
                    <a:pt x="100" y="30"/>
                  </a:cubicBezTo>
                  <a:cubicBezTo>
                    <a:pt x="105" y="29"/>
                    <a:pt x="109" y="25"/>
                    <a:pt x="108" y="19"/>
                  </a:cubicBezTo>
                  <a:cubicBezTo>
                    <a:pt x="107" y="15"/>
                    <a:pt x="103" y="10"/>
                    <a:pt x="98" y="10"/>
                  </a:cubicBezTo>
                  <a:close/>
                </a:path>
              </a:pathLst>
            </a:custGeom>
            <a:solidFill>
              <a:srgbClr val="3A77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54"/>
            <p:cNvSpPr>
              <a:spLocks/>
            </p:cNvSpPr>
            <p:nvPr/>
          </p:nvSpPr>
          <p:spPr bwMode="auto">
            <a:xfrm>
              <a:off x="-2044366" y="1751300"/>
              <a:ext cx="1035076" cy="1161440"/>
            </a:xfrm>
            <a:custGeom>
              <a:avLst/>
              <a:gdLst>
                <a:gd name="T0" fmla="*/ 0 w 132"/>
                <a:gd name="T1" fmla="*/ 38 h 148"/>
                <a:gd name="T2" fmla="*/ 0 w 132"/>
                <a:gd name="T3" fmla="*/ 110 h 148"/>
                <a:gd name="T4" fmla="*/ 132 w 132"/>
                <a:gd name="T5" fmla="*/ 110 h 148"/>
                <a:gd name="T6" fmla="*/ 132 w 132"/>
                <a:gd name="T7" fmla="*/ 38 h 148"/>
                <a:gd name="T8" fmla="*/ 0 w 132"/>
                <a:gd name="T9" fmla="*/ 3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8">
                  <a:moveTo>
                    <a:pt x="0" y="38"/>
                  </a:moveTo>
                  <a:cubicBezTo>
                    <a:pt x="0" y="62"/>
                    <a:pt x="0" y="86"/>
                    <a:pt x="0" y="110"/>
                  </a:cubicBezTo>
                  <a:cubicBezTo>
                    <a:pt x="44" y="148"/>
                    <a:pt x="88" y="73"/>
                    <a:pt x="132" y="110"/>
                  </a:cubicBezTo>
                  <a:cubicBezTo>
                    <a:pt x="132" y="86"/>
                    <a:pt x="132" y="62"/>
                    <a:pt x="132" y="38"/>
                  </a:cubicBezTo>
                  <a:cubicBezTo>
                    <a:pt x="88" y="0"/>
                    <a:pt x="44" y="75"/>
                    <a:pt x="0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55"/>
            <p:cNvSpPr>
              <a:spLocks/>
            </p:cNvSpPr>
            <p:nvPr/>
          </p:nvSpPr>
          <p:spPr bwMode="auto">
            <a:xfrm>
              <a:off x="-1605807" y="2182427"/>
              <a:ext cx="157956" cy="299187"/>
            </a:xfrm>
            <a:custGeom>
              <a:avLst/>
              <a:gdLst>
                <a:gd name="T0" fmla="*/ 8 w 20"/>
                <a:gd name="T1" fmla="*/ 28 h 38"/>
                <a:gd name="T2" fmla="*/ 1 w 20"/>
                <a:gd name="T3" fmla="*/ 29 h 38"/>
                <a:gd name="T4" fmla="*/ 0 w 20"/>
                <a:gd name="T5" fmla="*/ 35 h 38"/>
                <a:gd name="T6" fmla="*/ 7 w 20"/>
                <a:gd name="T7" fmla="*/ 34 h 38"/>
                <a:gd name="T8" fmla="*/ 7 w 20"/>
                <a:gd name="T9" fmla="*/ 38 h 38"/>
                <a:gd name="T10" fmla="*/ 12 w 20"/>
                <a:gd name="T11" fmla="*/ 36 h 38"/>
                <a:gd name="T12" fmla="*/ 12 w 20"/>
                <a:gd name="T13" fmla="*/ 32 h 38"/>
                <a:gd name="T14" fmla="*/ 20 w 20"/>
                <a:gd name="T15" fmla="*/ 20 h 38"/>
                <a:gd name="T16" fmla="*/ 12 w 20"/>
                <a:gd name="T17" fmla="*/ 15 h 38"/>
                <a:gd name="T18" fmla="*/ 7 w 20"/>
                <a:gd name="T19" fmla="*/ 13 h 38"/>
                <a:gd name="T20" fmla="*/ 11 w 20"/>
                <a:gd name="T21" fmla="*/ 9 h 38"/>
                <a:gd name="T22" fmla="*/ 17 w 20"/>
                <a:gd name="T23" fmla="*/ 8 h 38"/>
                <a:gd name="T24" fmla="*/ 18 w 20"/>
                <a:gd name="T25" fmla="*/ 3 h 38"/>
                <a:gd name="T26" fmla="*/ 12 w 20"/>
                <a:gd name="T27" fmla="*/ 4 h 38"/>
                <a:gd name="T28" fmla="*/ 12 w 20"/>
                <a:gd name="T29" fmla="*/ 0 h 38"/>
                <a:gd name="T30" fmla="*/ 8 w 20"/>
                <a:gd name="T31" fmla="*/ 2 h 38"/>
                <a:gd name="T32" fmla="*/ 8 w 20"/>
                <a:gd name="T33" fmla="*/ 6 h 38"/>
                <a:gd name="T34" fmla="*/ 0 w 20"/>
                <a:gd name="T35" fmla="*/ 17 h 38"/>
                <a:gd name="T36" fmla="*/ 8 w 20"/>
                <a:gd name="T37" fmla="*/ 22 h 38"/>
                <a:gd name="T38" fmla="*/ 13 w 20"/>
                <a:gd name="T39" fmla="*/ 24 h 38"/>
                <a:gd name="T40" fmla="*/ 8 w 20"/>
                <a:gd name="T41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38">
                  <a:moveTo>
                    <a:pt x="8" y="28"/>
                  </a:moveTo>
                  <a:cubicBezTo>
                    <a:pt x="6" y="29"/>
                    <a:pt x="3" y="30"/>
                    <a:pt x="1" y="29"/>
                  </a:cubicBezTo>
                  <a:cubicBezTo>
                    <a:pt x="1" y="31"/>
                    <a:pt x="0" y="33"/>
                    <a:pt x="0" y="35"/>
                  </a:cubicBezTo>
                  <a:cubicBezTo>
                    <a:pt x="2" y="35"/>
                    <a:pt x="4" y="35"/>
                    <a:pt x="7" y="34"/>
                  </a:cubicBezTo>
                  <a:cubicBezTo>
                    <a:pt x="7" y="35"/>
                    <a:pt x="7" y="37"/>
                    <a:pt x="7" y="38"/>
                  </a:cubicBezTo>
                  <a:cubicBezTo>
                    <a:pt x="9" y="37"/>
                    <a:pt x="10" y="37"/>
                    <a:pt x="12" y="36"/>
                  </a:cubicBezTo>
                  <a:cubicBezTo>
                    <a:pt x="12" y="35"/>
                    <a:pt x="12" y="33"/>
                    <a:pt x="12" y="32"/>
                  </a:cubicBezTo>
                  <a:cubicBezTo>
                    <a:pt x="17" y="29"/>
                    <a:pt x="20" y="24"/>
                    <a:pt x="20" y="20"/>
                  </a:cubicBezTo>
                  <a:cubicBezTo>
                    <a:pt x="20" y="16"/>
                    <a:pt x="17" y="15"/>
                    <a:pt x="12" y="15"/>
                  </a:cubicBezTo>
                  <a:cubicBezTo>
                    <a:pt x="8" y="15"/>
                    <a:pt x="7" y="15"/>
                    <a:pt x="7" y="13"/>
                  </a:cubicBezTo>
                  <a:cubicBezTo>
                    <a:pt x="7" y="12"/>
                    <a:pt x="8" y="11"/>
                    <a:pt x="11" y="9"/>
                  </a:cubicBezTo>
                  <a:cubicBezTo>
                    <a:pt x="14" y="8"/>
                    <a:pt x="16" y="8"/>
                    <a:pt x="17" y="8"/>
                  </a:cubicBezTo>
                  <a:cubicBezTo>
                    <a:pt x="17" y="6"/>
                    <a:pt x="18" y="4"/>
                    <a:pt x="18" y="3"/>
                  </a:cubicBezTo>
                  <a:cubicBezTo>
                    <a:pt x="17" y="3"/>
                    <a:pt x="15" y="3"/>
                    <a:pt x="12" y="4"/>
                  </a:cubicBezTo>
                  <a:cubicBezTo>
                    <a:pt x="12" y="3"/>
                    <a:pt x="12" y="1"/>
                    <a:pt x="12" y="0"/>
                  </a:cubicBezTo>
                  <a:cubicBezTo>
                    <a:pt x="10" y="1"/>
                    <a:pt x="9" y="1"/>
                    <a:pt x="8" y="2"/>
                  </a:cubicBezTo>
                  <a:cubicBezTo>
                    <a:pt x="8" y="3"/>
                    <a:pt x="8" y="5"/>
                    <a:pt x="8" y="6"/>
                  </a:cubicBezTo>
                  <a:cubicBezTo>
                    <a:pt x="3" y="9"/>
                    <a:pt x="0" y="13"/>
                    <a:pt x="0" y="17"/>
                  </a:cubicBezTo>
                  <a:cubicBezTo>
                    <a:pt x="0" y="21"/>
                    <a:pt x="3" y="22"/>
                    <a:pt x="8" y="22"/>
                  </a:cubicBezTo>
                  <a:cubicBezTo>
                    <a:pt x="11" y="21"/>
                    <a:pt x="13" y="22"/>
                    <a:pt x="13" y="24"/>
                  </a:cubicBezTo>
                  <a:cubicBezTo>
                    <a:pt x="13" y="25"/>
                    <a:pt x="11" y="27"/>
                    <a:pt x="8" y="28"/>
                  </a:cubicBezTo>
                  <a:close/>
                </a:path>
              </a:pathLst>
            </a:custGeom>
            <a:solidFill>
              <a:srgbClr val="49B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Oval 56"/>
            <p:cNvSpPr>
              <a:spLocks noChangeArrowheads="1"/>
            </p:cNvSpPr>
            <p:nvPr/>
          </p:nvSpPr>
          <p:spPr bwMode="auto">
            <a:xfrm>
              <a:off x="-1284319" y="2199152"/>
              <a:ext cx="102207" cy="102207"/>
            </a:xfrm>
            <a:prstGeom prst="ellipse">
              <a:avLst/>
            </a:prstGeom>
            <a:solidFill>
              <a:srgbClr val="49B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Oval 57"/>
            <p:cNvSpPr>
              <a:spLocks noChangeArrowheads="1"/>
            </p:cNvSpPr>
            <p:nvPr/>
          </p:nvSpPr>
          <p:spPr bwMode="auto">
            <a:xfrm>
              <a:off x="-1880836" y="2362683"/>
              <a:ext cx="102207" cy="102207"/>
            </a:xfrm>
            <a:prstGeom prst="ellipse">
              <a:avLst/>
            </a:prstGeom>
            <a:solidFill>
              <a:srgbClr val="49B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58"/>
            <p:cNvSpPr>
              <a:spLocks noEditPoints="1"/>
            </p:cNvSpPr>
            <p:nvPr/>
          </p:nvSpPr>
          <p:spPr bwMode="auto">
            <a:xfrm>
              <a:off x="-2005341" y="1931556"/>
              <a:ext cx="957027" cy="800929"/>
            </a:xfrm>
            <a:custGeom>
              <a:avLst/>
              <a:gdLst>
                <a:gd name="T0" fmla="*/ 23 w 122"/>
                <a:gd name="T1" fmla="*/ 52 h 102"/>
                <a:gd name="T2" fmla="*/ 32 w 122"/>
                <a:gd name="T3" fmla="*/ 61 h 102"/>
                <a:gd name="T4" fmla="*/ 23 w 122"/>
                <a:gd name="T5" fmla="*/ 72 h 102"/>
                <a:gd name="T6" fmla="*/ 13 w 122"/>
                <a:gd name="T7" fmla="*/ 61 h 102"/>
                <a:gd name="T8" fmla="*/ 23 w 122"/>
                <a:gd name="T9" fmla="*/ 52 h 102"/>
                <a:gd name="T10" fmla="*/ 61 w 122"/>
                <a:gd name="T11" fmla="*/ 28 h 102"/>
                <a:gd name="T12" fmla="*/ 84 w 122"/>
                <a:gd name="T13" fmla="*/ 42 h 102"/>
                <a:gd name="T14" fmla="*/ 61 w 122"/>
                <a:gd name="T15" fmla="*/ 74 h 102"/>
                <a:gd name="T16" fmla="*/ 37 w 122"/>
                <a:gd name="T17" fmla="*/ 60 h 102"/>
                <a:gd name="T18" fmla="*/ 61 w 122"/>
                <a:gd name="T19" fmla="*/ 28 h 102"/>
                <a:gd name="T20" fmla="*/ 99 w 122"/>
                <a:gd name="T21" fmla="*/ 30 h 102"/>
                <a:gd name="T22" fmla="*/ 108 w 122"/>
                <a:gd name="T23" fmla="*/ 41 h 102"/>
                <a:gd name="T24" fmla="*/ 99 w 122"/>
                <a:gd name="T25" fmla="*/ 50 h 102"/>
                <a:gd name="T26" fmla="*/ 89 w 122"/>
                <a:gd name="T27" fmla="*/ 41 h 102"/>
                <a:gd name="T28" fmla="*/ 99 w 122"/>
                <a:gd name="T29" fmla="*/ 30 h 102"/>
                <a:gd name="T30" fmla="*/ 2 w 122"/>
                <a:gd name="T31" fmla="*/ 79 h 102"/>
                <a:gd name="T32" fmla="*/ 9 w 122"/>
                <a:gd name="T33" fmla="*/ 89 h 102"/>
                <a:gd name="T34" fmla="*/ 9 w 122"/>
                <a:gd name="T35" fmla="*/ 89 h 102"/>
                <a:gd name="T36" fmla="*/ 9 w 122"/>
                <a:gd name="T37" fmla="*/ 90 h 102"/>
                <a:gd name="T38" fmla="*/ 11 w 122"/>
                <a:gd name="T39" fmla="*/ 91 h 102"/>
                <a:gd name="T40" fmla="*/ 111 w 122"/>
                <a:gd name="T41" fmla="*/ 73 h 102"/>
                <a:gd name="T42" fmla="*/ 112 w 122"/>
                <a:gd name="T43" fmla="*/ 73 h 102"/>
                <a:gd name="T44" fmla="*/ 112 w 122"/>
                <a:gd name="T45" fmla="*/ 71 h 102"/>
                <a:gd name="T46" fmla="*/ 119 w 122"/>
                <a:gd name="T47" fmla="*/ 68 h 102"/>
                <a:gd name="T48" fmla="*/ 120 w 122"/>
                <a:gd name="T49" fmla="*/ 69 h 102"/>
                <a:gd name="T50" fmla="*/ 121 w 122"/>
                <a:gd name="T51" fmla="*/ 69 h 102"/>
                <a:gd name="T52" fmla="*/ 122 w 122"/>
                <a:gd name="T53" fmla="*/ 68 h 102"/>
                <a:gd name="T54" fmla="*/ 122 w 122"/>
                <a:gd name="T55" fmla="*/ 26 h 102"/>
                <a:gd name="T56" fmla="*/ 121 w 122"/>
                <a:gd name="T57" fmla="*/ 24 h 102"/>
                <a:gd name="T58" fmla="*/ 120 w 122"/>
                <a:gd name="T59" fmla="*/ 23 h 102"/>
                <a:gd name="T60" fmla="*/ 112 w 122"/>
                <a:gd name="T61" fmla="*/ 13 h 102"/>
                <a:gd name="T62" fmla="*/ 111 w 122"/>
                <a:gd name="T63" fmla="*/ 13 h 102"/>
                <a:gd name="T64" fmla="*/ 112 w 122"/>
                <a:gd name="T65" fmla="*/ 13 h 102"/>
                <a:gd name="T66" fmla="*/ 112 w 122"/>
                <a:gd name="T67" fmla="*/ 12 h 102"/>
                <a:gd name="T68" fmla="*/ 111 w 122"/>
                <a:gd name="T69" fmla="*/ 11 h 102"/>
                <a:gd name="T70" fmla="*/ 11 w 122"/>
                <a:gd name="T71" fmla="*/ 29 h 102"/>
                <a:gd name="T72" fmla="*/ 9 w 122"/>
                <a:gd name="T73" fmla="*/ 29 h 102"/>
                <a:gd name="T74" fmla="*/ 9 w 122"/>
                <a:gd name="T75" fmla="*/ 31 h 102"/>
                <a:gd name="T76" fmla="*/ 2 w 122"/>
                <a:gd name="T77" fmla="*/ 33 h 102"/>
                <a:gd name="T78" fmla="*/ 0 w 122"/>
                <a:gd name="T79" fmla="*/ 33 h 102"/>
                <a:gd name="T80" fmla="*/ 0 w 122"/>
                <a:gd name="T81" fmla="*/ 34 h 102"/>
                <a:gd name="T82" fmla="*/ 0 w 122"/>
                <a:gd name="T83" fmla="*/ 76 h 102"/>
                <a:gd name="T84" fmla="*/ 0 w 122"/>
                <a:gd name="T85" fmla="*/ 78 h 102"/>
                <a:gd name="T86" fmla="*/ 2 w 122"/>
                <a:gd name="T87" fmla="*/ 7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2" h="102">
                  <a:moveTo>
                    <a:pt x="23" y="52"/>
                  </a:moveTo>
                  <a:cubicBezTo>
                    <a:pt x="28" y="52"/>
                    <a:pt x="32" y="56"/>
                    <a:pt x="32" y="61"/>
                  </a:cubicBezTo>
                  <a:cubicBezTo>
                    <a:pt x="32" y="66"/>
                    <a:pt x="28" y="72"/>
                    <a:pt x="23" y="72"/>
                  </a:cubicBezTo>
                  <a:cubicBezTo>
                    <a:pt x="17" y="72"/>
                    <a:pt x="13" y="66"/>
                    <a:pt x="13" y="61"/>
                  </a:cubicBezTo>
                  <a:cubicBezTo>
                    <a:pt x="13" y="55"/>
                    <a:pt x="17" y="52"/>
                    <a:pt x="23" y="52"/>
                  </a:cubicBezTo>
                  <a:close/>
                  <a:moveTo>
                    <a:pt x="61" y="28"/>
                  </a:moveTo>
                  <a:cubicBezTo>
                    <a:pt x="74" y="22"/>
                    <a:pt x="84" y="29"/>
                    <a:pt x="84" y="42"/>
                  </a:cubicBezTo>
                  <a:cubicBezTo>
                    <a:pt x="84" y="55"/>
                    <a:pt x="74" y="69"/>
                    <a:pt x="61" y="74"/>
                  </a:cubicBezTo>
                  <a:cubicBezTo>
                    <a:pt x="48" y="80"/>
                    <a:pt x="37" y="73"/>
                    <a:pt x="37" y="60"/>
                  </a:cubicBezTo>
                  <a:cubicBezTo>
                    <a:pt x="37" y="47"/>
                    <a:pt x="48" y="33"/>
                    <a:pt x="61" y="28"/>
                  </a:cubicBezTo>
                  <a:close/>
                  <a:moveTo>
                    <a:pt x="99" y="30"/>
                  </a:moveTo>
                  <a:cubicBezTo>
                    <a:pt x="104" y="30"/>
                    <a:pt x="108" y="36"/>
                    <a:pt x="108" y="41"/>
                  </a:cubicBezTo>
                  <a:cubicBezTo>
                    <a:pt x="108" y="47"/>
                    <a:pt x="104" y="50"/>
                    <a:pt x="99" y="50"/>
                  </a:cubicBezTo>
                  <a:cubicBezTo>
                    <a:pt x="93" y="50"/>
                    <a:pt x="89" y="46"/>
                    <a:pt x="89" y="41"/>
                  </a:cubicBezTo>
                  <a:cubicBezTo>
                    <a:pt x="89" y="36"/>
                    <a:pt x="93" y="30"/>
                    <a:pt x="99" y="30"/>
                  </a:cubicBezTo>
                  <a:close/>
                  <a:moveTo>
                    <a:pt x="2" y="79"/>
                  </a:moveTo>
                  <a:cubicBezTo>
                    <a:pt x="5" y="80"/>
                    <a:pt x="9" y="85"/>
                    <a:pt x="9" y="89"/>
                  </a:cubicBezTo>
                  <a:lnTo>
                    <a:pt x="9" y="89"/>
                  </a:lnTo>
                  <a:cubicBezTo>
                    <a:pt x="9" y="89"/>
                    <a:pt x="9" y="90"/>
                    <a:pt x="9" y="90"/>
                  </a:cubicBezTo>
                  <a:cubicBezTo>
                    <a:pt x="10" y="91"/>
                    <a:pt x="10" y="91"/>
                    <a:pt x="11" y="91"/>
                  </a:cubicBezTo>
                  <a:cubicBezTo>
                    <a:pt x="44" y="102"/>
                    <a:pt x="77" y="63"/>
                    <a:pt x="111" y="73"/>
                  </a:cubicBezTo>
                  <a:cubicBezTo>
                    <a:pt x="111" y="73"/>
                    <a:pt x="112" y="73"/>
                    <a:pt x="112" y="73"/>
                  </a:cubicBezTo>
                  <a:cubicBezTo>
                    <a:pt x="112" y="72"/>
                    <a:pt x="112" y="72"/>
                    <a:pt x="112" y="71"/>
                  </a:cubicBezTo>
                  <a:cubicBezTo>
                    <a:pt x="112" y="68"/>
                    <a:pt x="115" y="66"/>
                    <a:pt x="119" y="68"/>
                  </a:cubicBezTo>
                  <a:cubicBezTo>
                    <a:pt x="119" y="68"/>
                    <a:pt x="119" y="68"/>
                    <a:pt x="120" y="69"/>
                  </a:cubicBezTo>
                  <a:cubicBezTo>
                    <a:pt x="120" y="69"/>
                    <a:pt x="121" y="69"/>
                    <a:pt x="121" y="69"/>
                  </a:cubicBezTo>
                  <a:cubicBezTo>
                    <a:pt x="121" y="69"/>
                    <a:pt x="122" y="69"/>
                    <a:pt x="122" y="68"/>
                  </a:cubicBezTo>
                  <a:cubicBezTo>
                    <a:pt x="122" y="54"/>
                    <a:pt x="122" y="40"/>
                    <a:pt x="122" y="26"/>
                  </a:cubicBezTo>
                  <a:cubicBezTo>
                    <a:pt x="122" y="26"/>
                    <a:pt x="121" y="25"/>
                    <a:pt x="121" y="24"/>
                  </a:cubicBezTo>
                  <a:cubicBezTo>
                    <a:pt x="121" y="24"/>
                    <a:pt x="120" y="23"/>
                    <a:pt x="120" y="23"/>
                  </a:cubicBezTo>
                  <a:cubicBezTo>
                    <a:pt x="116" y="22"/>
                    <a:pt x="112" y="17"/>
                    <a:pt x="112" y="13"/>
                  </a:cubicBezTo>
                  <a:cubicBezTo>
                    <a:pt x="112" y="13"/>
                    <a:pt x="111" y="13"/>
                    <a:pt x="111" y="13"/>
                  </a:cubicBezTo>
                  <a:cubicBezTo>
                    <a:pt x="111" y="13"/>
                    <a:pt x="112" y="13"/>
                    <a:pt x="112" y="13"/>
                  </a:cubicBezTo>
                  <a:cubicBezTo>
                    <a:pt x="112" y="13"/>
                    <a:pt x="112" y="12"/>
                    <a:pt x="112" y="12"/>
                  </a:cubicBezTo>
                  <a:cubicBezTo>
                    <a:pt x="112" y="11"/>
                    <a:pt x="111" y="11"/>
                    <a:pt x="111" y="11"/>
                  </a:cubicBezTo>
                  <a:cubicBezTo>
                    <a:pt x="77" y="0"/>
                    <a:pt x="44" y="39"/>
                    <a:pt x="11" y="29"/>
                  </a:cubicBezTo>
                  <a:cubicBezTo>
                    <a:pt x="10" y="29"/>
                    <a:pt x="10" y="29"/>
                    <a:pt x="9" y="29"/>
                  </a:cubicBezTo>
                  <a:cubicBezTo>
                    <a:pt x="9" y="30"/>
                    <a:pt x="9" y="30"/>
                    <a:pt x="9" y="31"/>
                  </a:cubicBezTo>
                  <a:cubicBezTo>
                    <a:pt x="9" y="34"/>
                    <a:pt x="5" y="36"/>
                    <a:pt x="2" y="33"/>
                  </a:cubicBezTo>
                  <a:cubicBezTo>
                    <a:pt x="1" y="33"/>
                    <a:pt x="1" y="33"/>
                    <a:pt x="0" y="33"/>
                  </a:cubicBezTo>
                  <a:cubicBezTo>
                    <a:pt x="0" y="33"/>
                    <a:pt x="0" y="33"/>
                    <a:pt x="0" y="34"/>
                  </a:cubicBezTo>
                  <a:cubicBezTo>
                    <a:pt x="0" y="48"/>
                    <a:pt x="0" y="62"/>
                    <a:pt x="0" y="76"/>
                  </a:cubicBezTo>
                  <a:cubicBezTo>
                    <a:pt x="0" y="76"/>
                    <a:pt x="0" y="77"/>
                    <a:pt x="0" y="78"/>
                  </a:cubicBezTo>
                  <a:cubicBezTo>
                    <a:pt x="1" y="78"/>
                    <a:pt x="1" y="79"/>
                    <a:pt x="2" y="79"/>
                  </a:cubicBezTo>
                  <a:close/>
                </a:path>
              </a:pathLst>
            </a:custGeom>
            <a:solidFill>
              <a:srgbClr val="49B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Rectangle 59"/>
            <p:cNvSpPr>
              <a:spLocks noChangeArrowheads="1"/>
            </p:cNvSpPr>
            <p:nvPr/>
          </p:nvSpPr>
          <p:spPr bwMode="auto">
            <a:xfrm>
              <a:off x="-1535191" y="2888582"/>
              <a:ext cx="24159" cy="40883"/>
            </a:xfrm>
            <a:prstGeom prst="rect">
              <a:avLst/>
            </a:prstGeom>
            <a:solidFill>
              <a:srgbClr val="EEE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Rectangle 60"/>
            <p:cNvSpPr>
              <a:spLocks noChangeArrowheads="1"/>
            </p:cNvSpPr>
            <p:nvPr/>
          </p:nvSpPr>
          <p:spPr bwMode="auto">
            <a:xfrm>
              <a:off x="-1228570" y="2888582"/>
              <a:ext cx="31592" cy="40883"/>
            </a:xfrm>
            <a:prstGeom prst="rect">
              <a:avLst/>
            </a:prstGeom>
            <a:solidFill>
              <a:srgbClr val="EEE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Oval 61"/>
            <p:cNvSpPr>
              <a:spLocks noChangeArrowheads="1"/>
            </p:cNvSpPr>
            <p:nvPr/>
          </p:nvSpPr>
          <p:spPr bwMode="auto">
            <a:xfrm>
              <a:off x="-1535191" y="2858849"/>
              <a:ext cx="338211" cy="141231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Oval 62"/>
            <p:cNvSpPr>
              <a:spLocks noChangeArrowheads="1"/>
            </p:cNvSpPr>
            <p:nvPr/>
          </p:nvSpPr>
          <p:spPr bwMode="auto">
            <a:xfrm>
              <a:off x="-1535191" y="2817966"/>
              <a:ext cx="338211" cy="141231"/>
            </a:xfrm>
            <a:prstGeom prst="ellipse">
              <a:avLst/>
            </a:prstGeom>
            <a:solidFill>
              <a:srgbClr val="EC7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Oval 63"/>
            <p:cNvSpPr>
              <a:spLocks noChangeArrowheads="1"/>
            </p:cNvSpPr>
            <p:nvPr/>
          </p:nvSpPr>
          <p:spPr bwMode="auto">
            <a:xfrm>
              <a:off x="-1503599" y="2834692"/>
              <a:ext cx="267596" cy="94774"/>
            </a:xfrm>
            <a:prstGeom prst="ellipse">
              <a:avLst/>
            </a:prstGeom>
            <a:solidFill>
              <a:srgbClr val="EEE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Rectangle 64"/>
            <p:cNvSpPr>
              <a:spLocks noChangeArrowheads="1"/>
            </p:cNvSpPr>
            <p:nvPr/>
          </p:nvSpPr>
          <p:spPr bwMode="auto">
            <a:xfrm>
              <a:off x="-1557491" y="2827258"/>
              <a:ext cx="29733" cy="39025"/>
            </a:xfrm>
            <a:prstGeom prst="rect">
              <a:avLst/>
            </a:prstGeom>
            <a:solidFill>
              <a:srgbClr val="EEE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Rectangle 65"/>
            <p:cNvSpPr>
              <a:spLocks noChangeArrowheads="1"/>
            </p:cNvSpPr>
            <p:nvPr/>
          </p:nvSpPr>
          <p:spPr bwMode="auto">
            <a:xfrm>
              <a:off x="-1243437" y="2827258"/>
              <a:ext cx="22300" cy="39025"/>
            </a:xfrm>
            <a:prstGeom prst="rect">
              <a:avLst/>
            </a:prstGeom>
            <a:solidFill>
              <a:srgbClr val="EEE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Oval 66"/>
            <p:cNvSpPr>
              <a:spLocks noChangeArrowheads="1"/>
            </p:cNvSpPr>
            <p:nvPr/>
          </p:nvSpPr>
          <p:spPr bwMode="auto">
            <a:xfrm>
              <a:off x="-1557491" y="2795667"/>
              <a:ext cx="336354" cy="141231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Oval 67"/>
            <p:cNvSpPr>
              <a:spLocks noChangeArrowheads="1"/>
            </p:cNvSpPr>
            <p:nvPr/>
          </p:nvSpPr>
          <p:spPr bwMode="auto">
            <a:xfrm>
              <a:off x="-1557491" y="2756643"/>
              <a:ext cx="336354" cy="141231"/>
            </a:xfrm>
            <a:prstGeom prst="ellipse">
              <a:avLst/>
            </a:prstGeom>
            <a:solidFill>
              <a:srgbClr val="EC7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Oval 68"/>
            <p:cNvSpPr>
              <a:spLocks noChangeArrowheads="1"/>
            </p:cNvSpPr>
            <p:nvPr/>
          </p:nvSpPr>
          <p:spPr bwMode="auto">
            <a:xfrm>
              <a:off x="-1518466" y="2771509"/>
              <a:ext cx="265738" cy="87341"/>
            </a:xfrm>
            <a:prstGeom prst="ellipse">
              <a:avLst/>
            </a:prstGeom>
            <a:solidFill>
              <a:srgbClr val="EEE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Rectangle 69"/>
            <p:cNvSpPr>
              <a:spLocks noChangeArrowheads="1"/>
            </p:cNvSpPr>
            <p:nvPr/>
          </p:nvSpPr>
          <p:spPr bwMode="auto">
            <a:xfrm>
              <a:off x="-1535191" y="2764076"/>
              <a:ext cx="31592" cy="39025"/>
            </a:xfrm>
            <a:prstGeom prst="rect">
              <a:avLst/>
            </a:prstGeom>
            <a:solidFill>
              <a:srgbClr val="EEE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Rectangle 70"/>
            <p:cNvSpPr>
              <a:spLocks noChangeArrowheads="1"/>
            </p:cNvSpPr>
            <p:nvPr/>
          </p:nvSpPr>
          <p:spPr bwMode="auto">
            <a:xfrm>
              <a:off x="-1221137" y="2764076"/>
              <a:ext cx="24159" cy="39025"/>
            </a:xfrm>
            <a:prstGeom prst="rect">
              <a:avLst/>
            </a:prstGeom>
            <a:solidFill>
              <a:srgbClr val="EEE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Oval 71"/>
            <p:cNvSpPr>
              <a:spLocks noChangeArrowheads="1"/>
            </p:cNvSpPr>
            <p:nvPr/>
          </p:nvSpPr>
          <p:spPr bwMode="auto">
            <a:xfrm>
              <a:off x="-1535191" y="2732484"/>
              <a:ext cx="338211" cy="141231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Oval 72"/>
            <p:cNvSpPr>
              <a:spLocks noChangeArrowheads="1"/>
            </p:cNvSpPr>
            <p:nvPr/>
          </p:nvSpPr>
          <p:spPr bwMode="auto">
            <a:xfrm>
              <a:off x="-1535191" y="2700894"/>
              <a:ext cx="338211" cy="133798"/>
            </a:xfrm>
            <a:prstGeom prst="ellipse">
              <a:avLst/>
            </a:prstGeom>
            <a:solidFill>
              <a:srgbClr val="EC7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Oval 73"/>
            <p:cNvSpPr>
              <a:spLocks noChangeArrowheads="1"/>
            </p:cNvSpPr>
            <p:nvPr/>
          </p:nvSpPr>
          <p:spPr bwMode="auto">
            <a:xfrm>
              <a:off x="-1496166" y="2708327"/>
              <a:ext cx="267596" cy="9477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Rectangle 74"/>
            <p:cNvSpPr>
              <a:spLocks noChangeArrowheads="1"/>
            </p:cNvSpPr>
            <p:nvPr/>
          </p:nvSpPr>
          <p:spPr bwMode="auto">
            <a:xfrm>
              <a:off x="-1196980" y="2888582"/>
              <a:ext cx="1859" cy="24159"/>
            </a:xfrm>
            <a:prstGeom prst="rect">
              <a:avLst/>
            </a:prstGeom>
            <a:solidFill>
              <a:srgbClr val="28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Rectangle 75"/>
            <p:cNvSpPr>
              <a:spLocks noChangeArrowheads="1"/>
            </p:cNvSpPr>
            <p:nvPr/>
          </p:nvSpPr>
          <p:spPr bwMode="auto">
            <a:xfrm>
              <a:off x="-1196980" y="2764076"/>
              <a:ext cx="1859" cy="7433"/>
            </a:xfrm>
            <a:prstGeom prst="rect">
              <a:avLst/>
            </a:prstGeom>
            <a:solidFill>
              <a:srgbClr val="0052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76"/>
            <p:cNvSpPr>
              <a:spLocks/>
            </p:cNvSpPr>
            <p:nvPr/>
          </p:nvSpPr>
          <p:spPr bwMode="auto">
            <a:xfrm>
              <a:off x="-1204413" y="2888582"/>
              <a:ext cx="7433" cy="40883"/>
            </a:xfrm>
            <a:custGeom>
              <a:avLst/>
              <a:gdLst>
                <a:gd name="T0" fmla="*/ 1 w 1"/>
                <a:gd name="T1" fmla="*/ 5 h 5"/>
                <a:gd name="T2" fmla="*/ 1 w 1"/>
                <a:gd name="T3" fmla="*/ 5 h 5"/>
                <a:gd name="T4" fmla="*/ 1 w 1"/>
                <a:gd name="T5" fmla="*/ 5 h 5"/>
                <a:gd name="T6" fmla="*/ 1 w 1"/>
                <a:gd name="T7" fmla="*/ 5 h 5"/>
                <a:gd name="T8" fmla="*/ 1 w 1"/>
                <a:gd name="T9" fmla="*/ 5 h 5"/>
                <a:gd name="T10" fmla="*/ 1 w 1"/>
                <a:gd name="T11" fmla="*/ 5 h 5"/>
                <a:gd name="T12" fmla="*/ 1 w 1"/>
                <a:gd name="T13" fmla="*/ 5 h 5"/>
                <a:gd name="T14" fmla="*/ 1 w 1"/>
                <a:gd name="T15" fmla="*/ 5 h 5"/>
                <a:gd name="T16" fmla="*/ 1 w 1"/>
                <a:gd name="T17" fmla="*/ 5 h 5"/>
                <a:gd name="T18" fmla="*/ 1 w 1"/>
                <a:gd name="T19" fmla="*/ 5 h 5"/>
                <a:gd name="T20" fmla="*/ 1 w 1"/>
                <a:gd name="T21" fmla="*/ 5 h 5"/>
                <a:gd name="T22" fmla="*/ 1 w 1"/>
                <a:gd name="T23" fmla="*/ 5 h 5"/>
                <a:gd name="T24" fmla="*/ 0 w 1"/>
                <a:gd name="T25" fmla="*/ 3 h 5"/>
                <a:gd name="T26" fmla="*/ 1 w 1"/>
                <a:gd name="T27" fmla="*/ 0 h 5"/>
                <a:gd name="T28" fmla="*/ 1 w 1"/>
                <a:gd name="T29" fmla="*/ 0 h 5"/>
                <a:gd name="T30" fmla="*/ 1 w 1"/>
                <a:gd name="T31" fmla="*/ 0 h 5"/>
                <a:gd name="T32" fmla="*/ 1 w 1"/>
                <a:gd name="T33" fmla="*/ 0 h 5"/>
                <a:gd name="T34" fmla="*/ 1 w 1"/>
                <a:gd name="T35" fmla="*/ 0 h 5"/>
                <a:gd name="T36" fmla="*/ 1 w 1"/>
                <a:gd name="T37" fmla="*/ 0 h 5"/>
                <a:gd name="T38" fmla="*/ 1 w 1"/>
                <a:gd name="T39" fmla="*/ 0 h 5"/>
                <a:gd name="T40" fmla="*/ 1 w 1"/>
                <a:gd name="T41" fmla="*/ 0 h 5"/>
                <a:gd name="T42" fmla="*/ 1 w 1"/>
                <a:gd name="T43" fmla="*/ 0 h 5"/>
                <a:gd name="T44" fmla="*/ 1 w 1"/>
                <a:gd name="T45" fmla="*/ 0 h 5"/>
                <a:gd name="T46" fmla="*/ 1 w 1"/>
                <a:gd name="T47" fmla="*/ 3 h 5"/>
                <a:gd name="T48" fmla="*/ 1 w 1"/>
                <a:gd name="T4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lnTo>
                    <a:pt x="1" y="5"/>
                  </a:lnTo>
                  <a:cubicBezTo>
                    <a:pt x="1" y="5"/>
                    <a:pt x="1" y="5"/>
                    <a:pt x="1" y="5"/>
                  </a:cubicBez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lnTo>
                    <a:pt x="1" y="0"/>
                  </a:lnTo>
                  <a:lnTo>
                    <a:pt x="1" y="3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EC7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77"/>
            <p:cNvSpPr>
              <a:spLocks noEditPoints="1"/>
            </p:cNvSpPr>
            <p:nvPr/>
          </p:nvSpPr>
          <p:spPr bwMode="auto">
            <a:xfrm>
              <a:off x="-1354935" y="2912740"/>
              <a:ext cx="157956" cy="78049"/>
            </a:xfrm>
            <a:custGeom>
              <a:avLst/>
              <a:gdLst>
                <a:gd name="T0" fmla="*/ 19 w 20"/>
                <a:gd name="T1" fmla="*/ 0 h 10"/>
                <a:gd name="T2" fmla="*/ 20 w 20"/>
                <a:gd name="T3" fmla="*/ 2 h 10"/>
                <a:gd name="T4" fmla="*/ 20 w 20"/>
                <a:gd name="T5" fmla="*/ 2 h 10"/>
                <a:gd name="T6" fmla="*/ 20 w 20"/>
                <a:gd name="T7" fmla="*/ 2 h 10"/>
                <a:gd name="T8" fmla="*/ 20 w 20"/>
                <a:gd name="T9" fmla="*/ 2 h 10"/>
                <a:gd name="T10" fmla="*/ 20 w 20"/>
                <a:gd name="T11" fmla="*/ 2 h 10"/>
                <a:gd name="T12" fmla="*/ 19 w 20"/>
                <a:gd name="T13" fmla="*/ 3 h 10"/>
                <a:gd name="T14" fmla="*/ 19 w 20"/>
                <a:gd name="T15" fmla="*/ 3 h 10"/>
                <a:gd name="T16" fmla="*/ 19 w 20"/>
                <a:gd name="T17" fmla="*/ 3 h 10"/>
                <a:gd name="T18" fmla="*/ 19 w 20"/>
                <a:gd name="T19" fmla="*/ 4 h 10"/>
                <a:gd name="T20" fmla="*/ 19 w 20"/>
                <a:gd name="T21" fmla="*/ 4 h 10"/>
                <a:gd name="T22" fmla="*/ 19 w 20"/>
                <a:gd name="T23" fmla="*/ 4 h 10"/>
                <a:gd name="T24" fmla="*/ 19 w 20"/>
                <a:gd name="T25" fmla="*/ 4 h 10"/>
                <a:gd name="T26" fmla="*/ 18 w 20"/>
                <a:gd name="T27" fmla="*/ 5 h 10"/>
                <a:gd name="T28" fmla="*/ 18 w 20"/>
                <a:gd name="T29" fmla="*/ 5 h 10"/>
                <a:gd name="T30" fmla="*/ 18 w 20"/>
                <a:gd name="T31" fmla="*/ 5 h 10"/>
                <a:gd name="T32" fmla="*/ 18 w 20"/>
                <a:gd name="T33" fmla="*/ 5 h 10"/>
                <a:gd name="T34" fmla="*/ 17 w 20"/>
                <a:gd name="T35" fmla="*/ 6 h 10"/>
                <a:gd name="T36" fmla="*/ 17 w 20"/>
                <a:gd name="T37" fmla="*/ 6 h 10"/>
                <a:gd name="T38" fmla="*/ 17 w 20"/>
                <a:gd name="T39" fmla="*/ 6 h 10"/>
                <a:gd name="T40" fmla="*/ 16 w 20"/>
                <a:gd name="T41" fmla="*/ 6 h 10"/>
                <a:gd name="T42" fmla="*/ 16 w 20"/>
                <a:gd name="T43" fmla="*/ 7 h 10"/>
                <a:gd name="T44" fmla="*/ 16 w 20"/>
                <a:gd name="T45" fmla="*/ 7 h 10"/>
                <a:gd name="T46" fmla="*/ 15 w 20"/>
                <a:gd name="T47" fmla="*/ 7 h 10"/>
                <a:gd name="T48" fmla="*/ 15 w 20"/>
                <a:gd name="T49" fmla="*/ 7 h 10"/>
                <a:gd name="T50" fmla="*/ 14 w 20"/>
                <a:gd name="T51" fmla="*/ 8 h 10"/>
                <a:gd name="T52" fmla="*/ 14 w 20"/>
                <a:gd name="T53" fmla="*/ 8 h 10"/>
                <a:gd name="T54" fmla="*/ 14 w 20"/>
                <a:gd name="T55" fmla="*/ 8 h 10"/>
                <a:gd name="T56" fmla="*/ 13 w 20"/>
                <a:gd name="T57" fmla="*/ 8 h 10"/>
                <a:gd name="T58" fmla="*/ 13 w 20"/>
                <a:gd name="T59" fmla="*/ 8 h 10"/>
                <a:gd name="T60" fmla="*/ 12 w 20"/>
                <a:gd name="T61" fmla="*/ 9 h 10"/>
                <a:gd name="T62" fmla="*/ 12 w 20"/>
                <a:gd name="T63" fmla="*/ 9 h 10"/>
                <a:gd name="T64" fmla="*/ 11 w 20"/>
                <a:gd name="T65" fmla="*/ 9 h 10"/>
                <a:gd name="T66" fmla="*/ 10 w 20"/>
                <a:gd name="T67" fmla="*/ 9 h 10"/>
                <a:gd name="T68" fmla="*/ 10 w 20"/>
                <a:gd name="T69" fmla="*/ 9 h 10"/>
                <a:gd name="T70" fmla="*/ 9 w 20"/>
                <a:gd name="T71" fmla="*/ 9 h 10"/>
                <a:gd name="T72" fmla="*/ 9 w 20"/>
                <a:gd name="T73" fmla="*/ 9 h 10"/>
                <a:gd name="T74" fmla="*/ 8 w 20"/>
                <a:gd name="T75" fmla="*/ 10 h 10"/>
                <a:gd name="T76" fmla="*/ 7 w 20"/>
                <a:gd name="T77" fmla="*/ 10 h 10"/>
                <a:gd name="T78" fmla="*/ 7 w 20"/>
                <a:gd name="T79" fmla="*/ 10 h 10"/>
                <a:gd name="T80" fmla="*/ 6 w 20"/>
                <a:gd name="T81" fmla="*/ 10 h 10"/>
                <a:gd name="T82" fmla="*/ 6 w 20"/>
                <a:gd name="T83" fmla="*/ 10 h 10"/>
                <a:gd name="T84" fmla="*/ 5 w 20"/>
                <a:gd name="T85" fmla="*/ 10 h 10"/>
                <a:gd name="T86" fmla="*/ 4 w 20"/>
                <a:gd name="T87" fmla="*/ 10 h 10"/>
                <a:gd name="T88" fmla="*/ 3 w 20"/>
                <a:gd name="T89" fmla="*/ 10 h 10"/>
                <a:gd name="T90" fmla="*/ 19 w 20"/>
                <a:gd name="T9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" h="10">
                  <a:moveTo>
                    <a:pt x="3" y="10"/>
                  </a:moveTo>
                  <a:cubicBezTo>
                    <a:pt x="2" y="9"/>
                    <a:pt x="1" y="8"/>
                    <a:pt x="0" y="6"/>
                  </a:cubicBezTo>
                  <a:cubicBezTo>
                    <a:pt x="9" y="6"/>
                    <a:pt x="16" y="3"/>
                    <a:pt x="19" y="0"/>
                  </a:cubicBezTo>
                  <a:cubicBezTo>
                    <a:pt x="19" y="0"/>
                    <a:pt x="20" y="1"/>
                    <a:pt x="20" y="2"/>
                  </a:cubicBez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cubicBezTo>
                    <a:pt x="20" y="2"/>
                    <a:pt x="20" y="2"/>
                    <a:pt x="20" y="2"/>
                  </a:cubicBez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cubicBezTo>
                    <a:pt x="20" y="2"/>
                    <a:pt x="20" y="2"/>
                    <a:pt x="20" y="2"/>
                  </a:cubicBezTo>
                  <a:lnTo>
                    <a:pt x="20" y="2"/>
                  </a:lnTo>
                  <a:cubicBezTo>
                    <a:pt x="20" y="2"/>
                    <a:pt x="20" y="2"/>
                    <a:pt x="19" y="2"/>
                  </a:cubicBezTo>
                  <a:lnTo>
                    <a:pt x="19" y="3"/>
                  </a:lnTo>
                  <a:cubicBezTo>
                    <a:pt x="19" y="3"/>
                    <a:pt x="19" y="3"/>
                    <a:pt x="19" y="3"/>
                  </a:cubicBez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cubicBezTo>
                    <a:pt x="19" y="3"/>
                    <a:pt x="19" y="3"/>
                    <a:pt x="19" y="3"/>
                  </a:cubicBezTo>
                  <a:lnTo>
                    <a:pt x="19" y="3"/>
                  </a:lnTo>
                  <a:cubicBezTo>
                    <a:pt x="19" y="3"/>
                    <a:pt x="19" y="4"/>
                    <a:pt x="19" y="4"/>
                  </a:cubicBez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cubicBezTo>
                    <a:pt x="19" y="4"/>
                    <a:pt x="19" y="5"/>
                    <a:pt x="18" y="5"/>
                  </a:cubicBez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6"/>
                  </a:lnTo>
                  <a:lnTo>
                    <a:pt x="18" y="6"/>
                  </a:lnTo>
                  <a:cubicBezTo>
                    <a:pt x="17" y="6"/>
                    <a:pt x="17" y="6"/>
                    <a:pt x="17" y="6"/>
                  </a:cubicBezTo>
                  <a:lnTo>
                    <a:pt x="17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6" y="6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cubicBezTo>
                    <a:pt x="16" y="7"/>
                    <a:pt x="16" y="7"/>
                    <a:pt x="16" y="7"/>
                  </a:cubicBezTo>
                  <a:lnTo>
                    <a:pt x="16" y="7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4" y="8"/>
                  </a:lnTo>
                  <a:lnTo>
                    <a:pt x="14" y="8"/>
                  </a:lnTo>
                  <a:cubicBezTo>
                    <a:pt x="14" y="8"/>
                    <a:pt x="14" y="8"/>
                    <a:pt x="14" y="8"/>
                  </a:cubicBezTo>
                  <a:lnTo>
                    <a:pt x="14" y="8"/>
                  </a:lnTo>
                  <a:cubicBezTo>
                    <a:pt x="14" y="8"/>
                    <a:pt x="14" y="8"/>
                    <a:pt x="14" y="8"/>
                  </a:cubicBez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cubicBezTo>
                    <a:pt x="10" y="9"/>
                    <a:pt x="10" y="9"/>
                    <a:pt x="10" y="9"/>
                  </a:cubicBezTo>
                  <a:lnTo>
                    <a:pt x="10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3" y="10"/>
                  </a:lnTo>
                  <a:close/>
                  <a:moveTo>
                    <a:pt x="20" y="2"/>
                  </a:moveTo>
                  <a:close/>
                  <a:moveTo>
                    <a:pt x="19" y="3"/>
                  </a:moveTo>
                  <a:cubicBezTo>
                    <a:pt x="19" y="3"/>
                    <a:pt x="19" y="3"/>
                    <a:pt x="19" y="3"/>
                  </a:cubicBezTo>
                </a:path>
              </a:pathLst>
            </a:custGeom>
            <a:solidFill>
              <a:srgbClr val="ED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78"/>
            <p:cNvSpPr>
              <a:spLocks noEditPoints="1"/>
            </p:cNvSpPr>
            <p:nvPr/>
          </p:nvSpPr>
          <p:spPr bwMode="auto">
            <a:xfrm>
              <a:off x="-1369801" y="2858849"/>
              <a:ext cx="172823" cy="100348"/>
            </a:xfrm>
            <a:custGeom>
              <a:avLst/>
              <a:gdLst>
                <a:gd name="T0" fmla="*/ 0 w 22"/>
                <a:gd name="T1" fmla="*/ 9 h 13"/>
                <a:gd name="T2" fmla="*/ 19 w 22"/>
                <a:gd name="T3" fmla="*/ 1 h 13"/>
                <a:gd name="T4" fmla="*/ 19 w 22"/>
                <a:gd name="T5" fmla="*/ 0 h 13"/>
                <a:gd name="T6" fmla="*/ 19 w 22"/>
                <a:gd name="T7" fmla="*/ 0 h 13"/>
                <a:gd name="T8" fmla="*/ 19 w 22"/>
                <a:gd name="T9" fmla="*/ 0 h 13"/>
                <a:gd name="T10" fmla="*/ 19 w 22"/>
                <a:gd name="T11" fmla="*/ 0 h 13"/>
                <a:gd name="T12" fmla="*/ 20 w 22"/>
                <a:gd name="T13" fmla="*/ 0 h 13"/>
                <a:gd name="T14" fmla="*/ 20 w 22"/>
                <a:gd name="T15" fmla="*/ 1 h 13"/>
                <a:gd name="T16" fmla="*/ 20 w 22"/>
                <a:gd name="T17" fmla="*/ 1 h 13"/>
                <a:gd name="T18" fmla="*/ 20 w 22"/>
                <a:gd name="T19" fmla="*/ 1 h 13"/>
                <a:gd name="T20" fmla="*/ 20 w 22"/>
                <a:gd name="T21" fmla="*/ 1 h 13"/>
                <a:gd name="T22" fmla="*/ 20 w 22"/>
                <a:gd name="T23" fmla="*/ 1 h 13"/>
                <a:gd name="T24" fmla="*/ 20 w 22"/>
                <a:gd name="T25" fmla="*/ 1 h 13"/>
                <a:gd name="T26" fmla="*/ 20 w 22"/>
                <a:gd name="T27" fmla="*/ 1 h 13"/>
                <a:gd name="T28" fmla="*/ 20 w 22"/>
                <a:gd name="T29" fmla="*/ 1 h 13"/>
                <a:gd name="T30" fmla="*/ 20 w 22"/>
                <a:gd name="T31" fmla="*/ 1 h 13"/>
                <a:gd name="T32" fmla="*/ 20 w 22"/>
                <a:gd name="T33" fmla="*/ 1 h 13"/>
                <a:gd name="T34" fmla="*/ 20 w 22"/>
                <a:gd name="T35" fmla="*/ 1 h 13"/>
                <a:gd name="T36" fmla="*/ 20 w 22"/>
                <a:gd name="T37" fmla="*/ 1 h 13"/>
                <a:gd name="T38" fmla="*/ 21 w 22"/>
                <a:gd name="T39" fmla="*/ 1 h 13"/>
                <a:gd name="T40" fmla="*/ 21 w 22"/>
                <a:gd name="T41" fmla="*/ 2 h 13"/>
                <a:gd name="T42" fmla="*/ 21 w 22"/>
                <a:gd name="T43" fmla="*/ 2 h 13"/>
                <a:gd name="T44" fmla="*/ 21 w 22"/>
                <a:gd name="T45" fmla="*/ 2 h 13"/>
                <a:gd name="T46" fmla="*/ 21 w 22"/>
                <a:gd name="T47" fmla="*/ 2 h 13"/>
                <a:gd name="T48" fmla="*/ 21 w 22"/>
                <a:gd name="T49" fmla="*/ 2 h 13"/>
                <a:gd name="T50" fmla="*/ 21 w 22"/>
                <a:gd name="T51" fmla="*/ 2 h 13"/>
                <a:gd name="T52" fmla="*/ 21 w 22"/>
                <a:gd name="T53" fmla="*/ 2 h 13"/>
                <a:gd name="T54" fmla="*/ 21 w 22"/>
                <a:gd name="T55" fmla="*/ 2 h 13"/>
                <a:gd name="T56" fmla="*/ 21 w 22"/>
                <a:gd name="T57" fmla="*/ 2 h 13"/>
                <a:gd name="T58" fmla="*/ 21 w 22"/>
                <a:gd name="T59" fmla="*/ 2 h 13"/>
                <a:gd name="T60" fmla="*/ 21 w 22"/>
                <a:gd name="T61" fmla="*/ 3 h 13"/>
                <a:gd name="T62" fmla="*/ 21 w 22"/>
                <a:gd name="T63" fmla="*/ 3 h 13"/>
                <a:gd name="T64" fmla="*/ 21 w 22"/>
                <a:gd name="T65" fmla="*/ 3 h 13"/>
                <a:gd name="T66" fmla="*/ 21 w 22"/>
                <a:gd name="T67" fmla="*/ 3 h 13"/>
                <a:gd name="T68" fmla="*/ 21 w 22"/>
                <a:gd name="T69" fmla="*/ 3 h 13"/>
                <a:gd name="T70" fmla="*/ 21 w 22"/>
                <a:gd name="T71" fmla="*/ 3 h 13"/>
                <a:gd name="T72" fmla="*/ 21 w 22"/>
                <a:gd name="T73" fmla="*/ 3 h 13"/>
                <a:gd name="T74" fmla="*/ 21 w 22"/>
                <a:gd name="T75" fmla="*/ 3 h 13"/>
                <a:gd name="T76" fmla="*/ 21 w 22"/>
                <a:gd name="T77" fmla="*/ 3 h 13"/>
                <a:gd name="T78" fmla="*/ 21 w 22"/>
                <a:gd name="T79" fmla="*/ 3 h 13"/>
                <a:gd name="T80" fmla="*/ 21 w 22"/>
                <a:gd name="T81" fmla="*/ 3 h 13"/>
                <a:gd name="T82" fmla="*/ 21 w 22"/>
                <a:gd name="T83" fmla="*/ 3 h 13"/>
                <a:gd name="T84" fmla="*/ 21 w 22"/>
                <a:gd name="T85" fmla="*/ 3 h 13"/>
                <a:gd name="T86" fmla="*/ 21 w 22"/>
                <a:gd name="T87" fmla="*/ 3 h 13"/>
                <a:gd name="T88" fmla="*/ 21 w 22"/>
                <a:gd name="T89" fmla="*/ 3 h 13"/>
                <a:gd name="T90" fmla="*/ 21 w 22"/>
                <a:gd name="T91" fmla="*/ 4 h 13"/>
                <a:gd name="T92" fmla="*/ 21 w 22"/>
                <a:gd name="T93" fmla="*/ 4 h 13"/>
                <a:gd name="T94" fmla="*/ 22 w 22"/>
                <a:gd name="T95" fmla="*/ 4 h 13"/>
                <a:gd name="T96" fmla="*/ 22 w 22"/>
                <a:gd name="T97" fmla="*/ 4 h 13"/>
                <a:gd name="T98" fmla="*/ 22 w 22"/>
                <a:gd name="T99" fmla="*/ 4 h 13"/>
                <a:gd name="T100" fmla="*/ 22 w 22"/>
                <a:gd name="T101" fmla="*/ 4 h 13"/>
                <a:gd name="T102" fmla="*/ 22 w 22"/>
                <a:gd name="T103" fmla="*/ 4 h 13"/>
                <a:gd name="T104" fmla="*/ 22 w 22"/>
                <a:gd name="T105" fmla="*/ 4 h 13"/>
                <a:gd name="T106" fmla="*/ 22 w 22"/>
                <a:gd name="T107" fmla="*/ 4 h 13"/>
                <a:gd name="T108" fmla="*/ 22 w 22"/>
                <a:gd name="T109" fmla="*/ 4 h 13"/>
                <a:gd name="T110" fmla="*/ 22 w 22"/>
                <a:gd name="T111" fmla="*/ 4 h 13"/>
                <a:gd name="T112" fmla="*/ 22 w 22"/>
                <a:gd name="T113" fmla="*/ 4 h 13"/>
                <a:gd name="T114" fmla="*/ 22 w 22"/>
                <a:gd name="T115" fmla="*/ 4 h 13"/>
                <a:gd name="T116" fmla="*/ 21 w 22"/>
                <a:gd name="T117" fmla="*/ 7 h 13"/>
                <a:gd name="T118" fmla="*/ 19 w 22"/>
                <a:gd name="T119" fmla="*/ 0 h 13"/>
                <a:gd name="T120" fmla="*/ 19 w 22"/>
                <a:gd name="T121" fmla="*/ 0 h 13"/>
                <a:gd name="T122" fmla="*/ 22 w 22"/>
                <a:gd name="T12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" h="13">
                  <a:moveTo>
                    <a:pt x="2" y="13"/>
                  </a:moveTo>
                  <a:cubicBezTo>
                    <a:pt x="1" y="12"/>
                    <a:pt x="0" y="11"/>
                    <a:pt x="0" y="9"/>
                  </a:cubicBezTo>
                  <a:cubicBezTo>
                    <a:pt x="11" y="9"/>
                    <a:pt x="19" y="5"/>
                    <a:pt x="19" y="1"/>
                  </a:cubicBezTo>
                  <a:lnTo>
                    <a:pt x="19" y="1"/>
                  </a:lnTo>
                  <a:lnTo>
                    <a:pt x="19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1" y="1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cubicBezTo>
                    <a:pt x="22" y="5"/>
                    <a:pt x="21" y="6"/>
                    <a:pt x="21" y="7"/>
                  </a:cubicBezTo>
                  <a:cubicBezTo>
                    <a:pt x="18" y="10"/>
                    <a:pt x="11" y="13"/>
                    <a:pt x="2" y="13"/>
                  </a:cubicBezTo>
                  <a:close/>
                  <a:moveTo>
                    <a:pt x="19" y="0"/>
                  </a:moveTo>
                  <a:lnTo>
                    <a:pt x="19" y="0"/>
                  </a:lnTo>
                  <a:lnTo>
                    <a:pt x="19" y="0"/>
                  </a:lnTo>
                  <a:close/>
                  <a:moveTo>
                    <a:pt x="22" y="4"/>
                  </a:moveTo>
                  <a:lnTo>
                    <a:pt x="22" y="4"/>
                  </a:lnTo>
                  <a:close/>
                  <a:moveTo>
                    <a:pt x="22" y="4"/>
                  </a:moveTo>
                  <a:close/>
                </a:path>
              </a:pathLst>
            </a:custGeom>
            <a:solidFill>
              <a:srgbClr val="E24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79"/>
            <p:cNvSpPr>
              <a:spLocks noEditPoints="1"/>
            </p:cNvSpPr>
            <p:nvPr/>
          </p:nvSpPr>
          <p:spPr bwMode="auto">
            <a:xfrm>
              <a:off x="-1228570" y="2842125"/>
              <a:ext cx="7433" cy="24159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3 h 3"/>
                <a:gd name="T8" fmla="*/ 0 w 1"/>
                <a:gd name="T9" fmla="*/ 0 h 3"/>
                <a:gd name="T10" fmla="*/ 1 w 1"/>
                <a:gd name="T11" fmla="*/ 0 h 3"/>
                <a:gd name="T12" fmla="*/ 1 w 1"/>
                <a:gd name="T13" fmla="*/ 0 h 3"/>
                <a:gd name="T14" fmla="*/ 1 w 1"/>
                <a:gd name="T15" fmla="*/ 2 h 3"/>
                <a:gd name="T16" fmla="*/ 1 w 1"/>
                <a:gd name="T17" fmla="*/ 2 h 3"/>
                <a:gd name="T18" fmla="*/ 1 w 1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lnTo>
                    <a:pt x="1" y="3"/>
                  </a:lnTo>
                  <a:cubicBezTo>
                    <a:pt x="1" y="3"/>
                    <a:pt x="1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2"/>
                  </a:lnTo>
                  <a:lnTo>
                    <a:pt x="1" y="2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EC7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80"/>
            <p:cNvSpPr>
              <a:spLocks/>
            </p:cNvSpPr>
            <p:nvPr/>
          </p:nvSpPr>
          <p:spPr bwMode="auto">
            <a:xfrm>
              <a:off x="-1377235" y="2842125"/>
              <a:ext cx="156098" cy="87341"/>
            </a:xfrm>
            <a:custGeom>
              <a:avLst/>
              <a:gdLst>
                <a:gd name="T0" fmla="*/ 1 w 20"/>
                <a:gd name="T1" fmla="*/ 11 h 11"/>
                <a:gd name="T2" fmla="*/ 0 w 20"/>
                <a:gd name="T3" fmla="*/ 9 h 11"/>
                <a:gd name="T4" fmla="*/ 0 w 20"/>
                <a:gd name="T5" fmla="*/ 7 h 11"/>
                <a:gd name="T6" fmla="*/ 19 w 20"/>
                <a:gd name="T7" fmla="*/ 0 h 11"/>
                <a:gd name="T8" fmla="*/ 20 w 20"/>
                <a:gd name="T9" fmla="*/ 3 h 11"/>
                <a:gd name="T10" fmla="*/ 20 w 20"/>
                <a:gd name="T11" fmla="*/ 3 h 11"/>
                <a:gd name="T12" fmla="*/ 20 w 20"/>
                <a:gd name="T13" fmla="*/ 3 h 11"/>
                <a:gd name="T14" fmla="*/ 1 w 20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1">
                  <a:moveTo>
                    <a:pt x="1" y="11"/>
                  </a:moveTo>
                  <a:cubicBezTo>
                    <a:pt x="1" y="11"/>
                    <a:pt x="1" y="10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9" y="7"/>
                    <a:pt x="17" y="4"/>
                    <a:pt x="19" y="0"/>
                  </a:cubicBezTo>
                  <a:cubicBezTo>
                    <a:pt x="20" y="1"/>
                    <a:pt x="20" y="2"/>
                    <a:pt x="20" y="3"/>
                  </a:cubicBezTo>
                  <a:lnTo>
                    <a:pt x="20" y="3"/>
                  </a:lnTo>
                  <a:cubicBezTo>
                    <a:pt x="20" y="3"/>
                    <a:pt x="20" y="3"/>
                    <a:pt x="20" y="3"/>
                  </a:cubicBezTo>
                  <a:cubicBezTo>
                    <a:pt x="20" y="7"/>
                    <a:pt x="12" y="11"/>
                    <a:pt x="1" y="11"/>
                  </a:cubicBezTo>
                  <a:close/>
                </a:path>
              </a:pathLst>
            </a:custGeom>
            <a:solidFill>
              <a:srgbClr val="ED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81"/>
            <p:cNvSpPr>
              <a:spLocks/>
            </p:cNvSpPr>
            <p:nvPr/>
          </p:nvSpPr>
          <p:spPr bwMode="auto">
            <a:xfrm>
              <a:off x="-1377235" y="2842125"/>
              <a:ext cx="156098" cy="55749"/>
            </a:xfrm>
            <a:custGeom>
              <a:avLst/>
              <a:gdLst>
                <a:gd name="T0" fmla="*/ 0 w 20"/>
                <a:gd name="T1" fmla="*/ 7 h 7"/>
                <a:gd name="T2" fmla="*/ 0 w 20"/>
                <a:gd name="T3" fmla="*/ 4 h 7"/>
                <a:gd name="T4" fmla="*/ 2 w 20"/>
                <a:gd name="T5" fmla="*/ 4 h 7"/>
                <a:gd name="T6" fmla="*/ 20 w 20"/>
                <a:gd name="T7" fmla="*/ 0 h 7"/>
                <a:gd name="T8" fmla="*/ 19 w 20"/>
                <a:gd name="T9" fmla="*/ 0 h 7"/>
                <a:gd name="T10" fmla="*/ 0 w 20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">
                  <a:moveTo>
                    <a:pt x="0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9" y="4"/>
                    <a:pt x="16" y="2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7" y="4"/>
                    <a:pt x="9" y="7"/>
                    <a:pt x="0" y="7"/>
                  </a:cubicBezTo>
                  <a:close/>
                </a:path>
              </a:pathLst>
            </a:custGeom>
            <a:solidFill>
              <a:srgbClr val="E24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82"/>
            <p:cNvSpPr>
              <a:spLocks noEditPoints="1"/>
            </p:cNvSpPr>
            <p:nvPr/>
          </p:nvSpPr>
          <p:spPr bwMode="auto">
            <a:xfrm>
              <a:off x="-1204413" y="2764076"/>
              <a:ext cx="7433" cy="39025"/>
            </a:xfrm>
            <a:custGeom>
              <a:avLst/>
              <a:gdLst>
                <a:gd name="T0" fmla="*/ 1 w 1"/>
                <a:gd name="T1" fmla="*/ 5 h 5"/>
                <a:gd name="T2" fmla="*/ 1 w 1"/>
                <a:gd name="T3" fmla="*/ 5 h 5"/>
                <a:gd name="T4" fmla="*/ 1 w 1"/>
                <a:gd name="T5" fmla="*/ 5 h 5"/>
                <a:gd name="T6" fmla="*/ 1 w 1"/>
                <a:gd name="T7" fmla="*/ 5 h 5"/>
                <a:gd name="T8" fmla="*/ 0 w 1"/>
                <a:gd name="T9" fmla="*/ 3 h 5"/>
                <a:gd name="T10" fmla="*/ 1 w 1"/>
                <a:gd name="T11" fmla="*/ 0 h 5"/>
                <a:gd name="T12" fmla="*/ 1 w 1"/>
                <a:gd name="T13" fmla="*/ 1 h 5"/>
                <a:gd name="T14" fmla="*/ 1 w 1"/>
                <a:gd name="T15" fmla="*/ 5 h 5"/>
                <a:gd name="T16" fmla="*/ 1 w 1"/>
                <a:gd name="T17" fmla="*/ 0 h 5"/>
                <a:gd name="T18" fmla="*/ 1 w 1"/>
                <a:gd name="T19" fmla="*/ 0 h 5"/>
                <a:gd name="T20" fmla="*/ 1 w 1"/>
                <a:gd name="T21" fmla="*/ 0 h 5"/>
                <a:gd name="T22" fmla="*/ 1 w 1"/>
                <a:gd name="T23" fmla="*/ 0 h 5"/>
                <a:gd name="T24" fmla="*/ 1 w 1"/>
                <a:gd name="T25" fmla="*/ 0 h 5"/>
                <a:gd name="T26" fmla="*/ 1 w 1"/>
                <a:gd name="T27" fmla="*/ 0 h 5"/>
                <a:gd name="T28" fmla="*/ 1 w 1"/>
                <a:gd name="T29" fmla="*/ 0 h 5"/>
                <a:gd name="T30" fmla="*/ 1 w 1"/>
                <a:gd name="T31" fmla="*/ 0 h 5"/>
                <a:gd name="T32" fmla="*/ 1 w 1"/>
                <a:gd name="T3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lnTo>
                    <a:pt x="1" y="5"/>
                  </a:lnTo>
                  <a:cubicBezTo>
                    <a:pt x="1" y="5"/>
                    <a:pt x="1" y="5"/>
                    <a:pt x="1" y="5"/>
                  </a:cubicBezTo>
                  <a:close/>
                  <a:moveTo>
                    <a:pt x="1" y="5"/>
                  </a:moveTo>
                  <a:cubicBezTo>
                    <a:pt x="1" y="4"/>
                    <a:pt x="1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1" y="1"/>
                  </a:lnTo>
                  <a:lnTo>
                    <a:pt x="1" y="5"/>
                  </a:lnTo>
                  <a:close/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C7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83"/>
            <p:cNvSpPr>
              <a:spLocks/>
            </p:cNvSpPr>
            <p:nvPr/>
          </p:nvSpPr>
          <p:spPr bwMode="auto">
            <a:xfrm>
              <a:off x="-1377235" y="2788233"/>
              <a:ext cx="180256" cy="85482"/>
            </a:xfrm>
            <a:custGeom>
              <a:avLst/>
              <a:gdLst>
                <a:gd name="T0" fmla="*/ 1 w 23"/>
                <a:gd name="T1" fmla="*/ 6 h 11"/>
                <a:gd name="T2" fmla="*/ 23 w 23"/>
                <a:gd name="T3" fmla="*/ 2 h 11"/>
                <a:gd name="T4" fmla="*/ 23 w 23"/>
                <a:gd name="T5" fmla="*/ 2 h 11"/>
                <a:gd name="T6" fmla="*/ 23 w 23"/>
                <a:gd name="T7" fmla="*/ 2 h 11"/>
                <a:gd name="T8" fmla="*/ 23 w 23"/>
                <a:gd name="T9" fmla="*/ 2 h 11"/>
                <a:gd name="T10" fmla="*/ 23 w 23"/>
                <a:gd name="T11" fmla="*/ 2 h 11"/>
                <a:gd name="T12" fmla="*/ 23 w 23"/>
                <a:gd name="T13" fmla="*/ 2 h 11"/>
                <a:gd name="T14" fmla="*/ 23 w 23"/>
                <a:gd name="T15" fmla="*/ 2 h 11"/>
                <a:gd name="T16" fmla="*/ 23 w 23"/>
                <a:gd name="T17" fmla="*/ 3 h 11"/>
                <a:gd name="T18" fmla="*/ 23 w 23"/>
                <a:gd name="T19" fmla="*/ 3 h 11"/>
                <a:gd name="T20" fmla="*/ 23 w 23"/>
                <a:gd name="T21" fmla="*/ 3 h 11"/>
                <a:gd name="T22" fmla="*/ 23 w 23"/>
                <a:gd name="T23" fmla="*/ 3 h 11"/>
                <a:gd name="T24" fmla="*/ 23 w 23"/>
                <a:gd name="T25" fmla="*/ 3 h 11"/>
                <a:gd name="T26" fmla="*/ 23 w 23"/>
                <a:gd name="T27" fmla="*/ 3 h 11"/>
                <a:gd name="T28" fmla="*/ 23 w 23"/>
                <a:gd name="T29" fmla="*/ 3 h 11"/>
                <a:gd name="T30" fmla="*/ 23 w 23"/>
                <a:gd name="T31" fmla="*/ 3 h 11"/>
                <a:gd name="T32" fmla="*/ 23 w 23"/>
                <a:gd name="T33" fmla="*/ 3 h 11"/>
                <a:gd name="T34" fmla="*/ 23 w 23"/>
                <a:gd name="T35" fmla="*/ 4 h 11"/>
                <a:gd name="T36" fmla="*/ 23 w 23"/>
                <a:gd name="T37" fmla="*/ 4 h 11"/>
                <a:gd name="T38" fmla="*/ 23 w 23"/>
                <a:gd name="T39" fmla="*/ 4 h 11"/>
                <a:gd name="T40" fmla="*/ 23 w 23"/>
                <a:gd name="T41" fmla="*/ 4 h 11"/>
                <a:gd name="T42" fmla="*/ 23 w 23"/>
                <a:gd name="T43" fmla="*/ 4 h 11"/>
                <a:gd name="T44" fmla="*/ 23 w 23"/>
                <a:gd name="T45" fmla="*/ 4 h 11"/>
                <a:gd name="T46" fmla="*/ 22 w 23"/>
                <a:gd name="T47" fmla="*/ 4 h 11"/>
                <a:gd name="T48" fmla="*/ 22 w 23"/>
                <a:gd name="T49" fmla="*/ 5 h 11"/>
                <a:gd name="T50" fmla="*/ 22 w 23"/>
                <a:gd name="T51" fmla="*/ 5 h 11"/>
                <a:gd name="T52" fmla="*/ 22 w 23"/>
                <a:gd name="T53" fmla="*/ 5 h 11"/>
                <a:gd name="T54" fmla="*/ 22 w 23"/>
                <a:gd name="T55" fmla="*/ 5 h 11"/>
                <a:gd name="T56" fmla="*/ 22 w 23"/>
                <a:gd name="T57" fmla="*/ 5 h 11"/>
                <a:gd name="T58" fmla="*/ 22 w 23"/>
                <a:gd name="T59" fmla="*/ 5 h 11"/>
                <a:gd name="T60" fmla="*/ 22 w 23"/>
                <a:gd name="T61" fmla="*/ 5 h 11"/>
                <a:gd name="T62" fmla="*/ 21 w 23"/>
                <a:gd name="T63" fmla="*/ 5 h 11"/>
                <a:gd name="T64" fmla="*/ 21 w 23"/>
                <a:gd name="T65" fmla="*/ 6 h 11"/>
                <a:gd name="T66" fmla="*/ 21 w 23"/>
                <a:gd name="T67" fmla="*/ 6 h 11"/>
                <a:gd name="T68" fmla="*/ 21 w 23"/>
                <a:gd name="T69" fmla="*/ 6 h 11"/>
                <a:gd name="T70" fmla="*/ 21 w 23"/>
                <a:gd name="T71" fmla="*/ 6 h 11"/>
                <a:gd name="T72" fmla="*/ 21 w 23"/>
                <a:gd name="T73" fmla="*/ 6 h 11"/>
                <a:gd name="T74" fmla="*/ 21 w 23"/>
                <a:gd name="T75" fmla="*/ 6 h 11"/>
                <a:gd name="T76" fmla="*/ 21 w 23"/>
                <a:gd name="T77" fmla="*/ 6 h 11"/>
                <a:gd name="T78" fmla="*/ 21 w 23"/>
                <a:gd name="T79" fmla="*/ 6 h 11"/>
                <a:gd name="T80" fmla="*/ 20 w 23"/>
                <a:gd name="T81" fmla="*/ 6 h 11"/>
                <a:gd name="T82" fmla="*/ 20 w 23"/>
                <a:gd name="T83" fmla="*/ 6 h 11"/>
                <a:gd name="T84" fmla="*/ 20 w 23"/>
                <a:gd name="T8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" h="11">
                  <a:moveTo>
                    <a:pt x="2" y="11"/>
                  </a:moveTo>
                  <a:cubicBezTo>
                    <a:pt x="1" y="11"/>
                    <a:pt x="1" y="11"/>
                    <a:pt x="0" y="11"/>
                  </a:cubicBezTo>
                  <a:cubicBezTo>
                    <a:pt x="0" y="9"/>
                    <a:pt x="0" y="8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12" y="6"/>
                    <a:pt x="20" y="3"/>
                    <a:pt x="22" y="0"/>
                  </a:cubicBezTo>
                  <a:cubicBezTo>
                    <a:pt x="23" y="0"/>
                    <a:pt x="23" y="1"/>
                    <a:pt x="23" y="2"/>
                  </a:cubicBez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cubicBezTo>
                    <a:pt x="23" y="2"/>
                    <a:pt x="23" y="2"/>
                    <a:pt x="23" y="2"/>
                  </a:cubicBez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cubicBezTo>
                    <a:pt x="20" y="7"/>
                    <a:pt x="20" y="7"/>
                    <a:pt x="20" y="7"/>
                  </a:cubicBezTo>
                  <a:cubicBezTo>
                    <a:pt x="16" y="9"/>
                    <a:pt x="9" y="11"/>
                    <a:pt x="2" y="11"/>
                  </a:cubicBezTo>
                  <a:close/>
                </a:path>
              </a:pathLst>
            </a:custGeom>
            <a:solidFill>
              <a:srgbClr val="ED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84"/>
            <p:cNvSpPr>
              <a:spLocks/>
            </p:cNvSpPr>
            <p:nvPr/>
          </p:nvSpPr>
          <p:spPr bwMode="auto">
            <a:xfrm>
              <a:off x="-1354935" y="2725051"/>
              <a:ext cx="126365" cy="78049"/>
            </a:xfrm>
            <a:custGeom>
              <a:avLst/>
              <a:gdLst>
                <a:gd name="T0" fmla="*/ 0 w 16"/>
                <a:gd name="T1" fmla="*/ 10 h 10"/>
                <a:gd name="T2" fmla="*/ 11 w 16"/>
                <a:gd name="T3" fmla="*/ 0 h 10"/>
                <a:gd name="T4" fmla="*/ 16 w 16"/>
                <a:gd name="T5" fmla="*/ 4 h 10"/>
                <a:gd name="T6" fmla="*/ 0 w 16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2" y="5"/>
                    <a:pt x="6" y="2"/>
                    <a:pt x="11" y="0"/>
                  </a:cubicBezTo>
                  <a:cubicBezTo>
                    <a:pt x="14" y="1"/>
                    <a:pt x="16" y="3"/>
                    <a:pt x="16" y="4"/>
                  </a:cubicBezTo>
                  <a:cubicBezTo>
                    <a:pt x="16" y="7"/>
                    <a:pt x="9" y="10"/>
                    <a:pt x="0" y="10"/>
                  </a:cubicBezTo>
                  <a:close/>
                </a:path>
              </a:pathLst>
            </a:custGeom>
            <a:solidFill>
              <a:srgbClr val="ED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Oval 85"/>
            <p:cNvSpPr>
              <a:spLocks noChangeArrowheads="1"/>
            </p:cNvSpPr>
            <p:nvPr/>
          </p:nvSpPr>
          <p:spPr bwMode="auto">
            <a:xfrm>
              <a:off x="-1362368" y="2661869"/>
              <a:ext cx="345645" cy="345644"/>
            </a:xfrm>
            <a:prstGeom prst="ellipse">
              <a:avLst/>
            </a:prstGeom>
            <a:solidFill>
              <a:srgbClr val="F2A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Oval 86"/>
            <p:cNvSpPr>
              <a:spLocks noChangeArrowheads="1"/>
            </p:cNvSpPr>
            <p:nvPr/>
          </p:nvSpPr>
          <p:spPr bwMode="auto">
            <a:xfrm>
              <a:off x="-1362368" y="2669302"/>
              <a:ext cx="338211" cy="330778"/>
            </a:xfrm>
            <a:prstGeom prst="ellipse">
              <a:avLst/>
            </a:prstGeom>
            <a:solidFill>
              <a:srgbClr val="EC7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Oval 87"/>
            <p:cNvSpPr>
              <a:spLocks noChangeArrowheads="1"/>
            </p:cNvSpPr>
            <p:nvPr/>
          </p:nvSpPr>
          <p:spPr bwMode="auto">
            <a:xfrm>
              <a:off x="-1323344" y="2700894"/>
              <a:ext cx="267596" cy="26759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88"/>
            <p:cNvSpPr>
              <a:spLocks noEditPoints="1"/>
            </p:cNvSpPr>
            <p:nvPr/>
          </p:nvSpPr>
          <p:spPr bwMode="auto">
            <a:xfrm>
              <a:off x="-1243437" y="2732484"/>
              <a:ext cx="102207" cy="204413"/>
            </a:xfrm>
            <a:custGeom>
              <a:avLst/>
              <a:gdLst>
                <a:gd name="T0" fmla="*/ 11 w 13"/>
                <a:gd name="T1" fmla="*/ 16 h 26"/>
                <a:gd name="T2" fmla="*/ 9 w 13"/>
                <a:gd name="T3" fmla="*/ 14 h 26"/>
                <a:gd name="T4" fmla="*/ 7 w 13"/>
                <a:gd name="T5" fmla="*/ 21 h 26"/>
                <a:gd name="T6" fmla="*/ 10 w 13"/>
                <a:gd name="T7" fmla="*/ 20 h 26"/>
                <a:gd name="T8" fmla="*/ 11 w 13"/>
                <a:gd name="T9" fmla="*/ 17 h 26"/>
                <a:gd name="T10" fmla="*/ 4 w 13"/>
                <a:gd name="T11" fmla="*/ 9 h 26"/>
                <a:gd name="T12" fmla="*/ 5 w 13"/>
                <a:gd name="T13" fmla="*/ 10 h 26"/>
                <a:gd name="T14" fmla="*/ 7 w 13"/>
                <a:gd name="T15" fmla="*/ 5 h 26"/>
                <a:gd name="T16" fmla="*/ 4 w 13"/>
                <a:gd name="T17" fmla="*/ 6 h 26"/>
                <a:gd name="T18" fmla="*/ 3 w 13"/>
                <a:gd name="T19" fmla="*/ 8 h 26"/>
                <a:gd name="T20" fmla="*/ 3 w 13"/>
                <a:gd name="T21" fmla="*/ 22 h 26"/>
                <a:gd name="T22" fmla="*/ 1 w 13"/>
                <a:gd name="T23" fmla="*/ 19 h 26"/>
                <a:gd name="T24" fmla="*/ 2 w 13"/>
                <a:gd name="T25" fmla="*/ 19 h 26"/>
                <a:gd name="T26" fmla="*/ 3 w 13"/>
                <a:gd name="T27" fmla="*/ 20 h 26"/>
                <a:gd name="T28" fmla="*/ 6 w 13"/>
                <a:gd name="T29" fmla="*/ 21 h 26"/>
                <a:gd name="T30" fmla="*/ 4 w 13"/>
                <a:gd name="T31" fmla="*/ 13 h 26"/>
                <a:gd name="T32" fmla="*/ 1 w 13"/>
                <a:gd name="T33" fmla="*/ 10 h 26"/>
                <a:gd name="T34" fmla="*/ 1 w 13"/>
                <a:gd name="T35" fmla="*/ 6 h 26"/>
                <a:gd name="T36" fmla="*/ 4 w 13"/>
                <a:gd name="T37" fmla="*/ 3 h 26"/>
                <a:gd name="T38" fmla="*/ 7 w 13"/>
                <a:gd name="T39" fmla="*/ 1 h 26"/>
                <a:gd name="T40" fmla="*/ 8 w 13"/>
                <a:gd name="T41" fmla="*/ 0 h 26"/>
                <a:gd name="T42" fmla="*/ 9 w 13"/>
                <a:gd name="T43" fmla="*/ 3 h 26"/>
                <a:gd name="T44" fmla="*/ 13 w 13"/>
                <a:gd name="T45" fmla="*/ 5 h 26"/>
                <a:gd name="T46" fmla="*/ 12 w 13"/>
                <a:gd name="T47" fmla="*/ 6 h 26"/>
                <a:gd name="T48" fmla="*/ 11 w 13"/>
                <a:gd name="T49" fmla="*/ 6 h 26"/>
                <a:gd name="T50" fmla="*/ 8 w 13"/>
                <a:gd name="T51" fmla="*/ 5 h 26"/>
                <a:gd name="T52" fmla="*/ 10 w 13"/>
                <a:gd name="T53" fmla="*/ 12 h 26"/>
                <a:gd name="T54" fmla="*/ 13 w 13"/>
                <a:gd name="T55" fmla="*/ 14 h 26"/>
                <a:gd name="T56" fmla="*/ 13 w 13"/>
                <a:gd name="T57" fmla="*/ 19 h 26"/>
                <a:gd name="T58" fmla="*/ 10 w 13"/>
                <a:gd name="T59" fmla="*/ 22 h 26"/>
                <a:gd name="T60" fmla="*/ 7 w 13"/>
                <a:gd name="T61" fmla="*/ 25 h 26"/>
                <a:gd name="T62" fmla="*/ 6 w 13"/>
                <a:gd name="T63" fmla="*/ 26 h 26"/>
                <a:gd name="T64" fmla="*/ 6 w 13"/>
                <a:gd name="T65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26">
                  <a:moveTo>
                    <a:pt x="11" y="17"/>
                  </a:moveTo>
                  <a:cubicBezTo>
                    <a:pt x="11" y="17"/>
                    <a:pt x="11" y="16"/>
                    <a:pt x="11" y="16"/>
                  </a:cubicBezTo>
                  <a:cubicBezTo>
                    <a:pt x="11" y="15"/>
                    <a:pt x="10" y="15"/>
                    <a:pt x="10" y="15"/>
                  </a:cubicBezTo>
                  <a:cubicBezTo>
                    <a:pt x="10" y="15"/>
                    <a:pt x="9" y="15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lnTo>
                    <a:pt x="7" y="21"/>
                  </a:lnTo>
                  <a:cubicBezTo>
                    <a:pt x="8" y="21"/>
                    <a:pt x="8" y="21"/>
                    <a:pt x="9" y="20"/>
                  </a:cubicBezTo>
                  <a:cubicBezTo>
                    <a:pt x="9" y="20"/>
                    <a:pt x="10" y="20"/>
                    <a:pt x="10" y="20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8"/>
                    <a:pt x="11" y="18"/>
                    <a:pt x="11" y="17"/>
                  </a:cubicBezTo>
                  <a:close/>
                  <a:moveTo>
                    <a:pt x="3" y="8"/>
                  </a:moveTo>
                  <a:cubicBezTo>
                    <a:pt x="3" y="8"/>
                    <a:pt x="3" y="9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1"/>
                    <a:pt x="6" y="11"/>
                    <a:pt x="6" y="11"/>
                  </a:cubicBezTo>
                  <a:lnTo>
                    <a:pt x="7" y="5"/>
                  </a:lnTo>
                  <a:cubicBezTo>
                    <a:pt x="6" y="5"/>
                    <a:pt x="6" y="5"/>
                    <a:pt x="5" y="5"/>
                  </a:cubicBezTo>
                  <a:cubicBezTo>
                    <a:pt x="5" y="5"/>
                    <a:pt x="5" y="5"/>
                    <a:pt x="4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3" y="7"/>
                    <a:pt x="3" y="7"/>
                    <a:pt x="3" y="8"/>
                  </a:cubicBezTo>
                  <a:close/>
                  <a:moveTo>
                    <a:pt x="6" y="23"/>
                  </a:moveTo>
                  <a:cubicBezTo>
                    <a:pt x="5" y="23"/>
                    <a:pt x="3" y="22"/>
                    <a:pt x="3" y="22"/>
                  </a:cubicBezTo>
                  <a:cubicBezTo>
                    <a:pt x="2" y="22"/>
                    <a:pt x="1" y="21"/>
                    <a:pt x="0" y="20"/>
                  </a:cubicBezTo>
                  <a:lnTo>
                    <a:pt x="1" y="19"/>
                  </a:ln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3" y="19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5" y="21"/>
                    <a:pt x="5" y="21"/>
                    <a:pt x="6" y="21"/>
                  </a:cubicBezTo>
                  <a:lnTo>
                    <a:pt x="6" y="13"/>
                  </a:lnTo>
                  <a:cubicBezTo>
                    <a:pt x="6" y="13"/>
                    <a:pt x="5" y="13"/>
                    <a:pt x="4" y="13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1"/>
                    <a:pt x="2" y="11"/>
                    <a:pt x="1" y="10"/>
                  </a:cubicBezTo>
                  <a:cubicBezTo>
                    <a:pt x="1" y="10"/>
                    <a:pt x="1" y="9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2" y="5"/>
                    <a:pt x="2" y="5"/>
                    <a:pt x="3" y="4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5" y="3"/>
                    <a:pt x="6" y="3"/>
                    <a:pt x="7" y="3"/>
                  </a:cubicBezTo>
                  <a:lnTo>
                    <a:pt x="7" y="1"/>
                  </a:ln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lnTo>
                    <a:pt x="9" y="0"/>
                  </a:lnTo>
                  <a:lnTo>
                    <a:pt x="9" y="3"/>
                  </a:lnTo>
                  <a:cubicBezTo>
                    <a:pt x="10" y="3"/>
                    <a:pt x="10" y="3"/>
                    <a:pt x="11" y="3"/>
                  </a:cubicBezTo>
                  <a:cubicBezTo>
                    <a:pt x="12" y="4"/>
                    <a:pt x="12" y="4"/>
                    <a:pt x="13" y="5"/>
                  </a:cubicBezTo>
                  <a:lnTo>
                    <a:pt x="12" y="6"/>
                  </a:ln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lnTo>
                    <a:pt x="8" y="11"/>
                  </a:lnTo>
                  <a:cubicBezTo>
                    <a:pt x="9" y="12"/>
                    <a:pt x="9" y="12"/>
                    <a:pt x="10" y="12"/>
                  </a:cubicBezTo>
                  <a:cubicBezTo>
                    <a:pt x="11" y="12"/>
                    <a:pt x="11" y="13"/>
                    <a:pt x="12" y="13"/>
                  </a:cubicBezTo>
                  <a:cubicBezTo>
                    <a:pt x="12" y="13"/>
                    <a:pt x="13" y="14"/>
                    <a:pt x="13" y="14"/>
                  </a:cubicBezTo>
                  <a:cubicBezTo>
                    <a:pt x="13" y="15"/>
                    <a:pt x="13" y="16"/>
                    <a:pt x="13" y="17"/>
                  </a:cubicBezTo>
                  <a:cubicBezTo>
                    <a:pt x="13" y="17"/>
                    <a:pt x="13" y="18"/>
                    <a:pt x="13" y="19"/>
                  </a:cubicBezTo>
                  <a:cubicBezTo>
                    <a:pt x="13" y="20"/>
                    <a:pt x="12" y="20"/>
                    <a:pt x="12" y="21"/>
                  </a:cubicBezTo>
                  <a:cubicBezTo>
                    <a:pt x="11" y="21"/>
                    <a:pt x="11" y="22"/>
                    <a:pt x="10" y="22"/>
                  </a:cubicBezTo>
                  <a:cubicBezTo>
                    <a:pt x="9" y="23"/>
                    <a:pt x="8" y="23"/>
                    <a:pt x="7" y="23"/>
                  </a:cubicBezTo>
                  <a:lnTo>
                    <a:pt x="7" y="25"/>
                  </a:lnTo>
                  <a:cubicBezTo>
                    <a:pt x="7" y="25"/>
                    <a:pt x="7" y="26"/>
                    <a:pt x="7" y="26"/>
                  </a:cubicBezTo>
                  <a:cubicBezTo>
                    <a:pt x="7" y="26"/>
                    <a:pt x="7" y="26"/>
                    <a:pt x="6" y="26"/>
                  </a:cubicBezTo>
                  <a:lnTo>
                    <a:pt x="5" y="26"/>
                  </a:lnTo>
                  <a:lnTo>
                    <a:pt x="6" y="23"/>
                  </a:lnTo>
                  <a:close/>
                </a:path>
              </a:pathLst>
            </a:custGeom>
            <a:solidFill>
              <a:srgbClr val="EC7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90"/>
            <p:cNvSpPr>
              <a:spLocks/>
            </p:cNvSpPr>
            <p:nvPr/>
          </p:nvSpPr>
          <p:spPr bwMode="auto">
            <a:xfrm>
              <a:off x="-999657" y="3014656"/>
              <a:ext cx="393961" cy="392103"/>
            </a:xfrm>
            <a:custGeom>
              <a:avLst/>
              <a:gdLst>
                <a:gd name="T0" fmla="*/ 50 w 50"/>
                <a:gd name="T1" fmla="*/ 17 h 50"/>
                <a:gd name="T2" fmla="*/ 25 w 50"/>
                <a:gd name="T3" fmla="*/ 9 h 50"/>
                <a:gd name="T4" fmla="*/ 0 w 50"/>
                <a:gd name="T5" fmla="*/ 0 h 50"/>
                <a:gd name="T6" fmla="*/ 9 w 50"/>
                <a:gd name="T7" fmla="*/ 25 h 50"/>
                <a:gd name="T8" fmla="*/ 17 w 50"/>
                <a:gd name="T9" fmla="*/ 50 h 50"/>
                <a:gd name="T10" fmla="*/ 25 w 50"/>
                <a:gd name="T11" fmla="*/ 33 h 50"/>
                <a:gd name="T12" fmla="*/ 39 w 50"/>
                <a:gd name="T13" fmla="*/ 46 h 50"/>
                <a:gd name="T14" fmla="*/ 46 w 50"/>
                <a:gd name="T15" fmla="*/ 39 h 50"/>
                <a:gd name="T16" fmla="*/ 33 w 50"/>
                <a:gd name="T17" fmla="*/ 25 h 50"/>
                <a:gd name="T18" fmla="*/ 50 w 50"/>
                <a:gd name="T19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50" y="17"/>
                  </a:moveTo>
                  <a:lnTo>
                    <a:pt x="25" y="9"/>
                  </a:lnTo>
                  <a:lnTo>
                    <a:pt x="0" y="0"/>
                  </a:lnTo>
                  <a:lnTo>
                    <a:pt x="9" y="25"/>
                  </a:lnTo>
                  <a:lnTo>
                    <a:pt x="17" y="50"/>
                  </a:lnTo>
                  <a:lnTo>
                    <a:pt x="25" y="33"/>
                  </a:lnTo>
                  <a:lnTo>
                    <a:pt x="39" y="46"/>
                  </a:lnTo>
                  <a:lnTo>
                    <a:pt x="46" y="39"/>
                  </a:lnTo>
                  <a:lnTo>
                    <a:pt x="33" y="25"/>
                  </a:lnTo>
                  <a:lnTo>
                    <a:pt x="50" y="17"/>
                  </a:lnTo>
                  <a:close/>
                </a:path>
              </a:pathLst>
            </a:custGeom>
            <a:solidFill>
              <a:srgbClr val="A1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91"/>
            <p:cNvSpPr>
              <a:spLocks/>
            </p:cNvSpPr>
            <p:nvPr/>
          </p:nvSpPr>
          <p:spPr bwMode="auto">
            <a:xfrm>
              <a:off x="-999657" y="3014655"/>
              <a:ext cx="393961" cy="338211"/>
            </a:xfrm>
            <a:custGeom>
              <a:avLst/>
              <a:gdLst>
                <a:gd name="T0" fmla="*/ 25 w 50"/>
                <a:gd name="T1" fmla="*/ 9 h 43"/>
                <a:gd name="T2" fmla="*/ 0 w 50"/>
                <a:gd name="T3" fmla="*/ 0 h 43"/>
                <a:gd name="T4" fmla="*/ 1 w 50"/>
                <a:gd name="T5" fmla="*/ 1 h 43"/>
                <a:gd name="T6" fmla="*/ 42 w 50"/>
                <a:gd name="T7" fmla="*/ 43 h 43"/>
                <a:gd name="T8" fmla="*/ 46 w 50"/>
                <a:gd name="T9" fmla="*/ 39 h 43"/>
                <a:gd name="T10" fmla="*/ 33 w 50"/>
                <a:gd name="T11" fmla="*/ 25 h 43"/>
                <a:gd name="T12" fmla="*/ 50 w 50"/>
                <a:gd name="T13" fmla="*/ 17 h 43"/>
                <a:gd name="T14" fmla="*/ 25 w 50"/>
                <a:gd name="T15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3">
                  <a:moveTo>
                    <a:pt x="25" y="9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2" y="43"/>
                  </a:lnTo>
                  <a:lnTo>
                    <a:pt x="46" y="39"/>
                  </a:lnTo>
                  <a:lnTo>
                    <a:pt x="33" y="25"/>
                  </a:lnTo>
                  <a:lnTo>
                    <a:pt x="50" y="17"/>
                  </a:lnTo>
                  <a:lnTo>
                    <a:pt x="2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93"/>
            <p:cNvSpPr>
              <a:spLocks/>
            </p:cNvSpPr>
            <p:nvPr/>
          </p:nvSpPr>
          <p:spPr bwMode="auto">
            <a:xfrm>
              <a:off x="-1676422" y="1498571"/>
              <a:ext cx="141231" cy="252729"/>
            </a:xfrm>
            <a:custGeom>
              <a:avLst/>
              <a:gdLst>
                <a:gd name="T0" fmla="*/ 7 w 18"/>
                <a:gd name="T1" fmla="*/ 32 h 32"/>
                <a:gd name="T2" fmla="*/ 7 w 18"/>
                <a:gd name="T3" fmla="*/ 28 h 32"/>
                <a:gd name="T4" fmla="*/ 0 w 18"/>
                <a:gd name="T5" fmla="*/ 27 h 32"/>
                <a:gd name="T6" fmla="*/ 1 w 18"/>
                <a:gd name="T7" fmla="*/ 22 h 32"/>
                <a:gd name="T8" fmla="*/ 8 w 18"/>
                <a:gd name="T9" fmla="*/ 24 h 32"/>
                <a:gd name="T10" fmla="*/ 12 w 18"/>
                <a:gd name="T11" fmla="*/ 21 h 32"/>
                <a:gd name="T12" fmla="*/ 7 w 18"/>
                <a:gd name="T13" fmla="*/ 18 h 32"/>
                <a:gd name="T14" fmla="*/ 0 w 18"/>
                <a:gd name="T15" fmla="*/ 10 h 32"/>
                <a:gd name="T16" fmla="*/ 7 w 18"/>
                <a:gd name="T17" fmla="*/ 3 h 32"/>
                <a:gd name="T18" fmla="*/ 7 w 18"/>
                <a:gd name="T19" fmla="*/ 0 h 32"/>
                <a:gd name="T20" fmla="*/ 11 w 18"/>
                <a:gd name="T21" fmla="*/ 0 h 32"/>
                <a:gd name="T22" fmla="*/ 11 w 18"/>
                <a:gd name="T23" fmla="*/ 3 h 32"/>
                <a:gd name="T24" fmla="*/ 17 w 18"/>
                <a:gd name="T25" fmla="*/ 4 h 32"/>
                <a:gd name="T26" fmla="*/ 16 w 18"/>
                <a:gd name="T27" fmla="*/ 9 h 32"/>
                <a:gd name="T28" fmla="*/ 10 w 18"/>
                <a:gd name="T29" fmla="*/ 8 h 32"/>
                <a:gd name="T30" fmla="*/ 6 w 18"/>
                <a:gd name="T31" fmla="*/ 10 h 32"/>
                <a:gd name="T32" fmla="*/ 11 w 18"/>
                <a:gd name="T33" fmla="*/ 13 h 32"/>
                <a:gd name="T34" fmla="*/ 18 w 18"/>
                <a:gd name="T35" fmla="*/ 21 h 32"/>
                <a:gd name="T36" fmla="*/ 11 w 18"/>
                <a:gd name="T37" fmla="*/ 28 h 32"/>
                <a:gd name="T38" fmla="*/ 11 w 18"/>
                <a:gd name="T39" fmla="*/ 32 h 32"/>
                <a:gd name="T40" fmla="*/ 7 w 18"/>
                <a:gd name="T4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2">
                  <a:moveTo>
                    <a:pt x="7" y="32"/>
                  </a:moveTo>
                  <a:lnTo>
                    <a:pt x="7" y="28"/>
                  </a:lnTo>
                  <a:cubicBezTo>
                    <a:pt x="4" y="28"/>
                    <a:pt x="2" y="27"/>
                    <a:pt x="0" y="27"/>
                  </a:cubicBezTo>
                  <a:lnTo>
                    <a:pt x="1" y="22"/>
                  </a:lnTo>
                  <a:cubicBezTo>
                    <a:pt x="3" y="23"/>
                    <a:pt x="5" y="24"/>
                    <a:pt x="8" y="24"/>
                  </a:cubicBezTo>
                  <a:cubicBezTo>
                    <a:pt x="10" y="24"/>
                    <a:pt x="12" y="23"/>
                    <a:pt x="12" y="21"/>
                  </a:cubicBezTo>
                  <a:cubicBezTo>
                    <a:pt x="12" y="20"/>
                    <a:pt x="10" y="19"/>
                    <a:pt x="7" y="18"/>
                  </a:cubicBezTo>
                  <a:cubicBezTo>
                    <a:pt x="3" y="16"/>
                    <a:pt x="0" y="14"/>
                    <a:pt x="0" y="10"/>
                  </a:cubicBezTo>
                  <a:cubicBezTo>
                    <a:pt x="0" y="7"/>
                    <a:pt x="3" y="4"/>
                    <a:pt x="7" y="3"/>
                  </a:cubicBezTo>
                  <a:lnTo>
                    <a:pt x="7" y="0"/>
                  </a:lnTo>
                  <a:lnTo>
                    <a:pt x="11" y="0"/>
                  </a:lnTo>
                  <a:lnTo>
                    <a:pt x="11" y="3"/>
                  </a:lnTo>
                  <a:cubicBezTo>
                    <a:pt x="14" y="3"/>
                    <a:pt x="15" y="4"/>
                    <a:pt x="17" y="4"/>
                  </a:cubicBezTo>
                  <a:lnTo>
                    <a:pt x="16" y="9"/>
                  </a:lnTo>
                  <a:cubicBezTo>
                    <a:pt x="15" y="8"/>
                    <a:pt x="13" y="8"/>
                    <a:pt x="10" y="8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6" y="11"/>
                    <a:pt x="8" y="12"/>
                    <a:pt x="11" y="13"/>
                  </a:cubicBezTo>
                  <a:cubicBezTo>
                    <a:pt x="16" y="15"/>
                    <a:pt x="18" y="17"/>
                    <a:pt x="18" y="21"/>
                  </a:cubicBezTo>
                  <a:cubicBezTo>
                    <a:pt x="18" y="24"/>
                    <a:pt x="15" y="27"/>
                    <a:pt x="11" y="28"/>
                  </a:cubicBezTo>
                  <a:lnTo>
                    <a:pt x="11" y="32"/>
                  </a:lnTo>
                  <a:lnTo>
                    <a:pt x="7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95"/>
            <p:cNvSpPr>
              <a:spLocks/>
            </p:cNvSpPr>
            <p:nvPr/>
          </p:nvSpPr>
          <p:spPr bwMode="auto">
            <a:xfrm>
              <a:off x="-2092682" y="1515296"/>
              <a:ext cx="78049" cy="133798"/>
            </a:xfrm>
            <a:custGeom>
              <a:avLst/>
              <a:gdLst>
                <a:gd name="T0" fmla="*/ 4 w 10"/>
                <a:gd name="T1" fmla="*/ 17 h 17"/>
                <a:gd name="T2" fmla="*/ 4 w 10"/>
                <a:gd name="T3" fmla="*/ 15 h 17"/>
                <a:gd name="T4" fmla="*/ 0 w 10"/>
                <a:gd name="T5" fmla="*/ 14 h 17"/>
                <a:gd name="T6" fmla="*/ 1 w 10"/>
                <a:gd name="T7" fmla="*/ 12 h 17"/>
                <a:gd name="T8" fmla="*/ 5 w 10"/>
                <a:gd name="T9" fmla="*/ 13 h 17"/>
                <a:gd name="T10" fmla="*/ 7 w 10"/>
                <a:gd name="T11" fmla="*/ 11 h 17"/>
                <a:gd name="T12" fmla="*/ 4 w 10"/>
                <a:gd name="T13" fmla="*/ 9 h 17"/>
                <a:gd name="T14" fmla="*/ 1 w 10"/>
                <a:gd name="T15" fmla="*/ 6 h 17"/>
                <a:gd name="T16" fmla="*/ 4 w 10"/>
                <a:gd name="T17" fmla="*/ 2 h 17"/>
                <a:gd name="T18" fmla="*/ 4 w 10"/>
                <a:gd name="T19" fmla="*/ 0 h 17"/>
                <a:gd name="T20" fmla="*/ 6 w 10"/>
                <a:gd name="T21" fmla="*/ 0 h 17"/>
                <a:gd name="T22" fmla="*/ 6 w 10"/>
                <a:gd name="T23" fmla="*/ 2 h 17"/>
                <a:gd name="T24" fmla="*/ 9 w 10"/>
                <a:gd name="T25" fmla="*/ 2 h 17"/>
                <a:gd name="T26" fmla="*/ 9 w 10"/>
                <a:gd name="T27" fmla="*/ 5 h 17"/>
                <a:gd name="T28" fmla="*/ 6 w 10"/>
                <a:gd name="T29" fmla="*/ 4 h 17"/>
                <a:gd name="T30" fmla="*/ 4 w 10"/>
                <a:gd name="T31" fmla="*/ 5 h 17"/>
                <a:gd name="T32" fmla="*/ 6 w 10"/>
                <a:gd name="T33" fmla="*/ 7 h 17"/>
                <a:gd name="T34" fmla="*/ 10 w 10"/>
                <a:gd name="T35" fmla="*/ 11 h 17"/>
                <a:gd name="T36" fmla="*/ 6 w 10"/>
                <a:gd name="T37" fmla="*/ 15 h 17"/>
                <a:gd name="T38" fmla="*/ 6 w 10"/>
                <a:gd name="T39" fmla="*/ 17 h 17"/>
                <a:gd name="T40" fmla="*/ 4 w 10"/>
                <a:gd name="T4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7">
                  <a:moveTo>
                    <a:pt x="4" y="17"/>
                  </a:moveTo>
                  <a:lnTo>
                    <a:pt x="4" y="15"/>
                  </a:lnTo>
                  <a:cubicBezTo>
                    <a:pt x="3" y="15"/>
                    <a:pt x="1" y="15"/>
                    <a:pt x="0" y="14"/>
                  </a:cubicBezTo>
                  <a:lnTo>
                    <a:pt x="1" y="12"/>
                  </a:lnTo>
                  <a:cubicBezTo>
                    <a:pt x="2" y="12"/>
                    <a:pt x="3" y="13"/>
                    <a:pt x="5" y="13"/>
                  </a:cubicBezTo>
                  <a:cubicBezTo>
                    <a:pt x="6" y="13"/>
                    <a:pt x="7" y="12"/>
                    <a:pt x="7" y="11"/>
                  </a:cubicBezTo>
                  <a:cubicBezTo>
                    <a:pt x="7" y="10"/>
                    <a:pt x="6" y="10"/>
                    <a:pt x="4" y="9"/>
                  </a:cubicBezTo>
                  <a:cubicBezTo>
                    <a:pt x="2" y="9"/>
                    <a:pt x="1" y="8"/>
                    <a:pt x="1" y="6"/>
                  </a:cubicBezTo>
                  <a:cubicBezTo>
                    <a:pt x="1" y="4"/>
                    <a:pt x="2" y="2"/>
                    <a:pt x="4" y="2"/>
                  </a:cubicBez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cubicBezTo>
                    <a:pt x="8" y="2"/>
                    <a:pt x="8" y="2"/>
                    <a:pt x="9" y="2"/>
                  </a:cubicBezTo>
                  <a:lnTo>
                    <a:pt x="9" y="5"/>
                  </a:lnTo>
                  <a:cubicBezTo>
                    <a:pt x="8" y="4"/>
                    <a:pt x="7" y="4"/>
                    <a:pt x="6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6"/>
                    <a:pt x="4" y="6"/>
                    <a:pt x="6" y="7"/>
                  </a:cubicBezTo>
                  <a:cubicBezTo>
                    <a:pt x="9" y="8"/>
                    <a:pt x="10" y="9"/>
                    <a:pt x="10" y="11"/>
                  </a:cubicBezTo>
                  <a:cubicBezTo>
                    <a:pt x="10" y="13"/>
                    <a:pt x="8" y="14"/>
                    <a:pt x="6" y="15"/>
                  </a:cubicBezTo>
                  <a:lnTo>
                    <a:pt x="6" y="17"/>
                  </a:lnTo>
                  <a:lnTo>
                    <a:pt x="4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11348340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21 -3.69867E-6 L 0.04011 -3.69867E-6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A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同心圆 1029"/>
          <p:cNvSpPr/>
          <p:nvPr/>
        </p:nvSpPr>
        <p:spPr>
          <a:xfrm>
            <a:off x="1708024" y="1668336"/>
            <a:ext cx="5727950" cy="5727950"/>
          </a:xfrm>
          <a:prstGeom prst="donut">
            <a:avLst>
              <a:gd name="adj" fmla="val 8109"/>
            </a:avLst>
          </a:prstGeom>
          <a:solidFill>
            <a:schemeClr val="bg1"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79623" y="2537834"/>
            <a:ext cx="944950" cy="944948"/>
            <a:chOff x="1979623" y="2393818"/>
            <a:chExt cx="944950" cy="944948"/>
          </a:xfrm>
        </p:grpSpPr>
        <p:sp>
          <p:nvSpPr>
            <p:cNvPr id="2" name="椭圆 1"/>
            <p:cNvSpPr/>
            <p:nvPr/>
          </p:nvSpPr>
          <p:spPr>
            <a:xfrm>
              <a:off x="1979623" y="2393818"/>
              <a:ext cx="944950" cy="944948"/>
            </a:xfrm>
            <a:prstGeom prst="ellipse">
              <a:avLst/>
            </a:prstGeom>
            <a:solidFill>
              <a:srgbClr val="49B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027383" y="2427734"/>
              <a:ext cx="86754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>
                      <a:lumMod val="95000"/>
                    </a:schemeClr>
                  </a:solidFill>
                </a:rPr>
                <a:t>Ae</a:t>
              </a:r>
              <a:endParaRPr lang="zh-CN" altLang="en-US" sz="4800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4932040" y="1576678"/>
            <a:ext cx="944950" cy="944948"/>
          </a:xfrm>
          <a:prstGeom prst="ellipse">
            <a:avLst/>
          </a:prstGeom>
          <a:solidFill>
            <a:srgbClr val="00D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258501" y="2501930"/>
            <a:ext cx="944950" cy="9449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4"/>
          <p:cNvSpPr>
            <a:spLocks/>
          </p:cNvSpPr>
          <p:nvPr/>
        </p:nvSpPr>
        <p:spPr bwMode="auto">
          <a:xfrm>
            <a:off x="3581751" y="3655347"/>
            <a:ext cx="305708" cy="486795"/>
          </a:xfrm>
          <a:custGeom>
            <a:avLst/>
            <a:gdLst>
              <a:gd name="T0" fmla="*/ 88 w 93"/>
              <a:gd name="T1" fmla="*/ 38 h 149"/>
              <a:gd name="T2" fmla="*/ 72 w 93"/>
              <a:gd name="T3" fmla="*/ 5 h 149"/>
              <a:gd name="T4" fmla="*/ 72 w 93"/>
              <a:gd name="T5" fmla="*/ 5 h 149"/>
              <a:gd name="T6" fmla="*/ 39 w 93"/>
              <a:gd name="T7" fmla="*/ 20 h 149"/>
              <a:gd name="T8" fmla="*/ 5 w 93"/>
              <a:gd name="T9" fmla="*/ 111 h 149"/>
              <a:gd name="T10" fmla="*/ 21 w 93"/>
              <a:gd name="T11" fmla="*/ 144 h 149"/>
              <a:gd name="T12" fmla="*/ 21 w 93"/>
              <a:gd name="T13" fmla="*/ 144 h 149"/>
              <a:gd name="T14" fmla="*/ 54 w 93"/>
              <a:gd name="T15" fmla="*/ 130 h 149"/>
              <a:gd name="T16" fmla="*/ 88 w 93"/>
              <a:gd name="T17" fmla="*/ 38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149">
                <a:moveTo>
                  <a:pt x="88" y="38"/>
                </a:moveTo>
                <a:cubicBezTo>
                  <a:pt x="93" y="25"/>
                  <a:pt x="86" y="10"/>
                  <a:pt x="72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59" y="0"/>
                  <a:pt x="44" y="7"/>
                  <a:pt x="39" y="20"/>
                </a:cubicBezTo>
                <a:cubicBezTo>
                  <a:pt x="5" y="111"/>
                  <a:pt x="5" y="111"/>
                  <a:pt x="5" y="111"/>
                </a:cubicBezTo>
                <a:cubicBezTo>
                  <a:pt x="0" y="124"/>
                  <a:pt x="7" y="139"/>
                  <a:pt x="21" y="144"/>
                </a:cubicBezTo>
                <a:cubicBezTo>
                  <a:pt x="21" y="144"/>
                  <a:pt x="21" y="144"/>
                  <a:pt x="21" y="144"/>
                </a:cubicBezTo>
                <a:cubicBezTo>
                  <a:pt x="34" y="149"/>
                  <a:pt x="49" y="142"/>
                  <a:pt x="54" y="130"/>
                </a:cubicBezTo>
                <a:lnTo>
                  <a:pt x="88" y="38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5"/>
          <p:cNvSpPr>
            <a:spLocks/>
          </p:cNvSpPr>
          <p:nvPr/>
        </p:nvSpPr>
        <p:spPr bwMode="auto">
          <a:xfrm>
            <a:off x="3735578" y="2778820"/>
            <a:ext cx="1727169" cy="1992258"/>
          </a:xfrm>
          <a:custGeom>
            <a:avLst/>
            <a:gdLst>
              <a:gd name="T0" fmla="*/ 383 w 383"/>
              <a:gd name="T1" fmla="*/ 19 h 435"/>
              <a:gd name="T2" fmla="*/ 362 w 383"/>
              <a:gd name="T3" fmla="*/ 0 h 435"/>
              <a:gd name="T4" fmla="*/ 362 w 383"/>
              <a:gd name="T5" fmla="*/ 0 h 435"/>
              <a:gd name="T6" fmla="*/ 19 w 383"/>
              <a:gd name="T7" fmla="*/ 1 h 435"/>
              <a:gd name="T8" fmla="*/ 0 w 383"/>
              <a:gd name="T9" fmla="*/ 20 h 435"/>
              <a:gd name="T10" fmla="*/ 0 w 383"/>
              <a:gd name="T11" fmla="*/ 416 h 435"/>
              <a:gd name="T12" fmla="*/ 22 w 383"/>
              <a:gd name="T13" fmla="*/ 435 h 435"/>
              <a:gd name="T14" fmla="*/ 361 w 383"/>
              <a:gd name="T15" fmla="*/ 435 h 435"/>
              <a:gd name="T16" fmla="*/ 383 w 383"/>
              <a:gd name="T17" fmla="*/ 416 h 435"/>
              <a:gd name="T18" fmla="*/ 383 w 383"/>
              <a:gd name="T19" fmla="*/ 1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3" h="435">
                <a:moveTo>
                  <a:pt x="383" y="19"/>
                </a:moveTo>
                <a:cubicBezTo>
                  <a:pt x="383" y="8"/>
                  <a:pt x="372" y="0"/>
                  <a:pt x="362" y="0"/>
                </a:cubicBezTo>
                <a:cubicBezTo>
                  <a:pt x="362" y="0"/>
                  <a:pt x="362" y="0"/>
                  <a:pt x="362" y="0"/>
                </a:cubicBezTo>
                <a:cubicBezTo>
                  <a:pt x="19" y="1"/>
                  <a:pt x="19" y="1"/>
                  <a:pt x="19" y="1"/>
                </a:cubicBezTo>
                <a:cubicBezTo>
                  <a:pt x="7" y="3"/>
                  <a:pt x="1" y="15"/>
                  <a:pt x="0" y="20"/>
                </a:cubicBezTo>
                <a:cubicBezTo>
                  <a:pt x="0" y="23"/>
                  <a:pt x="0" y="407"/>
                  <a:pt x="0" y="416"/>
                </a:cubicBezTo>
                <a:cubicBezTo>
                  <a:pt x="0" y="428"/>
                  <a:pt x="11" y="435"/>
                  <a:pt x="22" y="435"/>
                </a:cubicBezTo>
                <a:cubicBezTo>
                  <a:pt x="55" y="435"/>
                  <a:pt x="350" y="435"/>
                  <a:pt x="361" y="435"/>
                </a:cubicBezTo>
                <a:cubicBezTo>
                  <a:pt x="375" y="435"/>
                  <a:pt x="382" y="421"/>
                  <a:pt x="383" y="416"/>
                </a:cubicBezTo>
                <a:cubicBezTo>
                  <a:pt x="383" y="412"/>
                  <a:pt x="383" y="28"/>
                  <a:pt x="383" y="19"/>
                </a:cubicBezTo>
                <a:close/>
              </a:path>
            </a:pathLst>
          </a:custGeom>
          <a:solidFill>
            <a:srgbClr val="49B6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6"/>
          <p:cNvSpPr>
            <a:spLocks/>
          </p:cNvSpPr>
          <p:nvPr/>
        </p:nvSpPr>
        <p:spPr bwMode="auto">
          <a:xfrm>
            <a:off x="3864093" y="2964990"/>
            <a:ext cx="1444824" cy="1623053"/>
          </a:xfrm>
          <a:custGeom>
            <a:avLst/>
            <a:gdLst>
              <a:gd name="T0" fmla="*/ 5 w 308"/>
              <a:gd name="T1" fmla="*/ 0 h 349"/>
              <a:gd name="T2" fmla="*/ 0 w 308"/>
              <a:gd name="T3" fmla="*/ 4 h 349"/>
              <a:gd name="T4" fmla="*/ 0 w 308"/>
              <a:gd name="T5" fmla="*/ 345 h 349"/>
              <a:gd name="T6" fmla="*/ 5 w 308"/>
              <a:gd name="T7" fmla="*/ 349 h 349"/>
              <a:gd name="T8" fmla="*/ 303 w 308"/>
              <a:gd name="T9" fmla="*/ 349 h 349"/>
              <a:gd name="T10" fmla="*/ 308 w 308"/>
              <a:gd name="T11" fmla="*/ 345 h 349"/>
              <a:gd name="T12" fmla="*/ 308 w 308"/>
              <a:gd name="T13" fmla="*/ 4 h 349"/>
              <a:gd name="T14" fmla="*/ 303 w 308"/>
              <a:gd name="T15" fmla="*/ 0 h 349"/>
              <a:gd name="T16" fmla="*/ 5 w 308"/>
              <a:gd name="T17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8" h="349">
                <a:moveTo>
                  <a:pt x="5" y="0"/>
                </a:moveTo>
                <a:cubicBezTo>
                  <a:pt x="2" y="0"/>
                  <a:pt x="0" y="1"/>
                  <a:pt x="0" y="4"/>
                </a:cubicBezTo>
                <a:cubicBezTo>
                  <a:pt x="0" y="5"/>
                  <a:pt x="0" y="344"/>
                  <a:pt x="0" y="345"/>
                </a:cubicBezTo>
                <a:cubicBezTo>
                  <a:pt x="0" y="348"/>
                  <a:pt x="2" y="349"/>
                  <a:pt x="5" y="349"/>
                </a:cubicBezTo>
                <a:cubicBezTo>
                  <a:pt x="6" y="349"/>
                  <a:pt x="302" y="349"/>
                  <a:pt x="303" y="349"/>
                </a:cubicBezTo>
                <a:cubicBezTo>
                  <a:pt x="306" y="349"/>
                  <a:pt x="308" y="348"/>
                  <a:pt x="308" y="345"/>
                </a:cubicBezTo>
                <a:cubicBezTo>
                  <a:pt x="308" y="344"/>
                  <a:pt x="308" y="5"/>
                  <a:pt x="308" y="4"/>
                </a:cubicBezTo>
                <a:cubicBezTo>
                  <a:pt x="308" y="1"/>
                  <a:pt x="306" y="0"/>
                  <a:pt x="303" y="0"/>
                </a:cubicBezTo>
                <a:cubicBezTo>
                  <a:pt x="303" y="0"/>
                  <a:pt x="5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9"/>
          <p:cNvSpPr>
            <a:spLocks/>
          </p:cNvSpPr>
          <p:nvPr/>
        </p:nvSpPr>
        <p:spPr bwMode="auto">
          <a:xfrm>
            <a:off x="4162009" y="3762440"/>
            <a:ext cx="969717" cy="62310"/>
          </a:xfrm>
          <a:custGeom>
            <a:avLst/>
            <a:gdLst>
              <a:gd name="T0" fmla="*/ 184 w 191"/>
              <a:gd name="T1" fmla="*/ 0 h 19"/>
              <a:gd name="T2" fmla="*/ 8 w 191"/>
              <a:gd name="T3" fmla="*/ 0 h 19"/>
              <a:gd name="T4" fmla="*/ 0 w 191"/>
              <a:gd name="T5" fmla="*/ 9 h 19"/>
              <a:gd name="T6" fmla="*/ 8 w 191"/>
              <a:gd name="T7" fmla="*/ 19 h 19"/>
              <a:gd name="T8" fmla="*/ 184 w 191"/>
              <a:gd name="T9" fmla="*/ 19 h 19"/>
              <a:gd name="T10" fmla="*/ 191 w 191"/>
              <a:gd name="T11" fmla="*/ 9 h 19"/>
              <a:gd name="T12" fmla="*/ 184 w 191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1" h="19">
                <a:moveTo>
                  <a:pt x="184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9"/>
                </a:cubicBezTo>
                <a:cubicBezTo>
                  <a:pt x="0" y="14"/>
                  <a:pt x="3" y="19"/>
                  <a:pt x="8" y="19"/>
                </a:cubicBezTo>
                <a:cubicBezTo>
                  <a:pt x="184" y="19"/>
                  <a:pt x="184" y="19"/>
                  <a:pt x="184" y="19"/>
                </a:cubicBezTo>
                <a:cubicBezTo>
                  <a:pt x="188" y="19"/>
                  <a:pt x="191" y="14"/>
                  <a:pt x="191" y="9"/>
                </a:cubicBezTo>
                <a:cubicBezTo>
                  <a:pt x="191" y="4"/>
                  <a:pt x="188" y="0"/>
                  <a:pt x="184" y="0"/>
                </a:cubicBezTo>
                <a:close/>
              </a:path>
            </a:pathLst>
          </a:custGeom>
          <a:solidFill>
            <a:srgbClr val="0718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30"/>
          <p:cNvSpPr>
            <a:spLocks noChangeArrowheads="1"/>
          </p:cNvSpPr>
          <p:nvPr/>
        </p:nvSpPr>
        <p:spPr bwMode="auto">
          <a:xfrm>
            <a:off x="3936136" y="3719603"/>
            <a:ext cx="144090" cy="144090"/>
          </a:xfrm>
          <a:prstGeom prst="ellipse">
            <a:avLst/>
          </a:prstGeom>
          <a:solidFill>
            <a:srgbClr val="FC3F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1"/>
          <p:cNvSpPr>
            <a:spLocks/>
          </p:cNvSpPr>
          <p:nvPr/>
        </p:nvSpPr>
        <p:spPr bwMode="auto">
          <a:xfrm>
            <a:off x="4162009" y="4050623"/>
            <a:ext cx="820758" cy="45719"/>
          </a:xfrm>
          <a:custGeom>
            <a:avLst/>
            <a:gdLst>
              <a:gd name="T0" fmla="*/ 184 w 191"/>
              <a:gd name="T1" fmla="*/ 0 h 19"/>
              <a:gd name="T2" fmla="*/ 8 w 191"/>
              <a:gd name="T3" fmla="*/ 0 h 19"/>
              <a:gd name="T4" fmla="*/ 0 w 191"/>
              <a:gd name="T5" fmla="*/ 9 h 19"/>
              <a:gd name="T6" fmla="*/ 8 w 191"/>
              <a:gd name="T7" fmla="*/ 19 h 19"/>
              <a:gd name="T8" fmla="*/ 184 w 191"/>
              <a:gd name="T9" fmla="*/ 19 h 19"/>
              <a:gd name="T10" fmla="*/ 191 w 191"/>
              <a:gd name="T11" fmla="*/ 9 h 19"/>
              <a:gd name="T12" fmla="*/ 184 w 191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1" h="19">
                <a:moveTo>
                  <a:pt x="184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9"/>
                </a:cubicBezTo>
                <a:cubicBezTo>
                  <a:pt x="0" y="14"/>
                  <a:pt x="3" y="19"/>
                  <a:pt x="8" y="19"/>
                </a:cubicBezTo>
                <a:cubicBezTo>
                  <a:pt x="184" y="19"/>
                  <a:pt x="184" y="19"/>
                  <a:pt x="184" y="19"/>
                </a:cubicBezTo>
                <a:cubicBezTo>
                  <a:pt x="188" y="19"/>
                  <a:pt x="191" y="14"/>
                  <a:pt x="191" y="9"/>
                </a:cubicBezTo>
                <a:cubicBezTo>
                  <a:pt x="191" y="4"/>
                  <a:pt x="188" y="0"/>
                  <a:pt x="184" y="0"/>
                </a:cubicBezTo>
                <a:close/>
              </a:path>
            </a:pathLst>
          </a:custGeom>
          <a:solidFill>
            <a:srgbClr val="0718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Oval 32"/>
          <p:cNvSpPr>
            <a:spLocks noChangeArrowheads="1"/>
          </p:cNvSpPr>
          <p:nvPr/>
        </p:nvSpPr>
        <p:spPr bwMode="auto">
          <a:xfrm>
            <a:off x="3936136" y="4007785"/>
            <a:ext cx="144090" cy="144090"/>
          </a:xfrm>
          <a:prstGeom prst="ellipse">
            <a:avLst/>
          </a:prstGeom>
          <a:solidFill>
            <a:srgbClr val="0718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3"/>
          <p:cNvSpPr>
            <a:spLocks/>
          </p:cNvSpPr>
          <p:nvPr/>
        </p:nvSpPr>
        <p:spPr bwMode="auto">
          <a:xfrm>
            <a:off x="3211788" y="4368015"/>
            <a:ext cx="603626" cy="724350"/>
          </a:xfrm>
          <a:custGeom>
            <a:avLst/>
            <a:gdLst>
              <a:gd name="T0" fmla="*/ 116 w 310"/>
              <a:gd name="T1" fmla="*/ 0 h 372"/>
              <a:gd name="T2" fmla="*/ 310 w 310"/>
              <a:gd name="T3" fmla="*/ 76 h 372"/>
              <a:gd name="T4" fmla="*/ 194 w 310"/>
              <a:gd name="T5" fmla="*/ 372 h 372"/>
              <a:gd name="T6" fmla="*/ 0 w 310"/>
              <a:gd name="T7" fmla="*/ 294 h 372"/>
              <a:gd name="T8" fmla="*/ 116 w 310"/>
              <a:gd name="T9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372">
                <a:moveTo>
                  <a:pt x="116" y="0"/>
                </a:moveTo>
                <a:lnTo>
                  <a:pt x="310" y="76"/>
                </a:lnTo>
                <a:lnTo>
                  <a:pt x="194" y="372"/>
                </a:lnTo>
                <a:lnTo>
                  <a:pt x="0" y="294"/>
                </a:lnTo>
                <a:lnTo>
                  <a:pt x="116" y="0"/>
                </a:lnTo>
                <a:close/>
              </a:path>
            </a:pathLst>
          </a:custGeom>
          <a:solidFill>
            <a:srgbClr val="D1CB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4"/>
          <p:cNvSpPr>
            <a:spLocks/>
          </p:cNvSpPr>
          <p:nvPr/>
        </p:nvSpPr>
        <p:spPr bwMode="auto">
          <a:xfrm>
            <a:off x="3268255" y="4611411"/>
            <a:ext cx="510160" cy="307655"/>
          </a:xfrm>
          <a:custGeom>
            <a:avLst/>
            <a:gdLst>
              <a:gd name="T0" fmla="*/ 152 w 156"/>
              <a:gd name="T1" fmla="*/ 68 h 94"/>
              <a:gd name="T2" fmla="*/ 141 w 156"/>
              <a:gd name="T3" fmla="*/ 94 h 94"/>
              <a:gd name="T4" fmla="*/ 0 w 156"/>
              <a:gd name="T5" fmla="*/ 35 h 94"/>
              <a:gd name="T6" fmla="*/ 10 w 156"/>
              <a:gd name="T7" fmla="*/ 11 h 94"/>
              <a:gd name="T8" fmla="*/ 21 w 156"/>
              <a:gd name="T9" fmla="*/ 2 h 94"/>
              <a:gd name="T10" fmla="*/ 148 w 156"/>
              <a:gd name="T11" fmla="*/ 56 h 94"/>
              <a:gd name="T12" fmla="*/ 152 w 156"/>
              <a:gd name="T13" fmla="*/ 6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94">
                <a:moveTo>
                  <a:pt x="152" y="68"/>
                </a:moveTo>
                <a:cubicBezTo>
                  <a:pt x="147" y="80"/>
                  <a:pt x="141" y="94"/>
                  <a:pt x="141" y="94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8" y="16"/>
                  <a:pt x="10" y="11"/>
                </a:cubicBezTo>
                <a:cubicBezTo>
                  <a:pt x="12" y="5"/>
                  <a:pt x="15" y="0"/>
                  <a:pt x="21" y="2"/>
                </a:cubicBezTo>
                <a:cubicBezTo>
                  <a:pt x="27" y="5"/>
                  <a:pt x="143" y="54"/>
                  <a:pt x="148" y="56"/>
                </a:cubicBezTo>
                <a:cubicBezTo>
                  <a:pt x="153" y="58"/>
                  <a:pt x="156" y="59"/>
                  <a:pt x="152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5"/>
          <p:cNvSpPr>
            <a:spLocks/>
          </p:cNvSpPr>
          <p:nvPr/>
        </p:nvSpPr>
        <p:spPr bwMode="auto">
          <a:xfrm>
            <a:off x="3307199" y="3729340"/>
            <a:ext cx="767189" cy="989166"/>
          </a:xfrm>
          <a:custGeom>
            <a:avLst/>
            <a:gdLst>
              <a:gd name="T0" fmla="*/ 216 w 234"/>
              <a:gd name="T1" fmla="*/ 106 h 302"/>
              <a:gd name="T2" fmla="*/ 181 w 234"/>
              <a:gd name="T3" fmla="*/ 119 h 302"/>
              <a:gd name="T4" fmla="*/ 156 w 234"/>
              <a:gd name="T5" fmla="*/ 177 h 302"/>
              <a:gd name="T6" fmla="*/ 131 w 234"/>
              <a:gd name="T7" fmla="*/ 94 h 302"/>
              <a:gd name="T8" fmla="*/ 96 w 234"/>
              <a:gd name="T9" fmla="*/ 80 h 302"/>
              <a:gd name="T10" fmla="*/ 113 w 234"/>
              <a:gd name="T11" fmla="*/ 34 h 302"/>
              <a:gd name="T12" fmla="*/ 103 w 234"/>
              <a:gd name="T13" fmla="*/ 4 h 302"/>
              <a:gd name="T14" fmla="*/ 75 w 234"/>
              <a:gd name="T15" fmla="*/ 20 h 302"/>
              <a:gd name="T16" fmla="*/ 19 w 234"/>
              <a:gd name="T17" fmla="*/ 169 h 302"/>
              <a:gd name="T18" fmla="*/ 72 w 234"/>
              <a:gd name="T19" fmla="*/ 289 h 302"/>
              <a:gd name="T20" fmla="*/ 159 w 234"/>
              <a:gd name="T21" fmla="*/ 289 h 302"/>
              <a:gd name="T22" fmla="*/ 171 w 234"/>
              <a:gd name="T23" fmla="*/ 271 h 302"/>
              <a:gd name="T24" fmla="*/ 228 w 234"/>
              <a:gd name="T25" fmla="*/ 143 h 302"/>
              <a:gd name="T26" fmla="*/ 216 w 234"/>
              <a:gd name="T27" fmla="*/ 106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4" h="302">
                <a:moveTo>
                  <a:pt x="216" y="106"/>
                </a:moveTo>
                <a:cubicBezTo>
                  <a:pt x="203" y="100"/>
                  <a:pt x="187" y="106"/>
                  <a:pt x="181" y="119"/>
                </a:cubicBezTo>
                <a:cubicBezTo>
                  <a:pt x="156" y="177"/>
                  <a:pt x="156" y="177"/>
                  <a:pt x="156" y="177"/>
                </a:cubicBezTo>
                <a:cubicBezTo>
                  <a:pt x="145" y="134"/>
                  <a:pt x="131" y="94"/>
                  <a:pt x="131" y="94"/>
                </a:cubicBezTo>
                <a:cubicBezTo>
                  <a:pt x="96" y="80"/>
                  <a:pt x="96" y="80"/>
                  <a:pt x="96" y="80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8" y="21"/>
                  <a:pt x="113" y="8"/>
                  <a:pt x="103" y="4"/>
                </a:cubicBezTo>
                <a:cubicBezTo>
                  <a:pt x="92" y="0"/>
                  <a:pt x="80" y="7"/>
                  <a:pt x="75" y="20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0" y="215"/>
                  <a:pt x="19" y="268"/>
                  <a:pt x="72" y="289"/>
                </a:cubicBezTo>
                <a:cubicBezTo>
                  <a:pt x="102" y="302"/>
                  <a:pt x="134" y="301"/>
                  <a:pt x="159" y="289"/>
                </a:cubicBezTo>
                <a:cubicBezTo>
                  <a:pt x="162" y="287"/>
                  <a:pt x="170" y="273"/>
                  <a:pt x="171" y="271"/>
                </a:cubicBezTo>
                <a:cubicBezTo>
                  <a:pt x="228" y="143"/>
                  <a:pt x="228" y="143"/>
                  <a:pt x="228" y="143"/>
                </a:cubicBezTo>
                <a:cubicBezTo>
                  <a:pt x="234" y="129"/>
                  <a:pt x="228" y="113"/>
                  <a:pt x="216" y="106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Oval 46"/>
          <p:cNvSpPr>
            <a:spLocks noChangeArrowheads="1"/>
          </p:cNvSpPr>
          <p:nvPr/>
        </p:nvSpPr>
        <p:spPr bwMode="auto">
          <a:xfrm>
            <a:off x="3647956" y="4794446"/>
            <a:ext cx="68152" cy="68151"/>
          </a:xfrm>
          <a:prstGeom prst="ellipse">
            <a:avLst/>
          </a:prstGeom>
          <a:solidFill>
            <a:srgbClr val="221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697504" y="3752705"/>
            <a:ext cx="1563584" cy="1812823"/>
            <a:chOff x="4697504" y="3752705"/>
            <a:chExt cx="1563584" cy="1812823"/>
          </a:xfrm>
        </p:grpSpPr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4938954" y="3883165"/>
              <a:ext cx="395278" cy="615308"/>
            </a:xfrm>
            <a:custGeom>
              <a:avLst/>
              <a:gdLst>
                <a:gd name="T0" fmla="*/ 51 w 121"/>
                <a:gd name="T1" fmla="*/ 14 h 188"/>
                <a:gd name="T2" fmla="*/ 19 w 121"/>
                <a:gd name="T3" fmla="*/ 6 h 188"/>
                <a:gd name="T4" fmla="*/ 19 w 121"/>
                <a:gd name="T5" fmla="*/ 6 h 188"/>
                <a:gd name="T6" fmla="*/ 4 w 121"/>
                <a:gd name="T7" fmla="*/ 35 h 188"/>
                <a:gd name="T8" fmla="*/ 70 w 121"/>
                <a:gd name="T9" fmla="*/ 175 h 188"/>
                <a:gd name="T10" fmla="*/ 101 w 121"/>
                <a:gd name="T11" fmla="*/ 182 h 188"/>
                <a:gd name="T12" fmla="*/ 101 w 121"/>
                <a:gd name="T13" fmla="*/ 182 h 188"/>
                <a:gd name="T14" fmla="*/ 116 w 121"/>
                <a:gd name="T15" fmla="*/ 153 h 188"/>
                <a:gd name="T16" fmla="*/ 51 w 121"/>
                <a:gd name="T17" fmla="*/ 1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188">
                  <a:moveTo>
                    <a:pt x="51" y="14"/>
                  </a:moveTo>
                  <a:cubicBezTo>
                    <a:pt x="46" y="4"/>
                    <a:pt x="32" y="0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6" y="12"/>
                    <a:pt x="0" y="25"/>
                    <a:pt x="4" y="35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74" y="185"/>
                    <a:pt x="89" y="188"/>
                    <a:pt x="101" y="182"/>
                  </a:cubicBezTo>
                  <a:cubicBezTo>
                    <a:pt x="101" y="182"/>
                    <a:pt x="101" y="182"/>
                    <a:pt x="101" y="182"/>
                  </a:cubicBezTo>
                  <a:cubicBezTo>
                    <a:pt x="114" y="176"/>
                    <a:pt x="121" y="163"/>
                    <a:pt x="116" y="153"/>
                  </a:cubicBezTo>
                  <a:lnTo>
                    <a:pt x="51" y="14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6"/>
            <p:cNvSpPr>
              <a:spLocks/>
            </p:cNvSpPr>
            <p:nvPr/>
          </p:nvSpPr>
          <p:spPr bwMode="auto">
            <a:xfrm>
              <a:off x="5131726" y="3867588"/>
              <a:ext cx="408908" cy="621150"/>
            </a:xfrm>
            <a:custGeom>
              <a:avLst/>
              <a:gdLst>
                <a:gd name="T0" fmla="*/ 55 w 125"/>
                <a:gd name="T1" fmla="*/ 14 h 190"/>
                <a:gd name="T2" fmla="*/ 21 w 125"/>
                <a:gd name="T3" fmla="*/ 7 h 190"/>
                <a:gd name="T4" fmla="*/ 21 w 125"/>
                <a:gd name="T5" fmla="*/ 7 h 190"/>
                <a:gd name="T6" fmla="*/ 5 w 125"/>
                <a:gd name="T7" fmla="*/ 37 h 190"/>
                <a:gd name="T8" fmla="*/ 70 w 125"/>
                <a:gd name="T9" fmla="*/ 177 h 190"/>
                <a:gd name="T10" fmla="*/ 104 w 125"/>
                <a:gd name="T11" fmla="*/ 183 h 190"/>
                <a:gd name="T12" fmla="*/ 104 w 125"/>
                <a:gd name="T13" fmla="*/ 183 h 190"/>
                <a:gd name="T14" fmla="*/ 121 w 125"/>
                <a:gd name="T15" fmla="*/ 153 h 190"/>
                <a:gd name="T16" fmla="*/ 55 w 125"/>
                <a:gd name="T17" fmla="*/ 1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90">
                  <a:moveTo>
                    <a:pt x="55" y="14"/>
                  </a:moveTo>
                  <a:cubicBezTo>
                    <a:pt x="51" y="3"/>
                    <a:pt x="35" y="0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7" y="14"/>
                    <a:pt x="0" y="27"/>
                    <a:pt x="5" y="37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5" y="187"/>
                    <a:pt x="90" y="190"/>
                    <a:pt x="104" y="183"/>
                  </a:cubicBezTo>
                  <a:cubicBezTo>
                    <a:pt x="104" y="183"/>
                    <a:pt x="104" y="183"/>
                    <a:pt x="104" y="183"/>
                  </a:cubicBezTo>
                  <a:cubicBezTo>
                    <a:pt x="118" y="177"/>
                    <a:pt x="125" y="163"/>
                    <a:pt x="121" y="153"/>
                  </a:cubicBezTo>
                  <a:lnTo>
                    <a:pt x="55" y="14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7"/>
            <p:cNvSpPr>
              <a:spLocks/>
            </p:cNvSpPr>
            <p:nvPr/>
          </p:nvSpPr>
          <p:spPr bwMode="auto">
            <a:xfrm>
              <a:off x="4703347" y="4309597"/>
              <a:ext cx="558841" cy="461481"/>
            </a:xfrm>
            <a:custGeom>
              <a:avLst/>
              <a:gdLst>
                <a:gd name="T0" fmla="*/ 37 w 171"/>
                <a:gd name="T1" fmla="*/ 7 h 141"/>
                <a:gd name="T2" fmla="*/ 7 w 171"/>
                <a:gd name="T3" fmla="*/ 13 h 141"/>
                <a:gd name="T4" fmla="*/ 7 w 171"/>
                <a:gd name="T5" fmla="*/ 13 h 141"/>
                <a:gd name="T6" fmla="*/ 10 w 171"/>
                <a:gd name="T7" fmla="*/ 44 h 141"/>
                <a:gd name="T8" fmla="*/ 134 w 171"/>
                <a:gd name="T9" fmla="*/ 135 h 141"/>
                <a:gd name="T10" fmla="*/ 164 w 171"/>
                <a:gd name="T11" fmla="*/ 129 h 141"/>
                <a:gd name="T12" fmla="*/ 164 w 171"/>
                <a:gd name="T13" fmla="*/ 129 h 141"/>
                <a:gd name="T14" fmla="*/ 161 w 171"/>
                <a:gd name="T15" fmla="*/ 98 h 141"/>
                <a:gd name="T16" fmla="*/ 37 w 171"/>
                <a:gd name="T17" fmla="*/ 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" h="141">
                  <a:moveTo>
                    <a:pt x="37" y="7"/>
                  </a:moveTo>
                  <a:cubicBezTo>
                    <a:pt x="28" y="0"/>
                    <a:pt x="14" y="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0" y="23"/>
                    <a:pt x="1" y="37"/>
                    <a:pt x="10" y="44"/>
                  </a:cubicBezTo>
                  <a:cubicBezTo>
                    <a:pt x="134" y="135"/>
                    <a:pt x="134" y="135"/>
                    <a:pt x="134" y="135"/>
                  </a:cubicBezTo>
                  <a:cubicBezTo>
                    <a:pt x="143" y="141"/>
                    <a:pt x="156" y="139"/>
                    <a:pt x="164" y="129"/>
                  </a:cubicBezTo>
                  <a:cubicBezTo>
                    <a:pt x="164" y="129"/>
                    <a:pt x="164" y="129"/>
                    <a:pt x="164" y="129"/>
                  </a:cubicBezTo>
                  <a:cubicBezTo>
                    <a:pt x="171" y="118"/>
                    <a:pt x="170" y="105"/>
                    <a:pt x="161" y="98"/>
                  </a:cubicBezTo>
                  <a:lnTo>
                    <a:pt x="37" y="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9"/>
            <p:cNvSpPr>
              <a:spLocks/>
            </p:cNvSpPr>
            <p:nvPr/>
          </p:nvSpPr>
          <p:spPr bwMode="auto">
            <a:xfrm>
              <a:off x="4697504" y="3752705"/>
              <a:ext cx="1026164" cy="1115733"/>
            </a:xfrm>
            <a:custGeom>
              <a:avLst/>
              <a:gdLst>
                <a:gd name="T0" fmla="*/ 294 w 314"/>
                <a:gd name="T1" fmla="*/ 197 h 341"/>
                <a:gd name="T2" fmla="*/ 233 w 314"/>
                <a:gd name="T3" fmla="*/ 52 h 341"/>
                <a:gd name="T4" fmla="*/ 208 w 314"/>
                <a:gd name="T5" fmla="*/ 41 h 341"/>
                <a:gd name="T6" fmla="*/ 200 w 314"/>
                <a:gd name="T7" fmla="*/ 67 h 341"/>
                <a:gd name="T8" fmla="*/ 218 w 314"/>
                <a:gd name="T9" fmla="*/ 106 h 341"/>
                <a:gd name="T10" fmla="*/ 110 w 314"/>
                <a:gd name="T11" fmla="*/ 154 h 341"/>
                <a:gd name="T12" fmla="*/ 110 w 314"/>
                <a:gd name="T13" fmla="*/ 154 h 341"/>
                <a:gd name="T14" fmla="*/ 45 w 314"/>
                <a:gd name="T15" fmla="*/ 14 h 341"/>
                <a:gd name="T16" fmla="*/ 16 w 314"/>
                <a:gd name="T17" fmla="*/ 5 h 341"/>
                <a:gd name="T18" fmla="*/ 4 w 314"/>
                <a:gd name="T19" fmla="*/ 33 h 341"/>
                <a:gd name="T20" fmla="*/ 114 w 314"/>
                <a:gd name="T21" fmla="*/ 276 h 341"/>
                <a:gd name="T22" fmla="*/ 244 w 314"/>
                <a:gd name="T23" fmla="*/ 318 h 341"/>
                <a:gd name="T24" fmla="*/ 294 w 314"/>
                <a:gd name="T25" fmla="*/ 197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341">
                  <a:moveTo>
                    <a:pt x="294" y="197"/>
                  </a:moveTo>
                  <a:cubicBezTo>
                    <a:pt x="233" y="52"/>
                    <a:pt x="233" y="52"/>
                    <a:pt x="233" y="52"/>
                  </a:cubicBezTo>
                  <a:cubicBezTo>
                    <a:pt x="228" y="42"/>
                    <a:pt x="217" y="37"/>
                    <a:pt x="208" y="41"/>
                  </a:cubicBezTo>
                  <a:cubicBezTo>
                    <a:pt x="199" y="46"/>
                    <a:pt x="195" y="57"/>
                    <a:pt x="200" y="67"/>
                  </a:cubicBezTo>
                  <a:cubicBezTo>
                    <a:pt x="218" y="106"/>
                    <a:pt x="218" y="106"/>
                    <a:pt x="218" y="106"/>
                  </a:cubicBezTo>
                  <a:cubicBezTo>
                    <a:pt x="110" y="154"/>
                    <a:pt x="110" y="154"/>
                    <a:pt x="110" y="154"/>
                  </a:cubicBezTo>
                  <a:cubicBezTo>
                    <a:pt x="110" y="154"/>
                    <a:pt x="110" y="154"/>
                    <a:pt x="110" y="15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0" y="4"/>
                    <a:pt x="27" y="0"/>
                    <a:pt x="16" y="5"/>
                  </a:cubicBezTo>
                  <a:cubicBezTo>
                    <a:pt x="5" y="11"/>
                    <a:pt x="0" y="23"/>
                    <a:pt x="4" y="33"/>
                  </a:cubicBezTo>
                  <a:cubicBezTo>
                    <a:pt x="114" y="276"/>
                    <a:pt x="114" y="276"/>
                    <a:pt x="114" y="276"/>
                  </a:cubicBezTo>
                  <a:cubicBezTo>
                    <a:pt x="134" y="322"/>
                    <a:pt x="192" y="341"/>
                    <a:pt x="244" y="318"/>
                  </a:cubicBezTo>
                  <a:cubicBezTo>
                    <a:pt x="296" y="295"/>
                    <a:pt x="314" y="243"/>
                    <a:pt x="294" y="197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0"/>
            <p:cNvSpPr>
              <a:spLocks/>
            </p:cNvSpPr>
            <p:nvPr/>
          </p:nvSpPr>
          <p:spPr bwMode="auto">
            <a:xfrm>
              <a:off x="5308917" y="4588044"/>
              <a:ext cx="663988" cy="736032"/>
            </a:xfrm>
            <a:custGeom>
              <a:avLst/>
              <a:gdLst>
                <a:gd name="T0" fmla="*/ 180 w 341"/>
                <a:gd name="T1" fmla="*/ 0 h 378"/>
                <a:gd name="T2" fmla="*/ 0 w 341"/>
                <a:gd name="T3" fmla="*/ 106 h 378"/>
                <a:gd name="T4" fmla="*/ 163 w 341"/>
                <a:gd name="T5" fmla="*/ 378 h 378"/>
                <a:gd name="T6" fmla="*/ 341 w 341"/>
                <a:gd name="T7" fmla="*/ 272 h 378"/>
                <a:gd name="T8" fmla="*/ 180 w 341"/>
                <a:gd name="T9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378">
                  <a:moveTo>
                    <a:pt x="180" y="0"/>
                  </a:moveTo>
                  <a:lnTo>
                    <a:pt x="0" y="106"/>
                  </a:lnTo>
                  <a:lnTo>
                    <a:pt x="163" y="378"/>
                  </a:lnTo>
                  <a:lnTo>
                    <a:pt x="341" y="272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5332285" y="4681510"/>
              <a:ext cx="504320" cy="331020"/>
            </a:xfrm>
            <a:custGeom>
              <a:avLst/>
              <a:gdLst>
                <a:gd name="T0" fmla="*/ 142 w 154"/>
                <a:gd name="T1" fmla="*/ 9 h 101"/>
                <a:gd name="T2" fmla="*/ 154 w 154"/>
                <a:gd name="T3" fmla="*/ 34 h 101"/>
                <a:gd name="T4" fmla="*/ 16 w 154"/>
                <a:gd name="T5" fmla="*/ 101 h 101"/>
                <a:gd name="T6" fmla="*/ 5 w 154"/>
                <a:gd name="T7" fmla="*/ 77 h 101"/>
                <a:gd name="T8" fmla="*/ 5 w 154"/>
                <a:gd name="T9" fmla="*/ 64 h 101"/>
                <a:gd name="T10" fmla="*/ 130 w 154"/>
                <a:gd name="T11" fmla="*/ 4 h 101"/>
                <a:gd name="T12" fmla="*/ 142 w 154"/>
                <a:gd name="T13" fmla="*/ 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01">
                  <a:moveTo>
                    <a:pt x="142" y="9"/>
                  </a:moveTo>
                  <a:cubicBezTo>
                    <a:pt x="147" y="21"/>
                    <a:pt x="154" y="34"/>
                    <a:pt x="154" y="34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1"/>
                    <a:pt x="7" y="83"/>
                    <a:pt x="5" y="77"/>
                  </a:cubicBezTo>
                  <a:cubicBezTo>
                    <a:pt x="2" y="72"/>
                    <a:pt x="0" y="66"/>
                    <a:pt x="5" y="64"/>
                  </a:cubicBezTo>
                  <a:cubicBezTo>
                    <a:pt x="11" y="61"/>
                    <a:pt x="125" y="6"/>
                    <a:pt x="130" y="4"/>
                  </a:cubicBezTo>
                  <a:cubicBezTo>
                    <a:pt x="135" y="2"/>
                    <a:pt x="137" y="0"/>
                    <a:pt x="14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42"/>
            <p:cNvSpPr>
              <a:spLocks noChangeArrowheads="1"/>
            </p:cNvSpPr>
            <p:nvPr/>
          </p:nvSpPr>
          <p:spPr bwMode="auto">
            <a:xfrm>
              <a:off x="5400437" y="4885963"/>
              <a:ext cx="62310" cy="62310"/>
            </a:xfrm>
            <a:prstGeom prst="ellipse">
              <a:avLst/>
            </a:prstGeom>
            <a:solidFill>
              <a:srgbClr val="221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7"/>
            <p:cNvSpPr>
              <a:spLocks/>
            </p:cNvSpPr>
            <p:nvPr/>
          </p:nvSpPr>
          <p:spPr bwMode="auto">
            <a:xfrm>
              <a:off x="5351756" y="4771079"/>
              <a:ext cx="909332" cy="794449"/>
            </a:xfrm>
            <a:custGeom>
              <a:avLst/>
              <a:gdLst>
                <a:gd name="T0" fmla="*/ 255 w 467"/>
                <a:gd name="T1" fmla="*/ 0 h 408"/>
                <a:gd name="T2" fmla="*/ 0 w 467"/>
                <a:gd name="T3" fmla="*/ 121 h 408"/>
                <a:gd name="T4" fmla="*/ 148 w 467"/>
                <a:gd name="T5" fmla="*/ 408 h 408"/>
                <a:gd name="T6" fmla="*/ 467 w 467"/>
                <a:gd name="T7" fmla="*/ 408 h 408"/>
                <a:gd name="T8" fmla="*/ 255 w 467"/>
                <a:gd name="T9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408">
                  <a:moveTo>
                    <a:pt x="255" y="0"/>
                  </a:moveTo>
                  <a:lnTo>
                    <a:pt x="0" y="121"/>
                  </a:lnTo>
                  <a:lnTo>
                    <a:pt x="148" y="408"/>
                  </a:lnTo>
                  <a:lnTo>
                    <a:pt x="467" y="408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Freeform 48"/>
          <p:cNvSpPr>
            <a:spLocks/>
          </p:cNvSpPr>
          <p:nvPr/>
        </p:nvSpPr>
        <p:spPr bwMode="auto">
          <a:xfrm>
            <a:off x="2915816" y="4704875"/>
            <a:ext cx="847023" cy="860653"/>
          </a:xfrm>
          <a:custGeom>
            <a:avLst/>
            <a:gdLst>
              <a:gd name="T0" fmla="*/ 435 w 435"/>
              <a:gd name="T1" fmla="*/ 103 h 442"/>
              <a:gd name="T2" fmla="*/ 173 w 435"/>
              <a:gd name="T3" fmla="*/ 0 h 442"/>
              <a:gd name="T4" fmla="*/ 0 w 435"/>
              <a:gd name="T5" fmla="*/ 442 h 442"/>
              <a:gd name="T6" fmla="*/ 304 w 435"/>
              <a:gd name="T7" fmla="*/ 442 h 442"/>
              <a:gd name="T8" fmla="*/ 435 w 435"/>
              <a:gd name="T9" fmla="*/ 103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5" h="442">
                <a:moveTo>
                  <a:pt x="435" y="103"/>
                </a:moveTo>
                <a:lnTo>
                  <a:pt x="173" y="0"/>
                </a:lnTo>
                <a:lnTo>
                  <a:pt x="0" y="442"/>
                </a:lnTo>
                <a:lnTo>
                  <a:pt x="304" y="442"/>
                </a:lnTo>
                <a:lnTo>
                  <a:pt x="435" y="10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3"/>
          <p:cNvSpPr>
            <a:spLocks noEditPoints="1"/>
          </p:cNvSpPr>
          <p:nvPr/>
        </p:nvSpPr>
        <p:spPr bwMode="auto">
          <a:xfrm>
            <a:off x="4327843" y="2571750"/>
            <a:ext cx="508214" cy="321284"/>
          </a:xfrm>
          <a:custGeom>
            <a:avLst/>
            <a:gdLst>
              <a:gd name="T0" fmla="*/ 114 w 155"/>
              <a:gd name="T1" fmla="*/ 36 h 98"/>
              <a:gd name="T2" fmla="*/ 78 w 155"/>
              <a:gd name="T3" fmla="*/ 0 h 98"/>
              <a:gd name="T4" fmla="*/ 42 w 155"/>
              <a:gd name="T5" fmla="*/ 36 h 98"/>
              <a:gd name="T6" fmla="*/ 1 w 155"/>
              <a:gd name="T7" fmla="*/ 36 h 98"/>
              <a:gd name="T8" fmla="*/ 1 w 155"/>
              <a:gd name="T9" fmla="*/ 87 h 98"/>
              <a:gd name="T10" fmla="*/ 11 w 155"/>
              <a:gd name="T11" fmla="*/ 98 h 98"/>
              <a:gd name="T12" fmla="*/ 145 w 155"/>
              <a:gd name="T13" fmla="*/ 98 h 98"/>
              <a:gd name="T14" fmla="*/ 155 w 155"/>
              <a:gd name="T15" fmla="*/ 88 h 98"/>
              <a:gd name="T16" fmla="*/ 155 w 155"/>
              <a:gd name="T17" fmla="*/ 36 h 98"/>
              <a:gd name="T18" fmla="*/ 114 w 155"/>
              <a:gd name="T19" fmla="*/ 36 h 98"/>
              <a:gd name="T20" fmla="*/ 58 w 155"/>
              <a:gd name="T21" fmla="*/ 34 h 98"/>
              <a:gd name="T22" fmla="*/ 78 w 155"/>
              <a:gd name="T23" fmla="*/ 15 h 98"/>
              <a:gd name="T24" fmla="*/ 98 w 155"/>
              <a:gd name="T25" fmla="*/ 34 h 98"/>
              <a:gd name="T26" fmla="*/ 97 w 155"/>
              <a:gd name="T27" fmla="*/ 36 h 98"/>
              <a:gd name="T28" fmla="*/ 58 w 155"/>
              <a:gd name="T29" fmla="*/ 36 h 98"/>
              <a:gd name="T30" fmla="*/ 58 w 155"/>
              <a:gd name="T31" fmla="*/ 3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5" h="98">
                <a:moveTo>
                  <a:pt x="114" y="36"/>
                </a:moveTo>
                <a:cubicBezTo>
                  <a:pt x="113" y="16"/>
                  <a:pt x="98" y="0"/>
                  <a:pt x="78" y="0"/>
                </a:cubicBezTo>
                <a:cubicBezTo>
                  <a:pt x="58" y="0"/>
                  <a:pt x="42" y="16"/>
                  <a:pt x="42" y="36"/>
                </a:cubicBezTo>
                <a:cubicBezTo>
                  <a:pt x="29" y="36"/>
                  <a:pt x="15" y="36"/>
                  <a:pt x="1" y="36"/>
                </a:cubicBezTo>
                <a:cubicBezTo>
                  <a:pt x="1" y="87"/>
                  <a:pt x="1" y="87"/>
                  <a:pt x="1" y="87"/>
                </a:cubicBezTo>
                <a:cubicBezTo>
                  <a:pt x="1" y="87"/>
                  <a:pt x="0" y="98"/>
                  <a:pt x="11" y="98"/>
                </a:cubicBezTo>
                <a:cubicBezTo>
                  <a:pt x="21" y="98"/>
                  <a:pt x="135" y="98"/>
                  <a:pt x="145" y="98"/>
                </a:cubicBezTo>
                <a:cubicBezTo>
                  <a:pt x="154" y="98"/>
                  <a:pt x="155" y="88"/>
                  <a:pt x="155" y="88"/>
                </a:cubicBezTo>
                <a:cubicBezTo>
                  <a:pt x="155" y="36"/>
                  <a:pt x="155" y="36"/>
                  <a:pt x="155" y="36"/>
                </a:cubicBezTo>
                <a:cubicBezTo>
                  <a:pt x="144" y="36"/>
                  <a:pt x="130" y="36"/>
                  <a:pt x="114" y="36"/>
                </a:cubicBezTo>
                <a:close/>
                <a:moveTo>
                  <a:pt x="58" y="34"/>
                </a:moveTo>
                <a:cubicBezTo>
                  <a:pt x="58" y="23"/>
                  <a:pt x="67" y="15"/>
                  <a:pt x="78" y="15"/>
                </a:cubicBezTo>
                <a:cubicBezTo>
                  <a:pt x="89" y="15"/>
                  <a:pt x="98" y="23"/>
                  <a:pt x="98" y="34"/>
                </a:cubicBezTo>
                <a:cubicBezTo>
                  <a:pt x="98" y="35"/>
                  <a:pt x="97" y="35"/>
                  <a:pt x="97" y="36"/>
                </a:cubicBezTo>
                <a:cubicBezTo>
                  <a:pt x="85" y="36"/>
                  <a:pt x="72" y="36"/>
                  <a:pt x="58" y="36"/>
                </a:cubicBezTo>
                <a:cubicBezTo>
                  <a:pt x="58" y="35"/>
                  <a:pt x="58" y="35"/>
                  <a:pt x="58" y="34"/>
                </a:cubicBezTo>
                <a:close/>
              </a:path>
            </a:pathLst>
          </a:custGeom>
          <a:solidFill>
            <a:srgbClr val="472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TextBox 1023"/>
          <p:cNvSpPr txBox="1"/>
          <p:nvPr/>
        </p:nvSpPr>
        <p:spPr>
          <a:xfrm>
            <a:off x="4283968" y="2933531"/>
            <a:ext cx="9030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6"/>
                </a:solidFill>
              </a:rPr>
              <a:t>PPT</a:t>
            </a:r>
            <a:endParaRPr lang="zh-CN" altLang="en-US" sz="3600" b="1" dirty="0">
              <a:solidFill>
                <a:schemeClr val="accent6"/>
              </a:solidFill>
            </a:endParaRPr>
          </a:p>
        </p:txBody>
      </p:sp>
      <p:sp>
        <p:nvSpPr>
          <p:cNvPr id="1025" name="TextBox 1024"/>
          <p:cNvSpPr txBox="1"/>
          <p:nvPr/>
        </p:nvSpPr>
        <p:spPr>
          <a:xfrm>
            <a:off x="2356462" y="1504011"/>
            <a:ext cx="830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16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</a:rPr>
              <a:t>%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5875423" y="1504011"/>
            <a:ext cx="8867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20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</a:rPr>
              <a:t>%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7236296" y="2738005"/>
            <a:ext cx="8583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24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</a:rPr>
              <a:t>%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1049392" y="2775977"/>
            <a:ext cx="8583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24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</a:rPr>
              <a:t>%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1507148" y="3867894"/>
            <a:ext cx="944950" cy="955345"/>
            <a:chOff x="3779912" y="2011178"/>
            <a:chExt cx="1102401" cy="1114530"/>
          </a:xfrm>
        </p:grpSpPr>
        <p:sp>
          <p:nvSpPr>
            <p:cNvPr id="141" name="椭圆 140"/>
            <p:cNvSpPr/>
            <p:nvPr/>
          </p:nvSpPr>
          <p:spPr>
            <a:xfrm>
              <a:off x="3779912" y="2023307"/>
              <a:ext cx="1102401" cy="1102401"/>
            </a:xfrm>
            <a:prstGeom prst="ellipse">
              <a:avLst/>
            </a:prstGeom>
            <a:solidFill>
              <a:srgbClr val="3A7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3876715" y="2011178"/>
              <a:ext cx="958539" cy="1077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</a:rPr>
                <a:t>Ps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43" name="椭圆 142"/>
          <p:cNvSpPr/>
          <p:nvPr/>
        </p:nvSpPr>
        <p:spPr>
          <a:xfrm>
            <a:off x="6651386" y="3895551"/>
            <a:ext cx="944950" cy="944948"/>
          </a:xfrm>
          <a:prstGeom prst="ellipse">
            <a:avLst/>
          </a:prstGeom>
          <a:solidFill>
            <a:srgbClr val="49B6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6704746" y="4045946"/>
            <a:ext cx="8915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</a:rPr>
              <a:t>CDR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32" name="TextBox 1031"/>
          <p:cNvSpPr txBox="1"/>
          <p:nvPr/>
        </p:nvSpPr>
        <p:spPr>
          <a:xfrm>
            <a:off x="3937476" y="3426554"/>
            <a:ext cx="12731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功夫在诗外</a:t>
            </a:r>
            <a:endParaRPr lang="zh-CN" altLang="en-US" sz="16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755650" y="3962723"/>
            <a:ext cx="6543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6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</a:rPr>
              <a:t>%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7656121" y="3924751"/>
            <a:ext cx="811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12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</a:rPr>
              <a:t>%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021565" y="1563638"/>
            <a:ext cx="7745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>
                    <a:lumMod val="95000"/>
                  </a:schemeClr>
                </a:solidFill>
              </a:rPr>
              <a:t>Ai</a:t>
            </a:r>
            <a:endParaRPr lang="zh-CN" altLang="en-US" sz="5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325612" y="2499742"/>
            <a:ext cx="7841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err="1" smtClean="0">
                <a:solidFill>
                  <a:schemeClr val="bg1">
                    <a:lumMod val="95000"/>
                  </a:schemeClr>
                </a:solidFill>
              </a:rPr>
              <a:t>Pr</a:t>
            </a:r>
            <a:endParaRPr lang="zh-CN" altLang="en-US" sz="5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3180934" y="1596449"/>
            <a:ext cx="903295" cy="903293"/>
          </a:xfrm>
          <a:prstGeom prst="ellipse">
            <a:avLst/>
          </a:prstGeom>
          <a:solidFill>
            <a:srgbClr val="49B6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757" b="96847" l="0" r="100000">
                        <a14:foregroundMark x1="49043" y1="60127" x2="48565" y2="85865"/>
                        <a14:foregroundMark x1="29426" y1="14768" x2="45455" y2="13713"/>
                        <a14:backgroundMark x1="0" y1="84388" x2="15072" y2="99789"/>
                        <a14:backgroundMark x1="99761" y1="85654" x2="76794" y2="99789"/>
                        <a14:backgroundMark x1="76555" y1="2954" x2="99761" y2="21519"/>
                        <a14:backgroundMark x1="19139" y1="1899" x2="0" y2="21308"/>
                        <a14:backgroundMark x1="98565" y1="36287" x2="98565" y2="36287"/>
                        <a14:backgroundMark x1="71292" y1="10970" x2="99282" y2="32068"/>
                        <a14:backgroundMark x1="24402" y1="10970" x2="0" y2="40295"/>
                        <a14:backgroundMark x1="32297" y1="20042" x2="61005" y2="20042"/>
                        <a14:backgroundMark x1="11795" y1="73874" x2="39487" y2="68018"/>
                        <a14:backgroundMark x1="57436" y1="62162" x2="93333" y2="87838"/>
                        <a14:backgroundMark x1="78462" y1="84685" x2="95897" y2="51802"/>
                      </a14:backgroundRemoval>
                    </a14:imgEffect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26837" y="1663111"/>
            <a:ext cx="609299" cy="69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等腰三角形 72"/>
          <p:cNvSpPr/>
          <p:nvPr/>
        </p:nvSpPr>
        <p:spPr>
          <a:xfrm flipV="1">
            <a:off x="0" y="1162"/>
            <a:ext cx="9144000" cy="1247531"/>
          </a:xfrm>
          <a:prstGeom prst="triangle">
            <a:avLst>
              <a:gd name="adj" fmla="val 8298"/>
            </a:avLst>
          </a:prstGeom>
          <a:solidFill>
            <a:srgbClr val="00D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633009" y="145356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探究创新能力大提升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71093" y="669925"/>
            <a:ext cx="2801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专业技术同行领先</a:t>
            </a:r>
            <a:endParaRPr lang="zh-CN" altLang="en-US" sz="24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1903790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1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75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D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flipV="1">
            <a:off x="0" y="1162"/>
            <a:ext cx="9036496" cy="1130726"/>
          </a:xfrm>
          <a:prstGeom prst="triangle">
            <a:avLst>
              <a:gd name="adj" fmla="val 93434"/>
            </a:avLst>
          </a:prstGeom>
          <a:solidFill>
            <a:srgbClr val="00A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838193" y="12347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专业团队不断壮大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201996" y="1779662"/>
            <a:ext cx="225082" cy="2981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4" name="椭圆 923"/>
          <p:cNvSpPr/>
          <p:nvPr/>
        </p:nvSpPr>
        <p:spPr>
          <a:xfrm>
            <a:off x="1786364" y="1948023"/>
            <a:ext cx="184361" cy="2199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2609628" y="1257450"/>
            <a:ext cx="1458316" cy="1458316"/>
            <a:chOff x="-2070892" y="-652536"/>
            <a:chExt cx="1458316" cy="1458316"/>
          </a:xfrm>
        </p:grpSpPr>
        <p:sp>
          <p:nvSpPr>
            <p:cNvPr id="27" name="椭圆 26"/>
            <p:cNvSpPr/>
            <p:nvPr/>
          </p:nvSpPr>
          <p:spPr>
            <a:xfrm>
              <a:off x="-2070892" y="-652536"/>
              <a:ext cx="1458316" cy="1458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-2006088" y="-555755"/>
              <a:ext cx="1177488" cy="1183289"/>
              <a:chOff x="-2130721" y="1247357"/>
              <a:chExt cx="966787" cy="971550"/>
            </a:xfrm>
          </p:grpSpPr>
          <p:sp>
            <p:nvSpPr>
              <p:cNvPr id="926" name="Freeform 21"/>
              <p:cNvSpPr>
                <a:spLocks/>
              </p:cNvSpPr>
              <p:nvPr/>
            </p:nvSpPr>
            <p:spPr bwMode="auto">
              <a:xfrm>
                <a:off x="-2125959" y="2199857"/>
                <a:ext cx="530225" cy="19050"/>
              </a:xfrm>
              <a:custGeom>
                <a:avLst/>
                <a:gdLst>
                  <a:gd name="T0" fmla="*/ 112 w 112"/>
                  <a:gd name="T1" fmla="*/ 2 h 4"/>
                  <a:gd name="T2" fmla="*/ 107 w 112"/>
                  <a:gd name="T3" fmla="*/ 2 h 4"/>
                  <a:gd name="T4" fmla="*/ 94 w 112"/>
                  <a:gd name="T5" fmla="*/ 3 h 4"/>
                  <a:gd name="T6" fmla="*/ 76 w 112"/>
                  <a:gd name="T7" fmla="*/ 4 h 4"/>
                  <a:gd name="T8" fmla="*/ 56 w 112"/>
                  <a:gd name="T9" fmla="*/ 4 h 4"/>
                  <a:gd name="T10" fmla="*/ 35 w 112"/>
                  <a:gd name="T11" fmla="*/ 4 h 4"/>
                  <a:gd name="T12" fmla="*/ 17 w 112"/>
                  <a:gd name="T13" fmla="*/ 3 h 4"/>
                  <a:gd name="T14" fmla="*/ 5 w 112"/>
                  <a:gd name="T15" fmla="*/ 2 h 4"/>
                  <a:gd name="T16" fmla="*/ 0 w 112"/>
                  <a:gd name="T17" fmla="*/ 2 h 4"/>
                  <a:gd name="T18" fmla="*/ 5 w 112"/>
                  <a:gd name="T19" fmla="*/ 2 h 4"/>
                  <a:gd name="T20" fmla="*/ 17 w 112"/>
                  <a:gd name="T21" fmla="*/ 1 h 4"/>
                  <a:gd name="T22" fmla="*/ 35 w 112"/>
                  <a:gd name="T23" fmla="*/ 0 h 4"/>
                  <a:gd name="T24" fmla="*/ 56 w 112"/>
                  <a:gd name="T25" fmla="*/ 0 h 4"/>
                  <a:gd name="T26" fmla="*/ 76 w 112"/>
                  <a:gd name="T27" fmla="*/ 0 h 4"/>
                  <a:gd name="T28" fmla="*/ 94 w 112"/>
                  <a:gd name="T29" fmla="*/ 1 h 4"/>
                  <a:gd name="T30" fmla="*/ 107 w 112"/>
                  <a:gd name="T31" fmla="*/ 2 h 4"/>
                  <a:gd name="T32" fmla="*/ 112 w 112"/>
                  <a:gd name="T3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2" h="4">
                    <a:moveTo>
                      <a:pt x="112" y="2"/>
                    </a:moveTo>
                    <a:cubicBezTo>
                      <a:pt x="112" y="2"/>
                      <a:pt x="110" y="2"/>
                      <a:pt x="107" y="2"/>
                    </a:cubicBezTo>
                    <a:cubicBezTo>
                      <a:pt x="104" y="3"/>
                      <a:pt x="99" y="3"/>
                      <a:pt x="94" y="3"/>
                    </a:cubicBezTo>
                    <a:cubicBezTo>
                      <a:pt x="89" y="3"/>
                      <a:pt x="83" y="4"/>
                      <a:pt x="76" y="4"/>
                    </a:cubicBezTo>
                    <a:cubicBezTo>
                      <a:pt x="70" y="4"/>
                      <a:pt x="63" y="4"/>
                      <a:pt x="56" y="4"/>
                    </a:cubicBezTo>
                    <a:cubicBezTo>
                      <a:pt x="49" y="4"/>
                      <a:pt x="42" y="4"/>
                      <a:pt x="35" y="4"/>
                    </a:cubicBezTo>
                    <a:cubicBezTo>
                      <a:pt x="29" y="4"/>
                      <a:pt x="23" y="3"/>
                      <a:pt x="17" y="3"/>
                    </a:cubicBezTo>
                    <a:cubicBezTo>
                      <a:pt x="12" y="3"/>
                      <a:pt x="8" y="3"/>
                      <a:pt x="5" y="2"/>
                    </a:cubicBezTo>
                    <a:cubicBezTo>
                      <a:pt x="2" y="2"/>
                      <a:pt x="0" y="2"/>
                      <a:pt x="0" y="2"/>
                    </a:cubicBezTo>
                    <a:cubicBezTo>
                      <a:pt x="0" y="2"/>
                      <a:pt x="2" y="2"/>
                      <a:pt x="5" y="2"/>
                    </a:cubicBezTo>
                    <a:cubicBezTo>
                      <a:pt x="8" y="1"/>
                      <a:pt x="12" y="1"/>
                      <a:pt x="17" y="1"/>
                    </a:cubicBezTo>
                    <a:cubicBezTo>
                      <a:pt x="23" y="1"/>
                      <a:pt x="29" y="0"/>
                      <a:pt x="35" y="0"/>
                    </a:cubicBezTo>
                    <a:cubicBezTo>
                      <a:pt x="42" y="0"/>
                      <a:pt x="49" y="0"/>
                      <a:pt x="56" y="0"/>
                    </a:cubicBezTo>
                    <a:cubicBezTo>
                      <a:pt x="63" y="0"/>
                      <a:pt x="70" y="0"/>
                      <a:pt x="76" y="0"/>
                    </a:cubicBezTo>
                    <a:cubicBezTo>
                      <a:pt x="83" y="0"/>
                      <a:pt x="89" y="1"/>
                      <a:pt x="94" y="1"/>
                    </a:cubicBezTo>
                    <a:cubicBezTo>
                      <a:pt x="99" y="1"/>
                      <a:pt x="104" y="1"/>
                      <a:pt x="107" y="2"/>
                    </a:cubicBezTo>
                    <a:cubicBezTo>
                      <a:pt x="110" y="2"/>
                      <a:pt x="112" y="2"/>
                      <a:pt x="112" y="2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506"/>
              <p:cNvSpPr>
                <a:spLocks/>
              </p:cNvSpPr>
              <p:nvPr/>
            </p:nvSpPr>
            <p:spPr bwMode="auto">
              <a:xfrm>
                <a:off x="-1813222" y="1498182"/>
                <a:ext cx="88900" cy="269875"/>
              </a:xfrm>
              <a:custGeom>
                <a:avLst/>
                <a:gdLst>
                  <a:gd name="T0" fmla="*/ 18 w 19"/>
                  <a:gd name="T1" fmla="*/ 4 h 57"/>
                  <a:gd name="T2" fmla="*/ 13 w 19"/>
                  <a:gd name="T3" fmla="*/ 1 h 57"/>
                  <a:gd name="T4" fmla="*/ 1 w 19"/>
                  <a:gd name="T5" fmla="*/ 32 h 57"/>
                  <a:gd name="T6" fmla="*/ 9 w 19"/>
                  <a:gd name="T7" fmla="*/ 57 h 57"/>
                  <a:gd name="T8" fmla="*/ 14 w 19"/>
                  <a:gd name="T9" fmla="*/ 56 h 57"/>
                  <a:gd name="T10" fmla="*/ 9 w 19"/>
                  <a:gd name="T11" fmla="*/ 30 h 57"/>
                  <a:gd name="T12" fmla="*/ 18 w 19"/>
                  <a:gd name="T13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57">
                    <a:moveTo>
                      <a:pt x="18" y="4"/>
                    </a:moveTo>
                    <a:cubicBezTo>
                      <a:pt x="18" y="0"/>
                      <a:pt x="13" y="1"/>
                      <a:pt x="13" y="1"/>
                    </a:cubicBezTo>
                    <a:cubicBezTo>
                      <a:pt x="11" y="2"/>
                      <a:pt x="1" y="32"/>
                      <a:pt x="1" y="32"/>
                    </a:cubicBezTo>
                    <a:cubicBezTo>
                      <a:pt x="0" y="33"/>
                      <a:pt x="9" y="57"/>
                      <a:pt x="9" y="57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28"/>
                      <a:pt x="19" y="8"/>
                      <a:pt x="18" y="4"/>
                    </a:cubicBezTo>
                    <a:close/>
                  </a:path>
                </a:pathLst>
              </a:custGeom>
              <a:solidFill>
                <a:srgbClr val="DA1C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507"/>
              <p:cNvSpPr>
                <a:spLocks/>
              </p:cNvSpPr>
              <p:nvPr/>
            </p:nvSpPr>
            <p:spPr bwMode="auto">
              <a:xfrm>
                <a:off x="-1813222" y="1498182"/>
                <a:ext cx="88900" cy="269875"/>
              </a:xfrm>
              <a:custGeom>
                <a:avLst/>
                <a:gdLst>
                  <a:gd name="T0" fmla="*/ 18 w 19"/>
                  <a:gd name="T1" fmla="*/ 4 h 57"/>
                  <a:gd name="T2" fmla="*/ 13 w 19"/>
                  <a:gd name="T3" fmla="*/ 1 h 57"/>
                  <a:gd name="T4" fmla="*/ 1 w 19"/>
                  <a:gd name="T5" fmla="*/ 32 h 57"/>
                  <a:gd name="T6" fmla="*/ 9 w 19"/>
                  <a:gd name="T7" fmla="*/ 57 h 57"/>
                  <a:gd name="T8" fmla="*/ 14 w 19"/>
                  <a:gd name="T9" fmla="*/ 56 h 57"/>
                  <a:gd name="T10" fmla="*/ 9 w 19"/>
                  <a:gd name="T11" fmla="*/ 30 h 57"/>
                  <a:gd name="T12" fmla="*/ 18 w 19"/>
                  <a:gd name="T13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57">
                    <a:moveTo>
                      <a:pt x="18" y="4"/>
                    </a:moveTo>
                    <a:cubicBezTo>
                      <a:pt x="18" y="0"/>
                      <a:pt x="13" y="1"/>
                      <a:pt x="13" y="1"/>
                    </a:cubicBezTo>
                    <a:cubicBezTo>
                      <a:pt x="11" y="2"/>
                      <a:pt x="1" y="32"/>
                      <a:pt x="1" y="32"/>
                    </a:cubicBezTo>
                    <a:cubicBezTo>
                      <a:pt x="0" y="33"/>
                      <a:pt x="9" y="57"/>
                      <a:pt x="9" y="57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28"/>
                      <a:pt x="19" y="8"/>
                      <a:pt x="18" y="4"/>
                    </a:cubicBezTo>
                    <a:close/>
                  </a:path>
                </a:pathLst>
              </a:custGeom>
              <a:noFill/>
              <a:ln w="0" cap="flat">
                <a:solidFill>
                  <a:srgbClr val="BA1E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508"/>
              <p:cNvSpPr>
                <a:spLocks/>
              </p:cNvSpPr>
              <p:nvPr/>
            </p:nvSpPr>
            <p:spPr bwMode="auto">
              <a:xfrm>
                <a:off x="-1789409" y="1772819"/>
                <a:ext cx="84138" cy="193675"/>
              </a:xfrm>
              <a:custGeom>
                <a:avLst/>
                <a:gdLst>
                  <a:gd name="T0" fmla="*/ 0 w 53"/>
                  <a:gd name="T1" fmla="*/ 122 h 122"/>
                  <a:gd name="T2" fmla="*/ 11 w 53"/>
                  <a:gd name="T3" fmla="*/ 0 h 122"/>
                  <a:gd name="T4" fmla="*/ 53 w 53"/>
                  <a:gd name="T5" fmla="*/ 0 h 122"/>
                  <a:gd name="T6" fmla="*/ 23 w 53"/>
                  <a:gd name="T7" fmla="*/ 122 h 122"/>
                  <a:gd name="T8" fmla="*/ 0 w 53"/>
                  <a:gd name="T9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22">
                    <a:moveTo>
                      <a:pt x="0" y="122"/>
                    </a:moveTo>
                    <a:lnTo>
                      <a:pt x="11" y="0"/>
                    </a:lnTo>
                    <a:lnTo>
                      <a:pt x="53" y="0"/>
                    </a:lnTo>
                    <a:lnTo>
                      <a:pt x="23" y="122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509"/>
              <p:cNvSpPr>
                <a:spLocks/>
              </p:cNvSpPr>
              <p:nvPr/>
            </p:nvSpPr>
            <p:spPr bwMode="auto">
              <a:xfrm>
                <a:off x="-1789409" y="1772819"/>
                <a:ext cx="84138" cy="193675"/>
              </a:xfrm>
              <a:custGeom>
                <a:avLst/>
                <a:gdLst>
                  <a:gd name="T0" fmla="*/ 0 w 53"/>
                  <a:gd name="T1" fmla="*/ 122 h 122"/>
                  <a:gd name="T2" fmla="*/ 11 w 53"/>
                  <a:gd name="T3" fmla="*/ 0 h 122"/>
                  <a:gd name="T4" fmla="*/ 53 w 53"/>
                  <a:gd name="T5" fmla="*/ 0 h 122"/>
                  <a:gd name="T6" fmla="*/ 23 w 53"/>
                  <a:gd name="T7" fmla="*/ 122 h 122"/>
                  <a:gd name="T8" fmla="*/ 0 w 53"/>
                  <a:gd name="T9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22">
                    <a:moveTo>
                      <a:pt x="0" y="122"/>
                    </a:moveTo>
                    <a:lnTo>
                      <a:pt x="11" y="0"/>
                    </a:lnTo>
                    <a:lnTo>
                      <a:pt x="53" y="0"/>
                    </a:lnTo>
                    <a:lnTo>
                      <a:pt x="23" y="122"/>
                    </a:lnTo>
                    <a:lnTo>
                      <a:pt x="0" y="122"/>
                    </a:lnTo>
                    <a:close/>
                  </a:path>
                </a:pathLst>
              </a:custGeom>
              <a:noFill/>
              <a:ln w="0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510"/>
              <p:cNvSpPr>
                <a:spLocks/>
              </p:cNvSpPr>
              <p:nvPr/>
            </p:nvSpPr>
            <p:spPr bwMode="auto">
              <a:xfrm>
                <a:off x="-1767184" y="1464844"/>
                <a:ext cx="66675" cy="71437"/>
              </a:xfrm>
              <a:custGeom>
                <a:avLst/>
                <a:gdLst>
                  <a:gd name="T0" fmla="*/ 14 w 14"/>
                  <a:gd name="T1" fmla="*/ 15 h 15"/>
                  <a:gd name="T2" fmla="*/ 3 w 14"/>
                  <a:gd name="T3" fmla="*/ 7 h 15"/>
                  <a:gd name="T4" fmla="*/ 3 w 14"/>
                  <a:gd name="T5" fmla="*/ 0 h 15"/>
                  <a:gd name="T6" fmla="*/ 13 w 14"/>
                  <a:gd name="T7" fmla="*/ 3 h 15"/>
                  <a:gd name="T8" fmla="*/ 14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4" y="15"/>
                    </a:moveTo>
                    <a:cubicBezTo>
                      <a:pt x="11" y="15"/>
                      <a:pt x="0" y="12"/>
                      <a:pt x="3" y="7"/>
                    </a:cubicBezTo>
                    <a:cubicBezTo>
                      <a:pt x="5" y="4"/>
                      <a:pt x="3" y="0"/>
                      <a:pt x="3" y="0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9" y="4"/>
                      <a:pt x="14" y="15"/>
                    </a:cubicBezTo>
                    <a:close/>
                  </a:path>
                </a:pathLst>
              </a:custGeom>
              <a:solidFill>
                <a:srgbClr val="D8A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511"/>
              <p:cNvSpPr>
                <a:spLocks/>
              </p:cNvSpPr>
              <p:nvPr/>
            </p:nvSpPr>
            <p:spPr bwMode="auto">
              <a:xfrm>
                <a:off x="-1781472" y="1350544"/>
                <a:ext cx="133350" cy="152400"/>
              </a:xfrm>
              <a:custGeom>
                <a:avLst/>
                <a:gdLst>
                  <a:gd name="T0" fmla="*/ 24 w 28"/>
                  <a:gd name="T1" fmla="*/ 11 h 32"/>
                  <a:gd name="T2" fmla="*/ 19 w 28"/>
                  <a:gd name="T3" fmla="*/ 30 h 32"/>
                  <a:gd name="T4" fmla="*/ 3 w 28"/>
                  <a:gd name="T5" fmla="*/ 19 h 32"/>
                  <a:gd name="T6" fmla="*/ 9 w 28"/>
                  <a:gd name="T7" fmla="*/ 2 h 32"/>
                  <a:gd name="T8" fmla="*/ 24 w 28"/>
                  <a:gd name="T9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2">
                    <a:moveTo>
                      <a:pt x="24" y="11"/>
                    </a:moveTo>
                    <a:cubicBezTo>
                      <a:pt x="28" y="20"/>
                      <a:pt x="25" y="28"/>
                      <a:pt x="19" y="30"/>
                    </a:cubicBezTo>
                    <a:cubicBezTo>
                      <a:pt x="16" y="32"/>
                      <a:pt x="6" y="28"/>
                      <a:pt x="3" y="19"/>
                    </a:cubicBezTo>
                    <a:cubicBezTo>
                      <a:pt x="0" y="11"/>
                      <a:pt x="3" y="5"/>
                      <a:pt x="9" y="2"/>
                    </a:cubicBezTo>
                    <a:cubicBezTo>
                      <a:pt x="15" y="0"/>
                      <a:pt x="21" y="2"/>
                      <a:pt x="24" y="11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512"/>
              <p:cNvSpPr>
                <a:spLocks/>
              </p:cNvSpPr>
              <p:nvPr/>
            </p:nvSpPr>
            <p:spPr bwMode="auto">
              <a:xfrm>
                <a:off x="-1781472" y="1493419"/>
                <a:ext cx="128588" cy="231775"/>
              </a:xfrm>
              <a:custGeom>
                <a:avLst/>
                <a:gdLst>
                  <a:gd name="T0" fmla="*/ 25 w 27"/>
                  <a:gd name="T1" fmla="*/ 21 h 49"/>
                  <a:gd name="T2" fmla="*/ 16 w 27"/>
                  <a:gd name="T3" fmla="*/ 6 h 49"/>
                  <a:gd name="T4" fmla="*/ 6 w 27"/>
                  <a:gd name="T5" fmla="*/ 1 h 49"/>
                  <a:gd name="T6" fmla="*/ 2 w 27"/>
                  <a:gd name="T7" fmla="*/ 28 h 49"/>
                  <a:gd name="T8" fmla="*/ 2 w 27"/>
                  <a:gd name="T9" fmla="*/ 49 h 49"/>
                  <a:gd name="T10" fmla="*/ 11 w 27"/>
                  <a:gd name="T11" fmla="*/ 49 h 49"/>
                  <a:gd name="T12" fmla="*/ 17 w 27"/>
                  <a:gd name="T13" fmla="*/ 49 h 49"/>
                  <a:gd name="T14" fmla="*/ 19 w 27"/>
                  <a:gd name="T15" fmla="*/ 28 h 49"/>
                  <a:gd name="T16" fmla="*/ 25 w 27"/>
                  <a:gd name="T17" fmla="*/ 2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49">
                    <a:moveTo>
                      <a:pt x="25" y="21"/>
                    </a:moveTo>
                    <a:cubicBezTo>
                      <a:pt x="24" y="20"/>
                      <a:pt x="19" y="12"/>
                      <a:pt x="16" y="6"/>
                    </a:cubicBezTo>
                    <a:cubicBezTo>
                      <a:pt x="14" y="7"/>
                      <a:pt x="11" y="0"/>
                      <a:pt x="6" y="1"/>
                    </a:cubicBezTo>
                    <a:cubicBezTo>
                      <a:pt x="0" y="3"/>
                      <a:pt x="2" y="22"/>
                      <a:pt x="2" y="28"/>
                    </a:cubicBezTo>
                    <a:cubicBezTo>
                      <a:pt x="1" y="33"/>
                      <a:pt x="2" y="49"/>
                      <a:pt x="2" y="49"/>
                    </a:cubicBezTo>
                    <a:cubicBezTo>
                      <a:pt x="2" y="49"/>
                      <a:pt x="5" y="49"/>
                      <a:pt x="11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9" y="39"/>
                      <a:pt x="19" y="28"/>
                    </a:cubicBezTo>
                    <a:cubicBezTo>
                      <a:pt x="23" y="28"/>
                      <a:pt x="27" y="24"/>
                      <a:pt x="25" y="21"/>
                    </a:cubicBezTo>
                    <a:close/>
                  </a:path>
                </a:pathLst>
              </a:custGeom>
              <a:solidFill>
                <a:srgbClr val="DA1C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513"/>
              <p:cNvSpPr>
                <a:spLocks/>
              </p:cNvSpPr>
              <p:nvPr/>
            </p:nvSpPr>
            <p:spPr bwMode="auto">
              <a:xfrm>
                <a:off x="-1781472" y="1493419"/>
                <a:ext cx="128588" cy="231775"/>
              </a:xfrm>
              <a:custGeom>
                <a:avLst/>
                <a:gdLst>
                  <a:gd name="T0" fmla="*/ 25 w 27"/>
                  <a:gd name="T1" fmla="*/ 21 h 49"/>
                  <a:gd name="T2" fmla="*/ 16 w 27"/>
                  <a:gd name="T3" fmla="*/ 6 h 49"/>
                  <a:gd name="T4" fmla="*/ 6 w 27"/>
                  <a:gd name="T5" fmla="*/ 1 h 49"/>
                  <a:gd name="T6" fmla="*/ 2 w 27"/>
                  <a:gd name="T7" fmla="*/ 28 h 49"/>
                  <a:gd name="T8" fmla="*/ 2 w 27"/>
                  <a:gd name="T9" fmla="*/ 49 h 49"/>
                  <a:gd name="T10" fmla="*/ 11 w 27"/>
                  <a:gd name="T11" fmla="*/ 49 h 49"/>
                  <a:gd name="T12" fmla="*/ 17 w 27"/>
                  <a:gd name="T13" fmla="*/ 49 h 49"/>
                  <a:gd name="T14" fmla="*/ 19 w 27"/>
                  <a:gd name="T15" fmla="*/ 28 h 49"/>
                  <a:gd name="T16" fmla="*/ 25 w 27"/>
                  <a:gd name="T17" fmla="*/ 2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49">
                    <a:moveTo>
                      <a:pt x="25" y="21"/>
                    </a:moveTo>
                    <a:cubicBezTo>
                      <a:pt x="24" y="20"/>
                      <a:pt x="19" y="12"/>
                      <a:pt x="16" y="6"/>
                    </a:cubicBezTo>
                    <a:cubicBezTo>
                      <a:pt x="14" y="7"/>
                      <a:pt x="11" y="0"/>
                      <a:pt x="6" y="1"/>
                    </a:cubicBezTo>
                    <a:cubicBezTo>
                      <a:pt x="0" y="3"/>
                      <a:pt x="2" y="22"/>
                      <a:pt x="2" y="28"/>
                    </a:cubicBezTo>
                    <a:cubicBezTo>
                      <a:pt x="1" y="33"/>
                      <a:pt x="2" y="49"/>
                      <a:pt x="2" y="49"/>
                    </a:cubicBezTo>
                    <a:cubicBezTo>
                      <a:pt x="2" y="49"/>
                      <a:pt x="5" y="49"/>
                      <a:pt x="11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9" y="39"/>
                      <a:pt x="19" y="28"/>
                    </a:cubicBezTo>
                    <a:cubicBezTo>
                      <a:pt x="23" y="28"/>
                      <a:pt x="27" y="24"/>
                      <a:pt x="25" y="21"/>
                    </a:cubicBezTo>
                    <a:close/>
                  </a:path>
                </a:pathLst>
              </a:custGeom>
              <a:noFill/>
              <a:ln w="0" cap="flat">
                <a:solidFill>
                  <a:srgbClr val="BA1E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514"/>
              <p:cNvSpPr>
                <a:spLocks/>
              </p:cNvSpPr>
              <p:nvPr/>
            </p:nvSpPr>
            <p:spPr bwMode="auto">
              <a:xfrm>
                <a:off x="-1798934" y="1725194"/>
                <a:ext cx="98425" cy="104775"/>
              </a:xfrm>
              <a:custGeom>
                <a:avLst/>
                <a:gdLst>
                  <a:gd name="T0" fmla="*/ 6 w 21"/>
                  <a:gd name="T1" fmla="*/ 0 h 22"/>
                  <a:gd name="T2" fmla="*/ 2 w 21"/>
                  <a:gd name="T3" fmla="*/ 14 h 22"/>
                  <a:gd name="T4" fmla="*/ 11 w 21"/>
                  <a:gd name="T5" fmla="*/ 20 h 22"/>
                  <a:gd name="T6" fmla="*/ 20 w 21"/>
                  <a:gd name="T7" fmla="*/ 20 h 22"/>
                  <a:gd name="T8" fmla="*/ 21 w 21"/>
                  <a:gd name="T9" fmla="*/ 0 h 22"/>
                  <a:gd name="T10" fmla="*/ 6 w 21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2">
                    <a:moveTo>
                      <a:pt x="6" y="0"/>
                    </a:moveTo>
                    <a:cubicBezTo>
                      <a:pt x="6" y="0"/>
                      <a:pt x="0" y="9"/>
                      <a:pt x="2" y="14"/>
                    </a:cubicBezTo>
                    <a:cubicBezTo>
                      <a:pt x="4" y="22"/>
                      <a:pt x="11" y="20"/>
                      <a:pt x="11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0"/>
                      <a:pt x="21" y="0"/>
                      <a:pt x="21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515"/>
              <p:cNvSpPr>
                <a:spLocks/>
              </p:cNvSpPr>
              <p:nvPr/>
            </p:nvSpPr>
            <p:spPr bwMode="auto">
              <a:xfrm>
                <a:off x="-1798934" y="1725194"/>
                <a:ext cx="98425" cy="104775"/>
              </a:xfrm>
              <a:custGeom>
                <a:avLst/>
                <a:gdLst>
                  <a:gd name="T0" fmla="*/ 6 w 21"/>
                  <a:gd name="T1" fmla="*/ 0 h 22"/>
                  <a:gd name="T2" fmla="*/ 2 w 21"/>
                  <a:gd name="T3" fmla="*/ 14 h 22"/>
                  <a:gd name="T4" fmla="*/ 11 w 21"/>
                  <a:gd name="T5" fmla="*/ 20 h 22"/>
                  <a:gd name="T6" fmla="*/ 20 w 21"/>
                  <a:gd name="T7" fmla="*/ 20 h 22"/>
                  <a:gd name="T8" fmla="*/ 21 w 21"/>
                  <a:gd name="T9" fmla="*/ 0 h 22"/>
                  <a:gd name="T10" fmla="*/ 6 w 21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2">
                    <a:moveTo>
                      <a:pt x="6" y="0"/>
                    </a:moveTo>
                    <a:cubicBezTo>
                      <a:pt x="6" y="0"/>
                      <a:pt x="0" y="9"/>
                      <a:pt x="2" y="14"/>
                    </a:cubicBezTo>
                    <a:cubicBezTo>
                      <a:pt x="4" y="22"/>
                      <a:pt x="11" y="20"/>
                      <a:pt x="11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0"/>
                      <a:pt x="21" y="0"/>
                      <a:pt x="21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noFill/>
              <a:ln w="0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516"/>
              <p:cNvSpPr>
                <a:spLocks/>
              </p:cNvSpPr>
              <p:nvPr/>
            </p:nvSpPr>
            <p:spPr bwMode="auto">
              <a:xfrm>
                <a:off x="-1767184" y="1729957"/>
                <a:ext cx="119063" cy="255587"/>
              </a:xfrm>
              <a:custGeom>
                <a:avLst/>
                <a:gdLst>
                  <a:gd name="T0" fmla="*/ 14 w 25"/>
                  <a:gd name="T1" fmla="*/ 5 h 54"/>
                  <a:gd name="T2" fmla="*/ 25 w 25"/>
                  <a:gd name="T3" fmla="*/ 53 h 54"/>
                  <a:gd name="T4" fmla="*/ 16 w 25"/>
                  <a:gd name="T5" fmla="*/ 54 h 54"/>
                  <a:gd name="T6" fmla="*/ 0 w 25"/>
                  <a:gd name="T7" fmla="*/ 19 h 54"/>
                  <a:gd name="T8" fmla="*/ 14 w 25"/>
                  <a:gd name="T9" fmla="*/ 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4">
                    <a:moveTo>
                      <a:pt x="14" y="5"/>
                    </a:moveTo>
                    <a:cubicBezTo>
                      <a:pt x="25" y="53"/>
                      <a:pt x="25" y="53"/>
                      <a:pt x="25" y="53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13" y="0"/>
                      <a:pt x="14" y="5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517"/>
              <p:cNvSpPr>
                <a:spLocks/>
              </p:cNvSpPr>
              <p:nvPr/>
            </p:nvSpPr>
            <p:spPr bwMode="auto">
              <a:xfrm>
                <a:off x="-1767184" y="1729957"/>
                <a:ext cx="119063" cy="255587"/>
              </a:xfrm>
              <a:custGeom>
                <a:avLst/>
                <a:gdLst>
                  <a:gd name="T0" fmla="*/ 14 w 25"/>
                  <a:gd name="T1" fmla="*/ 5 h 54"/>
                  <a:gd name="T2" fmla="*/ 25 w 25"/>
                  <a:gd name="T3" fmla="*/ 53 h 54"/>
                  <a:gd name="T4" fmla="*/ 16 w 25"/>
                  <a:gd name="T5" fmla="*/ 54 h 54"/>
                  <a:gd name="T6" fmla="*/ 0 w 25"/>
                  <a:gd name="T7" fmla="*/ 19 h 54"/>
                  <a:gd name="T8" fmla="*/ 14 w 25"/>
                  <a:gd name="T9" fmla="*/ 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4">
                    <a:moveTo>
                      <a:pt x="14" y="5"/>
                    </a:moveTo>
                    <a:cubicBezTo>
                      <a:pt x="25" y="53"/>
                      <a:pt x="25" y="53"/>
                      <a:pt x="25" y="53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13" y="0"/>
                      <a:pt x="14" y="5"/>
                    </a:cubicBezTo>
                    <a:close/>
                  </a:path>
                </a:pathLst>
              </a:custGeom>
              <a:noFill/>
              <a:ln w="0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518"/>
              <p:cNvSpPr>
                <a:spLocks/>
              </p:cNvSpPr>
              <p:nvPr/>
            </p:nvSpPr>
            <p:spPr bwMode="auto">
              <a:xfrm>
                <a:off x="-1827509" y="1966494"/>
                <a:ext cx="98425" cy="238125"/>
              </a:xfrm>
              <a:custGeom>
                <a:avLst/>
                <a:gdLst>
                  <a:gd name="T0" fmla="*/ 15 w 21"/>
                  <a:gd name="T1" fmla="*/ 45 h 50"/>
                  <a:gd name="T2" fmla="*/ 11 w 21"/>
                  <a:gd name="T3" fmla="*/ 42 h 50"/>
                  <a:gd name="T4" fmla="*/ 10 w 21"/>
                  <a:gd name="T5" fmla="*/ 36 h 50"/>
                  <a:gd name="T6" fmla="*/ 10 w 21"/>
                  <a:gd name="T7" fmla="*/ 36 h 50"/>
                  <a:gd name="T8" fmla="*/ 16 w 21"/>
                  <a:gd name="T9" fmla="*/ 0 h 50"/>
                  <a:gd name="T10" fmla="*/ 8 w 21"/>
                  <a:gd name="T11" fmla="*/ 0 h 50"/>
                  <a:gd name="T12" fmla="*/ 2 w 21"/>
                  <a:gd name="T13" fmla="*/ 35 h 50"/>
                  <a:gd name="T14" fmla="*/ 1 w 21"/>
                  <a:gd name="T15" fmla="*/ 43 h 50"/>
                  <a:gd name="T16" fmla="*/ 4 w 21"/>
                  <a:gd name="T17" fmla="*/ 50 h 50"/>
                  <a:gd name="T18" fmla="*/ 18 w 21"/>
                  <a:gd name="T19" fmla="*/ 50 h 50"/>
                  <a:gd name="T20" fmla="*/ 15 w 21"/>
                  <a:gd name="T21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50">
                    <a:moveTo>
                      <a:pt x="15" y="45"/>
                    </a:moveTo>
                    <a:cubicBezTo>
                      <a:pt x="13" y="44"/>
                      <a:pt x="12" y="43"/>
                      <a:pt x="11" y="42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2" y="0"/>
                      <a:pt x="8" y="0"/>
                    </a:cubicBezTo>
                    <a:cubicBezTo>
                      <a:pt x="4" y="0"/>
                      <a:pt x="2" y="29"/>
                      <a:pt x="2" y="35"/>
                    </a:cubicBezTo>
                    <a:cubicBezTo>
                      <a:pt x="2" y="36"/>
                      <a:pt x="2" y="36"/>
                      <a:pt x="1" y="43"/>
                    </a:cubicBezTo>
                    <a:cubicBezTo>
                      <a:pt x="0" y="50"/>
                      <a:pt x="4" y="50"/>
                      <a:pt x="4" y="50"/>
                    </a:cubicBezTo>
                    <a:cubicBezTo>
                      <a:pt x="4" y="50"/>
                      <a:pt x="13" y="50"/>
                      <a:pt x="18" y="50"/>
                    </a:cubicBezTo>
                    <a:cubicBezTo>
                      <a:pt x="18" y="50"/>
                      <a:pt x="21" y="46"/>
                      <a:pt x="15" y="45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519"/>
              <p:cNvSpPr>
                <a:spLocks/>
              </p:cNvSpPr>
              <p:nvPr/>
            </p:nvSpPr>
            <p:spPr bwMode="auto">
              <a:xfrm>
                <a:off x="-1827509" y="1966494"/>
                <a:ext cx="98425" cy="238125"/>
              </a:xfrm>
              <a:custGeom>
                <a:avLst/>
                <a:gdLst>
                  <a:gd name="T0" fmla="*/ 15 w 21"/>
                  <a:gd name="T1" fmla="*/ 45 h 50"/>
                  <a:gd name="T2" fmla="*/ 11 w 21"/>
                  <a:gd name="T3" fmla="*/ 42 h 50"/>
                  <a:gd name="T4" fmla="*/ 10 w 21"/>
                  <a:gd name="T5" fmla="*/ 36 h 50"/>
                  <a:gd name="T6" fmla="*/ 10 w 21"/>
                  <a:gd name="T7" fmla="*/ 36 h 50"/>
                  <a:gd name="T8" fmla="*/ 16 w 21"/>
                  <a:gd name="T9" fmla="*/ 0 h 50"/>
                  <a:gd name="T10" fmla="*/ 8 w 21"/>
                  <a:gd name="T11" fmla="*/ 0 h 50"/>
                  <a:gd name="T12" fmla="*/ 2 w 21"/>
                  <a:gd name="T13" fmla="*/ 35 h 50"/>
                  <a:gd name="T14" fmla="*/ 1 w 21"/>
                  <a:gd name="T15" fmla="*/ 43 h 50"/>
                  <a:gd name="T16" fmla="*/ 4 w 21"/>
                  <a:gd name="T17" fmla="*/ 50 h 50"/>
                  <a:gd name="T18" fmla="*/ 18 w 21"/>
                  <a:gd name="T19" fmla="*/ 50 h 50"/>
                  <a:gd name="T20" fmla="*/ 15 w 21"/>
                  <a:gd name="T21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50">
                    <a:moveTo>
                      <a:pt x="15" y="45"/>
                    </a:moveTo>
                    <a:cubicBezTo>
                      <a:pt x="13" y="44"/>
                      <a:pt x="12" y="43"/>
                      <a:pt x="11" y="42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2" y="0"/>
                      <a:pt x="8" y="0"/>
                    </a:cubicBezTo>
                    <a:cubicBezTo>
                      <a:pt x="4" y="0"/>
                      <a:pt x="2" y="29"/>
                      <a:pt x="2" y="35"/>
                    </a:cubicBezTo>
                    <a:cubicBezTo>
                      <a:pt x="2" y="36"/>
                      <a:pt x="2" y="36"/>
                      <a:pt x="1" y="43"/>
                    </a:cubicBezTo>
                    <a:cubicBezTo>
                      <a:pt x="0" y="50"/>
                      <a:pt x="4" y="50"/>
                      <a:pt x="4" y="50"/>
                    </a:cubicBezTo>
                    <a:cubicBezTo>
                      <a:pt x="4" y="50"/>
                      <a:pt x="13" y="50"/>
                      <a:pt x="18" y="50"/>
                    </a:cubicBezTo>
                    <a:cubicBezTo>
                      <a:pt x="18" y="50"/>
                      <a:pt x="21" y="46"/>
                      <a:pt x="15" y="45"/>
                    </a:cubicBezTo>
                    <a:close/>
                  </a:path>
                </a:pathLst>
              </a:custGeom>
              <a:noFill/>
              <a:ln w="0" cap="flat">
                <a:solidFill>
                  <a:srgbClr val="41404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520"/>
              <p:cNvSpPr>
                <a:spLocks/>
              </p:cNvSpPr>
              <p:nvPr/>
            </p:nvSpPr>
            <p:spPr bwMode="auto">
              <a:xfrm>
                <a:off x="-1762422" y="1980782"/>
                <a:ext cx="114300" cy="223837"/>
              </a:xfrm>
              <a:custGeom>
                <a:avLst/>
                <a:gdLst>
                  <a:gd name="T0" fmla="*/ 17 w 24"/>
                  <a:gd name="T1" fmla="*/ 45 h 47"/>
                  <a:gd name="T2" fmla="*/ 16 w 24"/>
                  <a:gd name="T3" fmla="*/ 43 h 47"/>
                  <a:gd name="T4" fmla="*/ 15 w 24"/>
                  <a:gd name="T5" fmla="*/ 39 h 47"/>
                  <a:gd name="T6" fmla="*/ 16 w 24"/>
                  <a:gd name="T7" fmla="*/ 32 h 47"/>
                  <a:gd name="T8" fmla="*/ 24 w 24"/>
                  <a:gd name="T9" fmla="*/ 0 h 47"/>
                  <a:gd name="T10" fmla="*/ 15 w 24"/>
                  <a:gd name="T11" fmla="*/ 1 h 47"/>
                  <a:gd name="T12" fmla="*/ 9 w 24"/>
                  <a:gd name="T13" fmla="*/ 30 h 47"/>
                  <a:gd name="T14" fmla="*/ 9 w 24"/>
                  <a:gd name="T15" fmla="*/ 30 h 47"/>
                  <a:gd name="T16" fmla="*/ 5 w 24"/>
                  <a:gd name="T17" fmla="*/ 36 h 47"/>
                  <a:gd name="T18" fmla="*/ 5 w 24"/>
                  <a:gd name="T19" fmla="*/ 43 h 47"/>
                  <a:gd name="T20" fmla="*/ 12 w 24"/>
                  <a:gd name="T21" fmla="*/ 47 h 47"/>
                  <a:gd name="T22" fmla="*/ 19 w 24"/>
                  <a:gd name="T23" fmla="*/ 47 h 47"/>
                  <a:gd name="T24" fmla="*/ 21 w 24"/>
                  <a:gd name="T25" fmla="*/ 45 h 47"/>
                  <a:gd name="T26" fmla="*/ 17 w 24"/>
                  <a:gd name="T27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7">
                    <a:moveTo>
                      <a:pt x="17" y="45"/>
                    </a:moveTo>
                    <a:cubicBezTo>
                      <a:pt x="17" y="45"/>
                      <a:pt x="16" y="44"/>
                      <a:pt x="16" y="43"/>
                    </a:cubicBezTo>
                    <a:cubicBezTo>
                      <a:pt x="15" y="41"/>
                      <a:pt x="15" y="39"/>
                      <a:pt x="15" y="39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2" y="1"/>
                      <a:pt x="10" y="21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0" y="42"/>
                      <a:pt x="5" y="43"/>
                      <a:pt x="5" y="43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4" y="47"/>
                      <a:pt x="19" y="47"/>
                    </a:cubicBezTo>
                    <a:cubicBezTo>
                      <a:pt x="19" y="47"/>
                      <a:pt x="21" y="46"/>
                      <a:pt x="21" y="45"/>
                    </a:cubicBezTo>
                    <a:cubicBezTo>
                      <a:pt x="21" y="44"/>
                      <a:pt x="17" y="45"/>
                      <a:pt x="17" y="45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521"/>
              <p:cNvSpPr>
                <a:spLocks/>
              </p:cNvSpPr>
              <p:nvPr/>
            </p:nvSpPr>
            <p:spPr bwMode="auto">
              <a:xfrm>
                <a:off x="-1762422" y="1980782"/>
                <a:ext cx="114300" cy="223837"/>
              </a:xfrm>
              <a:custGeom>
                <a:avLst/>
                <a:gdLst>
                  <a:gd name="T0" fmla="*/ 17 w 24"/>
                  <a:gd name="T1" fmla="*/ 45 h 47"/>
                  <a:gd name="T2" fmla="*/ 16 w 24"/>
                  <a:gd name="T3" fmla="*/ 43 h 47"/>
                  <a:gd name="T4" fmla="*/ 15 w 24"/>
                  <a:gd name="T5" fmla="*/ 39 h 47"/>
                  <a:gd name="T6" fmla="*/ 16 w 24"/>
                  <a:gd name="T7" fmla="*/ 32 h 47"/>
                  <a:gd name="T8" fmla="*/ 24 w 24"/>
                  <a:gd name="T9" fmla="*/ 0 h 47"/>
                  <a:gd name="T10" fmla="*/ 15 w 24"/>
                  <a:gd name="T11" fmla="*/ 1 h 47"/>
                  <a:gd name="T12" fmla="*/ 9 w 24"/>
                  <a:gd name="T13" fmla="*/ 30 h 47"/>
                  <a:gd name="T14" fmla="*/ 9 w 24"/>
                  <a:gd name="T15" fmla="*/ 30 h 47"/>
                  <a:gd name="T16" fmla="*/ 5 w 24"/>
                  <a:gd name="T17" fmla="*/ 36 h 47"/>
                  <a:gd name="T18" fmla="*/ 5 w 24"/>
                  <a:gd name="T19" fmla="*/ 43 h 47"/>
                  <a:gd name="T20" fmla="*/ 12 w 24"/>
                  <a:gd name="T21" fmla="*/ 47 h 47"/>
                  <a:gd name="T22" fmla="*/ 19 w 24"/>
                  <a:gd name="T23" fmla="*/ 47 h 47"/>
                  <a:gd name="T24" fmla="*/ 21 w 24"/>
                  <a:gd name="T25" fmla="*/ 45 h 47"/>
                  <a:gd name="T26" fmla="*/ 17 w 24"/>
                  <a:gd name="T27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7">
                    <a:moveTo>
                      <a:pt x="17" y="45"/>
                    </a:moveTo>
                    <a:cubicBezTo>
                      <a:pt x="17" y="45"/>
                      <a:pt x="16" y="44"/>
                      <a:pt x="16" y="43"/>
                    </a:cubicBezTo>
                    <a:cubicBezTo>
                      <a:pt x="15" y="41"/>
                      <a:pt x="15" y="39"/>
                      <a:pt x="15" y="39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2" y="1"/>
                      <a:pt x="10" y="21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0" y="42"/>
                      <a:pt x="5" y="43"/>
                      <a:pt x="5" y="43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4" y="47"/>
                      <a:pt x="19" y="47"/>
                    </a:cubicBezTo>
                    <a:cubicBezTo>
                      <a:pt x="19" y="47"/>
                      <a:pt x="21" y="46"/>
                      <a:pt x="21" y="45"/>
                    </a:cubicBezTo>
                    <a:cubicBezTo>
                      <a:pt x="21" y="44"/>
                      <a:pt x="17" y="45"/>
                      <a:pt x="17" y="45"/>
                    </a:cubicBezTo>
                    <a:close/>
                  </a:path>
                </a:pathLst>
              </a:custGeom>
              <a:noFill/>
              <a:ln w="0" cap="flat">
                <a:solidFill>
                  <a:srgbClr val="41404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522"/>
              <p:cNvSpPr>
                <a:spLocks/>
              </p:cNvSpPr>
              <p:nvPr/>
            </p:nvSpPr>
            <p:spPr bwMode="auto">
              <a:xfrm>
                <a:off x="-1529059" y="1247357"/>
                <a:ext cx="365125" cy="396875"/>
              </a:xfrm>
              <a:custGeom>
                <a:avLst/>
                <a:gdLst>
                  <a:gd name="T0" fmla="*/ 0 w 77"/>
                  <a:gd name="T1" fmla="*/ 8 h 84"/>
                  <a:gd name="T2" fmla="*/ 0 w 77"/>
                  <a:gd name="T3" fmla="*/ 80 h 84"/>
                  <a:gd name="T4" fmla="*/ 23 w 77"/>
                  <a:gd name="T5" fmla="*/ 81 h 84"/>
                  <a:gd name="T6" fmla="*/ 49 w 77"/>
                  <a:gd name="T7" fmla="*/ 83 h 84"/>
                  <a:gd name="T8" fmla="*/ 77 w 77"/>
                  <a:gd name="T9" fmla="*/ 84 h 84"/>
                  <a:gd name="T10" fmla="*/ 77 w 77"/>
                  <a:gd name="T11" fmla="*/ 0 h 84"/>
                  <a:gd name="T12" fmla="*/ 0 w 77"/>
                  <a:gd name="T1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84">
                    <a:moveTo>
                      <a:pt x="0" y="8"/>
                    </a:moveTo>
                    <a:cubicBezTo>
                      <a:pt x="0" y="80"/>
                      <a:pt x="0" y="80"/>
                      <a:pt x="0" y="80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4" y="69"/>
                      <a:pt x="49" y="73"/>
                      <a:pt x="49" y="83"/>
                    </a:cubicBezTo>
                    <a:cubicBezTo>
                      <a:pt x="77" y="84"/>
                      <a:pt x="77" y="84"/>
                      <a:pt x="77" y="84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0" y="8"/>
                      <a:pt x="0" y="8"/>
                      <a:pt x="0" y="8"/>
                    </a:cubicBezTo>
                  </a:path>
                </a:pathLst>
              </a:custGeom>
              <a:solidFill>
                <a:srgbClr val="9AD9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523"/>
              <p:cNvSpPr>
                <a:spLocks/>
              </p:cNvSpPr>
              <p:nvPr/>
            </p:nvSpPr>
            <p:spPr bwMode="auto">
              <a:xfrm>
                <a:off x="-1529059" y="1625182"/>
                <a:ext cx="365125" cy="38100"/>
              </a:xfrm>
              <a:custGeom>
                <a:avLst/>
                <a:gdLst>
                  <a:gd name="T0" fmla="*/ 0 w 230"/>
                  <a:gd name="T1" fmla="*/ 0 h 24"/>
                  <a:gd name="T2" fmla="*/ 0 w 230"/>
                  <a:gd name="T3" fmla="*/ 9 h 24"/>
                  <a:gd name="T4" fmla="*/ 230 w 230"/>
                  <a:gd name="T5" fmla="*/ 24 h 24"/>
                  <a:gd name="T6" fmla="*/ 230 w 230"/>
                  <a:gd name="T7" fmla="*/ 12 h 24"/>
                  <a:gd name="T8" fmla="*/ 0 w 23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4">
                    <a:moveTo>
                      <a:pt x="0" y="0"/>
                    </a:moveTo>
                    <a:lnTo>
                      <a:pt x="0" y="9"/>
                    </a:lnTo>
                    <a:lnTo>
                      <a:pt x="230" y="24"/>
                    </a:lnTo>
                    <a:lnTo>
                      <a:pt x="23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524"/>
              <p:cNvSpPr>
                <a:spLocks/>
              </p:cNvSpPr>
              <p:nvPr/>
            </p:nvSpPr>
            <p:spPr bwMode="auto">
              <a:xfrm>
                <a:off x="-1514772" y="1507707"/>
                <a:ext cx="65088" cy="107950"/>
              </a:xfrm>
              <a:custGeom>
                <a:avLst/>
                <a:gdLst>
                  <a:gd name="T0" fmla="*/ 14 w 14"/>
                  <a:gd name="T1" fmla="*/ 0 h 23"/>
                  <a:gd name="T2" fmla="*/ 2 w 14"/>
                  <a:gd name="T3" fmla="*/ 1 h 23"/>
                  <a:gd name="T4" fmla="*/ 0 w 14"/>
                  <a:gd name="T5" fmla="*/ 21 h 23"/>
                  <a:gd name="T6" fmla="*/ 14 w 14"/>
                  <a:gd name="T7" fmla="*/ 23 h 23"/>
                  <a:gd name="T8" fmla="*/ 14 w 14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3">
                    <a:moveTo>
                      <a:pt x="14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6" y="18"/>
                      <a:pt x="0" y="2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7EB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525"/>
              <p:cNvSpPr>
                <a:spLocks/>
              </p:cNvSpPr>
              <p:nvPr/>
            </p:nvSpPr>
            <p:spPr bwMode="auto">
              <a:xfrm>
                <a:off x="-1514772" y="1502944"/>
                <a:ext cx="65088" cy="112712"/>
              </a:xfrm>
              <a:custGeom>
                <a:avLst/>
                <a:gdLst>
                  <a:gd name="T0" fmla="*/ 2 w 14"/>
                  <a:gd name="T1" fmla="*/ 1 h 24"/>
                  <a:gd name="T2" fmla="*/ 0 w 14"/>
                  <a:gd name="T3" fmla="*/ 21 h 24"/>
                  <a:gd name="T4" fmla="*/ 13 w 14"/>
                  <a:gd name="T5" fmla="*/ 24 h 24"/>
                  <a:gd name="T6" fmla="*/ 14 w 14"/>
                  <a:gd name="T7" fmla="*/ 0 h 24"/>
                  <a:gd name="T8" fmla="*/ 2 w 14"/>
                  <a:gd name="T9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2" y="1"/>
                    </a:moveTo>
                    <a:cubicBezTo>
                      <a:pt x="2" y="1"/>
                      <a:pt x="5" y="18"/>
                      <a:pt x="0" y="21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526"/>
              <p:cNvSpPr>
                <a:spLocks/>
              </p:cNvSpPr>
              <p:nvPr/>
            </p:nvSpPr>
            <p:spPr bwMode="auto">
              <a:xfrm>
                <a:off x="-1514772" y="1502944"/>
                <a:ext cx="65088" cy="112712"/>
              </a:xfrm>
              <a:custGeom>
                <a:avLst/>
                <a:gdLst>
                  <a:gd name="T0" fmla="*/ 2 w 14"/>
                  <a:gd name="T1" fmla="*/ 1 h 24"/>
                  <a:gd name="T2" fmla="*/ 0 w 14"/>
                  <a:gd name="T3" fmla="*/ 21 h 24"/>
                  <a:gd name="T4" fmla="*/ 13 w 14"/>
                  <a:gd name="T5" fmla="*/ 24 h 24"/>
                  <a:gd name="T6" fmla="*/ 14 w 14"/>
                  <a:gd name="T7" fmla="*/ 0 h 24"/>
                  <a:gd name="T8" fmla="*/ 2 w 14"/>
                  <a:gd name="T9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2" y="1"/>
                    </a:moveTo>
                    <a:cubicBezTo>
                      <a:pt x="2" y="1"/>
                      <a:pt x="5" y="18"/>
                      <a:pt x="0" y="21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noFill/>
              <a:ln w="0" cap="flat">
                <a:solidFill>
                  <a:srgbClr val="D1D3D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527"/>
              <p:cNvSpPr>
                <a:spLocks/>
              </p:cNvSpPr>
              <p:nvPr/>
            </p:nvSpPr>
            <p:spPr bwMode="auto">
              <a:xfrm>
                <a:off x="-1254422" y="1498182"/>
                <a:ext cx="71438" cy="112712"/>
              </a:xfrm>
              <a:custGeom>
                <a:avLst/>
                <a:gdLst>
                  <a:gd name="T0" fmla="*/ 15 w 15"/>
                  <a:gd name="T1" fmla="*/ 0 h 24"/>
                  <a:gd name="T2" fmla="*/ 2 w 15"/>
                  <a:gd name="T3" fmla="*/ 1 h 24"/>
                  <a:gd name="T4" fmla="*/ 0 w 15"/>
                  <a:gd name="T5" fmla="*/ 22 h 24"/>
                  <a:gd name="T6" fmla="*/ 15 w 15"/>
                  <a:gd name="T7" fmla="*/ 24 h 24"/>
                  <a:gd name="T8" fmla="*/ 15 w 15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15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6" y="19"/>
                      <a:pt x="0" y="22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7EB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528"/>
              <p:cNvSpPr>
                <a:spLocks/>
              </p:cNvSpPr>
              <p:nvPr/>
            </p:nvSpPr>
            <p:spPr bwMode="auto">
              <a:xfrm>
                <a:off x="-1254422" y="1493419"/>
                <a:ext cx="66675" cy="117475"/>
              </a:xfrm>
              <a:custGeom>
                <a:avLst/>
                <a:gdLst>
                  <a:gd name="T0" fmla="*/ 2 w 14"/>
                  <a:gd name="T1" fmla="*/ 1 h 25"/>
                  <a:gd name="T2" fmla="*/ 0 w 14"/>
                  <a:gd name="T3" fmla="*/ 22 h 25"/>
                  <a:gd name="T4" fmla="*/ 14 w 14"/>
                  <a:gd name="T5" fmla="*/ 25 h 25"/>
                  <a:gd name="T6" fmla="*/ 14 w 14"/>
                  <a:gd name="T7" fmla="*/ 0 h 25"/>
                  <a:gd name="T8" fmla="*/ 2 w 14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5">
                    <a:moveTo>
                      <a:pt x="2" y="1"/>
                    </a:moveTo>
                    <a:cubicBezTo>
                      <a:pt x="2" y="1"/>
                      <a:pt x="6" y="19"/>
                      <a:pt x="0" y="22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529"/>
              <p:cNvSpPr>
                <a:spLocks/>
              </p:cNvSpPr>
              <p:nvPr/>
            </p:nvSpPr>
            <p:spPr bwMode="auto">
              <a:xfrm>
                <a:off x="-1254422" y="1493419"/>
                <a:ext cx="66675" cy="117475"/>
              </a:xfrm>
              <a:custGeom>
                <a:avLst/>
                <a:gdLst>
                  <a:gd name="T0" fmla="*/ 2 w 14"/>
                  <a:gd name="T1" fmla="*/ 1 h 25"/>
                  <a:gd name="T2" fmla="*/ 0 w 14"/>
                  <a:gd name="T3" fmla="*/ 22 h 25"/>
                  <a:gd name="T4" fmla="*/ 14 w 14"/>
                  <a:gd name="T5" fmla="*/ 25 h 25"/>
                  <a:gd name="T6" fmla="*/ 14 w 14"/>
                  <a:gd name="T7" fmla="*/ 0 h 25"/>
                  <a:gd name="T8" fmla="*/ 2 w 14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5">
                    <a:moveTo>
                      <a:pt x="2" y="1"/>
                    </a:moveTo>
                    <a:cubicBezTo>
                      <a:pt x="2" y="1"/>
                      <a:pt x="6" y="19"/>
                      <a:pt x="0" y="22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noFill/>
              <a:ln w="0" cap="flat">
                <a:solidFill>
                  <a:srgbClr val="D1D3D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530"/>
              <p:cNvSpPr>
                <a:spLocks/>
              </p:cNvSpPr>
              <p:nvPr/>
            </p:nvSpPr>
            <p:spPr bwMode="auto">
              <a:xfrm>
                <a:off x="-1476672" y="1279107"/>
                <a:ext cx="260350" cy="300037"/>
              </a:xfrm>
              <a:custGeom>
                <a:avLst/>
                <a:gdLst>
                  <a:gd name="T0" fmla="*/ 0 w 55"/>
                  <a:gd name="T1" fmla="*/ 40 h 63"/>
                  <a:gd name="T2" fmla="*/ 43 w 55"/>
                  <a:gd name="T3" fmla="*/ 2 h 63"/>
                  <a:gd name="T4" fmla="*/ 43 w 55"/>
                  <a:gd name="T5" fmla="*/ 2 h 63"/>
                  <a:gd name="T6" fmla="*/ 13 w 55"/>
                  <a:gd name="T7" fmla="*/ 41 h 63"/>
                  <a:gd name="T8" fmla="*/ 40 w 55"/>
                  <a:gd name="T9" fmla="*/ 24 h 63"/>
                  <a:gd name="T10" fmla="*/ 41 w 55"/>
                  <a:gd name="T11" fmla="*/ 23 h 63"/>
                  <a:gd name="T12" fmla="*/ 41 w 55"/>
                  <a:gd name="T13" fmla="*/ 24 h 63"/>
                  <a:gd name="T14" fmla="*/ 42 w 55"/>
                  <a:gd name="T15" fmla="*/ 24 h 63"/>
                  <a:gd name="T16" fmla="*/ 40 w 55"/>
                  <a:gd name="T17" fmla="*/ 25 h 63"/>
                  <a:gd name="T18" fmla="*/ 27 w 55"/>
                  <a:gd name="T19" fmla="*/ 44 h 63"/>
                  <a:gd name="T20" fmla="*/ 22 w 55"/>
                  <a:gd name="T21" fmla="*/ 52 h 63"/>
                  <a:gd name="T22" fmla="*/ 22 w 55"/>
                  <a:gd name="T23" fmla="*/ 53 h 63"/>
                  <a:gd name="T24" fmla="*/ 22 w 55"/>
                  <a:gd name="T25" fmla="*/ 53 h 63"/>
                  <a:gd name="T26" fmla="*/ 22 w 55"/>
                  <a:gd name="T27" fmla="*/ 52 h 63"/>
                  <a:gd name="T28" fmla="*/ 25 w 55"/>
                  <a:gd name="T29" fmla="*/ 49 h 63"/>
                  <a:gd name="T30" fmla="*/ 54 w 55"/>
                  <a:gd name="T31" fmla="*/ 15 h 63"/>
                  <a:gd name="T32" fmla="*/ 25 w 55"/>
                  <a:gd name="T33" fmla="*/ 62 h 63"/>
                  <a:gd name="T34" fmla="*/ 43 w 55"/>
                  <a:gd name="T35" fmla="*/ 48 h 63"/>
                  <a:gd name="T36" fmla="*/ 43 w 55"/>
                  <a:gd name="T37" fmla="*/ 48 h 63"/>
                  <a:gd name="T38" fmla="*/ 41 w 55"/>
                  <a:gd name="T39" fmla="*/ 60 h 63"/>
                  <a:gd name="T40" fmla="*/ 41 w 55"/>
                  <a:gd name="T41" fmla="*/ 61 h 63"/>
                  <a:gd name="T42" fmla="*/ 43 w 55"/>
                  <a:gd name="T43" fmla="*/ 48 h 63"/>
                  <a:gd name="T44" fmla="*/ 25 w 55"/>
                  <a:gd name="T45" fmla="*/ 62 h 63"/>
                  <a:gd name="T46" fmla="*/ 25 w 55"/>
                  <a:gd name="T47" fmla="*/ 62 h 63"/>
                  <a:gd name="T48" fmla="*/ 55 w 55"/>
                  <a:gd name="T49" fmla="*/ 16 h 63"/>
                  <a:gd name="T50" fmla="*/ 25 w 55"/>
                  <a:gd name="T51" fmla="*/ 50 h 63"/>
                  <a:gd name="T52" fmla="*/ 22 w 55"/>
                  <a:gd name="T53" fmla="*/ 53 h 63"/>
                  <a:gd name="T54" fmla="*/ 22 w 55"/>
                  <a:gd name="T55" fmla="*/ 53 h 63"/>
                  <a:gd name="T56" fmla="*/ 22 w 55"/>
                  <a:gd name="T57" fmla="*/ 53 h 63"/>
                  <a:gd name="T58" fmla="*/ 22 w 55"/>
                  <a:gd name="T59" fmla="*/ 52 h 63"/>
                  <a:gd name="T60" fmla="*/ 26 w 55"/>
                  <a:gd name="T61" fmla="*/ 44 h 63"/>
                  <a:gd name="T62" fmla="*/ 39 w 55"/>
                  <a:gd name="T63" fmla="*/ 25 h 63"/>
                  <a:gd name="T64" fmla="*/ 41 w 55"/>
                  <a:gd name="T65" fmla="*/ 23 h 63"/>
                  <a:gd name="T66" fmla="*/ 42 w 55"/>
                  <a:gd name="T67" fmla="*/ 23 h 63"/>
                  <a:gd name="T68" fmla="*/ 42 w 55"/>
                  <a:gd name="T69" fmla="*/ 24 h 63"/>
                  <a:gd name="T70" fmla="*/ 38 w 55"/>
                  <a:gd name="T71" fmla="*/ 26 h 63"/>
                  <a:gd name="T72" fmla="*/ 12 w 55"/>
                  <a:gd name="T73" fmla="*/ 43 h 63"/>
                  <a:gd name="T74" fmla="*/ 43 w 55"/>
                  <a:gd name="T75" fmla="*/ 2 h 63"/>
                  <a:gd name="T76" fmla="*/ 0 w 55"/>
                  <a:gd name="T77" fmla="*/ 40 h 63"/>
                  <a:gd name="T78" fmla="*/ 0 w 55"/>
                  <a:gd name="T79" fmla="*/ 3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63">
                    <a:moveTo>
                      <a:pt x="20" y="2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4"/>
                      <a:pt x="40" y="25"/>
                      <a:pt x="40" y="25"/>
                    </a:cubicBezTo>
                    <a:cubicBezTo>
                      <a:pt x="38" y="27"/>
                      <a:pt x="37" y="29"/>
                      <a:pt x="36" y="32"/>
                    </a:cubicBezTo>
                    <a:cubicBezTo>
                      <a:pt x="33" y="36"/>
                      <a:pt x="30" y="40"/>
                      <a:pt x="27" y="44"/>
                    </a:cubicBezTo>
                    <a:cubicBezTo>
                      <a:pt x="26" y="46"/>
                      <a:pt x="24" y="48"/>
                      <a:pt x="23" y="51"/>
                    </a:cubicBezTo>
                    <a:cubicBezTo>
                      <a:pt x="23" y="51"/>
                      <a:pt x="22" y="52"/>
                      <a:pt x="22" y="52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3" y="51"/>
                      <a:pt x="24" y="50"/>
                      <a:pt x="25" y="49"/>
                    </a:cubicBezTo>
                    <a:cubicBezTo>
                      <a:pt x="28" y="46"/>
                      <a:pt x="32" y="42"/>
                      <a:pt x="35" y="38"/>
                    </a:cubicBezTo>
                    <a:cubicBezTo>
                      <a:pt x="41" y="31"/>
                      <a:pt x="48" y="23"/>
                      <a:pt x="54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48" y="23"/>
                      <a:pt x="42" y="31"/>
                      <a:pt x="35" y="39"/>
                    </a:cubicBezTo>
                    <a:cubicBezTo>
                      <a:pt x="32" y="43"/>
                      <a:pt x="29" y="46"/>
                      <a:pt x="25" y="50"/>
                    </a:cubicBezTo>
                    <a:cubicBezTo>
                      <a:pt x="25" y="51"/>
                      <a:pt x="24" y="52"/>
                      <a:pt x="23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1" y="53"/>
                      <a:pt x="21" y="53"/>
                      <a:pt x="21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1"/>
                      <a:pt x="22" y="51"/>
                      <a:pt x="22" y="50"/>
                    </a:cubicBezTo>
                    <a:cubicBezTo>
                      <a:pt x="24" y="48"/>
                      <a:pt x="25" y="46"/>
                      <a:pt x="26" y="44"/>
                    </a:cubicBezTo>
                    <a:cubicBezTo>
                      <a:pt x="29" y="39"/>
                      <a:pt x="32" y="35"/>
                      <a:pt x="35" y="31"/>
                    </a:cubicBezTo>
                    <a:cubicBezTo>
                      <a:pt x="36" y="29"/>
                      <a:pt x="38" y="27"/>
                      <a:pt x="39" y="25"/>
                    </a:cubicBezTo>
                    <a:cubicBezTo>
                      <a:pt x="40" y="24"/>
                      <a:pt x="40" y="24"/>
                      <a:pt x="41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9"/>
                      <a:pt x="0" y="39"/>
                      <a:pt x="0" y="39"/>
                    </a:cubicBezTo>
                    <a:lnTo>
                      <a:pt x="2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599"/>
              <p:cNvSpPr>
                <a:spLocks/>
              </p:cNvSpPr>
              <p:nvPr/>
            </p:nvSpPr>
            <p:spPr bwMode="auto">
              <a:xfrm>
                <a:off x="-1771947" y="1488657"/>
                <a:ext cx="123825" cy="260350"/>
              </a:xfrm>
              <a:custGeom>
                <a:avLst/>
                <a:gdLst>
                  <a:gd name="T0" fmla="*/ 10 w 26"/>
                  <a:gd name="T1" fmla="*/ 31 h 55"/>
                  <a:gd name="T2" fmla="*/ 8 w 26"/>
                  <a:gd name="T3" fmla="*/ 4 h 55"/>
                  <a:gd name="T4" fmla="*/ 2 w 26"/>
                  <a:gd name="T5" fmla="*/ 4 h 55"/>
                  <a:gd name="T6" fmla="*/ 4 w 26"/>
                  <a:gd name="T7" fmla="*/ 36 h 55"/>
                  <a:gd name="T8" fmla="*/ 22 w 26"/>
                  <a:gd name="T9" fmla="*/ 55 h 55"/>
                  <a:gd name="T10" fmla="*/ 26 w 26"/>
                  <a:gd name="T11" fmla="*/ 53 h 55"/>
                  <a:gd name="T12" fmla="*/ 10 w 26"/>
                  <a:gd name="T13" fmla="*/ 3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55">
                    <a:moveTo>
                      <a:pt x="10" y="31"/>
                    </a:moveTo>
                    <a:cubicBezTo>
                      <a:pt x="10" y="29"/>
                      <a:pt x="10" y="7"/>
                      <a:pt x="8" y="4"/>
                    </a:cubicBezTo>
                    <a:cubicBezTo>
                      <a:pt x="5" y="0"/>
                      <a:pt x="2" y="4"/>
                      <a:pt x="2" y="4"/>
                    </a:cubicBezTo>
                    <a:cubicBezTo>
                      <a:pt x="0" y="5"/>
                      <a:pt x="4" y="36"/>
                      <a:pt x="4" y="36"/>
                    </a:cubicBezTo>
                    <a:cubicBezTo>
                      <a:pt x="3" y="37"/>
                      <a:pt x="22" y="55"/>
                      <a:pt x="22" y="55"/>
                    </a:cubicBezTo>
                    <a:cubicBezTo>
                      <a:pt x="26" y="53"/>
                      <a:pt x="26" y="53"/>
                      <a:pt x="26" y="53"/>
                    </a:cubicBez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DA1C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600"/>
              <p:cNvSpPr>
                <a:spLocks/>
              </p:cNvSpPr>
              <p:nvPr/>
            </p:nvSpPr>
            <p:spPr bwMode="auto">
              <a:xfrm>
                <a:off x="-1771947" y="1488657"/>
                <a:ext cx="123825" cy="260350"/>
              </a:xfrm>
              <a:custGeom>
                <a:avLst/>
                <a:gdLst>
                  <a:gd name="T0" fmla="*/ 10 w 26"/>
                  <a:gd name="T1" fmla="*/ 31 h 55"/>
                  <a:gd name="T2" fmla="*/ 8 w 26"/>
                  <a:gd name="T3" fmla="*/ 4 h 55"/>
                  <a:gd name="T4" fmla="*/ 2 w 26"/>
                  <a:gd name="T5" fmla="*/ 4 h 55"/>
                  <a:gd name="T6" fmla="*/ 4 w 26"/>
                  <a:gd name="T7" fmla="*/ 36 h 55"/>
                  <a:gd name="T8" fmla="*/ 22 w 26"/>
                  <a:gd name="T9" fmla="*/ 55 h 55"/>
                  <a:gd name="T10" fmla="*/ 26 w 26"/>
                  <a:gd name="T11" fmla="*/ 53 h 55"/>
                  <a:gd name="T12" fmla="*/ 10 w 26"/>
                  <a:gd name="T13" fmla="*/ 3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55">
                    <a:moveTo>
                      <a:pt x="10" y="31"/>
                    </a:moveTo>
                    <a:cubicBezTo>
                      <a:pt x="10" y="29"/>
                      <a:pt x="10" y="7"/>
                      <a:pt x="8" y="4"/>
                    </a:cubicBezTo>
                    <a:cubicBezTo>
                      <a:pt x="5" y="0"/>
                      <a:pt x="2" y="4"/>
                      <a:pt x="2" y="4"/>
                    </a:cubicBezTo>
                    <a:cubicBezTo>
                      <a:pt x="0" y="5"/>
                      <a:pt x="4" y="36"/>
                      <a:pt x="4" y="36"/>
                    </a:cubicBezTo>
                    <a:cubicBezTo>
                      <a:pt x="3" y="37"/>
                      <a:pt x="22" y="55"/>
                      <a:pt x="22" y="55"/>
                    </a:cubicBezTo>
                    <a:cubicBezTo>
                      <a:pt x="26" y="53"/>
                      <a:pt x="26" y="53"/>
                      <a:pt x="26" y="53"/>
                    </a:cubicBezTo>
                    <a:lnTo>
                      <a:pt x="10" y="31"/>
                    </a:lnTo>
                    <a:close/>
                  </a:path>
                </a:pathLst>
              </a:custGeom>
              <a:noFill/>
              <a:ln w="0" cap="flat">
                <a:solidFill>
                  <a:srgbClr val="BA1E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601"/>
              <p:cNvSpPr>
                <a:spLocks/>
              </p:cNvSpPr>
              <p:nvPr/>
            </p:nvSpPr>
            <p:spPr bwMode="auto">
              <a:xfrm>
                <a:off x="-1700509" y="1739482"/>
                <a:ext cx="123825" cy="133350"/>
              </a:xfrm>
              <a:custGeom>
                <a:avLst/>
                <a:gdLst>
                  <a:gd name="T0" fmla="*/ 9 w 26"/>
                  <a:gd name="T1" fmla="*/ 7 h 28"/>
                  <a:gd name="T2" fmla="*/ 0 w 26"/>
                  <a:gd name="T3" fmla="*/ 12 h 28"/>
                  <a:gd name="T4" fmla="*/ 6 w 26"/>
                  <a:gd name="T5" fmla="*/ 28 h 28"/>
                  <a:gd name="T6" fmla="*/ 26 w 26"/>
                  <a:gd name="T7" fmla="*/ 12 h 28"/>
                  <a:gd name="T8" fmla="*/ 20 w 26"/>
                  <a:gd name="T9" fmla="*/ 0 h 28"/>
                  <a:gd name="T10" fmla="*/ 9 w 26"/>
                  <a:gd name="T11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8">
                    <a:moveTo>
                      <a:pt x="9" y="7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4" y="28"/>
                      <a:pt x="6" y="28"/>
                    </a:cubicBezTo>
                    <a:cubicBezTo>
                      <a:pt x="7" y="28"/>
                      <a:pt x="26" y="12"/>
                      <a:pt x="26" y="12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602"/>
              <p:cNvSpPr>
                <a:spLocks/>
              </p:cNvSpPr>
              <p:nvPr/>
            </p:nvSpPr>
            <p:spPr bwMode="auto">
              <a:xfrm>
                <a:off x="-1700509" y="1739482"/>
                <a:ext cx="123825" cy="133350"/>
              </a:xfrm>
              <a:custGeom>
                <a:avLst/>
                <a:gdLst>
                  <a:gd name="T0" fmla="*/ 9 w 26"/>
                  <a:gd name="T1" fmla="*/ 7 h 28"/>
                  <a:gd name="T2" fmla="*/ 0 w 26"/>
                  <a:gd name="T3" fmla="*/ 12 h 28"/>
                  <a:gd name="T4" fmla="*/ 6 w 26"/>
                  <a:gd name="T5" fmla="*/ 28 h 28"/>
                  <a:gd name="T6" fmla="*/ 26 w 26"/>
                  <a:gd name="T7" fmla="*/ 12 h 28"/>
                  <a:gd name="T8" fmla="*/ 20 w 26"/>
                  <a:gd name="T9" fmla="*/ 0 h 28"/>
                  <a:gd name="T10" fmla="*/ 9 w 26"/>
                  <a:gd name="T11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8">
                    <a:moveTo>
                      <a:pt x="9" y="7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4" y="28"/>
                      <a:pt x="6" y="28"/>
                    </a:cubicBezTo>
                    <a:cubicBezTo>
                      <a:pt x="7" y="28"/>
                      <a:pt x="26" y="12"/>
                      <a:pt x="26" y="12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9" y="7"/>
                    </a:lnTo>
                    <a:close/>
                  </a:path>
                </a:pathLst>
              </a:custGeom>
              <a:noFill/>
              <a:ln w="0" cap="flat">
                <a:solidFill>
                  <a:srgbClr val="D1D3D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603"/>
              <p:cNvSpPr>
                <a:spLocks/>
              </p:cNvSpPr>
              <p:nvPr/>
            </p:nvSpPr>
            <p:spPr bwMode="auto">
              <a:xfrm>
                <a:off x="-1667172" y="1739482"/>
                <a:ext cx="47625" cy="61912"/>
              </a:xfrm>
              <a:custGeom>
                <a:avLst/>
                <a:gdLst>
                  <a:gd name="T0" fmla="*/ 4 w 10"/>
                  <a:gd name="T1" fmla="*/ 0 h 13"/>
                  <a:gd name="T2" fmla="*/ 9 w 10"/>
                  <a:gd name="T3" fmla="*/ 10 h 13"/>
                  <a:gd name="T4" fmla="*/ 5 w 10"/>
                  <a:gd name="T5" fmla="*/ 11 h 13"/>
                  <a:gd name="T6" fmla="*/ 2 w 10"/>
                  <a:gd name="T7" fmla="*/ 7 h 13"/>
                  <a:gd name="T8" fmla="*/ 0 w 10"/>
                  <a:gd name="T9" fmla="*/ 2 h 13"/>
                  <a:gd name="T10" fmla="*/ 4 w 10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3">
                    <a:moveTo>
                      <a:pt x="4" y="0"/>
                    </a:moveTo>
                    <a:cubicBezTo>
                      <a:pt x="4" y="0"/>
                      <a:pt x="10" y="7"/>
                      <a:pt x="9" y="10"/>
                    </a:cubicBezTo>
                    <a:cubicBezTo>
                      <a:pt x="8" y="12"/>
                      <a:pt x="6" y="13"/>
                      <a:pt x="5" y="11"/>
                    </a:cubicBezTo>
                    <a:cubicBezTo>
                      <a:pt x="5" y="9"/>
                      <a:pt x="2" y="6"/>
                      <a:pt x="2" y="7"/>
                    </a:cubicBezTo>
                    <a:cubicBezTo>
                      <a:pt x="0" y="8"/>
                      <a:pt x="0" y="2"/>
                      <a:pt x="0" y="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693"/>
              <p:cNvSpPr>
                <a:spLocks/>
              </p:cNvSpPr>
              <p:nvPr/>
            </p:nvSpPr>
            <p:spPr bwMode="auto">
              <a:xfrm>
                <a:off x="-1752896" y="2156994"/>
                <a:ext cx="14288" cy="28575"/>
              </a:xfrm>
              <a:custGeom>
                <a:avLst/>
                <a:gdLst>
                  <a:gd name="T0" fmla="*/ 3 w 3"/>
                  <a:gd name="T1" fmla="*/ 0 h 6"/>
                  <a:gd name="T2" fmla="*/ 3 w 3"/>
                  <a:gd name="T3" fmla="*/ 6 h 6"/>
                  <a:gd name="T4" fmla="*/ 3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cubicBezTo>
                      <a:pt x="3" y="0"/>
                      <a:pt x="0" y="3"/>
                      <a:pt x="3" y="6"/>
                    </a:cubicBezTo>
                    <a:cubicBezTo>
                      <a:pt x="3" y="6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694"/>
              <p:cNvSpPr>
                <a:spLocks/>
              </p:cNvSpPr>
              <p:nvPr/>
            </p:nvSpPr>
            <p:spPr bwMode="auto">
              <a:xfrm>
                <a:off x="-1827509" y="2171282"/>
                <a:ext cx="23813" cy="28575"/>
              </a:xfrm>
              <a:custGeom>
                <a:avLst/>
                <a:gdLst>
                  <a:gd name="T0" fmla="*/ 2 w 5"/>
                  <a:gd name="T1" fmla="*/ 0 h 6"/>
                  <a:gd name="T2" fmla="*/ 5 w 5"/>
                  <a:gd name="T3" fmla="*/ 6 h 6"/>
                  <a:gd name="T4" fmla="*/ 2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2" y="0"/>
                      <a:pt x="0" y="6"/>
                      <a:pt x="5" y="6"/>
                    </a:cubicBezTo>
                    <a:cubicBezTo>
                      <a:pt x="5" y="6"/>
                      <a:pt x="2" y="6"/>
                      <a:pt x="2" y="0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695"/>
              <p:cNvSpPr>
                <a:spLocks/>
              </p:cNvSpPr>
              <p:nvPr/>
            </p:nvSpPr>
            <p:spPr bwMode="auto">
              <a:xfrm>
                <a:off x="-2037059" y="1644232"/>
                <a:ext cx="33338" cy="66675"/>
              </a:xfrm>
              <a:custGeom>
                <a:avLst/>
                <a:gdLst>
                  <a:gd name="T0" fmla="*/ 0 w 21"/>
                  <a:gd name="T1" fmla="*/ 42 h 42"/>
                  <a:gd name="T2" fmla="*/ 12 w 21"/>
                  <a:gd name="T3" fmla="*/ 0 h 42"/>
                  <a:gd name="T4" fmla="*/ 21 w 21"/>
                  <a:gd name="T5" fmla="*/ 18 h 42"/>
                  <a:gd name="T6" fmla="*/ 12 w 21"/>
                  <a:gd name="T7" fmla="*/ 42 h 42"/>
                  <a:gd name="T8" fmla="*/ 0 w 21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42">
                    <a:moveTo>
                      <a:pt x="0" y="42"/>
                    </a:moveTo>
                    <a:lnTo>
                      <a:pt x="12" y="0"/>
                    </a:lnTo>
                    <a:lnTo>
                      <a:pt x="21" y="18"/>
                    </a:lnTo>
                    <a:lnTo>
                      <a:pt x="12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CB7D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Freeform 696"/>
              <p:cNvSpPr>
                <a:spLocks/>
              </p:cNvSpPr>
              <p:nvPr/>
            </p:nvSpPr>
            <p:spPr bwMode="auto">
              <a:xfrm>
                <a:off x="-2037059" y="1682332"/>
                <a:ext cx="23813" cy="38100"/>
              </a:xfrm>
              <a:custGeom>
                <a:avLst/>
                <a:gdLst>
                  <a:gd name="T0" fmla="*/ 3 w 5"/>
                  <a:gd name="T1" fmla="*/ 0 h 8"/>
                  <a:gd name="T2" fmla="*/ 3 w 5"/>
                  <a:gd name="T3" fmla="*/ 3 h 8"/>
                  <a:gd name="T4" fmla="*/ 3 w 5"/>
                  <a:gd name="T5" fmla="*/ 2 h 8"/>
                  <a:gd name="T6" fmla="*/ 5 w 5"/>
                  <a:gd name="T7" fmla="*/ 2 h 8"/>
                  <a:gd name="T8" fmla="*/ 4 w 5"/>
                  <a:gd name="T9" fmla="*/ 6 h 8"/>
                  <a:gd name="T10" fmla="*/ 0 w 5"/>
                  <a:gd name="T11" fmla="*/ 6 h 8"/>
                  <a:gd name="T12" fmla="*/ 3 w 5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8">
                    <a:moveTo>
                      <a:pt x="3" y="0"/>
                    </a:moveTo>
                    <a:cubicBezTo>
                      <a:pt x="3" y="0"/>
                      <a:pt x="2" y="6"/>
                      <a:pt x="3" y="3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4"/>
                      <a:pt x="3" y="8"/>
                      <a:pt x="5" y="2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895E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697"/>
              <p:cNvSpPr>
                <a:spLocks/>
              </p:cNvSpPr>
              <p:nvPr/>
            </p:nvSpPr>
            <p:spPr bwMode="auto">
              <a:xfrm>
                <a:off x="-1989434" y="2118894"/>
                <a:ext cx="152400" cy="95250"/>
              </a:xfrm>
              <a:custGeom>
                <a:avLst/>
                <a:gdLst>
                  <a:gd name="T0" fmla="*/ 0 w 32"/>
                  <a:gd name="T1" fmla="*/ 8 h 20"/>
                  <a:gd name="T2" fmla="*/ 1 w 32"/>
                  <a:gd name="T3" fmla="*/ 19 h 20"/>
                  <a:gd name="T4" fmla="*/ 29 w 32"/>
                  <a:gd name="T5" fmla="*/ 19 h 20"/>
                  <a:gd name="T6" fmla="*/ 25 w 32"/>
                  <a:gd name="T7" fmla="*/ 11 h 20"/>
                  <a:gd name="T8" fmla="*/ 18 w 32"/>
                  <a:gd name="T9" fmla="*/ 4 h 20"/>
                  <a:gd name="T10" fmla="*/ 1 w 32"/>
                  <a:gd name="T11" fmla="*/ 5 h 20"/>
                  <a:gd name="T12" fmla="*/ 0 w 32"/>
                  <a:gd name="T1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0">
                    <a:moveTo>
                      <a:pt x="0" y="8"/>
                    </a:moveTo>
                    <a:cubicBezTo>
                      <a:pt x="0" y="8"/>
                      <a:pt x="0" y="18"/>
                      <a:pt x="1" y="19"/>
                    </a:cubicBezTo>
                    <a:cubicBezTo>
                      <a:pt x="1" y="19"/>
                      <a:pt x="28" y="20"/>
                      <a:pt x="29" y="19"/>
                    </a:cubicBezTo>
                    <a:cubicBezTo>
                      <a:pt x="30" y="18"/>
                      <a:pt x="32" y="13"/>
                      <a:pt x="25" y="11"/>
                    </a:cubicBezTo>
                    <a:cubicBezTo>
                      <a:pt x="18" y="8"/>
                      <a:pt x="19" y="7"/>
                      <a:pt x="18" y="4"/>
                    </a:cubicBezTo>
                    <a:cubicBezTo>
                      <a:pt x="16" y="0"/>
                      <a:pt x="1" y="5"/>
                      <a:pt x="1" y="5"/>
                    </a:cubicBezTo>
                    <a:cubicBezTo>
                      <a:pt x="1" y="5"/>
                      <a:pt x="0" y="6"/>
                      <a:pt x="0" y="8"/>
                    </a:cubicBezTo>
                    <a:close/>
                  </a:path>
                </a:pathLst>
              </a:cu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698"/>
              <p:cNvSpPr>
                <a:spLocks/>
              </p:cNvSpPr>
              <p:nvPr/>
            </p:nvSpPr>
            <p:spPr bwMode="auto">
              <a:xfrm>
                <a:off x="-2037059" y="1763294"/>
                <a:ext cx="152400" cy="412750"/>
              </a:xfrm>
              <a:custGeom>
                <a:avLst/>
                <a:gdLst>
                  <a:gd name="T0" fmla="*/ 31 w 32"/>
                  <a:gd name="T1" fmla="*/ 23 h 87"/>
                  <a:gd name="T2" fmla="*/ 32 w 32"/>
                  <a:gd name="T3" fmla="*/ 1 h 87"/>
                  <a:gd name="T4" fmla="*/ 8 w 32"/>
                  <a:gd name="T5" fmla="*/ 0 h 87"/>
                  <a:gd name="T6" fmla="*/ 9 w 32"/>
                  <a:gd name="T7" fmla="*/ 19 h 87"/>
                  <a:gd name="T8" fmla="*/ 11 w 32"/>
                  <a:gd name="T9" fmla="*/ 50 h 87"/>
                  <a:gd name="T10" fmla="*/ 10 w 32"/>
                  <a:gd name="T11" fmla="*/ 82 h 87"/>
                  <a:gd name="T12" fmla="*/ 30 w 32"/>
                  <a:gd name="T13" fmla="*/ 82 h 87"/>
                  <a:gd name="T14" fmla="*/ 31 w 32"/>
                  <a:gd name="T15" fmla="*/ 52 h 87"/>
                  <a:gd name="T16" fmla="*/ 31 w 32"/>
                  <a:gd name="T17" fmla="*/ 2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87">
                    <a:moveTo>
                      <a:pt x="31" y="23"/>
                    </a:moveTo>
                    <a:cubicBezTo>
                      <a:pt x="32" y="11"/>
                      <a:pt x="32" y="9"/>
                      <a:pt x="32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0" y="13"/>
                      <a:pt x="9" y="19"/>
                    </a:cubicBezTo>
                    <a:cubicBezTo>
                      <a:pt x="9" y="24"/>
                      <a:pt x="11" y="50"/>
                      <a:pt x="11" y="50"/>
                    </a:cubicBezTo>
                    <a:cubicBezTo>
                      <a:pt x="11" y="50"/>
                      <a:pt x="8" y="80"/>
                      <a:pt x="10" y="82"/>
                    </a:cubicBezTo>
                    <a:cubicBezTo>
                      <a:pt x="12" y="85"/>
                      <a:pt x="27" y="87"/>
                      <a:pt x="30" y="82"/>
                    </a:cubicBezTo>
                    <a:cubicBezTo>
                      <a:pt x="31" y="82"/>
                      <a:pt x="31" y="52"/>
                      <a:pt x="31" y="52"/>
                    </a:cubicBezTo>
                    <a:lnTo>
                      <a:pt x="31" y="23"/>
                    </a:lnTo>
                    <a:close/>
                  </a:path>
                </a:pathLst>
              </a:custGeom>
              <a:solidFill>
                <a:srgbClr val="4B4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699"/>
              <p:cNvSpPr>
                <a:spLocks/>
              </p:cNvSpPr>
              <p:nvPr/>
            </p:nvSpPr>
            <p:spPr bwMode="auto">
              <a:xfrm>
                <a:off x="-2003721" y="1758532"/>
                <a:ext cx="123825" cy="9525"/>
              </a:xfrm>
              <a:custGeom>
                <a:avLst/>
                <a:gdLst>
                  <a:gd name="T0" fmla="*/ 25 w 26"/>
                  <a:gd name="T1" fmla="*/ 2 h 2"/>
                  <a:gd name="T2" fmla="*/ 1 w 26"/>
                  <a:gd name="T3" fmla="*/ 2 h 2"/>
                  <a:gd name="T4" fmla="*/ 1 w 26"/>
                  <a:gd name="T5" fmla="*/ 0 h 2"/>
                  <a:gd name="T6" fmla="*/ 25 w 26"/>
                  <a:gd name="T7" fmla="*/ 0 h 2"/>
                  <a:gd name="T8" fmla="*/ 25 w 2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">
                    <a:moveTo>
                      <a:pt x="25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1"/>
                      <a:pt x="25" y="2"/>
                      <a:pt x="25" y="2"/>
                    </a:cubicBezTo>
                    <a:close/>
                  </a:path>
                </a:pathLst>
              </a:cu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700"/>
              <p:cNvSpPr>
                <a:spLocks/>
              </p:cNvSpPr>
              <p:nvPr/>
            </p:nvSpPr>
            <p:spPr bwMode="auto">
              <a:xfrm>
                <a:off x="-1989434" y="2185569"/>
                <a:ext cx="142875" cy="28575"/>
              </a:xfrm>
              <a:custGeom>
                <a:avLst/>
                <a:gdLst>
                  <a:gd name="T0" fmla="*/ 30 w 30"/>
                  <a:gd name="T1" fmla="*/ 2 h 6"/>
                  <a:gd name="T2" fmla="*/ 22 w 30"/>
                  <a:gd name="T3" fmla="*/ 2 h 6"/>
                  <a:gd name="T4" fmla="*/ 0 w 30"/>
                  <a:gd name="T5" fmla="*/ 2 h 6"/>
                  <a:gd name="T6" fmla="*/ 1 w 30"/>
                  <a:gd name="T7" fmla="*/ 5 h 6"/>
                  <a:gd name="T8" fmla="*/ 27 w 30"/>
                  <a:gd name="T9" fmla="*/ 5 h 6"/>
                  <a:gd name="T10" fmla="*/ 29 w 30"/>
                  <a:gd name="T11" fmla="*/ 5 h 6"/>
                  <a:gd name="T12" fmla="*/ 30 w 30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6">
                    <a:moveTo>
                      <a:pt x="30" y="2"/>
                    </a:moveTo>
                    <a:cubicBezTo>
                      <a:pt x="30" y="2"/>
                      <a:pt x="27" y="4"/>
                      <a:pt x="22" y="2"/>
                    </a:cubicBezTo>
                    <a:cubicBezTo>
                      <a:pt x="17" y="0"/>
                      <a:pt x="16" y="6"/>
                      <a:pt x="0" y="2"/>
                    </a:cubicBezTo>
                    <a:cubicBezTo>
                      <a:pt x="0" y="2"/>
                      <a:pt x="0" y="5"/>
                      <a:pt x="1" y="5"/>
                    </a:cubicBezTo>
                    <a:cubicBezTo>
                      <a:pt x="2" y="5"/>
                      <a:pt x="22" y="5"/>
                      <a:pt x="27" y="5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29" y="5"/>
                      <a:pt x="30" y="3"/>
                      <a:pt x="30" y="2"/>
                    </a:cubicBezTo>
                    <a:close/>
                  </a:path>
                </a:pathLst>
              </a:custGeom>
              <a:solidFill>
                <a:srgbClr val="7A4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701"/>
              <p:cNvSpPr>
                <a:spLocks/>
              </p:cNvSpPr>
              <p:nvPr/>
            </p:nvSpPr>
            <p:spPr bwMode="auto">
              <a:xfrm>
                <a:off x="-1994196" y="2114132"/>
                <a:ext cx="104775" cy="57150"/>
              </a:xfrm>
              <a:custGeom>
                <a:avLst/>
                <a:gdLst>
                  <a:gd name="T0" fmla="*/ 21 w 22"/>
                  <a:gd name="T1" fmla="*/ 4 h 12"/>
                  <a:gd name="T2" fmla="*/ 16 w 22"/>
                  <a:gd name="T3" fmla="*/ 4 h 12"/>
                  <a:gd name="T4" fmla="*/ 2 w 22"/>
                  <a:gd name="T5" fmla="*/ 7 h 12"/>
                  <a:gd name="T6" fmla="*/ 3 w 22"/>
                  <a:gd name="T7" fmla="*/ 10 h 12"/>
                  <a:gd name="T8" fmla="*/ 20 w 22"/>
                  <a:gd name="T9" fmla="*/ 9 h 12"/>
                  <a:gd name="T10" fmla="*/ 21 w 22"/>
                  <a:gd name="T11" fmla="*/ 6 h 12"/>
                  <a:gd name="T12" fmla="*/ 21 w 22"/>
                  <a:gd name="T1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2">
                    <a:moveTo>
                      <a:pt x="21" y="4"/>
                    </a:moveTo>
                    <a:cubicBezTo>
                      <a:pt x="21" y="4"/>
                      <a:pt x="22" y="0"/>
                      <a:pt x="16" y="4"/>
                    </a:cubicBezTo>
                    <a:cubicBezTo>
                      <a:pt x="9" y="10"/>
                      <a:pt x="4" y="10"/>
                      <a:pt x="2" y="7"/>
                    </a:cubicBezTo>
                    <a:cubicBezTo>
                      <a:pt x="0" y="5"/>
                      <a:pt x="0" y="9"/>
                      <a:pt x="3" y="10"/>
                    </a:cubicBezTo>
                    <a:cubicBezTo>
                      <a:pt x="7" y="11"/>
                      <a:pt x="16" y="12"/>
                      <a:pt x="20" y="9"/>
                    </a:cubicBezTo>
                    <a:cubicBezTo>
                      <a:pt x="20" y="9"/>
                      <a:pt x="21" y="10"/>
                      <a:pt x="21" y="6"/>
                    </a:cubicBezTo>
                    <a:lnTo>
                      <a:pt x="21" y="4"/>
                    </a:lnTo>
                    <a:close/>
                  </a:path>
                </a:pathLst>
              </a:custGeom>
              <a:solidFill>
                <a:srgbClr val="4141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702"/>
              <p:cNvSpPr>
                <a:spLocks/>
              </p:cNvSpPr>
              <p:nvPr/>
            </p:nvSpPr>
            <p:spPr bwMode="auto">
              <a:xfrm>
                <a:off x="-1994196" y="1923632"/>
                <a:ext cx="66675" cy="166687"/>
              </a:xfrm>
              <a:custGeom>
                <a:avLst/>
                <a:gdLst>
                  <a:gd name="T0" fmla="*/ 1 w 14"/>
                  <a:gd name="T1" fmla="*/ 0 h 35"/>
                  <a:gd name="T2" fmla="*/ 5 w 14"/>
                  <a:gd name="T3" fmla="*/ 11 h 35"/>
                  <a:gd name="T4" fmla="*/ 14 w 14"/>
                  <a:gd name="T5" fmla="*/ 18 h 35"/>
                  <a:gd name="T6" fmla="*/ 6 w 14"/>
                  <a:gd name="T7" fmla="*/ 20 h 35"/>
                  <a:gd name="T8" fmla="*/ 3 w 14"/>
                  <a:gd name="T9" fmla="*/ 32 h 35"/>
                  <a:gd name="T10" fmla="*/ 0 w 14"/>
                  <a:gd name="T11" fmla="*/ 35 h 35"/>
                  <a:gd name="T12" fmla="*/ 2 w 14"/>
                  <a:gd name="T13" fmla="*/ 16 h 35"/>
                  <a:gd name="T14" fmla="*/ 1 w 14"/>
                  <a:gd name="T1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5">
                    <a:moveTo>
                      <a:pt x="1" y="0"/>
                    </a:moveTo>
                    <a:cubicBezTo>
                      <a:pt x="1" y="0"/>
                      <a:pt x="2" y="15"/>
                      <a:pt x="5" y="11"/>
                    </a:cubicBezTo>
                    <a:cubicBezTo>
                      <a:pt x="7" y="8"/>
                      <a:pt x="3" y="17"/>
                      <a:pt x="14" y="18"/>
                    </a:cubicBezTo>
                    <a:cubicBezTo>
                      <a:pt x="14" y="18"/>
                      <a:pt x="6" y="18"/>
                      <a:pt x="6" y="20"/>
                    </a:cubicBezTo>
                    <a:cubicBezTo>
                      <a:pt x="6" y="23"/>
                      <a:pt x="6" y="28"/>
                      <a:pt x="3" y="3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2" y="18"/>
                      <a:pt x="2" y="16"/>
                    </a:cubicBezTo>
                    <a:cubicBezTo>
                      <a:pt x="2" y="9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4141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703"/>
              <p:cNvSpPr>
                <a:spLocks/>
              </p:cNvSpPr>
              <p:nvPr/>
            </p:nvSpPr>
            <p:spPr bwMode="auto">
              <a:xfrm>
                <a:off x="-2003721" y="1768057"/>
                <a:ext cx="109538" cy="19050"/>
              </a:xfrm>
              <a:custGeom>
                <a:avLst/>
                <a:gdLst>
                  <a:gd name="T0" fmla="*/ 1 w 23"/>
                  <a:gd name="T1" fmla="*/ 0 h 4"/>
                  <a:gd name="T2" fmla="*/ 2 w 23"/>
                  <a:gd name="T3" fmla="*/ 3 h 4"/>
                  <a:gd name="T4" fmla="*/ 6 w 23"/>
                  <a:gd name="T5" fmla="*/ 3 h 4"/>
                  <a:gd name="T6" fmla="*/ 15 w 23"/>
                  <a:gd name="T7" fmla="*/ 1 h 4"/>
                  <a:gd name="T8" fmla="*/ 22 w 23"/>
                  <a:gd name="T9" fmla="*/ 0 h 4"/>
                  <a:gd name="T10" fmla="*/ 1 w 2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4">
                    <a:moveTo>
                      <a:pt x="1" y="0"/>
                    </a:moveTo>
                    <a:cubicBezTo>
                      <a:pt x="1" y="0"/>
                      <a:pt x="0" y="3"/>
                      <a:pt x="2" y="3"/>
                    </a:cubicBezTo>
                    <a:cubicBezTo>
                      <a:pt x="4" y="2"/>
                      <a:pt x="4" y="1"/>
                      <a:pt x="6" y="3"/>
                    </a:cubicBezTo>
                    <a:cubicBezTo>
                      <a:pt x="7" y="4"/>
                      <a:pt x="12" y="0"/>
                      <a:pt x="15" y="1"/>
                    </a:cubicBezTo>
                    <a:cubicBezTo>
                      <a:pt x="18" y="2"/>
                      <a:pt x="23" y="1"/>
                      <a:pt x="22" y="0"/>
                    </a:cubicBezTo>
                    <a:cubicBezTo>
                      <a:pt x="2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4141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Rectangle 704"/>
              <p:cNvSpPr>
                <a:spLocks noChangeArrowheads="1"/>
              </p:cNvSpPr>
              <p:nvPr/>
            </p:nvSpPr>
            <p:spPr bwMode="auto">
              <a:xfrm>
                <a:off x="-1970384" y="1450557"/>
                <a:ext cx="47625" cy="104775"/>
              </a:xfrm>
              <a:prstGeom prst="rect">
                <a:avLst/>
              </a:prstGeom>
              <a:solidFill>
                <a:srgbClr val="D8A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705"/>
              <p:cNvSpPr>
                <a:spLocks/>
              </p:cNvSpPr>
              <p:nvPr/>
            </p:nvSpPr>
            <p:spPr bwMode="auto">
              <a:xfrm>
                <a:off x="-2013246" y="1488657"/>
                <a:ext cx="138113" cy="274637"/>
              </a:xfrm>
              <a:custGeom>
                <a:avLst/>
                <a:gdLst>
                  <a:gd name="T0" fmla="*/ 23 w 29"/>
                  <a:gd name="T1" fmla="*/ 11 h 58"/>
                  <a:gd name="T2" fmla="*/ 19 w 29"/>
                  <a:gd name="T3" fmla="*/ 6 h 58"/>
                  <a:gd name="T4" fmla="*/ 9 w 29"/>
                  <a:gd name="T5" fmla="*/ 0 h 58"/>
                  <a:gd name="T6" fmla="*/ 4 w 29"/>
                  <a:gd name="T7" fmla="*/ 2 h 58"/>
                  <a:gd name="T8" fmla="*/ 4 w 29"/>
                  <a:gd name="T9" fmla="*/ 58 h 58"/>
                  <a:gd name="T10" fmla="*/ 15 w 29"/>
                  <a:gd name="T11" fmla="*/ 58 h 58"/>
                  <a:gd name="T12" fmla="*/ 16 w 29"/>
                  <a:gd name="T13" fmla="*/ 58 h 58"/>
                  <a:gd name="T14" fmla="*/ 27 w 29"/>
                  <a:gd name="T15" fmla="*/ 57 h 58"/>
                  <a:gd name="T16" fmla="*/ 23 w 29"/>
                  <a:gd name="T17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58">
                    <a:moveTo>
                      <a:pt x="23" y="11"/>
                    </a:moveTo>
                    <a:cubicBezTo>
                      <a:pt x="22" y="9"/>
                      <a:pt x="20" y="7"/>
                      <a:pt x="19" y="6"/>
                    </a:cubicBezTo>
                    <a:cubicBezTo>
                      <a:pt x="15" y="8"/>
                      <a:pt x="9" y="0"/>
                      <a:pt x="9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0" y="10"/>
                      <a:pt x="4" y="58"/>
                      <a:pt x="4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7" y="57"/>
                      <a:pt x="29" y="20"/>
                      <a:pt x="23" y="11"/>
                    </a:cubicBezTo>
                    <a:close/>
                  </a:path>
                </a:pathLst>
              </a:custGeom>
              <a:solidFill>
                <a:srgbClr val="FF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706"/>
              <p:cNvSpPr>
                <a:spLocks/>
              </p:cNvSpPr>
              <p:nvPr/>
            </p:nvSpPr>
            <p:spPr bwMode="auto">
              <a:xfrm>
                <a:off x="-2013246" y="1488657"/>
                <a:ext cx="138113" cy="274637"/>
              </a:xfrm>
              <a:custGeom>
                <a:avLst/>
                <a:gdLst>
                  <a:gd name="T0" fmla="*/ 23 w 29"/>
                  <a:gd name="T1" fmla="*/ 11 h 58"/>
                  <a:gd name="T2" fmla="*/ 19 w 29"/>
                  <a:gd name="T3" fmla="*/ 6 h 58"/>
                  <a:gd name="T4" fmla="*/ 9 w 29"/>
                  <a:gd name="T5" fmla="*/ 0 h 58"/>
                  <a:gd name="T6" fmla="*/ 4 w 29"/>
                  <a:gd name="T7" fmla="*/ 2 h 58"/>
                  <a:gd name="T8" fmla="*/ 4 w 29"/>
                  <a:gd name="T9" fmla="*/ 58 h 58"/>
                  <a:gd name="T10" fmla="*/ 15 w 29"/>
                  <a:gd name="T11" fmla="*/ 58 h 58"/>
                  <a:gd name="T12" fmla="*/ 16 w 29"/>
                  <a:gd name="T13" fmla="*/ 58 h 58"/>
                  <a:gd name="T14" fmla="*/ 27 w 29"/>
                  <a:gd name="T15" fmla="*/ 57 h 58"/>
                  <a:gd name="T16" fmla="*/ 23 w 29"/>
                  <a:gd name="T17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58">
                    <a:moveTo>
                      <a:pt x="23" y="11"/>
                    </a:moveTo>
                    <a:cubicBezTo>
                      <a:pt x="22" y="9"/>
                      <a:pt x="20" y="7"/>
                      <a:pt x="19" y="6"/>
                    </a:cubicBezTo>
                    <a:cubicBezTo>
                      <a:pt x="15" y="8"/>
                      <a:pt x="9" y="0"/>
                      <a:pt x="9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0" y="10"/>
                      <a:pt x="4" y="58"/>
                      <a:pt x="4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7" y="57"/>
                      <a:pt x="29" y="20"/>
                      <a:pt x="23" y="11"/>
                    </a:cubicBezTo>
                    <a:close/>
                  </a:path>
                </a:pathLst>
              </a:custGeom>
              <a:noFill/>
              <a:ln w="0" cap="flat">
                <a:solidFill>
                  <a:srgbClr val="FFD3D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707"/>
              <p:cNvSpPr>
                <a:spLocks/>
              </p:cNvSpPr>
              <p:nvPr/>
            </p:nvSpPr>
            <p:spPr bwMode="auto">
              <a:xfrm>
                <a:off x="-2022771" y="1312444"/>
                <a:ext cx="152400" cy="176212"/>
              </a:xfrm>
              <a:custGeom>
                <a:avLst/>
                <a:gdLst>
                  <a:gd name="T0" fmla="*/ 29 w 32"/>
                  <a:gd name="T1" fmla="*/ 14 h 37"/>
                  <a:gd name="T2" fmla="*/ 21 w 32"/>
                  <a:gd name="T3" fmla="*/ 36 h 37"/>
                  <a:gd name="T4" fmla="*/ 3 w 32"/>
                  <a:gd name="T5" fmla="*/ 21 h 37"/>
                  <a:gd name="T6" fmla="*/ 12 w 32"/>
                  <a:gd name="T7" fmla="*/ 2 h 37"/>
                  <a:gd name="T8" fmla="*/ 29 w 32"/>
                  <a:gd name="T9" fmla="*/ 1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7">
                    <a:moveTo>
                      <a:pt x="29" y="14"/>
                    </a:moveTo>
                    <a:cubicBezTo>
                      <a:pt x="32" y="25"/>
                      <a:pt x="28" y="34"/>
                      <a:pt x="21" y="36"/>
                    </a:cubicBezTo>
                    <a:cubicBezTo>
                      <a:pt x="16" y="37"/>
                      <a:pt x="6" y="32"/>
                      <a:pt x="3" y="21"/>
                    </a:cubicBezTo>
                    <a:cubicBezTo>
                      <a:pt x="0" y="11"/>
                      <a:pt x="4" y="4"/>
                      <a:pt x="12" y="2"/>
                    </a:cubicBezTo>
                    <a:cubicBezTo>
                      <a:pt x="19" y="0"/>
                      <a:pt x="26" y="4"/>
                      <a:pt x="29" y="14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Freeform 708"/>
              <p:cNvSpPr>
                <a:spLocks/>
              </p:cNvSpPr>
              <p:nvPr/>
            </p:nvSpPr>
            <p:spPr bwMode="auto">
              <a:xfrm>
                <a:off x="-1960859" y="1521994"/>
                <a:ext cx="66675" cy="231775"/>
              </a:xfrm>
              <a:custGeom>
                <a:avLst/>
                <a:gdLst>
                  <a:gd name="T0" fmla="*/ 4 w 14"/>
                  <a:gd name="T1" fmla="*/ 42 h 49"/>
                  <a:gd name="T2" fmla="*/ 9 w 14"/>
                  <a:gd name="T3" fmla="*/ 0 h 49"/>
                  <a:gd name="T4" fmla="*/ 11 w 14"/>
                  <a:gd name="T5" fmla="*/ 3 h 49"/>
                  <a:gd name="T6" fmla="*/ 5 w 14"/>
                  <a:gd name="T7" fmla="*/ 47 h 49"/>
                  <a:gd name="T8" fmla="*/ 4 w 14"/>
                  <a:gd name="T9" fmla="*/ 4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9">
                    <a:moveTo>
                      <a:pt x="4" y="42"/>
                    </a:moveTo>
                    <a:cubicBezTo>
                      <a:pt x="4" y="42"/>
                      <a:pt x="11" y="10"/>
                      <a:pt x="9" y="0"/>
                    </a:cubicBezTo>
                    <a:cubicBezTo>
                      <a:pt x="9" y="0"/>
                      <a:pt x="11" y="0"/>
                      <a:pt x="11" y="3"/>
                    </a:cubicBezTo>
                    <a:cubicBezTo>
                      <a:pt x="11" y="3"/>
                      <a:pt x="14" y="11"/>
                      <a:pt x="5" y="47"/>
                    </a:cubicBezTo>
                    <a:cubicBezTo>
                      <a:pt x="5" y="47"/>
                      <a:pt x="0" y="49"/>
                      <a:pt x="4" y="42"/>
                    </a:cubicBezTo>
                    <a:close/>
                  </a:path>
                </a:pathLst>
              </a:custGeom>
              <a:solidFill>
                <a:srgbClr val="CB7D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709"/>
              <p:cNvSpPr>
                <a:spLocks/>
              </p:cNvSpPr>
              <p:nvPr/>
            </p:nvSpPr>
            <p:spPr bwMode="auto">
              <a:xfrm>
                <a:off x="-2008484" y="1825207"/>
                <a:ext cx="28575" cy="33337"/>
              </a:xfrm>
              <a:custGeom>
                <a:avLst/>
                <a:gdLst>
                  <a:gd name="T0" fmla="*/ 0 w 6"/>
                  <a:gd name="T1" fmla="*/ 1 h 7"/>
                  <a:gd name="T2" fmla="*/ 0 w 6"/>
                  <a:gd name="T3" fmla="*/ 1 h 7"/>
                  <a:gd name="T4" fmla="*/ 6 w 6"/>
                  <a:gd name="T5" fmla="*/ 5 h 7"/>
                  <a:gd name="T6" fmla="*/ 3 w 6"/>
                  <a:gd name="T7" fmla="*/ 6 h 7"/>
                  <a:gd name="T8" fmla="*/ 0 w 6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1" y="3"/>
                      <a:pt x="6" y="3"/>
                      <a:pt x="6" y="5"/>
                    </a:cubicBezTo>
                    <a:cubicBezTo>
                      <a:pt x="6" y="6"/>
                      <a:pt x="4" y="7"/>
                      <a:pt x="3" y="6"/>
                    </a:cubicBezTo>
                    <a:cubicBezTo>
                      <a:pt x="2" y="5"/>
                      <a:pt x="1" y="5"/>
                      <a:pt x="0" y="1"/>
                    </a:cubicBezTo>
                    <a:close/>
                  </a:path>
                </a:pathLst>
              </a:custGeom>
              <a:solidFill>
                <a:srgbClr val="4141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Freeform 710"/>
              <p:cNvSpPr>
                <a:spLocks/>
              </p:cNvSpPr>
              <p:nvPr/>
            </p:nvSpPr>
            <p:spPr bwMode="auto">
              <a:xfrm>
                <a:off x="-1946571" y="1720432"/>
                <a:ext cx="14288" cy="33337"/>
              </a:xfrm>
              <a:custGeom>
                <a:avLst/>
                <a:gdLst>
                  <a:gd name="T0" fmla="*/ 0 w 3"/>
                  <a:gd name="T1" fmla="*/ 2 h 7"/>
                  <a:gd name="T2" fmla="*/ 2 w 3"/>
                  <a:gd name="T3" fmla="*/ 6 h 7"/>
                  <a:gd name="T4" fmla="*/ 1 w 3"/>
                  <a:gd name="T5" fmla="*/ 0 h 7"/>
                  <a:gd name="T6" fmla="*/ 0 w 3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2"/>
                    </a:moveTo>
                    <a:cubicBezTo>
                      <a:pt x="0" y="2"/>
                      <a:pt x="2" y="7"/>
                      <a:pt x="2" y="6"/>
                    </a:cubicBezTo>
                    <a:cubicBezTo>
                      <a:pt x="3" y="5"/>
                      <a:pt x="2" y="0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Freeform 711"/>
              <p:cNvSpPr>
                <a:spLocks/>
              </p:cNvSpPr>
              <p:nvPr/>
            </p:nvSpPr>
            <p:spPr bwMode="auto">
              <a:xfrm>
                <a:off x="-2032296" y="1307682"/>
                <a:ext cx="142875" cy="161925"/>
              </a:xfrm>
              <a:custGeom>
                <a:avLst/>
                <a:gdLst>
                  <a:gd name="T0" fmla="*/ 30 w 30"/>
                  <a:gd name="T1" fmla="*/ 9 h 34"/>
                  <a:gd name="T2" fmla="*/ 26 w 30"/>
                  <a:gd name="T3" fmla="*/ 14 h 34"/>
                  <a:gd name="T4" fmla="*/ 26 w 30"/>
                  <a:gd name="T5" fmla="*/ 13 h 34"/>
                  <a:gd name="T6" fmla="*/ 22 w 30"/>
                  <a:gd name="T7" fmla="*/ 18 h 34"/>
                  <a:gd name="T8" fmla="*/ 19 w 30"/>
                  <a:gd name="T9" fmla="*/ 20 h 34"/>
                  <a:gd name="T10" fmla="*/ 19 w 30"/>
                  <a:gd name="T11" fmla="*/ 24 h 34"/>
                  <a:gd name="T12" fmla="*/ 18 w 30"/>
                  <a:gd name="T13" fmla="*/ 25 h 34"/>
                  <a:gd name="T14" fmla="*/ 15 w 30"/>
                  <a:gd name="T15" fmla="*/ 20 h 34"/>
                  <a:gd name="T16" fmla="*/ 14 w 30"/>
                  <a:gd name="T17" fmla="*/ 27 h 34"/>
                  <a:gd name="T18" fmla="*/ 14 w 30"/>
                  <a:gd name="T19" fmla="*/ 30 h 34"/>
                  <a:gd name="T20" fmla="*/ 14 w 30"/>
                  <a:gd name="T21" fmla="*/ 34 h 34"/>
                  <a:gd name="T22" fmla="*/ 1 w 30"/>
                  <a:gd name="T23" fmla="*/ 23 h 34"/>
                  <a:gd name="T24" fmla="*/ 6 w 30"/>
                  <a:gd name="T25" fmla="*/ 7 h 34"/>
                  <a:gd name="T26" fmla="*/ 12 w 30"/>
                  <a:gd name="T27" fmla="*/ 2 h 34"/>
                  <a:gd name="T28" fmla="*/ 30 w 30"/>
                  <a:gd name="T2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" h="34">
                    <a:moveTo>
                      <a:pt x="30" y="9"/>
                    </a:moveTo>
                    <a:cubicBezTo>
                      <a:pt x="30" y="9"/>
                      <a:pt x="30" y="12"/>
                      <a:pt x="26" y="14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3" y="17"/>
                      <a:pt x="22" y="18"/>
                    </a:cubicBezTo>
                    <a:cubicBezTo>
                      <a:pt x="22" y="18"/>
                      <a:pt x="17" y="18"/>
                      <a:pt x="19" y="20"/>
                    </a:cubicBezTo>
                    <a:cubicBezTo>
                      <a:pt x="21" y="23"/>
                      <a:pt x="19" y="24"/>
                      <a:pt x="19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6" y="20"/>
                      <a:pt x="15" y="20"/>
                    </a:cubicBezTo>
                    <a:cubicBezTo>
                      <a:pt x="13" y="20"/>
                      <a:pt x="14" y="23"/>
                      <a:pt x="14" y="27"/>
                    </a:cubicBezTo>
                    <a:cubicBezTo>
                      <a:pt x="15" y="30"/>
                      <a:pt x="14" y="29"/>
                      <a:pt x="14" y="30"/>
                    </a:cubicBezTo>
                    <a:cubicBezTo>
                      <a:pt x="15" y="32"/>
                      <a:pt x="16" y="34"/>
                      <a:pt x="14" y="34"/>
                    </a:cubicBezTo>
                    <a:cubicBezTo>
                      <a:pt x="11" y="34"/>
                      <a:pt x="3" y="31"/>
                      <a:pt x="1" y="23"/>
                    </a:cubicBezTo>
                    <a:cubicBezTo>
                      <a:pt x="0" y="18"/>
                      <a:pt x="0" y="10"/>
                      <a:pt x="6" y="7"/>
                    </a:cubicBezTo>
                    <a:cubicBezTo>
                      <a:pt x="6" y="7"/>
                      <a:pt x="7" y="3"/>
                      <a:pt x="12" y="2"/>
                    </a:cubicBezTo>
                    <a:cubicBezTo>
                      <a:pt x="18" y="0"/>
                      <a:pt x="27" y="2"/>
                      <a:pt x="30" y="9"/>
                    </a:cubicBezTo>
                    <a:close/>
                  </a:path>
                </a:pathLst>
              </a:custGeom>
              <a:solidFill>
                <a:srgbClr val="99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Freeform 712"/>
              <p:cNvSpPr>
                <a:spLocks/>
              </p:cNvSpPr>
              <p:nvPr/>
            </p:nvSpPr>
            <p:spPr bwMode="auto">
              <a:xfrm>
                <a:off x="-1979909" y="1321969"/>
                <a:ext cx="71438" cy="42862"/>
              </a:xfrm>
              <a:custGeom>
                <a:avLst/>
                <a:gdLst>
                  <a:gd name="T0" fmla="*/ 5 w 15"/>
                  <a:gd name="T1" fmla="*/ 0 h 9"/>
                  <a:gd name="T2" fmla="*/ 4 w 15"/>
                  <a:gd name="T3" fmla="*/ 1 h 9"/>
                  <a:gd name="T4" fmla="*/ 3 w 15"/>
                  <a:gd name="T5" fmla="*/ 1 h 9"/>
                  <a:gd name="T6" fmla="*/ 3 w 15"/>
                  <a:gd name="T7" fmla="*/ 4 h 9"/>
                  <a:gd name="T8" fmla="*/ 5 w 15"/>
                  <a:gd name="T9" fmla="*/ 4 h 9"/>
                  <a:gd name="T10" fmla="*/ 0 w 15"/>
                  <a:gd name="T11" fmla="*/ 5 h 9"/>
                  <a:gd name="T12" fmla="*/ 3 w 15"/>
                  <a:gd name="T13" fmla="*/ 6 h 9"/>
                  <a:gd name="T14" fmla="*/ 6 w 15"/>
                  <a:gd name="T15" fmla="*/ 7 h 9"/>
                  <a:gd name="T16" fmla="*/ 7 w 15"/>
                  <a:gd name="T17" fmla="*/ 7 h 9"/>
                  <a:gd name="T18" fmla="*/ 11 w 15"/>
                  <a:gd name="T19" fmla="*/ 6 h 9"/>
                  <a:gd name="T20" fmla="*/ 7 w 15"/>
                  <a:gd name="T21" fmla="*/ 3 h 9"/>
                  <a:gd name="T22" fmla="*/ 13 w 15"/>
                  <a:gd name="T23" fmla="*/ 4 h 9"/>
                  <a:gd name="T24" fmla="*/ 11 w 15"/>
                  <a:gd name="T25" fmla="*/ 1 h 9"/>
                  <a:gd name="T26" fmla="*/ 15 w 15"/>
                  <a:gd name="T27" fmla="*/ 2 h 9"/>
                  <a:gd name="T28" fmla="*/ 5 w 15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9">
                    <a:moveTo>
                      <a:pt x="5" y="0"/>
                    </a:moveTo>
                    <a:cubicBezTo>
                      <a:pt x="5" y="0"/>
                      <a:pt x="2" y="1"/>
                      <a:pt x="4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2"/>
                      <a:pt x="2" y="3"/>
                      <a:pt x="3" y="4"/>
                    </a:cubicBezTo>
                    <a:cubicBezTo>
                      <a:pt x="5" y="4"/>
                      <a:pt x="7" y="4"/>
                      <a:pt x="5" y="4"/>
                    </a:cubicBezTo>
                    <a:cubicBezTo>
                      <a:pt x="3" y="4"/>
                      <a:pt x="1" y="4"/>
                      <a:pt x="0" y="5"/>
                    </a:cubicBezTo>
                    <a:cubicBezTo>
                      <a:pt x="0" y="5"/>
                      <a:pt x="3" y="6"/>
                      <a:pt x="3" y="6"/>
                    </a:cubicBezTo>
                    <a:cubicBezTo>
                      <a:pt x="3" y="6"/>
                      <a:pt x="5" y="7"/>
                      <a:pt x="6" y="7"/>
                    </a:cubicBezTo>
                    <a:cubicBezTo>
                      <a:pt x="8" y="9"/>
                      <a:pt x="9" y="8"/>
                      <a:pt x="7" y="7"/>
                    </a:cubicBezTo>
                    <a:cubicBezTo>
                      <a:pt x="5" y="6"/>
                      <a:pt x="10" y="6"/>
                      <a:pt x="11" y="6"/>
                    </a:cubicBezTo>
                    <a:cubicBezTo>
                      <a:pt x="12" y="6"/>
                      <a:pt x="8" y="3"/>
                      <a:pt x="7" y="3"/>
                    </a:cubicBezTo>
                    <a:cubicBezTo>
                      <a:pt x="7" y="3"/>
                      <a:pt x="11" y="3"/>
                      <a:pt x="13" y="4"/>
                    </a:cubicBezTo>
                    <a:cubicBezTo>
                      <a:pt x="14" y="5"/>
                      <a:pt x="13" y="1"/>
                      <a:pt x="11" y="1"/>
                    </a:cubicBezTo>
                    <a:cubicBezTo>
                      <a:pt x="10" y="1"/>
                      <a:pt x="14" y="1"/>
                      <a:pt x="15" y="2"/>
                    </a:cubicBezTo>
                    <a:cubicBezTo>
                      <a:pt x="15" y="3"/>
                      <a:pt x="15" y="0"/>
                      <a:pt x="5" y="0"/>
                    </a:cubicBezTo>
                    <a:close/>
                  </a:path>
                </a:pathLst>
              </a:custGeom>
              <a:solidFill>
                <a:srgbClr val="A873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Freeform 713"/>
              <p:cNvSpPr>
                <a:spLocks/>
              </p:cNvSpPr>
              <p:nvPr/>
            </p:nvSpPr>
            <p:spPr bwMode="auto">
              <a:xfrm>
                <a:off x="-2022771" y="1364832"/>
                <a:ext cx="66675" cy="100012"/>
              </a:xfrm>
              <a:custGeom>
                <a:avLst/>
                <a:gdLst>
                  <a:gd name="T0" fmla="*/ 10 w 14"/>
                  <a:gd name="T1" fmla="*/ 1 h 21"/>
                  <a:gd name="T2" fmla="*/ 8 w 14"/>
                  <a:gd name="T3" fmla="*/ 3 h 21"/>
                  <a:gd name="T4" fmla="*/ 8 w 14"/>
                  <a:gd name="T5" fmla="*/ 5 h 21"/>
                  <a:gd name="T6" fmla="*/ 9 w 14"/>
                  <a:gd name="T7" fmla="*/ 6 h 21"/>
                  <a:gd name="T8" fmla="*/ 6 w 14"/>
                  <a:gd name="T9" fmla="*/ 7 h 21"/>
                  <a:gd name="T10" fmla="*/ 6 w 14"/>
                  <a:gd name="T11" fmla="*/ 10 h 21"/>
                  <a:gd name="T12" fmla="*/ 3 w 14"/>
                  <a:gd name="T13" fmla="*/ 10 h 21"/>
                  <a:gd name="T14" fmla="*/ 3 w 14"/>
                  <a:gd name="T15" fmla="*/ 12 h 21"/>
                  <a:gd name="T16" fmla="*/ 7 w 14"/>
                  <a:gd name="T17" fmla="*/ 18 h 21"/>
                  <a:gd name="T18" fmla="*/ 5 w 14"/>
                  <a:gd name="T19" fmla="*/ 15 h 21"/>
                  <a:gd name="T20" fmla="*/ 8 w 14"/>
                  <a:gd name="T21" fmla="*/ 15 h 21"/>
                  <a:gd name="T22" fmla="*/ 6 w 14"/>
                  <a:gd name="T23" fmla="*/ 13 h 21"/>
                  <a:gd name="T24" fmla="*/ 6 w 14"/>
                  <a:gd name="T25" fmla="*/ 12 h 21"/>
                  <a:gd name="T26" fmla="*/ 7 w 14"/>
                  <a:gd name="T27" fmla="*/ 9 h 21"/>
                  <a:gd name="T28" fmla="*/ 9 w 14"/>
                  <a:gd name="T29" fmla="*/ 8 h 21"/>
                  <a:gd name="T30" fmla="*/ 11 w 14"/>
                  <a:gd name="T31" fmla="*/ 5 h 21"/>
                  <a:gd name="T32" fmla="*/ 10 w 14"/>
                  <a:gd name="T33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21">
                    <a:moveTo>
                      <a:pt x="10" y="1"/>
                    </a:moveTo>
                    <a:cubicBezTo>
                      <a:pt x="10" y="1"/>
                      <a:pt x="9" y="3"/>
                      <a:pt x="8" y="3"/>
                    </a:cubicBezTo>
                    <a:cubicBezTo>
                      <a:pt x="7" y="3"/>
                      <a:pt x="8" y="4"/>
                      <a:pt x="8" y="5"/>
                    </a:cubicBezTo>
                    <a:cubicBezTo>
                      <a:pt x="9" y="5"/>
                      <a:pt x="10" y="6"/>
                      <a:pt x="9" y="6"/>
                    </a:cubicBezTo>
                    <a:cubicBezTo>
                      <a:pt x="7" y="6"/>
                      <a:pt x="5" y="6"/>
                      <a:pt x="6" y="7"/>
                    </a:cubicBezTo>
                    <a:cubicBezTo>
                      <a:pt x="7" y="8"/>
                      <a:pt x="3" y="8"/>
                      <a:pt x="6" y="10"/>
                    </a:cubicBezTo>
                    <a:cubicBezTo>
                      <a:pt x="7" y="11"/>
                      <a:pt x="3" y="9"/>
                      <a:pt x="3" y="10"/>
                    </a:cubicBezTo>
                    <a:cubicBezTo>
                      <a:pt x="3" y="11"/>
                      <a:pt x="5" y="14"/>
                      <a:pt x="3" y="12"/>
                    </a:cubicBezTo>
                    <a:cubicBezTo>
                      <a:pt x="0" y="10"/>
                      <a:pt x="0" y="15"/>
                      <a:pt x="7" y="18"/>
                    </a:cubicBezTo>
                    <a:cubicBezTo>
                      <a:pt x="14" y="21"/>
                      <a:pt x="6" y="15"/>
                      <a:pt x="5" y="15"/>
                    </a:cubicBezTo>
                    <a:cubicBezTo>
                      <a:pt x="5" y="15"/>
                      <a:pt x="7" y="16"/>
                      <a:pt x="8" y="15"/>
                    </a:cubicBezTo>
                    <a:cubicBezTo>
                      <a:pt x="10" y="15"/>
                      <a:pt x="6" y="13"/>
                      <a:pt x="6" y="13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13"/>
                      <a:pt x="7" y="9"/>
                      <a:pt x="7" y="9"/>
                    </a:cubicBezTo>
                    <a:cubicBezTo>
                      <a:pt x="7" y="9"/>
                      <a:pt x="6" y="9"/>
                      <a:pt x="9" y="8"/>
                    </a:cubicBezTo>
                    <a:cubicBezTo>
                      <a:pt x="10" y="8"/>
                      <a:pt x="12" y="5"/>
                      <a:pt x="11" y="5"/>
                    </a:cubicBezTo>
                    <a:cubicBezTo>
                      <a:pt x="10" y="5"/>
                      <a:pt x="13" y="0"/>
                      <a:pt x="10" y="1"/>
                    </a:cubicBezTo>
                    <a:close/>
                  </a:path>
                </a:pathLst>
              </a:custGeom>
              <a:solidFill>
                <a:srgbClr val="A873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Freeform 714"/>
              <p:cNvSpPr>
                <a:spLocks/>
              </p:cNvSpPr>
              <p:nvPr/>
            </p:nvSpPr>
            <p:spPr bwMode="auto">
              <a:xfrm>
                <a:off x="-1979909" y="1398169"/>
                <a:ext cx="23813" cy="52387"/>
              </a:xfrm>
              <a:custGeom>
                <a:avLst/>
                <a:gdLst>
                  <a:gd name="T0" fmla="*/ 4 w 5"/>
                  <a:gd name="T1" fmla="*/ 2 h 11"/>
                  <a:gd name="T2" fmla="*/ 1 w 5"/>
                  <a:gd name="T3" fmla="*/ 2 h 11"/>
                  <a:gd name="T4" fmla="*/ 5 w 5"/>
                  <a:gd name="T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1">
                    <a:moveTo>
                      <a:pt x="4" y="2"/>
                    </a:moveTo>
                    <a:cubicBezTo>
                      <a:pt x="4" y="2"/>
                      <a:pt x="2" y="0"/>
                      <a:pt x="1" y="2"/>
                    </a:cubicBezTo>
                    <a:cubicBezTo>
                      <a:pt x="0" y="4"/>
                      <a:pt x="2" y="11"/>
                      <a:pt x="5" y="9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Freeform 715"/>
              <p:cNvSpPr>
                <a:spLocks/>
              </p:cNvSpPr>
              <p:nvPr/>
            </p:nvSpPr>
            <p:spPr bwMode="auto">
              <a:xfrm>
                <a:off x="-2102146" y="1720432"/>
                <a:ext cx="169863" cy="152400"/>
              </a:xfrm>
              <a:custGeom>
                <a:avLst/>
                <a:gdLst>
                  <a:gd name="T0" fmla="*/ 13 w 36"/>
                  <a:gd name="T1" fmla="*/ 0 h 32"/>
                  <a:gd name="T2" fmla="*/ 1 w 36"/>
                  <a:gd name="T3" fmla="*/ 20 h 32"/>
                  <a:gd name="T4" fmla="*/ 3 w 36"/>
                  <a:gd name="T5" fmla="*/ 26 h 32"/>
                  <a:gd name="T6" fmla="*/ 26 w 36"/>
                  <a:gd name="T7" fmla="*/ 29 h 32"/>
                  <a:gd name="T8" fmla="*/ 35 w 36"/>
                  <a:gd name="T9" fmla="*/ 6 h 32"/>
                  <a:gd name="T10" fmla="*/ 33 w 36"/>
                  <a:gd name="T11" fmla="*/ 2 h 32"/>
                  <a:gd name="T12" fmla="*/ 13 w 36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2">
                    <a:moveTo>
                      <a:pt x="13" y="0"/>
                    </a:moveTo>
                    <a:cubicBezTo>
                      <a:pt x="13" y="0"/>
                      <a:pt x="0" y="18"/>
                      <a:pt x="1" y="20"/>
                    </a:cubicBezTo>
                    <a:cubicBezTo>
                      <a:pt x="1" y="22"/>
                      <a:pt x="1" y="26"/>
                      <a:pt x="3" y="26"/>
                    </a:cubicBezTo>
                    <a:cubicBezTo>
                      <a:pt x="5" y="27"/>
                      <a:pt x="22" y="32"/>
                      <a:pt x="26" y="29"/>
                    </a:cubicBezTo>
                    <a:cubicBezTo>
                      <a:pt x="30" y="26"/>
                      <a:pt x="36" y="8"/>
                      <a:pt x="35" y="6"/>
                    </a:cubicBezTo>
                    <a:cubicBezTo>
                      <a:pt x="35" y="3"/>
                      <a:pt x="36" y="2"/>
                      <a:pt x="33" y="2"/>
                    </a:cubicBezTo>
                    <a:cubicBezTo>
                      <a:pt x="30" y="1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A97C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716"/>
              <p:cNvSpPr>
                <a:spLocks/>
              </p:cNvSpPr>
              <p:nvPr/>
            </p:nvSpPr>
            <p:spPr bwMode="auto">
              <a:xfrm>
                <a:off x="-2097384" y="1725194"/>
                <a:ext cx="155575" cy="114300"/>
              </a:xfrm>
              <a:custGeom>
                <a:avLst/>
                <a:gdLst>
                  <a:gd name="T0" fmla="*/ 32 w 33"/>
                  <a:gd name="T1" fmla="*/ 1 h 24"/>
                  <a:gd name="T2" fmla="*/ 33 w 33"/>
                  <a:gd name="T3" fmla="*/ 2 h 24"/>
                  <a:gd name="T4" fmla="*/ 29 w 33"/>
                  <a:gd name="T5" fmla="*/ 14 h 24"/>
                  <a:gd name="T6" fmla="*/ 26 w 33"/>
                  <a:gd name="T7" fmla="*/ 22 h 24"/>
                  <a:gd name="T8" fmla="*/ 10 w 33"/>
                  <a:gd name="T9" fmla="*/ 22 h 24"/>
                  <a:gd name="T10" fmla="*/ 0 w 33"/>
                  <a:gd name="T11" fmla="*/ 17 h 24"/>
                  <a:gd name="T12" fmla="*/ 12 w 33"/>
                  <a:gd name="T13" fmla="*/ 3 h 24"/>
                  <a:gd name="T14" fmla="*/ 32 w 33"/>
                  <a:gd name="T1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24">
                    <a:moveTo>
                      <a:pt x="32" y="1"/>
                    </a:moveTo>
                    <a:cubicBezTo>
                      <a:pt x="32" y="1"/>
                      <a:pt x="33" y="1"/>
                      <a:pt x="33" y="2"/>
                    </a:cubicBezTo>
                    <a:cubicBezTo>
                      <a:pt x="33" y="2"/>
                      <a:pt x="30" y="12"/>
                      <a:pt x="29" y="14"/>
                    </a:cubicBezTo>
                    <a:cubicBezTo>
                      <a:pt x="28" y="17"/>
                      <a:pt x="28" y="22"/>
                      <a:pt x="26" y="22"/>
                    </a:cubicBezTo>
                    <a:cubicBezTo>
                      <a:pt x="24" y="23"/>
                      <a:pt x="17" y="24"/>
                      <a:pt x="10" y="22"/>
                    </a:cubicBezTo>
                    <a:cubicBezTo>
                      <a:pt x="3" y="19"/>
                      <a:pt x="0" y="20"/>
                      <a:pt x="0" y="17"/>
                    </a:cubicBezTo>
                    <a:cubicBezTo>
                      <a:pt x="0" y="15"/>
                      <a:pt x="8" y="3"/>
                      <a:pt x="12" y="3"/>
                    </a:cubicBezTo>
                    <a:cubicBezTo>
                      <a:pt x="16" y="3"/>
                      <a:pt x="32" y="0"/>
                      <a:pt x="32" y="1"/>
                    </a:cubicBezTo>
                    <a:close/>
                  </a:path>
                </a:pathLst>
              </a:custGeom>
              <a:solidFill>
                <a:srgbClr val="895E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Freeform 717"/>
              <p:cNvSpPr>
                <a:spLocks/>
              </p:cNvSpPr>
              <p:nvPr/>
            </p:nvSpPr>
            <p:spPr bwMode="auto">
              <a:xfrm>
                <a:off x="-2130721" y="1710907"/>
                <a:ext cx="188913" cy="138112"/>
              </a:xfrm>
              <a:custGeom>
                <a:avLst/>
                <a:gdLst>
                  <a:gd name="T0" fmla="*/ 19 w 40"/>
                  <a:gd name="T1" fmla="*/ 0 h 29"/>
                  <a:gd name="T2" fmla="*/ 9 w 40"/>
                  <a:gd name="T3" fmla="*/ 22 h 29"/>
                  <a:gd name="T4" fmla="*/ 34 w 40"/>
                  <a:gd name="T5" fmla="*/ 22 h 29"/>
                  <a:gd name="T6" fmla="*/ 40 w 40"/>
                  <a:gd name="T7" fmla="*/ 2 h 29"/>
                  <a:gd name="T8" fmla="*/ 19 w 40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9">
                    <a:moveTo>
                      <a:pt x="19" y="0"/>
                    </a:moveTo>
                    <a:cubicBezTo>
                      <a:pt x="19" y="0"/>
                      <a:pt x="0" y="19"/>
                      <a:pt x="9" y="22"/>
                    </a:cubicBezTo>
                    <a:cubicBezTo>
                      <a:pt x="18" y="25"/>
                      <a:pt x="33" y="29"/>
                      <a:pt x="34" y="22"/>
                    </a:cubicBezTo>
                    <a:cubicBezTo>
                      <a:pt x="36" y="15"/>
                      <a:pt x="40" y="2"/>
                      <a:pt x="40" y="2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B7D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Freeform 718"/>
              <p:cNvSpPr>
                <a:spLocks/>
              </p:cNvSpPr>
              <p:nvPr/>
            </p:nvSpPr>
            <p:spPr bwMode="auto">
              <a:xfrm>
                <a:off x="-2097384" y="1829969"/>
                <a:ext cx="127000" cy="33337"/>
              </a:xfrm>
              <a:custGeom>
                <a:avLst/>
                <a:gdLst>
                  <a:gd name="T0" fmla="*/ 2 w 27"/>
                  <a:gd name="T1" fmla="*/ 3 h 7"/>
                  <a:gd name="T2" fmla="*/ 5 w 27"/>
                  <a:gd name="T3" fmla="*/ 1 h 7"/>
                  <a:gd name="T4" fmla="*/ 5 w 27"/>
                  <a:gd name="T5" fmla="*/ 1 h 7"/>
                  <a:gd name="T6" fmla="*/ 22 w 27"/>
                  <a:gd name="T7" fmla="*/ 3 h 7"/>
                  <a:gd name="T8" fmla="*/ 27 w 27"/>
                  <a:gd name="T9" fmla="*/ 1 h 7"/>
                  <a:gd name="T10" fmla="*/ 22 w 27"/>
                  <a:gd name="T11" fmla="*/ 4 h 7"/>
                  <a:gd name="T12" fmla="*/ 11 w 27"/>
                  <a:gd name="T13" fmla="*/ 4 h 7"/>
                  <a:gd name="T14" fmla="*/ 20 w 27"/>
                  <a:gd name="T15" fmla="*/ 7 h 7"/>
                  <a:gd name="T16" fmla="*/ 2 w 27"/>
                  <a:gd name="T1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7">
                    <a:moveTo>
                      <a:pt x="2" y="3"/>
                    </a:moveTo>
                    <a:cubicBezTo>
                      <a:pt x="2" y="3"/>
                      <a:pt x="8" y="2"/>
                      <a:pt x="5" y="1"/>
                    </a:cubicBezTo>
                    <a:cubicBezTo>
                      <a:pt x="2" y="0"/>
                      <a:pt x="0" y="0"/>
                      <a:pt x="5" y="1"/>
                    </a:cubicBezTo>
                    <a:cubicBezTo>
                      <a:pt x="10" y="2"/>
                      <a:pt x="17" y="5"/>
                      <a:pt x="22" y="3"/>
                    </a:cubicBezTo>
                    <a:cubicBezTo>
                      <a:pt x="26" y="2"/>
                      <a:pt x="27" y="0"/>
                      <a:pt x="27" y="1"/>
                    </a:cubicBezTo>
                    <a:cubicBezTo>
                      <a:pt x="26" y="3"/>
                      <a:pt x="25" y="3"/>
                      <a:pt x="22" y="4"/>
                    </a:cubicBezTo>
                    <a:cubicBezTo>
                      <a:pt x="20" y="5"/>
                      <a:pt x="9" y="3"/>
                      <a:pt x="11" y="4"/>
                    </a:cubicBezTo>
                    <a:cubicBezTo>
                      <a:pt x="13" y="5"/>
                      <a:pt x="14" y="6"/>
                      <a:pt x="20" y="7"/>
                    </a:cubicBezTo>
                    <a:cubicBezTo>
                      <a:pt x="17" y="7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895E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719"/>
              <p:cNvSpPr>
                <a:spLocks/>
              </p:cNvSpPr>
              <p:nvPr/>
            </p:nvSpPr>
            <p:spPr bwMode="auto">
              <a:xfrm>
                <a:off x="-1956096" y="1739482"/>
                <a:ext cx="19050" cy="71437"/>
              </a:xfrm>
              <a:custGeom>
                <a:avLst/>
                <a:gdLst>
                  <a:gd name="T0" fmla="*/ 4 w 4"/>
                  <a:gd name="T1" fmla="*/ 0 h 15"/>
                  <a:gd name="T2" fmla="*/ 1 w 4"/>
                  <a:gd name="T3" fmla="*/ 10 h 15"/>
                  <a:gd name="T4" fmla="*/ 0 w 4"/>
                  <a:gd name="T5" fmla="*/ 15 h 15"/>
                  <a:gd name="T6" fmla="*/ 2 w 4"/>
                  <a:gd name="T7" fmla="*/ 11 h 15"/>
                  <a:gd name="T8" fmla="*/ 3 w 4"/>
                  <a:gd name="T9" fmla="*/ 6 h 15"/>
                  <a:gd name="T10" fmla="*/ 4 w 4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5">
                    <a:moveTo>
                      <a:pt x="4" y="0"/>
                    </a:moveTo>
                    <a:cubicBezTo>
                      <a:pt x="4" y="0"/>
                      <a:pt x="1" y="9"/>
                      <a:pt x="1" y="10"/>
                    </a:cubicBezTo>
                    <a:cubicBezTo>
                      <a:pt x="0" y="11"/>
                      <a:pt x="1" y="14"/>
                      <a:pt x="0" y="15"/>
                    </a:cubicBezTo>
                    <a:cubicBezTo>
                      <a:pt x="0" y="15"/>
                      <a:pt x="2" y="13"/>
                      <a:pt x="2" y="11"/>
                    </a:cubicBezTo>
                    <a:cubicBezTo>
                      <a:pt x="1" y="9"/>
                      <a:pt x="2" y="8"/>
                      <a:pt x="3" y="6"/>
                    </a:cubicBezTo>
                    <a:cubicBezTo>
                      <a:pt x="3" y="4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895E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Freeform 720"/>
              <p:cNvSpPr>
                <a:spLocks/>
              </p:cNvSpPr>
              <p:nvPr/>
            </p:nvSpPr>
            <p:spPr bwMode="auto">
              <a:xfrm>
                <a:off x="-2022771" y="1545807"/>
                <a:ext cx="123825" cy="255587"/>
              </a:xfrm>
              <a:custGeom>
                <a:avLst/>
                <a:gdLst>
                  <a:gd name="T0" fmla="*/ 11 w 26"/>
                  <a:gd name="T1" fmla="*/ 15 h 54"/>
                  <a:gd name="T2" fmla="*/ 9 w 26"/>
                  <a:gd name="T3" fmla="*/ 21 h 54"/>
                  <a:gd name="T4" fmla="*/ 24 w 26"/>
                  <a:gd name="T5" fmla="*/ 49 h 54"/>
                  <a:gd name="T6" fmla="*/ 21 w 26"/>
                  <a:gd name="T7" fmla="*/ 54 h 54"/>
                  <a:gd name="T8" fmla="*/ 17 w 26"/>
                  <a:gd name="T9" fmla="*/ 53 h 54"/>
                  <a:gd name="T10" fmla="*/ 18 w 26"/>
                  <a:gd name="T11" fmla="*/ 47 h 54"/>
                  <a:gd name="T12" fmla="*/ 10 w 26"/>
                  <a:gd name="T13" fmla="*/ 37 h 54"/>
                  <a:gd name="T14" fmla="*/ 2 w 26"/>
                  <a:gd name="T15" fmla="*/ 28 h 54"/>
                  <a:gd name="T16" fmla="*/ 0 w 26"/>
                  <a:gd name="T17" fmla="*/ 10 h 54"/>
                  <a:gd name="T18" fmla="*/ 11 w 26"/>
                  <a:gd name="T19" fmla="*/ 1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54">
                    <a:moveTo>
                      <a:pt x="11" y="15"/>
                    </a:move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26" y="42"/>
                      <a:pt x="24" y="49"/>
                    </a:cubicBezTo>
                    <a:cubicBezTo>
                      <a:pt x="24" y="49"/>
                      <a:pt x="24" y="53"/>
                      <a:pt x="21" y="54"/>
                    </a:cubicBezTo>
                    <a:cubicBezTo>
                      <a:pt x="18" y="54"/>
                      <a:pt x="17" y="53"/>
                      <a:pt x="17" y="53"/>
                    </a:cubicBezTo>
                    <a:cubicBezTo>
                      <a:pt x="17" y="53"/>
                      <a:pt x="15" y="48"/>
                      <a:pt x="18" y="47"/>
                    </a:cubicBezTo>
                    <a:cubicBezTo>
                      <a:pt x="18" y="47"/>
                      <a:pt x="18" y="42"/>
                      <a:pt x="10" y="37"/>
                    </a:cubicBezTo>
                    <a:cubicBezTo>
                      <a:pt x="5" y="34"/>
                      <a:pt x="2" y="28"/>
                      <a:pt x="2" y="28"/>
                    </a:cubicBezTo>
                    <a:cubicBezTo>
                      <a:pt x="2" y="28"/>
                      <a:pt x="0" y="13"/>
                      <a:pt x="0" y="10"/>
                    </a:cubicBezTo>
                    <a:cubicBezTo>
                      <a:pt x="0" y="7"/>
                      <a:pt x="10" y="0"/>
                      <a:pt x="11" y="15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721"/>
              <p:cNvSpPr>
                <a:spLocks/>
              </p:cNvSpPr>
              <p:nvPr/>
            </p:nvSpPr>
            <p:spPr bwMode="auto">
              <a:xfrm>
                <a:off x="-2027534" y="1493419"/>
                <a:ext cx="71438" cy="150812"/>
              </a:xfrm>
              <a:custGeom>
                <a:avLst/>
                <a:gdLst>
                  <a:gd name="T0" fmla="*/ 10 w 15"/>
                  <a:gd name="T1" fmla="*/ 0 h 32"/>
                  <a:gd name="T2" fmla="*/ 1 w 15"/>
                  <a:gd name="T3" fmla="*/ 15 h 32"/>
                  <a:gd name="T4" fmla="*/ 2 w 15"/>
                  <a:gd name="T5" fmla="*/ 32 h 32"/>
                  <a:gd name="T6" fmla="*/ 13 w 15"/>
                  <a:gd name="T7" fmla="*/ 31 h 32"/>
                  <a:gd name="T8" fmla="*/ 13 w 15"/>
                  <a:gd name="T9" fmla="*/ 20 h 32"/>
                  <a:gd name="T10" fmla="*/ 10 w 15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2">
                    <a:moveTo>
                      <a:pt x="10" y="0"/>
                    </a:moveTo>
                    <a:cubicBezTo>
                      <a:pt x="8" y="0"/>
                      <a:pt x="0" y="0"/>
                      <a:pt x="1" y="15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5" y="2"/>
                      <a:pt x="10" y="0"/>
                    </a:cubicBezTo>
                    <a:close/>
                  </a:path>
                </a:pathLst>
              </a:custGeom>
              <a:solidFill>
                <a:srgbClr val="FF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722"/>
              <p:cNvSpPr>
                <a:spLocks/>
              </p:cNvSpPr>
              <p:nvPr/>
            </p:nvSpPr>
            <p:spPr bwMode="auto">
              <a:xfrm>
                <a:off x="-2027534" y="1493419"/>
                <a:ext cx="71438" cy="150812"/>
              </a:xfrm>
              <a:custGeom>
                <a:avLst/>
                <a:gdLst>
                  <a:gd name="T0" fmla="*/ 10 w 15"/>
                  <a:gd name="T1" fmla="*/ 0 h 32"/>
                  <a:gd name="T2" fmla="*/ 1 w 15"/>
                  <a:gd name="T3" fmla="*/ 15 h 32"/>
                  <a:gd name="T4" fmla="*/ 2 w 15"/>
                  <a:gd name="T5" fmla="*/ 32 h 32"/>
                  <a:gd name="T6" fmla="*/ 13 w 15"/>
                  <a:gd name="T7" fmla="*/ 31 h 32"/>
                  <a:gd name="T8" fmla="*/ 13 w 15"/>
                  <a:gd name="T9" fmla="*/ 20 h 32"/>
                  <a:gd name="T10" fmla="*/ 10 w 15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2">
                    <a:moveTo>
                      <a:pt x="10" y="0"/>
                    </a:moveTo>
                    <a:cubicBezTo>
                      <a:pt x="8" y="0"/>
                      <a:pt x="0" y="0"/>
                      <a:pt x="1" y="15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5" y="2"/>
                      <a:pt x="10" y="0"/>
                    </a:cubicBezTo>
                    <a:close/>
                  </a:path>
                </a:pathLst>
              </a:custGeom>
              <a:noFill/>
              <a:ln w="0" cap="flat">
                <a:solidFill>
                  <a:srgbClr val="FFD3D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723"/>
              <p:cNvSpPr>
                <a:spLocks/>
              </p:cNvSpPr>
              <p:nvPr/>
            </p:nvSpPr>
            <p:spPr bwMode="auto">
              <a:xfrm>
                <a:off x="-1979909" y="1593432"/>
                <a:ext cx="14288" cy="46037"/>
              </a:xfrm>
              <a:custGeom>
                <a:avLst/>
                <a:gdLst>
                  <a:gd name="T0" fmla="*/ 3 w 3"/>
                  <a:gd name="T1" fmla="*/ 0 h 10"/>
                  <a:gd name="T2" fmla="*/ 0 w 3"/>
                  <a:gd name="T3" fmla="*/ 10 h 10"/>
                  <a:gd name="T4" fmla="*/ 3 w 3"/>
                  <a:gd name="T5" fmla="*/ 10 h 10"/>
                  <a:gd name="T6" fmla="*/ 3 w 3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0">
                    <a:moveTo>
                      <a:pt x="3" y="0"/>
                    </a:moveTo>
                    <a:cubicBezTo>
                      <a:pt x="3" y="0"/>
                      <a:pt x="3" y="10"/>
                      <a:pt x="0" y="10"/>
                    </a:cubicBezTo>
                    <a:cubicBezTo>
                      <a:pt x="3" y="10"/>
                      <a:pt x="3" y="10"/>
                      <a:pt x="3" y="1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724"/>
              <p:cNvSpPr>
                <a:spLocks/>
              </p:cNvSpPr>
              <p:nvPr/>
            </p:nvSpPr>
            <p:spPr bwMode="auto">
              <a:xfrm>
                <a:off x="-1970384" y="1796632"/>
                <a:ext cx="61913" cy="61912"/>
              </a:xfrm>
              <a:custGeom>
                <a:avLst/>
                <a:gdLst>
                  <a:gd name="T0" fmla="*/ 6 w 13"/>
                  <a:gd name="T1" fmla="*/ 2 h 13"/>
                  <a:gd name="T2" fmla="*/ 10 w 13"/>
                  <a:gd name="T3" fmla="*/ 11 h 13"/>
                  <a:gd name="T4" fmla="*/ 6 w 13"/>
                  <a:gd name="T5" fmla="*/ 11 h 13"/>
                  <a:gd name="T6" fmla="*/ 6 w 13"/>
                  <a:gd name="T7" fmla="*/ 13 h 13"/>
                  <a:gd name="T8" fmla="*/ 2 w 13"/>
                  <a:gd name="T9" fmla="*/ 9 h 13"/>
                  <a:gd name="T10" fmla="*/ 6 w 13"/>
                  <a:gd name="T1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3">
                    <a:moveTo>
                      <a:pt x="6" y="2"/>
                    </a:moveTo>
                    <a:cubicBezTo>
                      <a:pt x="6" y="2"/>
                      <a:pt x="7" y="9"/>
                      <a:pt x="10" y="11"/>
                    </a:cubicBezTo>
                    <a:cubicBezTo>
                      <a:pt x="13" y="12"/>
                      <a:pt x="8" y="11"/>
                      <a:pt x="6" y="11"/>
                    </a:cubicBezTo>
                    <a:cubicBezTo>
                      <a:pt x="4" y="10"/>
                      <a:pt x="7" y="13"/>
                      <a:pt x="6" y="13"/>
                    </a:cubicBezTo>
                    <a:cubicBezTo>
                      <a:pt x="2" y="13"/>
                      <a:pt x="0" y="9"/>
                      <a:pt x="2" y="9"/>
                    </a:cubicBezTo>
                    <a:cubicBezTo>
                      <a:pt x="4" y="8"/>
                      <a:pt x="4" y="0"/>
                      <a:pt x="6" y="2"/>
                    </a:cubicBezTo>
                    <a:close/>
                  </a:path>
                </a:pathLst>
              </a:custGeom>
              <a:solidFill>
                <a:srgbClr val="4141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725"/>
              <p:cNvSpPr>
                <a:spLocks/>
              </p:cNvSpPr>
              <p:nvPr/>
            </p:nvSpPr>
            <p:spPr bwMode="auto">
              <a:xfrm>
                <a:off x="-2022771" y="1560094"/>
                <a:ext cx="19050" cy="84137"/>
              </a:xfrm>
              <a:custGeom>
                <a:avLst/>
                <a:gdLst>
                  <a:gd name="T0" fmla="*/ 4 w 4"/>
                  <a:gd name="T1" fmla="*/ 18 h 18"/>
                  <a:gd name="T2" fmla="*/ 0 w 4"/>
                  <a:gd name="T3" fmla="*/ 0 h 18"/>
                  <a:gd name="T4" fmla="*/ 1 w 4"/>
                  <a:gd name="T5" fmla="*/ 18 h 18"/>
                  <a:gd name="T6" fmla="*/ 4 w 4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8">
                    <a:moveTo>
                      <a:pt x="4" y="18"/>
                    </a:moveTo>
                    <a:cubicBezTo>
                      <a:pt x="4" y="18"/>
                      <a:pt x="0" y="8"/>
                      <a:pt x="0" y="0"/>
                    </a:cubicBezTo>
                    <a:cubicBezTo>
                      <a:pt x="1" y="18"/>
                      <a:pt x="1" y="18"/>
                      <a:pt x="1" y="18"/>
                    </a:cubicBez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F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1123"/>
              <p:cNvSpPr>
                <a:spLocks/>
              </p:cNvSpPr>
              <p:nvPr/>
            </p:nvSpPr>
            <p:spPr bwMode="auto">
              <a:xfrm>
                <a:off x="-1798934" y="1336258"/>
                <a:ext cx="169863" cy="180975"/>
              </a:xfrm>
              <a:custGeom>
                <a:avLst/>
                <a:gdLst>
                  <a:gd name="T0" fmla="*/ 26 w 36"/>
                  <a:gd name="T1" fmla="*/ 17 h 38"/>
                  <a:gd name="T2" fmla="*/ 20 w 36"/>
                  <a:gd name="T3" fmla="*/ 31 h 38"/>
                  <a:gd name="T4" fmla="*/ 19 w 36"/>
                  <a:gd name="T5" fmla="*/ 35 h 38"/>
                  <a:gd name="T6" fmla="*/ 12 w 36"/>
                  <a:gd name="T7" fmla="*/ 34 h 38"/>
                  <a:gd name="T8" fmla="*/ 6 w 36"/>
                  <a:gd name="T9" fmla="*/ 36 h 38"/>
                  <a:gd name="T10" fmla="*/ 3 w 36"/>
                  <a:gd name="T11" fmla="*/ 14 h 38"/>
                  <a:gd name="T12" fmla="*/ 24 w 36"/>
                  <a:gd name="T13" fmla="*/ 5 h 38"/>
                  <a:gd name="T14" fmla="*/ 26 w 36"/>
                  <a:gd name="T15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8">
                    <a:moveTo>
                      <a:pt x="26" y="17"/>
                    </a:moveTo>
                    <a:cubicBezTo>
                      <a:pt x="21" y="18"/>
                      <a:pt x="19" y="25"/>
                      <a:pt x="20" y="31"/>
                    </a:cubicBezTo>
                    <a:cubicBezTo>
                      <a:pt x="20" y="34"/>
                      <a:pt x="20" y="35"/>
                      <a:pt x="19" y="3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9" y="33"/>
                      <a:pt x="6" y="36"/>
                    </a:cubicBezTo>
                    <a:cubicBezTo>
                      <a:pt x="4" y="38"/>
                      <a:pt x="0" y="23"/>
                      <a:pt x="3" y="14"/>
                    </a:cubicBezTo>
                    <a:cubicBezTo>
                      <a:pt x="4" y="10"/>
                      <a:pt x="10" y="0"/>
                      <a:pt x="24" y="5"/>
                    </a:cubicBezTo>
                    <a:cubicBezTo>
                      <a:pt x="27" y="6"/>
                      <a:pt x="36" y="14"/>
                      <a:pt x="26" y="17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1124"/>
              <p:cNvSpPr>
                <a:spLocks/>
              </p:cNvSpPr>
              <p:nvPr/>
            </p:nvSpPr>
            <p:spPr bwMode="auto">
              <a:xfrm>
                <a:off x="-1776709" y="1355308"/>
                <a:ext cx="57150" cy="66675"/>
              </a:xfrm>
              <a:custGeom>
                <a:avLst/>
                <a:gdLst>
                  <a:gd name="T0" fmla="*/ 5 w 12"/>
                  <a:gd name="T1" fmla="*/ 10 h 14"/>
                  <a:gd name="T2" fmla="*/ 7 w 12"/>
                  <a:gd name="T3" fmla="*/ 7 h 14"/>
                  <a:gd name="T4" fmla="*/ 7 w 12"/>
                  <a:gd name="T5" fmla="*/ 7 h 14"/>
                  <a:gd name="T6" fmla="*/ 8 w 12"/>
                  <a:gd name="T7" fmla="*/ 6 h 14"/>
                  <a:gd name="T8" fmla="*/ 12 w 12"/>
                  <a:gd name="T9" fmla="*/ 3 h 14"/>
                  <a:gd name="T10" fmla="*/ 12 w 12"/>
                  <a:gd name="T11" fmla="*/ 3 h 14"/>
                  <a:gd name="T12" fmla="*/ 9 w 12"/>
                  <a:gd name="T13" fmla="*/ 3 h 14"/>
                  <a:gd name="T14" fmla="*/ 11 w 12"/>
                  <a:gd name="T15" fmla="*/ 2 h 14"/>
                  <a:gd name="T16" fmla="*/ 8 w 12"/>
                  <a:gd name="T17" fmla="*/ 3 h 14"/>
                  <a:gd name="T18" fmla="*/ 11 w 12"/>
                  <a:gd name="T19" fmla="*/ 0 h 14"/>
                  <a:gd name="T20" fmla="*/ 0 w 12"/>
                  <a:gd name="T21" fmla="*/ 12 h 14"/>
                  <a:gd name="T22" fmla="*/ 3 w 12"/>
                  <a:gd name="T23" fmla="*/ 7 h 14"/>
                  <a:gd name="T24" fmla="*/ 2 w 12"/>
                  <a:gd name="T25" fmla="*/ 12 h 14"/>
                  <a:gd name="T26" fmla="*/ 6 w 12"/>
                  <a:gd name="T27" fmla="*/ 7 h 14"/>
                  <a:gd name="T28" fmla="*/ 5 w 12"/>
                  <a:gd name="T2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4">
                    <a:moveTo>
                      <a:pt x="5" y="10"/>
                    </a:moveTo>
                    <a:cubicBezTo>
                      <a:pt x="5" y="9"/>
                      <a:pt x="6" y="8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5"/>
                      <a:pt x="11" y="4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9" y="3"/>
                      <a:pt x="9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10" y="1"/>
                      <a:pt x="11" y="0"/>
                    </a:cubicBezTo>
                    <a:cubicBezTo>
                      <a:pt x="11" y="0"/>
                      <a:pt x="0" y="2"/>
                      <a:pt x="0" y="12"/>
                    </a:cubicBezTo>
                    <a:cubicBezTo>
                      <a:pt x="0" y="12"/>
                      <a:pt x="1" y="9"/>
                      <a:pt x="3" y="7"/>
                    </a:cubicBezTo>
                    <a:cubicBezTo>
                      <a:pt x="5" y="6"/>
                      <a:pt x="2" y="10"/>
                      <a:pt x="2" y="12"/>
                    </a:cubicBezTo>
                    <a:cubicBezTo>
                      <a:pt x="2" y="14"/>
                      <a:pt x="6" y="7"/>
                      <a:pt x="6" y="7"/>
                    </a:cubicBezTo>
                    <a:cubicBezTo>
                      <a:pt x="6" y="7"/>
                      <a:pt x="5" y="8"/>
                      <a:pt x="5" y="10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1125"/>
              <p:cNvSpPr>
                <a:spLocks/>
              </p:cNvSpPr>
              <p:nvPr/>
            </p:nvSpPr>
            <p:spPr bwMode="auto">
              <a:xfrm>
                <a:off x="-1781472" y="1460083"/>
                <a:ext cx="33338" cy="42863"/>
              </a:xfrm>
              <a:custGeom>
                <a:avLst/>
                <a:gdLst>
                  <a:gd name="T0" fmla="*/ 0 w 7"/>
                  <a:gd name="T1" fmla="*/ 0 h 9"/>
                  <a:gd name="T2" fmla="*/ 1 w 7"/>
                  <a:gd name="T3" fmla="*/ 7 h 9"/>
                  <a:gd name="T4" fmla="*/ 2 w 7"/>
                  <a:gd name="T5" fmla="*/ 5 h 9"/>
                  <a:gd name="T6" fmla="*/ 3 w 7"/>
                  <a:gd name="T7" fmla="*/ 7 h 9"/>
                  <a:gd name="T8" fmla="*/ 4 w 7"/>
                  <a:gd name="T9" fmla="*/ 6 h 9"/>
                  <a:gd name="T10" fmla="*/ 5 w 7"/>
                  <a:gd name="T11" fmla="*/ 5 h 9"/>
                  <a:gd name="T12" fmla="*/ 6 w 7"/>
                  <a:gd name="T13" fmla="*/ 6 h 9"/>
                  <a:gd name="T14" fmla="*/ 6 w 7"/>
                  <a:gd name="T15" fmla="*/ 5 h 9"/>
                  <a:gd name="T16" fmla="*/ 7 w 7"/>
                  <a:gd name="T17" fmla="*/ 5 h 9"/>
                  <a:gd name="T18" fmla="*/ 5 w 7"/>
                  <a:gd name="T19" fmla="*/ 2 h 9"/>
                  <a:gd name="T20" fmla="*/ 2 w 7"/>
                  <a:gd name="T21" fmla="*/ 2 h 9"/>
                  <a:gd name="T22" fmla="*/ 1 w 7"/>
                  <a:gd name="T23" fmla="*/ 4 h 9"/>
                  <a:gd name="T24" fmla="*/ 1 w 7"/>
                  <a:gd name="T25" fmla="*/ 2 h 9"/>
                  <a:gd name="T26" fmla="*/ 0 w 7"/>
                  <a:gd name="T2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9">
                    <a:moveTo>
                      <a:pt x="0" y="0"/>
                    </a:moveTo>
                    <a:cubicBezTo>
                      <a:pt x="0" y="0"/>
                      <a:pt x="0" y="6"/>
                      <a:pt x="1" y="7"/>
                    </a:cubicBezTo>
                    <a:cubicBezTo>
                      <a:pt x="1" y="7"/>
                      <a:pt x="1" y="4"/>
                      <a:pt x="2" y="5"/>
                    </a:cubicBezTo>
                    <a:cubicBezTo>
                      <a:pt x="3" y="6"/>
                      <a:pt x="3" y="8"/>
                      <a:pt x="3" y="7"/>
                    </a:cubicBezTo>
                    <a:cubicBezTo>
                      <a:pt x="3" y="5"/>
                      <a:pt x="4" y="6"/>
                      <a:pt x="4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9"/>
                      <a:pt x="2" y="2"/>
                      <a:pt x="2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7"/>
                      <a:pt x="0" y="0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0" name="TextBox 29"/>
          <p:cNvSpPr txBox="1"/>
          <p:nvPr/>
        </p:nvSpPr>
        <p:spPr>
          <a:xfrm>
            <a:off x="3315167" y="1963439"/>
            <a:ext cx="1340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3A779C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培训</a:t>
            </a:r>
            <a:r>
              <a:rPr lang="zh-CN" altLang="en-US" sz="2400" dirty="0" smtClean="0"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计划</a:t>
            </a:r>
            <a:endParaRPr lang="zh-CN" altLang="en-US" dirty="0">
              <a:solidFill>
                <a:schemeClr val="bg1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934184" y="1666450"/>
            <a:ext cx="290129" cy="636432"/>
            <a:chOff x="5037363" y="1476062"/>
            <a:chExt cx="222421" cy="487906"/>
          </a:xfrm>
          <a:solidFill>
            <a:schemeClr val="bg1"/>
          </a:solidFill>
        </p:grpSpPr>
        <p:sp>
          <p:nvSpPr>
            <p:cNvPr id="1253" name="Oval 27"/>
            <p:cNvSpPr>
              <a:spLocks noChangeArrowheads="1"/>
            </p:cNvSpPr>
            <p:nvPr/>
          </p:nvSpPr>
          <p:spPr bwMode="auto">
            <a:xfrm>
              <a:off x="5096318" y="1476062"/>
              <a:ext cx="107190" cy="947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54" name="Freeform 28"/>
            <p:cNvSpPr>
              <a:spLocks/>
            </p:cNvSpPr>
            <p:nvPr/>
          </p:nvSpPr>
          <p:spPr bwMode="auto">
            <a:xfrm>
              <a:off x="5037363" y="1582643"/>
              <a:ext cx="222421" cy="381325"/>
            </a:xfrm>
            <a:custGeom>
              <a:avLst/>
              <a:gdLst>
                <a:gd name="T0" fmla="*/ 35 w 35"/>
                <a:gd name="T1" fmla="*/ 10 h 68"/>
                <a:gd name="T2" fmla="*/ 25 w 35"/>
                <a:gd name="T3" fmla="*/ 0 h 68"/>
                <a:gd name="T4" fmla="*/ 15 w 35"/>
                <a:gd name="T5" fmla="*/ 0 h 68"/>
                <a:gd name="T6" fmla="*/ 14 w 35"/>
                <a:gd name="T7" fmla="*/ 0 h 68"/>
                <a:gd name="T8" fmla="*/ 10 w 35"/>
                <a:gd name="T9" fmla="*/ 0 h 68"/>
                <a:gd name="T10" fmla="*/ 0 w 35"/>
                <a:gd name="T11" fmla="*/ 10 h 68"/>
                <a:gd name="T12" fmla="*/ 0 w 35"/>
                <a:gd name="T13" fmla="*/ 10 h 68"/>
                <a:gd name="T14" fmla="*/ 0 w 35"/>
                <a:gd name="T15" fmla="*/ 30 h 68"/>
                <a:gd name="T16" fmla="*/ 3 w 35"/>
                <a:gd name="T17" fmla="*/ 33 h 68"/>
                <a:gd name="T18" fmla="*/ 6 w 35"/>
                <a:gd name="T19" fmla="*/ 30 h 68"/>
                <a:gd name="T20" fmla="*/ 6 w 35"/>
                <a:gd name="T21" fmla="*/ 18 h 68"/>
                <a:gd name="T22" fmla="*/ 6 w 35"/>
                <a:gd name="T23" fmla="*/ 11 h 68"/>
                <a:gd name="T24" fmla="*/ 8 w 35"/>
                <a:gd name="T25" fmla="*/ 11 h 68"/>
                <a:gd name="T26" fmla="*/ 8 w 35"/>
                <a:gd name="T27" fmla="*/ 18 h 68"/>
                <a:gd name="T28" fmla="*/ 8 w 35"/>
                <a:gd name="T29" fmla="*/ 31 h 68"/>
                <a:gd name="T30" fmla="*/ 8 w 35"/>
                <a:gd name="T31" fmla="*/ 33 h 68"/>
                <a:gd name="T32" fmla="*/ 8 w 35"/>
                <a:gd name="T33" fmla="*/ 64 h 68"/>
                <a:gd name="T34" fmla="*/ 12 w 35"/>
                <a:gd name="T35" fmla="*/ 68 h 68"/>
                <a:gd name="T36" fmla="*/ 17 w 35"/>
                <a:gd name="T37" fmla="*/ 64 h 68"/>
                <a:gd name="T38" fmla="*/ 17 w 35"/>
                <a:gd name="T39" fmla="*/ 33 h 68"/>
                <a:gd name="T40" fmla="*/ 18 w 35"/>
                <a:gd name="T41" fmla="*/ 33 h 68"/>
                <a:gd name="T42" fmla="*/ 18 w 35"/>
                <a:gd name="T43" fmla="*/ 64 h 68"/>
                <a:gd name="T44" fmla="*/ 23 w 35"/>
                <a:gd name="T45" fmla="*/ 68 h 68"/>
                <a:gd name="T46" fmla="*/ 27 w 35"/>
                <a:gd name="T47" fmla="*/ 64 h 68"/>
                <a:gd name="T48" fmla="*/ 27 w 35"/>
                <a:gd name="T49" fmla="*/ 33 h 68"/>
                <a:gd name="T50" fmla="*/ 27 w 35"/>
                <a:gd name="T51" fmla="*/ 31 h 68"/>
                <a:gd name="T52" fmla="*/ 27 w 35"/>
                <a:gd name="T53" fmla="*/ 18 h 68"/>
                <a:gd name="T54" fmla="*/ 27 w 35"/>
                <a:gd name="T55" fmla="*/ 11 h 68"/>
                <a:gd name="T56" fmla="*/ 28 w 35"/>
                <a:gd name="T57" fmla="*/ 11 h 68"/>
                <a:gd name="T58" fmla="*/ 28 w 35"/>
                <a:gd name="T59" fmla="*/ 18 h 68"/>
                <a:gd name="T60" fmla="*/ 28 w 35"/>
                <a:gd name="T61" fmla="*/ 30 h 68"/>
                <a:gd name="T62" fmla="*/ 32 w 35"/>
                <a:gd name="T63" fmla="*/ 33 h 68"/>
                <a:gd name="T64" fmla="*/ 35 w 35"/>
                <a:gd name="T65" fmla="*/ 30 h 68"/>
                <a:gd name="T66" fmla="*/ 35 w 35"/>
                <a:gd name="T67" fmla="*/ 10 h 68"/>
                <a:gd name="T68" fmla="*/ 35 w 35"/>
                <a:gd name="T69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" h="68">
                  <a:moveTo>
                    <a:pt x="35" y="10"/>
                  </a:moveTo>
                  <a:cubicBezTo>
                    <a:pt x="35" y="4"/>
                    <a:pt x="30" y="0"/>
                    <a:pt x="2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1" y="33"/>
                    <a:pt x="3" y="33"/>
                  </a:cubicBezTo>
                  <a:cubicBezTo>
                    <a:pt x="5" y="33"/>
                    <a:pt x="6" y="31"/>
                    <a:pt x="6" y="3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6"/>
                    <a:pt x="10" y="68"/>
                    <a:pt x="12" y="68"/>
                  </a:cubicBezTo>
                  <a:cubicBezTo>
                    <a:pt x="15" y="68"/>
                    <a:pt x="17" y="66"/>
                    <a:pt x="17" y="6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6"/>
                    <a:pt x="20" y="68"/>
                    <a:pt x="23" y="68"/>
                  </a:cubicBezTo>
                  <a:cubicBezTo>
                    <a:pt x="25" y="68"/>
                    <a:pt x="27" y="66"/>
                    <a:pt x="27" y="6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30" y="33"/>
                    <a:pt x="32" y="33"/>
                  </a:cubicBezTo>
                  <a:cubicBezTo>
                    <a:pt x="33" y="33"/>
                    <a:pt x="35" y="31"/>
                    <a:pt x="35" y="3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55" name="组合 1254"/>
          <p:cNvGrpSpPr/>
          <p:nvPr/>
        </p:nvGrpSpPr>
        <p:grpSpPr>
          <a:xfrm>
            <a:off x="5560362" y="1794060"/>
            <a:ext cx="230157" cy="504875"/>
            <a:chOff x="5037363" y="1476062"/>
            <a:chExt cx="222421" cy="487906"/>
          </a:xfrm>
          <a:solidFill>
            <a:schemeClr val="bg1"/>
          </a:solidFill>
        </p:grpSpPr>
        <p:sp>
          <p:nvSpPr>
            <p:cNvPr id="1256" name="Oval 27"/>
            <p:cNvSpPr>
              <a:spLocks noChangeArrowheads="1"/>
            </p:cNvSpPr>
            <p:nvPr/>
          </p:nvSpPr>
          <p:spPr bwMode="auto">
            <a:xfrm>
              <a:off x="5096318" y="1476062"/>
              <a:ext cx="107190" cy="947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57" name="Freeform 28"/>
            <p:cNvSpPr>
              <a:spLocks/>
            </p:cNvSpPr>
            <p:nvPr/>
          </p:nvSpPr>
          <p:spPr bwMode="auto">
            <a:xfrm>
              <a:off x="5037363" y="1582643"/>
              <a:ext cx="222421" cy="381325"/>
            </a:xfrm>
            <a:custGeom>
              <a:avLst/>
              <a:gdLst>
                <a:gd name="T0" fmla="*/ 35 w 35"/>
                <a:gd name="T1" fmla="*/ 10 h 68"/>
                <a:gd name="T2" fmla="*/ 25 w 35"/>
                <a:gd name="T3" fmla="*/ 0 h 68"/>
                <a:gd name="T4" fmla="*/ 15 w 35"/>
                <a:gd name="T5" fmla="*/ 0 h 68"/>
                <a:gd name="T6" fmla="*/ 14 w 35"/>
                <a:gd name="T7" fmla="*/ 0 h 68"/>
                <a:gd name="T8" fmla="*/ 10 w 35"/>
                <a:gd name="T9" fmla="*/ 0 h 68"/>
                <a:gd name="T10" fmla="*/ 0 w 35"/>
                <a:gd name="T11" fmla="*/ 10 h 68"/>
                <a:gd name="T12" fmla="*/ 0 w 35"/>
                <a:gd name="T13" fmla="*/ 10 h 68"/>
                <a:gd name="T14" fmla="*/ 0 w 35"/>
                <a:gd name="T15" fmla="*/ 30 h 68"/>
                <a:gd name="T16" fmla="*/ 3 w 35"/>
                <a:gd name="T17" fmla="*/ 33 h 68"/>
                <a:gd name="T18" fmla="*/ 6 w 35"/>
                <a:gd name="T19" fmla="*/ 30 h 68"/>
                <a:gd name="T20" fmla="*/ 6 w 35"/>
                <a:gd name="T21" fmla="*/ 18 h 68"/>
                <a:gd name="T22" fmla="*/ 6 w 35"/>
                <a:gd name="T23" fmla="*/ 11 h 68"/>
                <a:gd name="T24" fmla="*/ 8 w 35"/>
                <a:gd name="T25" fmla="*/ 11 h 68"/>
                <a:gd name="T26" fmla="*/ 8 w 35"/>
                <a:gd name="T27" fmla="*/ 18 h 68"/>
                <a:gd name="T28" fmla="*/ 8 w 35"/>
                <a:gd name="T29" fmla="*/ 31 h 68"/>
                <a:gd name="T30" fmla="*/ 8 w 35"/>
                <a:gd name="T31" fmla="*/ 33 h 68"/>
                <a:gd name="T32" fmla="*/ 8 w 35"/>
                <a:gd name="T33" fmla="*/ 64 h 68"/>
                <a:gd name="T34" fmla="*/ 12 w 35"/>
                <a:gd name="T35" fmla="*/ 68 h 68"/>
                <a:gd name="T36" fmla="*/ 17 w 35"/>
                <a:gd name="T37" fmla="*/ 64 h 68"/>
                <a:gd name="T38" fmla="*/ 17 w 35"/>
                <a:gd name="T39" fmla="*/ 33 h 68"/>
                <a:gd name="T40" fmla="*/ 18 w 35"/>
                <a:gd name="T41" fmla="*/ 33 h 68"/>
                <a:gd name="T42" fmla="*/ 18 w 35"/>
                <a:gd name="T43" fmla="*/ 64 h 68"/>
                <a:gd name="T44" fmla="*/ 23 w 35"/>
                <a:gd name="T45" fmla="*/ 68 h 68"/>
                <a:gd name="T46" fmla="*/ 27 w 35"/>
                <a:gd name="T47" fmla="*/ 64 h 68"/>
                <a:gd name="T48" fmla="*/ 27 w 35"/>
                <a:gd name="T49" fmla="*/ 33 h 68"/>
                <a:gd name="T50" fmla="*/ 27 w 35"/>
                <a:gd name="T51" fmla="*/ 31 h 68"/>
                <a:gd name="T52" fmla="*/ 27 w 35"/>
                <a:gd name="T53" fmla="*/ 18 h 68"/>
                <a:gd name="T54" fmla="*/ 27 w 35"/>
                <a:gd name="T55" fmla="*/ 11 h 68"/>
                <a:gd name="T56" fmla="*/ 28 w 35"/>
                <a:gd name="T57" fmla="*/ 11 h 68"/>
                <a:gd name="T58" fmla="*/ 28 w 35"/>
                <a:gd name="T59" fmla="*/ 18 h 68"/>
                <a:gd name="T60" fmla="*/ 28 w 35"/>
                <a:gd name="T61" fmla="*/ 30 h 68"/>
                <a:gd name="T62" fmla="*/ 32 w 35"/>
                <a:gd name="T63" fmla="*/ 33 h 68"/>
                <a:gd name="T64" fmla="*/ 35 w 35"/>
                <a:gd name="T65" fmla="*/ 30 h 68"/>
                <a:gd name="T66" fmla="*/ 35 w 35"/>
                <a:gd name="T67" fmla="*/ 10 h 68"/>
                <a:gd name="T68" fmla="*/ 35 w 35"/>
                <a:gd name="T69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" h="68">
                  <a:moveTo>
                    <a:pt x="35" y="10"/>
                  </a:moveTo>
                  <a:cubicBezTo>
                    <a:pt x="35" y="4"/>
                    <a:pt x="30" y="0"/>
                    <a:pt x="2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1" y="33"/>
                    <a:pt x="3" y="33"/>
                  </a:cubicBezTo>
                  <a:cubicBezTo>
                    <a:pt x="5" y="33"/>
                    <a:pt x="6" y="31"/>
                    <a:pt x="6" y="3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6"/>
                    <a:pt x="10" y="68"/>
                    <a:pt x="12" y="68"/>
                  </a:cubicBezTo>
                  <a:cubicBezTo>
                    <a:pt x="15" y="68"/>
                    <a:pt x="17" y="66"/>
                    <a:pt x="17" y="6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6"/>
                    <a:pt x="20" y="68"/>
                    <a:pt x="23" y="68"/>
                  </a:cubicBezTo>
                  <a:cubicBezTo>
                    <a:pt x="25" y="68"/>
                    <a:pt x="27" y="66"/>
                    <a:pt x="27" y="6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30" y="33"/>
                    <a:pt x="32" y="33"/>
                  </a:cubicBezTo>
                  <a:cubicBezTo>
                    <a:pt x="33" y="33"/>
                    <a:pt x="35" y="31"/>
                    <a:pt x="35" y="3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58" name="组合 1257"/>
          <p:cNvGrpSpPr/>
          <p:nvPr/>
        </p:nvGrpSpPr>
        <p:grpSpPr>
          <a:xfrm>
            <a:off x="6372200" y="1509146"/>
            <a:ext cx="360040" cy="789789"/>
            <a:chOff x="5037363" y="1476062"/>
            <a:chExt cx="222421" cy="487906"/>
          </a:xfrm>
          <a:solidFill>
            <a:schemeClr val="bg1"/>
          </a:solidFill>
        </p:grpSpPr>
        <p:sp>
          <p:nvSpPr>
            <p:cNvPr id="1259" name="Oval 27"/>
            <p:cNvSpPr>
              <a:spLocks noChangeArrowheads="1"/>
            </p:cNvSpPr>
            <p:nvPr/>
          </p:nvSpPr>
          <p:spPr bwMode="auto">
            <a:xfrm>
              <a:off x="5096318" y="1476062"/>
              <a:ext cx="107190" cy="947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60" name="Freeform 28"/>
            <p:cNvSpPr>
              <a:spLocks/>
            </p:cNvSpPr>
            <p:nvPr/>
          </p:nvSpPr>
          <p:spPr bwMode="auto">
            <a:xfrm>
              <a:off x="5037363" y="1582643"/>
              <a:ext cx="222421" cy="381325"/>
            </a:xfrm>
            <a:custGeom>
              <a:avLst/>
              <a:gdLst>
                <a:gd name="T0" fmla="*/ 35 w 35"/>
                <a:gd name="T1" fmla="*/ 10 h 68"/>
                <a:gd name="T2" fmla="*/ 25 w 35"/>
                <a:gd name="T3" fmla="*/ 0 h 68"/>
                <a:gd name="T4" fmla="*/ 15 w 35"/>
                <a:gd name="T5" fmla="*/ 0 h 68"/>
                <a:gd name="T6" fmla="*/ 14 w 35"/>
                <a:gd name="T7" fmla="*/ 0 h 68"/>
                <a:gd name="T8" fmla="*/ 10 w 35"/>
                <a:gd name="T9" fmla="*/ 0 h 68"/>
                <a:gd name="T10" fmla="*/ 0 w 35"/>
                <a:gd name="T11" fmla="*/ 10 h 68"/>
                <a:gd name="T12" fmla="*/ 0 w 35"/>
                <a:gd name="T13" fmla="*/ 10 h 68"/>
                <a:gd name="T14" fmla="*/ 0 w 35"/>
                <a:gd name="T15" fmla="*/ 30 h 68"/>
                <a:gd name="T16" fmla="*/ 3 w 35"/>
                <a:gd name="T17" fmla="*/ 33 h 68"/>
                <a:gd name="T18" fmla="*/ 6 w 35"/>
                <a:gd name="T19" fmla="*/ 30 h 68"/>
                <a:gd name="T20" fmla="*/ 6 w 35"/>
                <a:gd name="T21" fmla="*/ 18 h 68"/>
                <a:gd name="T22" fmla="*/ 6 w 35"/>
                <a:gd name="T23" fmla="*/ 11 h 68"/>
                <a:gd name="T24" fmla="*/ 8 w 35"/>
                <a:gd name="T25" fmla="*/ 11 h 68"/>
                <a:gd name="T26" fmla="*/ 8 w 35"/>
                <a:gd name="T27" fmla="*/ 18 h 68"/>
                <a:gd name="T28" fmla="*/ 8 w 35"/>
                <a:gd name="T29" fmla="*/ 31 h 68"/>
                <a:gd name="T30" fmla="*/ 8 w 35"/>
                <a:gd name="T31" fmla="*/ 33 h 68"/>
                <a:gd name="T32" fmla="*/ 8 w 35"/>
                <a:gd name="T33" fmla="*/ 64 h 68"/>
                <a:gd name="T34" fmla="*/ 12 w 35"/>
                <a:gd name="T35" fmla="*/ 68 h 68"/>
                <a:gd name="T36" fmla="*/ 17 w 35"/>
                <a:gd name="T37" fmla="*/ 64 h 68"/>
                <a:gd name="T38" fmla="*/ 17 w 35"/>
                <a:gd name="T39" fmla="*/ 33 h 68"/>
                <a:gd name="T40" fmla="*/ 18 w 35"/>
                <a:gd name="T41" fmla="*/ 33 h 68"/>
                <a:gd name="T42" fmla="*/ 18 w 35"/>
                <a:gd name="T43" fmla="*/ 64 h 68"/>
                <a:gd name="T44" fmla="*/ 23 w 35"/>
                <a:gd name="T45" fmla="*/ 68 h 68"/>
                <a:gd name="T46" fmla="*/ 27 w 35"/>
                <a:gd name="T47" fmla="*/ 64 h 68"/>
                <a:gd name="T48" fmla="*/ 27 w 35"/>
                <a:gd name="T49" fmla="*/ 33 h 68"/>
                <a:gd name="T50" fmla="*/ 27 w 35"/>
                <a:gd name="T51" fmla="*/ 31 h 68"/>
                <a:gd name="T52" fmla="*/ 27 w 35"/>
                <a:gd name="T53" fmla="*/ 18 h 68"/>
                <a:gd name="T54" fmla="*/ 27 w 35"/>
                <a:gd name="T55" fmla="*/ 11 h 68"/>
                <a:gd name="T56" fmla="*/ 28 w 35"/>
                <a:gd name="T57" fmla="*/ 11 h 68"/>
                <a:gd name="T58" fmla="*/ 28 w 35"/>
                <a:gd name="T59" fmla="*/ 18 h 68"/>
                <a:gd name="T60" fmla="*/ 28 w 35"/>
                <a:gd name="T61" fmla="*/ 30 h 68"/>
                <a:gd name="T62" fmla="*/ 32 w 35"/>
                <a:gd name="T63" fmla="*/ 33 h 68"/>
                <a:gd name="T64" fmla="*/ 35 w 35"/>
                <a:gd name="T65" fmla="*/ 30 h 68"/>
                <a:gd name="T66" fmla="*/ 35 w 35"/>
                <a:gd name="T67" fmla="*/ 10 h 68"/>
                <a:gd name="T68" fmla="*/ 35 w 35"/>
                <a:gd name="T69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" h="68">
                  <a:moveTo>
                    <a:pt x="35" y="10"/>
                  </a:moveTo>
                  <a:cubicBezTo>
                    <a:pt x="35" y="4"/>
                    <a:pt x="30" y="0"/>
                    <a:pt x="2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1" y="33"/>
                    <a:pt x="3" y="33"/>
                  </a:cubicBezTo>
                  <a:cubicBezTo>
                    <a:pt x="5" y="33"/>
                    <a:pt x="6" y="31"/>
                    <a:pt x="6" y="3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6"/>
                    <a:pt x="10" y="68"/>
                    <a:pt x="12" y="68"/>
                  </a:cubicBezTo>
                  <a:cubicBezTo>
                    <a:pt x="15" y="68"/>
                    <a:pt x="17" y="66"/>
                    <a:pt x="17" y="6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6"/>
                    <a:pt x="20" y="68"/>
                    <a:pt x="23" y="68"/>
                  </a:cubicBezTo>
                  <a:cubicBezTo>
                    <a:pt x="25" y="68"/>
                    <a:pt x="27" y="66"/>
                    <a:pt x="27" y="6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30" y="33"/>
                    <a:pt x="32" y="33"/>
                  </a:cubicBezTo>
                  <a:cubicBezTo>
                    <a:pt x="33" y="33"/>
                    <a:pt x="35" y="31"/>
                    <a:pt x="35" y="3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5349955" y="2291988"/>
            <a:ext cx="1454367" cy="271054"/>
          </a:xfrm>
          <a:prstGeom prst="rect">
            <a:avLst/>
          </a:prstGeom>
          <a:solidFill>
            <a:srgbClr val="49B6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261" name="组合 1260"/>
          <p:cNvGrpSpPr/>
          <p:nvPr/>
        </p:nvGrpSpPr>
        <p:grpSpPr>
          <a:xfrm>
            <a:off x="7509770" y="1666450"/>
            <a:ext cx="290129" cy="636432"/>
            <a:chOff x="5037363" y="1476062"/>
            <a:chExt cx="222421" cy="487906"/>
          </a:xfrm>
          <a:solidFill>
            <a:schemeClr val="bg1"/>
          </a:solidFill>
        </p:grpSpPr>
        <p:sp>
          <p:nvSpPr>
            <p:cNvPr id="1262" name="Oval 27"/>
            <p:cNvSpPr>
              <a:spLocks noChangeArrowheads="1"/>
            </p:cNvSpPr>
            <p:nvPr/>
          </p:nvSpPr>
          <p:spPr bwMode="auto">
            <a:xfrm>
              <a:off x="5096318" y="1476062"/>
              <a:ext cx="107190" cy="947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63" name="Freeform 28"/>
            <p:cNvSpPr>
              <a:spLocks/>
            </p:cNvSpPr>
            <p:nvPr/>
          </p:nvSpPr>
          <p:spPr bwMode="auto">
            <a:xfrm>
              <a:off x="5037363" y="1582643"/>
              <a:ext cx="222421" cy="381325"/>
            </a:xfrm>
            <a:custGeom>
              <a:avLst/>
              <a:gdLst>
                <a:gd name="T0" fmla="*/ 35 w 35"/>
                <a:gd name="T1" fmla="*/ 10 h 68"/>
                <a:gd name="T2" fmla="*/ 25 w 35"/>
                <a:gd name="T3" fmla="*/ 0 h 68"/>
                <a:gd name="T4" fmla="*/ 15 w 35"/>
                <a:gd name="T5" fmla="*/ 0 h 68"/>
                <a:gd name="T6" fmla="*/ 14 w 35"/>
                <a:gd name="T7" fmla="*/ 0 h 68"/>
                <a:gd name="T8" fmla="*/ 10 w 35"/>
                <a:gd name="T9" fmla="*/ 0 h 68"/>
                <a:gd name="T10" fmla="*/ 0 w 35"/>
                <a:gd name="T11" fmla="*/ 10 h 68"/>
                <a:gd name="T12" fmla="*/ 0 w 35"/>
                <a:gd name="T13" fmla="*/ 10 h 68"/>
                <a:gd name="T14" fmla="*/ 0 w 35"/>
                <a:gd name="T15" fmla="*/ 30 h 68"/>
                <a:gd name="T16" fmla="*/ 3 w 35"/>
                <a:gd name="T17" fmla="*/ 33 h 68"/>
                <a:gd name="T18" fmla="*/ 6 w 35"/>
                <a:gd name="T19" fmla="*/ 30 h 68"/>
                <a:gd name="T20" fmla="*/ 6 w 35"/>
                <a:gd name="T21" fmla="*/ 18 h 68"/>
                <a:gd name="T22" fmla="*/ 6 w 35"/>
                <a:gd name="T23" fmla="*/ 11 h 68"/>
                <a:gd name="T24" fmla="*/ 8 w 35"/>
                <a:gd name="T25" fmla="*/ 11 h 68"/>
                <a:gd name="T26" fmla="*/ 8 w 35"/>
                <a:gd name="T27" fmla="*/ 18 h 68"/>
                <a:gd name="T28" fmla="*/ 8 w 35"/>
                <a:gd name="T29" fmla="*/ 31 h 68"/>
                <a:gd name="T30" fmla="*/ 8 w 35"/>
                <a:gd name="T31" fmla="*/ 33 h 68"/>
                <a:gd name="T32" fmla="*/ 8 w 35"/>
                <a:gd name="T33" fmla="*/ 64 h 68"/>
                <a:gd name="T34" fmla="*/ 12 w 35"/>
                <a:gd name="T35" fmla="*/ 68 h 68"/>
                <a:gd name="T36" fmla="*/ 17 w 35"/>
                <a:gd name="T37" fmla="*/ 64 h 68"/>
                <a:gd name="T38" fmla="*/ 17 w 35"/>
                <a:gd name="T39" fmla="*/ 33 h 68"/>
                <a:gd name="T40" fmla="*/ 18 w 35"/>
                <a:gd name="T41" fmla="*/ 33 h 68"/>
                <a:gd name="T42" fmla="*/ 18 w 35"/>
                <a:gd name="T43" fmla="*/ 64 h 68"/>
                <a:gd name="T44" fmla="*/ 23 w 35"/>
                <a:gd name="T45" fmla="*/ 68 h 68"/>
                <a:gd name="T46" fmla="*/ 27 w 35"/>
                <a:gd name="T47" fmla="*/ 64 h 68"/>
                <a:gd name="T48" fmla="*/ 27 w 35"/>
                <a:gd name="T49" fmla="*/ 33 h 68"/>
                <a:gd name="T50" fmla="*/ 27 w 35"/>
                <a:gd name="T51" fmla="*/ 31 h 68"/>
                <a:gd name="T52" fmla="*/ 27 w 35"/>
                <a:gd name="T53" fmla="*/ 18 h 68"/>
                <a:gd name="T54" fmla="*/ 27 w 35"/>
                <a:gd name="T55" fmla="*/ 11 h 68"/>
                <a:gd name="T56" fmla="*/ 28 w 35"/>
                <a:gd name="T57" fmla="*/ 11 h 68"/>
                <a:gd name="T58" fmla="*/ 28 w 35"/>
                <a:gd name="T59" fmla="*/ 18 h 68"/>
                <a:gd name="T60" fmla="*/ 28 w 35"/>
                <a:gd name="T61" fmla="*/ 30 h 68"/>
                <a:gd name="T62" fmla="*/ 32 w 35"/>
                <a:gd name="T63" fmla="*/ 33 h 68"/>
                <a:gd name="T64" fmla="*/ 35 w 35"/>
                <a:gd name="T65" fmla="*/ 30 h 68"/>
                <a:gd name="T66" fmla="*/ 35 w 35"/>
                <a:gd name="T67" fmla="*/ 10 h 68"/>
                <a:gd name="T68" fmla="*/ 35 w 35"/>
                <a:gd name="T69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" h="68">
                  <a:moveTo>
                    <a:pt x="35" y="10"/>
                  </a:moveTo>
                  <a:cubicBezTo>
                    <a:pt x="35" y="4"/>
                    <a:pt x="30" y="0"/>
                    <a:pt x="2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1" y="33"/>
                    <a:pt x="3" y="33"/>
                  </a:cubicBezTo>
                  <a:cubicBezTo>
                    <a:pt x="5" y="33"/>
                    <a:pt x="6" y="31"/>
                    <a:pt x="6" y="3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6"/>
                    <a:pt x="10" y="68"/>
                    <a:pt x="12" y="68"/>
                  </a:cubicBezTo>
                  <a:cubicBezTo>
                    <a:pt x="15" y="68"/>
                    <a:pt x="17" y="66"/>
                    <a:pt x="17" y="6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6"/>
                    <a:pt x="20" y="68"/>
                    <a:pt x="23" y="68"/>
                  </a:cubicBezTo>
                  <a:cubicBezTo>
                    <a:pt x="25" y="68"/>
                    <a:pt x="27" y="66"/>
                    <a:pt x="27" y="6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30" y="33"/>
                    <a:pt x="32" y="33"/>
                  </a:cubicBezTo>
                  <a:cubicBezTo>
                    <a:pt x="33" y="33"/>
                    <a:pt x="35" y="31"/>
                    <a:pt x="35" y="3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64" name="组合 1263"/>
          <p:cNvGrpSpPr/>
          <p:nvPr/>
        </p:nvGrpSpPr>
        <p:grpSpPr>
          <a:xfrm>
            <a:off x="7135948" y="1794060"/>
            <a:ext cx="230157" cy="504875"/>
            <a:chOff x="5037363" y="1476062"/>
            <a:chExt cx="222421" cy="487906"/>
          </a:xfrm>
          <a:solidFill>
            <a:schemeClr val="bg1"/>
          </a:solidFill>
        </p:grpSpPr>
        <p:sp>
          <p:nvSpPr>
            <p:cNvPr id="1265" name="Oval 27"/>
            <p:cNvSpPr>
              <a:spLocks noChangeArrowheads="1"/>
            </p:cNvSpPr>
            <p:nvPr/>
          </p:nvSpPr>
          <p:spPr bwMode="auto">
            <a:xfrm>
              <a:off x="5096318" y="1476062"/>
              <a:ext cx="107190" cy="947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66" name="Freeform 28"/>
            <p:cNvSpPr>
              <a:spLocks/>
            </p:cNvSpPr>
            <p:nvPr/>
          </p:nvSpPr>
          <p:spPr bwMode="auto">
            <a:xfrm>
              <a:off x="5037363" y="1582643"/>
              <a:ext cx="222421" cy="381325"/>
            </a:xfrm>
            <a:custGeom>
              <a:avLst/>
              <a:gdLst>
                <a:gd name="T0" fmla="*/ 35 w 35"/>
                <a:gd name="T1" fmla="*/ 10 h 68"/>
                <a:gd name="T2" fmla="*/ 25 w 35"/>
                <a:gd name="T3" fmla="*/ 0 h 68"/>
                <a:gd name="T4" fmla="*/ 15 w 35"/>
                <a:gd name="T5" fmla="*/ 0 h 68"/>
                <a:gd name="T6" fmla="*/ 14 w 35"/>
                <a:gd name="T7" fmla="*/ 0 h 68"/>
                <a:gd name="T8" fmla="*/ 10 w 35"/>
                <a:gd name="T9" fmla="*/ 0 h 68"/>
                <a:gd name="T10" fmla="*/ 0 w 35"/>
                <a:gd name="T11" fmla="*/ 10 h 68"/>
                <a:gd name="T12" fmla="*/ 0 w 35"/>
                <a:gd name="T13" fmla="*/ 10 h 68"/>
                <a:gd name="T14" fmla="*/ 0 w 35"/>
                <a:gd name="T15" fmla="*/ 30 h 68"/>
                <a:gd name="T16" fmla="*/ 3 w 35"/>
                <a:gd name="T17" fmla="*/ 33 h 68"/>
                <a:gd name="T18" fmla="*/ 6 w 35"/>
                <a:gd name="T19" fmla="*/ 30 h 68"/>
                <a:gd name="T20" fmla="*/ 6 w 35"/>
                <a:gd name="T21" fmla="*/ 18 h 68"/>
                <a:gd name="T22" fmla="*/ 6 w 35"/>
                <a:gd name="T23" fmla="*/ 11 h 68"/>
                <a:gd name="T24" fmla="*/ 8 w 35"/>
                <a:gd name="T25" fmla="*/ 11 h 68"/>
                <a:gd name="T26" fmla="*/ 8 w 35"/>
                <a:gd name="T27" fmla="*/ 18 h 68"/>
                <a:gd name="T28" fmla="*/ 8 w 35"/>
                <a:gd name="T29" fmla="*/ 31 h 68"/>
                <a:gd name="T30" fmla="*/ 8 w 35"/>
                <a:gd name="T31" fmla="*/ 33 h 68"/>
                <a:gd name="T32" fmla="*/ 8 w 35"/>
                <a:gd name="T33" fmla="*/ 64 h 68"/>
                <a:gd name="T34" fmla="*/ 12 w 35"/>
                <a:gd name="T35" fmla="*/ 68 h 68"/>
                <a:gd name="T36" fmla="*/ 17 w 35"/>
                <a:gd name="T37" fmla="*/ 64 h 68"/>
                <a:gd name="T38" fmla="*/ 17 w 35"/>
                <a:gd name="T39" fmla="*/ 33 h 68"/>
                <a:gd name="T40" fmla="*/ 18 w 35"/>
                <a:gd name="T41" fmla="*/ 33 h 68"/>
                <a:gd name="T42" fmla="*/ 18 w 35"/>
                <a:gd name="T43" fmla="*/ 64 h 68"/>
                <a:gd name="T44" fmla="*/ 23 w 35"/>
                <a:gd name="T45" fmla="*/ 68 h 68"/>
                <a:gd name="T46" fmla="*/ 27 w 35"/>
                <a:gd name="T47" fmla="*/ 64 h 68"/>
                <a:gd name="T48" fmla="*/ 27 w 35"/>
                <a:gd name="T49" fmla="*/ 33 h 68"/>
                <a:gd name="T50" fmla="*/ 27 w 35"/>
                <a:gd name="T51" fmla="*/ 31 h 68"/>
                <a:gd name="T52" fmla="*/ 27 w 35"/>
                <a:gd name="T53" fmla="*/ 18 h 68"/>
                <a:gd name="T54" fmla="*/ 27 w 35"/>
                <a:gd name="T55" fmla="*/ 11 h 68"/>
                <a:gd name="T56" fmla="*/ 28 w 35"/>
                <a:gd name="T57" fmla="*/ 11 h 68"/>
                <a:gd name="T58" fmla="*/ 28 w 35"/>
                <a:gd name="T59" fmla="*/ 18 h 68"/>
                <a:gd name="T60" fmla="*/ 28 w 35"/>
                <a:gd name="T61" fmla="*/ 30 h 68"/>
                <a:gd name="T62" fmla="*/ 32 w 35"/>
                <a:gd name="T63" fmla="*/ 33 h 68"/>
                <a:gd name="T64" fmla="*/ 35 w 35"/>
                <a:gd name="T65" fmla="*/ 30 h 68"/>
                <a:gd name="T66" fmla="*/ 35 w 35"/>
                <a:gd name="T67" fmla="*/ 10 h 68"/>
                <a:gd name="T68" fmla="*/ 35 w 35"/>
                <a:gd name="T69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" h="68">
                  <a:moveTo>
                    <a:pt x="35" y="10"/>
                  </a:moveTo>
                  <a:cubicBezTo>
                    <a:pt x="35" y="4"/>
                    <a:pt x="30" y="0"/>
                    <a:pt x="2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1" y="33"/>
                    <a:pt x="3" y="33"/>
                  </a:cubicBezTo>
                  <a:cubicBezTo>
                    <a:pt x="5" y="33"/>
                    <a:pt x="6" y="31"/>
                    <a:pt x="6" y="3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6"/>
                    <a:pt x="10" y="68"/>
                    <a:pt x="12" y="68"/>
                  </a:cubicBezTo>
                  <a:cubicBezTo>
                    <a:pt x="15" y="68"/>
                    <a:pt x="17" y="66"/>
                    <a:pt x="17" y="6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6"/>
                    <a:pt x="20" y="68"/>
                    <a:pt x="23" y="68"/>
                  </a:cubicBezTo>
                  <a:cubicBezTo>
                    <a:pt x="25" y="68"/>
                    <a:pt x="27" y="66"/>
                    <a:pt x="27" y="6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30" y="33"/>
                    <a:pt x="32" y="33"/>
                  </a:cubicBezTo>
                  <a:cubicBezTo>
                    <a:pt x="33" y="33"/>
                    <a:pt x="35" y="31"/>
                    <a:pt x="35" y="3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67" name="组合 1266"/>
          <p:cNvGrpSpPr/>
          <p:nvPr/>
        </p:nvGrpSpPr>
        <p:grpSpPr>
          <a:xfrm>
            <a:off x="7947786" y="1509146"/>
            <a:ext cx="360040" cy="789789"/>
            <a:chOff x="5037363" y="1476062"/>
            <a:chExt cx="222421" cy="487906"/>
          </a:xfrm>
          <a:solidFill>
            <a:schemeClr val="bg1"/>
          </a:solidFill>
        </p:grpSpPr>
        <p:sp>
          <p:nvSpPr>
            <p:cNvPr id="1268" name="Oval 27"/>
            <p:cNvSpPr>
              <a:spLocks noChangeArrowheads="1"/>
            </p:cNvSpPr>
            <p:nvPr/>
          </p:nvSpPr>
          <p:spPr bwMode="auto">
            <a:xfrm>
              <a:off x="5096318" y="1476062"/>
              <a:ext cx="107190" cy="947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69" name="Freeform 28"/>
            <p:cNvSpPr>
              <a:spLocks/>
            </p:cNvSpPr>
            <p:nvPr/>
          </p:nvSpPr>
          <p:spPr bwMode="auto">
            <a:xfrm>
              <a:off x="5037363" y="1582643"/>
              <a:ext cx="222421" cy="381325"/>
            </a:xfrm>
            <a:custGeom>
              <a:avLst/>
              <a:gdLst>
                <a:gd name="T0" fmla="*/ 35 w 35"/>
                <a:gd name="T1" fmla="*/ 10 h 68"/>
                <a:gd name="T2" fmla="*/ 25 w 35"/>
                <a:gd name="T3" fmla="*/ 0 h 68"/>
                <a:gd name="T4" fmla="*/ 15 w 35"/>
                <a:gd name="T5" fmla="*/ 0 h 68"/>
                <a:gd name="T6" fmla="*/ 14 w 35"/>
                <a:gd name="T7" fmla="*/ 0 h 68"/>
                <a:gd name="T8" fmla="*/ 10 w 35"/>
                <a:gd name="T9" fmla="*/ 0 h 68"/>
                <a:gd name="T10" fmla="*/ 0 w 35"/>
                <a:gd name="T11" fmla="*/ 10 h 68"/>
                <a:gd name="T12" fmla="*/ 0 w 35"/>
                <a:gd name="T13" fmla="*/ 10 h 68"/>
                <a:gd name="T14" fmla="*/ 0 w 35"/>
                <a:gd name="T15" fmla="*/ 30 h 68"/>
                <a:gd name="T16" fmla="*/ 3 w 35"/>
                <a:gd name="T17" fmla="*/ 33 h 68"/>
                <a:gd name="T18" fmla="*/ 6 w 35"/>
                <a:gd name="T19" fmla="*/ 30 h 68"/>
                <a:gd name="T20" fmla="*/ 6 w 35"/>
                <a:gd name="T21" fmla="*/ 18 h 68"/>
                <a:gd name="T22" fmla="*/ 6 w 35"/>
                <a:gd name="T23" fmla="*/ 11 h 68"/>
                <a:gd name="T24" fmla="*/ 8 w 35"/>
                <a:gd name="T25" fmla="*/ 11 h 68"/>
                <a:gd name="T26" fmla="*/ 8 w 35"/>
                <a:gd name="T27" fmla="*/ 18 h 68"/>
                <a:gd name="T28" fmla="*/ 8 w 35"/>
                <a:gd name="T29" fmla="*/ 31 h 68"/>
                <a:gd name="T30" fmla="*/ 8 w 35"/>
                <a:gd name="T31" fmla="*/ 33 h 68"/>
                <a:gd name="T32" fmla="*/ 8 w 35"/>
                <a:gd name="T33" fmla="*/ 64 h 68"/>
                <a:gd name="T34" fmla="*/ 12 w 35"/>
                <a:gd name="T35" fmla="*/ 68 h 68"/>
                <a:gd name="T36" fmla="*/ 17 w 35"/>
                <a:gd name="T37" fmla="*/ 64 h 68"/>
                <a:gd name="T38" fmla="*/ 17 w 35"/>
                <a:gd name="T39" fmla="*/ 33 h 68"/>
                <a:gd name="T40" fmla="*/ 18 w 35"/>
                <a:gd name="T41" fmla="*/ 33 h 68"/>
                <a:gd name="T42" fmla="*/ 18 w 35"/>
                <a:gd name="T43" fmla="*/ 64 h 68"/>
                <a:gd name="T44" fmla="*/ 23 w 35"/>
                <a:gd name="T45" fmla="*/ 68 h 68"/>
                <a:gd name="T46" fmla="*/ 27 w 35"/>
                <a:gd name="T47" fmla="*/ 64 h 68"/>
                <a:gd name="T48" fmla="*/ 27 w 35"/>
                <a:gd name="T49" fmla="*/ 33 h 68"/>
                <a:gd name="T50" fmla="*/ 27 w 35"/>
                <a:gd name="T51" fmla="*/ 31 h 68"/>
                <a:gd name="T52" fmla="*/ 27 w 35"/>
                <a:gd name="T53" fmla="*/ 18 h 68"/>
                <a:gd name="T54" fmla="*/ 27 w 35"/>
                <a:gd name="T55" fmla="*/ 11 h 68"/>
                <a:gd name="T56" fmla="*/ 28 w 35"/>
                <a:gd name="T57" fmla="*/ 11 h 68"/>
                <a:gd name="T58" fmla="*/ 28 w 35"/>
                <a:gd name="T59" fmla="*/ 18 h 68"/>
                <a:gd name="T60" fmla="*/ 28 w 35"/>
                <a:gd name="T61" fmla="*/ 30 h 68"/>
                <a:gd name="T62" fmla="*/ 32 w 35"/>
                <a:gd name="T63" fmla="*/ 33 h 68"/>
                <a:gd name="T64" fmla="*/ 35 w 35"/>
                <a:gd name="T65" fmla="*/ 30 h 68"/>
                <a:gd name="T66" fmla="*/ 35 w 35"/>
                <a:gd name="T67" fmla="*/ 10 h 68"/>
                <a:gd name="T68" fmla="*/ 35 w 35"/>
                <a:gd name="T69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" h="68">
                  <a:moveTo>
                    <a:pt x="35" y="10"/>
                  </a:moveTo>
                  <a:cubicBezTo>
                    <a:pt x="35" y="4"/>
                    <a:pt x="30" y="0"/>
                    <a:pt x="2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1" y="33"/>
                    <a:pt x="3" y="33"/>
                  </a:cubicBezTo>
                  <a:cubicBezTo>
                    <a:pt x="5" y="33"/>
                    <a:pt x="6" y="31"/>
                    <a:pt x="6" y="3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6"/>
                    <a:pt x="10" y="68"/>
                    <a:pt x="12" y="68"/>
                  </a:cubicBezTo>
                  <a:cubicBezTo>
                    <a:pt x="15" y="68"/>
                    <a:pt x="17" y="66"/>
                    <a:pt x="17" y="6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6"/>
                    <a:pt x="20" y="68"/>
                    <a:pt x="23" y="68"/>
                  </a:cubicBezTo>
                  <a:cubicBezTo>
                    <a:pt x="25" y="68"/>
                    <a:pt x="27" y="66"/>
                    <a:pt x="27" y="6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30" y="33"/>
                    <a:pt x="32" y="33"/>
                  </a:cubicBezTo>
                  <a:cubicBezTo>
                    <a:pt x="33" y="33"/>
                    <a:pt x="35" y="31"/>
                    <a:pt x="35" y="3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70" name="矩形 1269"/>
          <p:cNvSpPr/>
          <p:nvPr/>
        </p:nvSpPr>
        <p:spPr>
          <a:xfrm>
            <a:off x="6934057" y="2291988"/>
            <a:ext cx="1454367" cy="271054"/>
          </a:xfrm>
          <a:prstGeom prst="rect">
            <a:avLst/>
          </a:prstGeom>
          <a:solidFill>
            <a:srgbClr val="00A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71" name="TextBox 1270"/>
          <p:cNvSpPr txBox="1"/>
          <p:nvPr/>
        </p:nvSpPr>
        <p:spPr>
          <a:xfrm>
            <a:off x="6955207" y="1203598"/>
            <a:ext cx="992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3A779C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360</a:t>
            </a:r>
            <a:r>
              <a:rPr lang="zh-CN" altLang="en-US" dirty="0" smtClean="0">
                <a:solidFill>
                  <a:srgbClr val="3A77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zh-CN" altLang="en-US" sz="2400" dirty="0">
              <a:solidFill>
                <a:srgbClr val="3A77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右箭头 66"/>
          <p:cNvSpPr/>
          <p:nvPr/>
        </p:nvSpPr>
        <p:spPr>
          <a:xfrm>
            <a:off x="4687044" y="2022880"/>
            <a:ext cx="424239" cy="37143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72" name="组合 1271"/>
          <p:cNvGrpSpPr/>
          <p:nvPr/>
        </p:nvGrpSpPr>
        <p:grpSpPr>
          <a:xfrm>
            <a:off x="3015369" y="2858367"/>
            <a:ext cx="2492735" cy="1921480"/>
            <a:chOff x="4444083" y="1684771"/>
            <a:chExt cx="3937000" cy="3252100"/>
          </a:xfrm>
          <a:solidFill>
            <a:schemeClr val="bg1"/>
          </a:solidFill>
          <a:effectLst/>
        </p:grpSpPr>
        <p:sp>
          <p:nvSpPr>
            <p:cNvPr id="1273" name="Freeform 7"/>
            <p:cNvSpPr>
              <a:spLocks/>
            </p:cNvSpPr>
            <p:nvPr/>
          </p:nvSpPr>
          <p:spPr bwMode="auto">
            <a:xfrm>
              <a:off x="6887468" y="4762903"/>
              <a:ext cx="208448" cy="173968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116" y="218"/>
                  </a:lnTo>
                  <a:lnTo>
                    <a:pt x="88" y="222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4" name="Freeform 8"/>
            <p:cNvSpPr>
              <a:spLocks/>
            </p:cNvSpPr>
            <p:nvPr/>
          </p:nvSpPr>
          <p:spPr bwMode="auto">
            <a:xfrm>
              <a:off x="6896872" y="4770740"/>
              <a:ext cx="191208" cy="15829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5" name="Freeform 9"/>
            <p:cNvSpPr>
              <a:spLocks/>
            </p:cNvSpPr>
            <p:nvPr/>
          </p:nvSpPr>
          <p:spPr bwMode="auto">
            <a:xfrm>
              <a:off x="4444083" y="1684771"/>
              <a:ext cx="3937000" cy="3067161"/>
            </a:xfrm>
            <a:custGeom>
              <a:avLst/>
              <a:gdLst>
                <a:gd name="T0" fmla="*/ 3152 w 5024"/>
                <a:gd name="T1" fmla="*/ 3764 h 3914"/>
                <a:gd name="T2" fmla="*/ 2904 w 5024"/>
                <a:gd name="T3" fmla="*/ 3696 h 3914"/>
                <a:gd name="T4" fmla="*/ 2720 w 5024"/>
                <a:gd name="T5" fmla="*/ 3612 h 3914"/>
                <a:gd name="T6" fmla="*/ 2446 w 5024"/>
                <a:gd name="T7" fmla="*/ 3668 h 3914"/>
                <a:gd name="T8" fmla="*/ 2320 w 5024"/>
                <a:gd name="T9" fmla="*/ 3792 h 3914"/>
                <a:gd name="T10" fmla="*/ 2124 w 5024"/>
                <a:gd name="T11" fmla="*/ 3656 h 3914"/>
                <a:gd name="T12" fmla="*/ 1982 w 5024"/>
                <a:gd name="T13" fmla="*/ 3478 h 3914"/>
                <a:gd name="T14" fmla="*/ 2098 w 5024"/>
                <a:gd name="T15" fmla="*/ 3086 h 3914"/>
                <a:gd name="T16" fmla="*/ 1936 w 5024"/>
                <a:gd name="T17" fmla="*/ 3024 h 3914"/>
                <a:gd name="T18" fmla="*/ 1656 w 5024"/>
                <a:gd name="T19" fmla="*/ 3038 h 3914"/>
                <a:gd name="T20" fmla="*/ 1382 w 5024"/>
                <a:gd name="T21" fmla="*/ 2958 h 3914"/>
                <a:gd name="T22" fmla="*/ 1096 w 5024"/>
                <a:gd name="T23" fmla="*/ 2970 h 3914"/>
                <a:gd name="T24" fmla="*/ 828 w 5024"/>
                <a:gd name="T25" fmla="*/ 2860 h 3914"/>
                <a:gd name="T26" fmla="*/ 628 w 5024"/>
                <a:gd name="T27" fmla="*/ 2666 h 3914"/>
                <a:gd name="T28" fmla="*/ 312 w 5024"/>
                <a:gd name="T29" fmla="*/ 2400 h 3914"/>
                <a:gd name="T30" fmla="*/ 278 w 5024"/>
                <a:gd name="T31" fmla="*/ 2192 h 3914"/>
                <a:gd name="T32" fmla="*/ 262 w 5024"/>
                <a:gd name="T33" fmla="*/ 1920 h 3914"/>
                <a:gd name="T34" fmla="*/ 114 w 5024"/>
                <a:gd name="T35" fmla="*/ 1734 h 3914"/>
                <a:gd name="T36" fmla="*/ 86 w 5024"/>
                <a:gd name="T37" fmla="*/ 1410 h 3914"/>
                <a:gd name="T38" fmla="*/ 8 w 5024"/>
                <a:gd name="T39" fmla="*/ 1272 h 3914"/>
                <a:gd name="T40" fmla="*/ 254 w 5024"/>
                <a:gd name="T41" fmla="*/ 1198 h 3914"/>
                <a:gd name="T42" fmla="*/ 534 w 5024"/>
                <a:gd name="T43" fmla="*/ 1158 h 3914"/>
                <a:gd name="T44" fmla="*/ 724 w 5024"/>
                <a:gd name="T45" fmla="*/ 820 h 3914"/>
                <a:gd name="T46" fmla="*/ 994 w 5024"/>
                <a:gd name="T47" fmla="*/ 664 h 3914"/>
                <a:gd name="T48" fmla="*/ 1230 w 5024"/>
                <a:gd name="T49" fmla="*/ 626 h 3914"/>
                <a:gd name="T50" fmla="*/ 1456 w 5024"/>
                <a:gd name="T51" fmla="*/ 530 h 3914"/>
                <a:gd name="T52" fmla="*/ 1586 w 5024"/>
                <a:gd name="T53" fmla="*/ 898 h 3914"/>
                <a:gd name="T54" fmla="*/ 1986 w 5024"/>
                <a:gd name="T55" fmla="*/ 1198 h 3914"/>
                <a:gd name="T56" fmla="*/ 2578 w 5024"/>
                <a:gd name="T57" fmla="*/ 1398 h 3914"/>
                <a:gd name="T58" fmla="*/ 2920 w 5024"/>
                <a:gd name="T59" fmla="*/ 1360 h 3914"/>
                <a:gd name="T60" fmla="*/ 3282 w 5024"/>
                <a:gd name="T61" fmla="*/ 1212 h 3914"/>
                <a:gd name="T62" fmla="*/ 3368 w 5024"/>
                <a:gd name="T63" fmla="*/ 1050 h 3914"/>
                <a:gd name="T64" fmla="*/ 3636 w 5024"/>
                <a:gd name="T65" fmla="*/ 882 h 3914"/>
                <a:gd name="T66" fmla="*/ 3792 w 5024"/>
                <a:gd name="T67" fmla="*/ 664 h 3914"/>
                <a:gd name="T68" fmla="*/ 3554 w 5024"/>
                <a:gd name="T69" fmla="*/ 718 h 3914"/>
                <a:gd name="T70" fmla="*/ 3700 w 5024"/>
                <a:gd name="T71" fmla="*/ 476 h 3914"/>
                <a:gd name="T72" fmla="*/ 3790 w 5024"/>
                <a:gd name="T73" fmla="*/ 138 h 3914"/>
                <a:gd name="T74" fmla="*/ 4078 w 5024"/>
                <a:gd name="T75" fmla="*/ 20 h 3914"/>
                <a:gd name="T76" fmla="*/ 4372 w 5024"/>
                <a:gd name="T77" fmla="*/ 288 h 3914"/>
                <a:gd name="T78" fmla="*/ 4626 w 5024"/>
                <a:gd name="T79" fmla="*/ 396 h 3914"/>
                <a:gd name="T80" fmla="*/ 4950 w 5024"/>
                <a:gd name="T81" fmla="*/ 342 h 3914"/>
                <a:gd name="T82" fmla="*/ 4994 w 5024"/>
                <a:gd name="T83" fmla="*/ 714 h 3914"/>
                <a:gd name="T84" fmla="*/ 4884 w 5024"/>
                <a:gd name="T85" fmla="*/ 896 h 3914"/>
                <a:gd name="T86" fmla="*/ 4832 w 5024"/>
                <a:gd name="T87" fmla="*/ 1116 h 3914"/>
                <a:gd name="T88" fmla="*/ 4722 w 5024"/>
                <a:gd name="T89" fmla="*/ 1230 h 3914"/>
                <a:gd name="T90" fmla="*/ 4482 w 5024"/>
                <a:gd name="T91" fmla="*/ 1412 h 3914"/>
                <a:gd name="T92" fmla="*/ 4206 w 5024"/>
                <a:gd name="T93" fmla="*/ 1678 h 3914"/>
                <a:gd name="T94" fmla="*/ 4196 w 5024"/>
                <a:gd name="T95" fmla="*/ 1430 h 3914"/>
                <a:gd name="T96" fmla="*/ 3866 w 5024"/>
                <a:gd name="T97" fmla="*/ 1690 h 3914"/>
                <a:gd name="T98" fmla="*/ 3988 w 5024"/>
                <a:gd name="T99" fmla="*/ 1796 h 3914"/>
                <a:gd name="T100" fmla="*/ 4328 w 5024"/>
                <a:gd name="T101" fmla="*/ 1834 h 3914"/>
                <a:gd name="T102" fmla="*/ 4100 w 5024"/>
                <a:gd name="T103" fmla="*/ 2054 h 3914"/>
                <a:gd name="T104" fmla="*/ 4268 w 5024"/>
                <a:gd name="T105" fmla="*/ 2378 h 3914"/>
                <a:gd name="T106" fmla="*/ 4384 w 5024"/>
                <a:gd name="T107" fmla="*/ 2538 h 3914"/>
                <a:gd name="T108" fmla="*/ 4424 w 5024"/>
                <a:gd name="T109" fmla="*/ 2668 h 3914"/>
                <a:gd name="T110" fmla="*/ 4380 w 5024"/>
                <a:gd name="T111" fmla="*/ 2774 h 3914"/>
                <a:gd name="T112" fmla="*/ 4282 w 5024"/>
                <a:gd name="T113" fmla="*/ 3048 h 3914"/>
                <a:gd name="T114" fmla="*/ 4242 w 5024"/>
                <a:gd name="T115" fmla="*/ 3212 h 3914"/>
                <a:gd name="T116" fmla="*/ 4136 w 5024"/>
                <a:gd name="T117" fmla="*/ 3370 h 3914"/>
                <a:gd name="T118" fmla="*/ 3930 w 5024"/>
                <a:gd name="T119" fmla="*/ 3558 h 3914"/>
                <a:gd name="T120" fmla="*/ 3726 w 5024"/>
                <a:gd name="T121" fmla="*/ 3658 h 3914"/>
                <a:gd name="T122" fmla="*/ 3512 w 5024"/>
                <a:gd name="T123" fmla="*/ 3730 h 3914"/>
                <a:gd name="T124" fmla="*/ 3288 w 5024"/>
                <a:gd name="T125" fmla="*/ 3834 h 3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024" h="3914">
                  <a:moveTo>
                    <a:pt x="3272" y="3914"/>
                  </a:moveTo>
                  <a:lnTo>
                    <a:pt x="3272" y="3914"/>
                  </a:lnTo>
                  <a:lnTo>
                    <a:pt x="3258" y="3900"/>
                  </a:lnTo>
                  <a:lnTo>
                    <a:pt x="3250" y="3888"/>
                  </a:lnTo>
                  <a:lnTo>
                    <a:pt x="3246" y="3878"/>
                  </a:lnTo>
                  <a:lnTo>
                    <a:pt x="3242" y="3866"/>
                  </a:lnTo>
                  <a:lnTo>
                    <a:pt x="3242" y="3866"/>
                  </a:lnTo>
                  <a:lnTo>
                    <a:pt x="3216" y="3828"/>
                  </a:lnTo>
                  <a:lnTo>
                    <a:pt x="3216" y="3828"/>
                  </a:lnTo>
                  <a:lnTo>
                    <a:pt x="3216" y="3810"/>
                  </a:lnTo>
                  <a:lnTo>
                    <a:pt x="3216" y="3796"/>
                  </a:lnTo>
                  <a:lnTo>
                    <a:pt x="3218" y="3790"/>
                  </a:lnTo>
                  <a:lnTo>
                    <a:pt x="3222" y="3784"/>
                  </a:lnTo>
                  <a:lnTo>
                    <a:pt x="3226" y="3780"/>
                  </a:lnTo>
                  <a:lnTo>
                    <a:pt x="3234" y="3776"/>
                  </a:lnTo>
                  <a:lnTo>
                    <a:pt x="3234" y="3776"/>
                  </a:lnTo>
                  <a:lnTo>
                    <a:pt x="3236" y="3770"/>
                  </a:lnTo>
                  <a:lnTo>
                    <a:pt x="3236" y="3770"/>
                  </a:lnTo>
                  <a:lnTo>
                    <a:pt x="3226" y="3770"/>
                  </a:lnTo>
                  <a:lnTo>
                    <a:pt x="3218" y="3772"/>
                  </a:lnTo>
                  <a:lnTo>
                    <a:pt x="3208" y="3776"/>
                  </a:lnTo>
                  <a:lnTo>
                    <a:pt x="3198" y="3782"/>
                  </a:lnTo>
                  <a:lnTo>
                    <a:pt x="3188" y="3790"/>
                  </a:lnTo>
                  <a:lnTo>
                    <a:pt x="3188" y="3790"/>
                  </a:lnTo>
                  <a:lnTo>
                    <a:pt x="3156" y="3790"/>
                  </a:lnTo>
                  <a:lnTo>
                    <a:pt x="3156" y="3790"/>
                  </a:lnTo>
                  <a:lnTo>
                    <a:pt x="3152" y="3764"/>
                  </a:lnTo>
                  <a:lnTo>
                    <a:pt x="3152" y="3764"/>
                  </a:lnTo>
                  <a:lnTo>
                    <a:pt x="3138" y="3758"/>
                  </a:lnTo>
                  <a:lnTo>
                    <a:pt x="3132" y="3752"/>
                  </a:lnTo>
                  <a:lnTo>
                    <a:pt x="3130" y="3746"/>
                  </a:lnTo>
                  <a:lnTo>
                    <a:pt x="3126" y="3740"/>
                  </a:lnTo>
                  <a:lnTo>
                    <a:pt x="3126" y="3740"/>
                  </a:lnTo>
                  <a:lnTo>
                    <a:pt x="3122" y="3742"/>
                  </a:lnTo>
                  <a:lnTo>
                    <a:pt x="3120" y="3744"/>
                  </a:lnTo>
                  <a:lnTo>
                    <a:pt x="3118" y="3750"/>
                  </a:lnTo>
                  <a:lnTo>
                    <a:pt x="3116" y="3760"/>
                  </a:lnTo>
                  <a:lnTo>
                    <a:pt x="3114" y="3770"/>
                  </a:lnTo>
                  <a:lnTo>
                    <a:pt x="3114" y="3770"/>
                  </a:lnTo>
                  <a:lnTo>
                    <a:pt x="3102" y="3770"/>
                  </a:lnTo>
                  <a:lnTo>
                    <a:pt x="3102" y="3770"/>
                  </a:lnTo>
                  <a:lnTo>
                    <a:pt x="3100" y="3768"/>
                  </a:lnTo>
                  <a:lnTo>
                    <a:pt x="3094" y="3766"/>
                  </a:lnTo>
                  <a:lnTo>
                    <a:pt x="3086" y="3768"/>
                  </a:lnTo>
                  <a:lnTo>
                    <a:pt x="3076" y="3770"/>
                  </a:lnTo>
                  <a:lnTo>
                    <a:pt x="3070" y="3774"/>
                  </a:lnTo>
                  <a:lnTo>
                    <a:pt x="3070" y="3774"/>
                  </a:lnTo>
                  <a:lnTo>
                    <a:pt x="3040" y="3772"/>
                  </a:lnTo>
                  <a:lnTo>
                    <a:pt x="3012" y="3768"/>
                  </a:lnTo>
                  <a:lnTo>
                    <a:pt x="2986" y="3764"/>
                  </a:lnTo>
                  <a:lnTo>
                    <a:pt x="2962" y="3762"/>
                  </a:lnTo>
                  <a:lnTo>
                    <a:pt x="2962" y="3762"/>
                  </a:lnTo>
                  <a:lnTo>
                    <a:pt x="2952" y="3756"/>
                  </a:lnTo>
                  <a:lnTo>
                    <a:pt x="2944" y="3748"/>
                  </a:lnTo>
                  <a:lnTo>
                    <a:pt x="2928" y="3730"/>
                  </a:lnTo>
                  <a:lnTo>
                    <a:pt x="2904" y="3696"/>
                  </a:lnTo>
                  <a:lnTo>
                    <a:pt x="2904" y="3696"/>
                  </a:lnTo>
                  <a:lnTo>
                    <a:pt x="2904" y="3674"/>
                  </a:lnTo>
                  <a:lnTo>
                    <a:pt x="2904" y="3674"/>
                  </a:lnTo>
                  <a:lnTo>
                    <a:pt x="2914" y="3654"/>
                  </a:lnTo>
                  <a:lnTo>
                    <a:pt x="2918" y="3644"/>
                  </a:lnTo>
                  <a:lnTo>
                    <a:pt x="2920" y="3634"/>
                  </a:lnTo>
                  <a:lnTo>
                    <a:pt x="2920" y="3634"/>
                  </a:lnTo>
                  <a:lnTo>
                    <a:pt x="2898" y="3620"/>
                  </a:lnTo>
                  <a:lnTo>
                    <a:pt x="2898" y="3620"/>
                  </a:lnTo>
                  <a:lnTo>
                    <a:pt x="2868" y="3618"/>
                  </a:lnTo>
                  <a:lnTo>
                    <a:pt x="2834" y="3614"/>
                  </a:lnTo>
                  <a:lnTo>
                    <a:pt x="2818" y="3610"/>
                  </a:lnTo>
                  <a:lnTo>
                    <a:pt x="2804" y="3604"/>
                  </a:lnTo>
                  <a:lnTo>
                    <a:pt x="2792" y="3598"/>
                  </a:lnTo>
                  <a:lnTo>
                    <a:pt x="2786" y="3590"/>
                  </a:lnTo>
                  <a:lnTo>
                    <a:pt x="2786" y="3590"/>
                  </a:lnTo>
                  <a:lnTo>
                    <a:pt x="2780" y="3574"/>
                  </a:lnTo>
                  <a:lnTo>
                    <a:pt x="2780" y="3574"/>
                  </a:lnTo>
                  <a:lnTo>
                    <a:pt x="2774" y="3572"/>
                  </a:lnTo>
                  <a:lnTo>
                    <a:pt x="2774" y="3572"/>
                  </a:lnTo>
                  <a:lnTo>
                    <a:pt x="2764" y="3574"/>
                  </a:lnTo>
                  <a:lnTo>
                    <a:pt x="2756" y="3576"/>
                  </a:lnTo>
                  <a:lnTo>
                    <a:pt x="2748" y="3580"/>
                  </a:lnTo>
                  <a:lnTo>
                    <a:pt x="2740" y="3584"/>
                  </a:lnTo>
                  <a:lnTo>
                    <a:pt x="2734" y="3590"/>
                  </a:lnTo>
                  <a:lnTo>
                    <a:pt x="2728" y="3598"/>
                  </a:lnTo>
                  <a:lnTo>
                    <a:pt x="2720" y="3612"/>
                  </a:lnTo>
                  <a:lnTo>
                    <a:pt x="2720" y="3612"/>
                  </a:lnTo>
                  <a:lnTo>
                    <a:pt x="2708" y="3622"/>
                  </a:lnTo>
                  <a:lnTo>
                    <a:pt x="2698" y="3632"/>
                  </a:lnTo>
                  <a:lnTo>
                    <a:pt x="2698" y="3632"/>
                  </a:lnTo>
                  <a:lnTo>
                    <a:pt x="2660" y="3632"/>
                  </a:lnTo>
                  <a:lnTo>
                    <a:pt x="2660" y="3632"/>
                  </a:lnTo>
                  <a:lnTo>
                    <a:pt x="2656" y="3640"/>
                  </a:lnTo>
                  <a:lnTo>
                    <a:pt x="2646" y="3650"/>
                  </a:lnTo>
                  <a:lnTo>
                    <a:pt x="2630" y="3664"/>
                  </a:lnTo>
                  <a:lnTo>
                    <a:pt x="2630" y="3664"/>
                  </a:lnTo>
                  <a:lnTo>
                    <a:pt x="2606" y="3666"/>
                  </a:lnTo>
                  <a:lnTo>
                    <a:pt x="2606" y="3666"/>
                  </a:lnTo>
                  <a:lnTo>
                    <a:pt x="2590" y="3648"/>
                  </a:lnTo>
                  <a:lnTo>
                    <a:pt x="2590" y="3648"/>
                  </a:lnTo>
                  <a:lnTo>
                    <a:pt x="2586" y="3642"/>
                  </a:lnTo>
                  <a:lnTo>
                    <a:pt x="2580" y="3642"/>
                  </a:lnTo>
                  <a:lnTo>
                    <a:pt x="2574" y="3642"/>
                  </a:lnTo>
                  <a:lnTo>
                    <a:pt x="2566" y="3646"/>
                  </a:lnTo>
                  <a:lnTo>
                    <a:pt x="2550" y="3654"/>
                  </a:lnTo>
                  <a:lnTo>
                    <a:pt x="2540" y="3660"/>
                  </a:lnTo>
                  <a:lnTo>
                    <a:pt x="2540" y="3660"/>
                  </a:lnTo>
                  <a:lnTo>
                    <a:pt x="2516" y="3658"/>
                  </a:lnTo>
                  <a:lnTo>
                    <a:pt x="2516" y="3658"/>
                  </a:lnTo>
                  <a:lnTo>
                    <a:pt x="2504" y="3648"/>
                  </a:lnTo>
                  <a:lnTo>
                    <a:pt x="2494" y="3640"/>
                  </a:lnTo>
                  <a:lnTo>
                    <a:pt x="2484" y="3636"/>
                  </a:lnTo>
                  <a:lnTo>
                    <a:pt x="2474" y="3636"/>
                  </a:lnTo>
                  <a:lnTo>
                    <a:pt x="2474" y="3636"/>
                  </a:lnTo>
                  <a:lnTo>
                    <a:pt x="2446" y="3668"/>
                  </a:lnTo>
                  <a:lnTo>
                    <a:pt x="2446" y="3668"/>
                  </a:lnTo>
                  <a:lnTo>
                    <a:pt x="2420" y="3670"/>
                  </a:lnTo>
                  <a:lnTo>
                    <a:pt x="2420" y="3670"/>
                  </a:lnTo>
                  <a:lnTo>
                    <a:pt x="2404" y="3660"/>
                  </a:lnTo>
                  <a:lnTo>
                    <a:pt x="2398" y="3656"/>
                  </a:lnTo>
                  <a:lnTo>
                    <a:pt x="2392" y="3656"/>
                  </a:lnTo>
                  <a:lnTo>
                    <a:pt x="2392" y="3656"/>
                  </a:lnTo>
                  <a:lnTo>
                    <a:pt x="2384" y="3664"/>
                  </a:lnTo>
                  <a:lnTo>
                    <a:pt x="2382" y="3668"/>
                  </a:lnTo>
                  <a:lnTo>
                    <a:pt x="2380" y="3684"/>
                  </a:lnTo>
                  <a:lnTo>
                    <a:pt x="2380" y="3684"/>
                  </a:lnTo>
                  <a:lnTo>
                    <a:pt x="2388" y="3698"/>
                  </a:lnTo>
                  <a:lnTo>
                    <a:pt x="2394" y="3708"/>
                  </a:lnTo>
                  <a:lnTo>
                    <a:pt x="2396" y="3722"/>
                  </a:lnTo>
                  <a:lnTo>
                    <a:pt x="2396" y="3744"/>
                  </a:lnTo>
                  <a:lnTo>
                    <a:pt x="2396" y="3744"/>
                  </a:lnTo>
                  <a:lnTo>
                    <a:pt x="2396" y="3756"/>
                  </a:lnTo>
                  <a:lnTo>
                    <a:pt x="2396" y="3768"/>
                  </a:lnTo>
                  <a:lnTo>
                    <a:pt x="2404" y="3796"/>
                  </a:lnTo>
                  <a:lnTo>
                    <a:pt x="2404" y="3796"/>
                  </a:lnTo>
                  <a:lnTo>
                    <a:pt x="2404" y="3816"/>
                  </a:lnTo>
                  <a:lnTo>
                    <a:pt x="2404" y="3816"/>
                  </a:lnTo>
                  <a:lnTo>
                    <a:pt x="2394" y="3828"/>
                  </a:lnTo>
                  <a:lnTo>
                    <a:pt x="2394" y="3828"/>
                  </a:lnTo>
                  <a:lnTo>
                    <a:pt x="2372" y="3828"/>
                  </a:lnTo>
                  <a:lnTo>
                    <a:pt x="2372" y="3828"/>
                  </a:lnTo>
                  <a:lnTo>
                    <a:pt x="2320" y="3792"/>
                  </a:lnTo>
                  <a:lnTo>
                    <a:pt x="2320" y="3792"/>
                  </a:lnTo>
                  <a:lnTo>
                    <a:pt x="2320" y="3742"/>
                  </a:lnTo>
                  <a:lnTo>
                    <a:pt x="2320" y="3742"/>
                  </a:lnTo>
                  <a:lnTo>
                    <a:pt x="2316" y="3738"/>
                  </a:lnTo>
                  <a:lnTo>
                    <a:pt x="2310" y="3736"/>
                  </a:lnTo>
                  <a:lnTo>
                    <a:pt x="2302" y="3734"/>
                  </a:lnTo>
                  <a:lnTo>
                    <a:pt x="2302" y="3734"/>
                  </a:lnTo>
                  <a:lnTo>
                    <a:pt x="2280" y="3752"/>
                  </a:lnTo>
                  <a:lnTo>
                    <a:pt x="2268" y="3762"/>
                  </a:lnTo>
                  <a:lnTo>
                    <a:pt x="2258" y="3770"/>
                  </a:lnTo>
                  <a:lnTo>
                    <a:pt x="2258" y="3770"/>
                  </a:lnTo>
                  <a:lnTo>
                    <a:pt x="2250" y="3770"/>
                  </a:lnTo>
                  <a:lnTo>
                    <a:pt x="2250" y="3770"/>
                  </a:lnTo>
                  <a:lnTo>
                    <a:pt x="2244" y="3764"/>
                  </a:lnTo>
                  <a:lnTo>
                    <a:pt x="2238" y="3760"/>
                  </a:lnTo>
                  <a:lnTo>
                    <a:pt x="2228" y="3756"/>
                  </a:lnTo>
                  <a:lnTo>
                    <a:pt x="2228" y="3756"/>
                  </a:lnTo>
                  <a:lnTo>
                    <a:pt x="2214" y="3738"/>
                  </a:lnTo>
                  <a:lnTo>
                    <a:pt x="2208" y="3730"/>
                  </a:lnTo>
                  <a:lnTo>
                    <a:pt x="2202" y="3726"/>
                  </a:lnTo>
                  <a:lnTo>
                    <a:pt x="2202" y="3726"/>
                  </a:lnTo>
                  <a:lnTo>
                    <a:pt x="2182" y="3700"/>
                  </a:lnTo>
                  <a:lnTo>
                    <a:pt x="2182" y="3700"/>
                  </a:lnTo>
                  <a:lnTo>
                    <a:pt x="2160" y="3698"/>
                  </a:lnTo>
                  <a:lnTo>
                    <a:pt x="2144" y="3694"/>
                  </a:lnTo>
                  <a:lnTo>
                    <a:pt x="2134" y="3688"/>
                  </a:lnTo>
                  <a:lnTo>
                    <a:pt x="2128" y="3678"/>
                  </a:lnTo>
                  <a:lnTo>
                    <a:pt x="2124" y="3668"/>
                  </a:lnTo>
                  <a:lnTo>
                    <a:pt x="2124" y="3656"/>
                  </a:lnTo>
                  <a:lnTo>
                    <a:pt x="2124" y="3622"/>
                  </a:lnTo>
                  <a:lnTo>
                    <a:pt x="2124" y="3622"/>
                  </a:lnTo>
                  <a:lnTo>
                    <a:pt x="2132" y="3604"/>
                  </a:lnTo>
                  <a:lnTo>
                    <a:pt x="2132" y="3604"/>
                  </a:lnTo>
                  <a:lnTo>
                    <a:pt x="2130" y="3582"/>
                  </a:lnTo>
                  <a:lnTo>
                    <a:pt x="2130" y="3582"/>
                  </a:lnTo>
                  <a:lnTo>
                    <a:pt x="2094" y="3570"/>
                  </a:lnTo>
                  <a:lnTo>
                    <a:pt x="2094" y="3570"/>
                  </a:lnTo>
                  <a:lnTo>
                    <a:pt x="2088" y="3564"/>
                  </a:lnTo>
                  <a:lnTo>
                    <a:pt x="2088" y="3564"/>
                  </a:lnTo>
                  <a:lnTo>
                    <a:pt x="2088" y="3544"/>
                  </a:lnTo>
                  <a:lnTo>
                    <a:pt x="2088" y="3544"/>
                  </a:lnTo>
                  <a:lnTo>
                    <a:pt x="2086" y="3542"/>
                  </a:lnTo>
                  <a:lnTo>
                    <a:pt x="2084" y="3540"/>
                  </a:lnTo>
                  <a:lnTo>
                    <a:pt x="2082" y="3530"/>
                  </a:lnTo>
                  <a:lnTo>
                    <a:pt x="2078" y="3516"/>
                  </a:lnTo>
                  <a:lnTo>
                    <a:pt x="2078" y="3516"/>
                  </a:lnTo>
                  <a:lnTo>
                    <a:pt x="2064" y="3486"/>
                  </a:lnTo>
                  <a:lnTo>
                    <a:pt x="2064" y="3486"/>
                  </a:lnTo>
                  <a:lnTo>
                    <a:pt x="2060" y="3468"/>
                  </a:lnTo>
                  <a:lnTo>
                    <a:pt x="2054" y="3460"/>
                  </a:lnTo>
                  <a:lnTo>
                    <a:pt x="2050" y="3458"/>
                  </a:lnTo>
                  <a:lnTo>
                    <a:pt x="2046" y="3456"/>
                  </a:lnTo>
                  <a:lnTo>
                    <a:pt x="2036" y="3456"/>
                  </a:lnTo>
                  <a:lnTo>
                    <a:pt x="2036" y="3456"/>
                  </a:lnTo>
                  <a:lnTo>
                    <a:pt x="1994" y="3478"/>
                  </a:lnTo>
                  <a:lnTo>
                    <a:pt x="1994" y="3478"/>
                  </a:lnTo>
                  <a:lnTo>
                    <a:pt x="1982" y="3478"/>
                  </a:lnTo>
                  <a:lnTo>
                    <a:pt x="1974" y="3476"/>
                  </a:lnTo>
                  <a:lnTo>
                    <a:pt x="1968" y="3474"/>
                  </a:lnTo>
                  <a:lnTo>
                    <a:pt x="1964" y="3470"/>
                  </a:lnTo>
                  <a:lnTo>
                    <a:pt x="1964" y="3470"/>
                  </a:lnTo>
                  <a:lnTo>
                    <a:pt x="1964" y="3372"/>
                  </a:lnTo>
                  <a:lnTo>
                    <a:pt x="1964" y="3372"/>
                  </a:lnTo>
                  <a:lnTo>
                    <a:pt x="1972" y="3352"/>
                  </a:lnTo>
                  <a:lnTo>
                    <a:pt x="1980" y="3336"/>
                  </a:lnTo>
                  <a:lnTo>
                    <a:pt x="1992" y="3322"/>
                  </a:lnTo>
                  <a:lnTo>
                    <a:pt x="2002" y="3308"/>
                  </a:lnTo>
                  <a:lnTo>
                    <a:pt x="2016" y="3296"/>
                  </a:lnTo>
                  <a:lnTo>
                    <a:pt x="2030" y="3284"/>
                  </a:lnTo>
                  <a:lnTo>
                    <a:pt x="2064" y="3260"/>
                  </a:lnTo>
                  <a:lnTo>
                    <a:pt x="2064" y="3260"/>
                  </a:lnTo>
                  <a:lnTo>
                    <a:pt x="2068" y="3258"/>
                  </a:lnTo>
                  <a:lnTo>
                    <a:pt x="2070" y="3254"/>
                  </a:lnTo>
                  <a:lnTo>
                    <a:pt x="2074" y="3236"/>
                  </a:lnTo>
                  <a:lnTo>
                    <a:pt x="2074" y="3210"/>
                  </a:lnTo>
                  <a:lnTo>
                    <a:pt x="2074" y="3210"/>
                  </a:lnTo>
                  <a:lnTo>
                    <a:pt x="2080" y="3192"/>
                  </a:lnTo>
                  <a:lnTo>
                    <a:pt x="2084" y="3176"/>
                  </a:lnTo>
                  <a:lnTo>
                    <a:pt x="2084" y="3146"/>
                  </a:lnTo>
                  <a:lnTo>
                    <a:pt x="2084" y="3146"/>
                  </a:lnTo>
                  <a:lnTo>
                    <a:pt x="2088" y="3128"/>
                  </a:lnTo>
                  <a:lnTo>
                    <a:pt x="2092" y="3122"/>
                  </a:lnTo>
                  <a:lnTo>
                    <a:pt x="2096" y="3116"/>
                  </a:lnTo>
                  <a:lnTo>
                    <a:pt x="2096" y="3116"/>
                  </a:lnTo>
                  <a:lnTo>
                    <a:pt x="2098" y="3086"/>
                  </a:lnTo>
                  <a:lnTo>
                    <a:pt x="2098" y="3086"/>
                  </a:lnTo>
                  <a:lnTo>
                    <a:pt x="2092" y="3076"/>
                  </a:lnTo>
                  <a:lnTo>
                    <a:pt x="2086" y="3068"/>
                  </a:lnTo>
                  <a:lnTo>
                    <a:pt x="2070" y="3056"/>
                  </a:lnTo>
                  <a:lnTo>
                    <a:pt x="2058" y="3046"/>
                  </a:lnTo>
                  <a:lnTo>
                    <a:pt x="2052" y="3040"/>
                  </a:lnTo>
                  <a:lnTo>
                    <a:pt x="2048" y="3034"/>
                  </a:lnTo>
                  <a:lnTo>
                    <a:pt x="2048" y="3034"/>
                  </a:lnTo>
                  <a:lnTo>
                    <a:pt x="2048" y="2998"/>
                  </a:lnTo>
                  <a:lnTo>
                    <a:pt x="2048" y="2998"/>
                  </a:lnTo>
                  <a:lnTo>
                    <a:pt x="2044" y="2998"/>
                  </a:lnTo>
                  <a:lnTo>
                    <a:pt x="2044" y="2998"/>
                  </a:lnTo>
                  <a:lnTo>
                    <a:pt x="2036" y="2982"/>
                  </a:lnTo>
                  <a:lnTo>
                    <a:pt x="2026" y="2970"/>
                  </a:lnTo>
                  <a:lnTo>
                    <a:pt x="2010" y="2950"/>
                  </a:lnTo>
                  <a:lnTo>
                    <a:pt x="2010" y="2950"/>
                  </a:lnTo>
                  <a:lnTo>
                    <a:pt x="1990" y="2950"/>
                  </a:lnTo>
                  <a:lnTo>
                    <a:pt x="1990" y="2950"/>
                  </a:lnTo>
                  <a:lnTo>
                    <a:pt x="1974" y="2966"/>
                  </a:lnTo>
                  <a:lnTo>
                    <a:pt x="1974" y="2966"/>
                  </a:lnTo>
                  <a:lnTo>
                    <a:pt x="1974" y="2980"/>
                  </a:lnTo>
                  <a:lnTo>
                    <a:pt x="1972" y="2996"/>
                  </a:lnTo>
                  <a:lnTo>
                    <a:pt x="1968" y="3012"/>
                  </a:lnTo>
                  <a:lnTo>
                    <a:pt x="1964" y="3018"/>
                  </a:lnTo>
                  <a:lnTo>
                    <a:pt x="1960" y="3024"/>
                  </a:lnTo>
                  <a:lnTo>
                    <a:pt x="1960" y="3024"/>
                  </a:lnTo>
                  <a:lnTo>
                    <a:pt x="1936" y="3024"/>
                  </a:lnTo>
                  <a:lnTo>
                    <a:pt x="1936" y="3024"/>
                  </a:lnTo>
                  <a:lnTo>
                    <a:pt x="1918" y="3016"/>
                  </a:lnTo>
                  <a:lnTo>
                    <a:pt x="1906" y="3008"/>
                  </a:lnTo>
                  <a:lnTo>
                    <a:pt x="1902" y="3002"/>
                  </a:lnTo>
                  <a:lnTo>
                    <a:pt x="1898" y="2998"/>
                  </a:lnTo>
                  <a:lnTo>
                    <a:pt x="1896" y="2990"/>
                  </a:lnTo>
                  <a:lnTo>
                    <a:pt x="1896" y="2982"/>
                  </a:lnTo>
                  <a:lnTo>
                    <a:pt x="1896" y="2982"/>
                  </a:lnTo>
                  <a:lnTo>
                    <a:pt x="1878" y="2974"/>
                  </a:lnTo>
                  <a:lnTo>
                    <a:pt x="1862" y="2968"/>
                  </a:lnTo>
                  <a:lnTo>
                    <a:pt x="1838" y="2960"/>
                  </a:lnTo>
                  <a:lnTo>
                    <a:pt x="1838" y="2960"/>
                  </a:lnTo>
                  <a:lnTo>
                    <a:pt x="1826" y="2946"/>
                  </a:lnTo>
                  <a:lnTo>
                    <a:pt x="1826" y="2946"/>
                  </a:lnTo>
                  <a:lnTo>
                    <a:pt x="1810" y="2946"/>
                  </a:lnTo>
                  <a:lnTo>
                    <a:pt x="1810" y="2946"/>
                  </a:lnTo>
                  <a:lnTo>
                    <a:pt x="1792" y="2960"/>
                  </a:lnTo>
                  <a:lnTo>
                    <a:pt x="1774" y="2972"/>
                  </a:lnTo>
                  <a:lnTo>
                    <a:pt x="1738" y="2996"/>
                  </a:lnTo>
                  <a:lnTo>
                    <a:pt x="1738" y="2996"/>
                  </a:lnTo>
                  <a:lnTo>
                    <a:pt x="1726" y="2998"/>
                  </a:lnTo>
                  <a:lnTo>
                    <a:pt x="1718" y="3000"/>
                  </a:lnTo>
                  <a:lnTo>
                    <a:pt x="1712" y="3004"/>
                  </a:lnTo>
                  <a:lnTo>
                    <a:pt x="1706" y="3008"/>
                  </a:lnTo>
                  <a:lnTo>
                    <a:pt x="1698" y="3020"/>
                  </a:lnTo>
                  <a:lnTo>
                    <a:pt x="1688" y="3034"/>
                  </a:lnTo>
                  <a:lnTo>
                    <a:pt x="1688" y="3034"/>
                  </a:lnTo>
                  <a:lnTo>
                    <a:pt x="1664" y="3036"/>
                  </a:lnTo>
                  <a:lnTo>
                    <a:pt x="1656" y="3038"/>
                  </a:lnTo>
                  <a:lnTo>
                    <a:pt x="1650" y="3042"/>
                  </a:lnTo>
                  <a:lnTo>
                    <a:pt x="1640" y="3054"/>
                  </a:lnTo>
                  <a:lnTo>
                    <a:pt x="1624" y="3072"/>
                  </a:lnTo>
                  <a:lnTo>
                    <a:pt x="1624" y="3072"/>
                  </a:lnTo>
                  <a:lnTo>
                    <a:pt x="1614" y="3078"/>
                  </a:lnTo>
                  <a:lnTo>
                    <a:pt x="1600" y="3082"/>
                  </a:lnTo>
                  <a:lnTo>
                    <a:pt x="1576" y="3086"/>
                  </a:lnTo>
                  <a:lnTo>
                    <a:pt x="1576" y="3086"/>
                  </a:lnTo>
                  <a:lnTo>
                    <a:pt x="1574" y="3092"/>
                  </a:lnTo>
                  <a:lnTo>
                    <a:pt x="1574" y="3092"/>
                  </a:lnTo>
                  <a:lnTo>
                    <a:pt x="1472" y="3088"/>
                  </a:lnTo>
                  <a:lnTo>
                    <a:pt x="1472" y="3088"/>
                  </a:lnTo>
                  <a:lnTo>
                    <a:pt x="1454" y="3090"/>
                  </a:lnTo>
                  <a:lnTo>
                    <a:pt x="1436" y="3090"/>
                  </a:lnTo>
                  <a:lnTo>
                    <a:pt x="1428" y="3088"/>
                  </a:lnTo>
                  <a:lnTo>
                    <a:pt x="1422" y="3086"/>
                  </a:lnTo>
                  <a:lnTo>
                    <a:pt x="1416" y="3082"/>
                  </a:lnTo>
                  <a:lnTo>
                    <a:pt x="1410" y="3076"/>
                  </a:lnTo>
                  <a:lnTo>
                    <a:pt x="1410" y="3076"/>
                  </a:lnTo>
                  <a:lnTo>
                    <a:pt x="1410" y="3058"/>
                  </a:lnTo>
                  <a:lnTo>
                    <a:pt x="1410" y="3058"/>
                  </a:lnTo>
                  <a:lnTo>
                    <a:pt x="1430" y="3012"/>
                  </a:lnTo>
                  <a:lnTo>
                    <a:pt x="1430" y="3012"/>
                  </a:lnTo>
                  <a:lnTo>
                    <a:pt x="1416" y="3008"/>
                  </a:lnTo>
                  <a:lnTo>
                    <a:pt x="1406" y="3000"/>
                  </a:lnTo>
                  <a:lnTo>
                    <a:pt x="1390" y="2988"/>
                  </a:lnTo>
                  <a:lnTo>
                    <a:pt x="1390" y="2988"/>
                  </a:lnTo>
                  <a:lnTo>
                    <a:pt x="1382" y="2958"/>
                  </a:lnTo>
                  <a:lnTo>
                    <a:pt x="1382" y="2958"/>
                  </a:lnTo>
                  <a:lnTo>
                    <a:pt x="1354" y="2956"/>
                  </a:lnTo>
                  <a:lnTo>
                    <a:pt x="1330" y="2950"/>
                  </a:lnTo>
                  <a:lnTo>
                    <a:pt x="1330" y="2950"/>
                  </a:lnTo>
                  <a:lnTo>
                    <a:pt x="1312" y="2930"/>
                  </a:lnTo>
                  <a:lnTo>
                    <a:pt x="1312" y="2930"/>
                  </a:lnTo>
                  <a:lnTo>
                    <a:pt x="1274" y="2914"/>
                  </a:lnTo>
                  <a:lnTo>
                    <a:pt x="1274" y="2914"/>
                  </a:lnTo>
                  <a:lnTo>
                    <a:pt x="1252" y="2902"/>
                  </a:lnTo>
                  <a:lnTo>
                    <a:pt x="1244" y="2898"/>
                  </a:lnTo>
                  <a:lnTo>
                    <a:pt x="1234" y="2894"/>
                  </a:lnTo>
                  <a:lnTo>
                    <a:pt x="1224" y="2894"/>
                  </a:lnTo>
                  <a:lnTo>
                    <a:pt x="1216" y="2898"/>
                  </a:lnTo>
                  <a:lnTo>
                    <a:pt x="1208" y="2904"/>
                  </a:lnTo>
                  <a:lnTo>
                    <a:pt x="1202" y="2914"/>
                  </a:lnTo>
                  <a:lnTo>
                    <a:pt x="1202" y="2914"/>
                  </a:lnTo>
                  <a:lnTo>
                    <a:pt x="1172" y="2928"/>
                  </a:lnTo>
                  <a:lnTo>
                    <a:pt x="1172" y="2928"/>
                  </a:lnTo>
                  <a:lnTo>
                    <a:pt x="1160" y="2940"/>
                  </a:lnTo>
                  <a:lnTo>
                    <a:pt x="1160" y="2940"/>
                  </a:lnTo>
                  <a:lnTo>
                    <a:pt x="1144" y="2996"/>
                  </a:lnTo>
                  <a:lnTo>
                    <a:pt x="1144" y="2996"/>
                  </a:lnTo>
                  <a:lnTo>
                    <a:pt x="1122" y="2996"/>
                  </a:lnTo>
                  <a:lnTo>
                    <a:pt x="1122" y="2996"/>
                  </a:lnTo>
                  <a:lnTo>
                    <a:pt x="1110" y="2990"/>
                  </a:lnTo>
                  <a:lnTo>
                    <a:pt x="1102" y="2984"/>
                  </a:lnTo>
                  <a:lnTo>
                    <a:pt x="1098" y="2978"/>
                  </a:lnTo>
                  <a:lnTo>
                    <a:pt x="1096" y="2970"/>
                  </a:lnTo>
                  <a:lnTo>
                    <a:pt x="1094" y="2962"/>
                  </a:lnTo>
                  <a:lnTo>
                    <a:pt x="1094" y="2954"/>
                  </a:lnTo>
                  <a:lnTo>
                    <a:pt x="1094" y="2938"/>
                  </a:lnTo>
                  <a:lnTo>
                    <a:pt x="1094" y="2938"/>
                  </a:lnTo>
                  <a:lnTo>
                    <a:pt x="1106" y="2904"/>
                  </a:lnTo>
                  <a:lnTo>
                    <a:pt x="1106" y="2904"/>
                  </a:lnTo>
                  <a:lnTo>
                    <a:pt x="1100" y="2896"/>
                  </a:lnTo>
                  <a:lnTo>
                    <a:pt x="1098" y="2894"/>
                  </a:lnTo>
                  <a:lnTo>
                    <a:pt x="1094" y="2892"/>
                  </a:lnTo>
                  <a:lnTo>
                    <a:pt x="1094" y="2892"/>
                  </a:lnTo>
                  <a:lnTo>
                    <a:pt x="1068" y="2894"/>
                  </a:lnTo>
                  <a:lnTo>
                    <a:pt x="1046" y="2900"/>
                  </a:lnTo>
                  <a:lnTo>
                    <a:pt x="1024" y="2906"/>
                  </a:lnTo>
                  <a:lnTo>
                    <a:pt x="1004" y="2914"/>
                  </a:lnTo>
                  <a:lnTo>
                    <a:pt x="1004" y="2914"/>
                  </a:lnTo>
                  <a:lnTo>
                    <a:pt x="998" y="2918"/>
                  </a:lnTo>
                  <a:lnTo>
                    <a:pt x="992" y="2920"/>
                  </a:lnTo>
                  <a:lnTo>
                    <a:pt x="984" y="2920"/>
                  </a:lnTo>
                  <a:lnTo>
                    <a:pt x="976" y="2918"/>
                  </a:lnTo>
                  <a:lnTo>
                    <a:pt x="964" y="2914"/>
                  </a:lnTo>
                  <a:lnTo>
                    <a:pt x="956" y="2912"/>
                  </a:lnTo>
                  <a:lnTo>
                    <a:pt x="956" y="2912"/>
                  </a:lnTo>
                  <a:lnTo>
                    <a:pt x="918" y="2866"/>
                  </a:lnTo>
                  <a:lnTo>
                    <a:pt x="918" y="2866"/>
                  </a:lnTo>
                  <a:lnTo>
                    <a:pt x="840" y="2866"/>
                  </a:lnTo>
                  <a:lnTo>
                    <a:pt x="840" y="2866"/>
                  </a:lnTo>
                  <a:lnTo>
                    <a:pt x="828" y="2860"/>
                  </a:lnTo>
                  <a:lnTo>
                    <a:pt x="828" y="2860"/>
                  </a:lnTo>
                  <a:lnTo>
                    <a:pt x="820" y="2844"/>
                  </a:lnTo>
                  <a:lnTo>
                    <a:pt x="814" y="2830"/>
                  </a:lnTo>
                  <a:lnTo>
                    <a:pt x="808" y="2818"/>
                  </a:lnTo>
                  <a:lnTo>
                    <a:pt x="804" y="2808"/>
                  </a:lnTo>
                  <a:lnTo>
                    <a:pt x="804" y="2808"/>
                  </a:lnTo>
                  <a:lnTo>
                    <a:pt x="792" y="2804"/>
                  </a:lnTo>
                  <a:lnTo>
                    <a:pt x="784" y="2800"/>
                  </a:lnTo>
                  <a:lnTo>
                    <a:pt x="778" y="2794"/>
                  </a:lnTo>
                  <a:lnTo>
                    <a:pt x="776" y="2788"/>
                  </a:lnTo>
                  <a:lnTo>
                    <a:pt x="776" y="2788"/>
                  </a:lnTo>
                  <a:lnTo>
                    <a:pt x="750" y="2774"/>
                  </a:lnTo>
                  <a:lnTo>
                    <a:pt x="750" y="2774"/>
                  </a:lnTo>
                  <a:lnTo>
                    <a:pt x="744" y="2772"/>
                  </a:lnTo>
                  <a:lnTo>
                    <a:pt x="736" y="2770"/>
                  </a:lnTo>
                  <a:lnTo>
                    <a:pt x="728" y="2772"/>
                  </a:lnTo>
                  <a:lnTo>
                    <a:pt x="728" y="2772"/>
                  </a:lnTo>
                  <a:lnTo>
                    <a:pt x="700" y="2750"/>
                  </a:lnTo>
                  <a:lnTo>
                    <a:pt x="700" y="2750"/>
                  </a:lnTo>
                  <a:lnTo>
                    <a:pt x="690" y="2740"/>
                  </a:lnTo>
                  <a:lnTo>
                    <a:pt x="684" y="2728"/>
                  </a:lnTo>
                  <a:lnTo>
                    <a:pt x="680" y="2716"/>
                  </a:lnTo>
                  <a:lnTo>
                    <a:pt x="678" y="2706"/>
                  </a:lnTo>
                  <a:lnTo>
                    <a:pt x="676" y="2684"/>
                  </a:lnTo>
                  <a:lnTo>
                    <a:pt x="674" y="2674"/>
                  </a:lnTo>
                  <a:lnTo>
                    <a:pt x="672" y="2664"/>
                  </a:lnTo>
                  <a:lnTo>
                    <a:pt x="672" y="2664"/>
                  </a:lnTo>
                  <a:lnTo>
                    <a:pt x="628" y="2666"/>
                  </a:lnTo>
                  <a:lnTo>
                    <a:pt x="628" y="2666"/>
                  </a:lnTo>
                  <a:lnTo>
                    <a:pt x="610" y="2658"/>
                  </a:lnTo>
                  <a:lnTo>
                    <a:pt x="600" y="2650"/>
                  </a:lnTo>
                  <a:lnTo>
                    <a:pt x="596" y="2642"/>
                  </a:lnTo>
                  <a:lnTo>
                    <a:pt x="592" y="2630"/>
                  </a:lnTo>
                  <a:lnTo>
                    <a:pt x="592" y="2630"/>
                  </a:lnTo>
                  <a:lnTo>
                    <a:pt x="580" y="2610"/>
                  </a:lnTo>
                  <a:lnTo>
                    <a:pt x="580" y="2610"/>
                  </a:lnTo>
                  <a:lnTo>
                    <a:pt x="520" y="2566"/>
                  </a:lnTo>
                  <a:lnTo>
                    <a:pt x="520" y="2566"/>
                  </a:lnTo>
                  <a:lnTo>
                    <a:pt x="486" y="2510"/>
                  </a:lnTo>
                  <a:lnTo>
                    <a:pt x="486" y="2510"/>
                  </a:lnTo>
                  <a:lnTo>
                    <a:pt x="470" y="2512"/>
                  </a:lnTo>
                  <a:lnTo>
                    <a:pt x="456" y="2516"/>
                  </a:lnTo>
                  <a:lnTo>
                    <a:pt x="444" y="2522"/>
                  </a:lnTo>
                  <a:lnTo>
                    <a:pt x="434" y="2530"/>
                  </a:lnTo>
                  <a:lnTo>
                    <a:pt x="434" y="2530"/>
                  </a:lnTo>
                  <a:lnTo>
                    <a:pt x="386" y="2530"/>
                  </a:lnTo>
                  <a:lnTo>
                    <a:pt x="386" y="2530"/>
                  </a:lnTo>
                  <a:lnTo>
                    <a:pt x="374" y="2520"/>
                  </a:lnTo>
                  <a:lnTo>
                    <a:pt x="366" y="2512"/>
                  </a:lnTo>
                  <a:lnTo>
                    <a:pt x="354" y="2496"/>
                  </a:lnTo>
                  <a:lnTo>
                    <a:pt x="354" y="2496"/>
                  </a:lnTo>
                  <a:lnTo>
                    <a:pt x="346" y="2478"/>
                  </a:lnTo>
                  <a:lnTo>
                    <a:pt x="346" y="2478"/>
                  </a:lnTo>
                  <a:lnTo>
                    <a:pt x="344" y="2464"/>
                  </a:lnTo>
                  <a:lnTo>
                    <a:pt x="342" y="2454"/>
                  </a:lnTo>
                  <a:lnTo>
                    <a:pt x="332" y="2434"/>
                  </a:lnTo>
                  <a:lnTo>
                    <a:pt x="312" y="2400"/>
                  </a:lnTo>
                  <a:lnTo>
                    <a:pt x="312" y="2400"/>
                  </a:lnTo>
                  <a:lnTo>
                    <a:pt x="258" y="2368"/>
                  </a:lnTo>
                  <a:lnTo>
                    <a:pt x="258" y="2368"/>
                  </a:lnTo>
                  <a:lnTo>
                    <a:pt x="226" y="2356"/>
                  </a:lnTo>
                  <a:lnTo>
                    <a:pt x="212" y="2350"/>
                  </a:lnTo>
                  <a:lnTo>
                    <a:pt x="202" y="2344"/>
                  </a:lnTo>
                  <a:lnTo>
                    <a:pt x="202" y="2344"/>
                  </a:lnTo>
                  <a:lnTo>
                    <a:pt x="198" y="2334"/>
                  </a:lnTo>
                  <a:lnTo>
                    <a:pt x="198" y="2326"/>
                  </a:lnTo>
                  <a:lnTo>
                    <a:pt x="198" y="2318"/>
                  </a:lnTo>
                  <a:lnTo>
                    <a:pt x="200" y="2310"/>
                  </a:lnTo>
                  <a:lnTo>
                    <a:pt x="208" y="2296"/>
                  </a:lnTo>
                  <a:lnTo>
                    <a:pt x="220" y="2284"/>
                  </a:lnTo>
                  <a:lnTo>
                    <a:pt x="220" y="2284"/>
                  </a:lnTo>
                  <a:lnTo>
                    <a:pt x="224" y="2210"/>
                  </a:lnTo>
                  <a:lnTo>
                    <a:pt x="224" y="2210"/>
                  </a:lnTo>
                  <a:lnTo>
                    <a:pt x="214" y="2184"/>
                  </a:lnTo>
                  <a:lnTo>
                    <a:pt x="214" y="2174"/>
                  </a:lnTo>
                  <a:lnTo>
                    <a:pt x="214" y="2168"/>
                  </a:lnTo>
                  <a:lnTo>
                    <a:pt x="218" y="2164"/>
                  </a:lnTo>
                  <a:lnTo>
                    <a:pt x="224" y="2162"/>
                  </a:lnTo>
                  <a:lnTo>
                    <a:pt x="236" y="2160"/>
                  </a:lnTo>
                  <a:lnTo>
                    <a:pt x="252" y="2160"/>
                  </a:lnTo>
                  <a:lnTo>
                    <a:pt x="252" y="2160"/>
                  </a:lnTo>
                  <a:lnTo>
                    <a:pt x="260" y="2166"/>
                  </a:lnTo>
                  <a:lnTo>
                    <a:pt x="264" y="2170"/>
                  </a:lnTo>
                  <a:lnTo>
                    <a:pt x="270" y="2178"/>
                  </a:lnTo>
                  <a:lnTo>
                    <a:pt x="278" y="2192"/>
                  </a:lnTo>
                  <a:lnTo>
                    <a:pt x="278" y="2192"/>
                  </a:lnTo>
                  <a:lnTo>
                    <a:pt x="290" y="2196"/>
                  </a:lnTo>
                  <a:lnTo>
                    <a:pt x="290" y="2196"/>
                  </a:lnTo>
                  <a:lnTo>
                    <a:pt x="296" y="2188"/>
                  </a:lnTo>
                  <a:lnTo>
                    <a:pt x="298" y="2180"/>
                  </a:lnTo>
                  <a:lnTo>
                    <a:pt x="300" y="2168"/>
                  </a:lnTo>
                  <a:lnTo>
                    <a:pt x="302" y="2158"/>
                  </a:lnTo>
                  <a:lnTo>
                    <a:pt x="300" y="2136"/>
                  </a:lnTo>
                  <a:lnTo>
                    <a:pt x="300" y="2118"/>
                  </a:lnTo>
                  <a:lnTo>
                    <a:pt x="300" y="2118"/>
                  </a:lnTo>
                  <a:lnTo>
                    <a:pt x="278" y="2052"/>
                  </a:lnTo>
                  <a:lnTo>
                    <a:pt x="278" y="2052"/>
                  </a:lnTo>
                  <a:lnTo>
                    <a:pt x="278" y="2024"/>
                  </a:lnTo>
                  <a:lnTo>
                    <a:pt x="280" y="2008"/>
                  </a:lnTo>
                  <a:lnTo>
                    <a:pt x="282" y="2000"/>
                  </a:lnTo>
                  <a:lnTo>
                    <a:pt x="286" y="1994"/>
                  </a:lnTo>
                  <a:lnTo>
                    <a:pt x="300" y="1978"/>
                  </a:lnTo>
                  <a:lnTo>
                    <a:pt x="300" y="1978"/>
                  </a:lnTo>
                  <a:lnTo>
                    <a:pt x="308" y="1964"/>
                  </a:lnTo>
                  <a:lnTo>
                    <a:pt x="308" y="1964"/>
                  </a:lnTo>
                  <a:lnTo>
                    <a:pt x="308" y="1956"/>
                  </a:lnTo>
                  <a:lnTo>
                    <a:pt x="308" y="1956"/>
                  </a:lnTo>
                  <a:lnTo>
                    <a:pt x="272" y="1932"/>
                  </a:lnTo>
                  <a:lnTo>
                    <a:pt x="272" y="1932"/>
                  </a:lnTo>
                  <a:lnTo>
                    <a:pt x="268" y="1930"/>
                  </a:lnTo>
                  <a:lnTo>
                    <a:pt x="266" y="1928"/>
                  </a:lnTo>
                  <a:lnTo>
                    <a:pt x="262" y="1920"/>
                  </a:lnTo>
                  <a:lnTo>
                    <a:pt x="262" y="1920"/>
                  </a:lnTo>
                  <a:lnTo>
                    <a:pt x="256" y="1912"/>
                  </a:lnTo>
                  <a:lnTo>
                    <a:pt x="252" y="1906"/>
                  </a:lnTo>
                  <a:lnTo>
                    <a:pt x="250" y="1898"/>
                  </a:lnTo>
                  <a:lnTo>
                    <a:pt x="248" y="1890"/>
                  </a:lnTo>
                  <a:lnTo>
                    <a:pt x="250" y="1872"/>
                  </a:lnTo>
                  <a:lnTo>
                    <a:pt x="250" y="1860"/>
                  </a:lnTo>
                  <a:lnTo>
                    <a:pt x="250" y="1860"/>
                  </a:lnTo>
                  <a:lnTo>
                    <a:pt x="254" y="1854"/>
                  </a:lnTo>
                  <a:lnTo>
                    <a:pt x="256" y="1848"/>
                  </a:lnTo>
                  <a:lnTo>
                    <a:pt x="256" y="1848"/>
                  </a:lnTo>
                  <a:lnTo>
                    <a:pt x="254" y="1836"/>
                  </a:lnTo>
                  <a:lnTo>
                    <a:pt x="250" y="1828"/>
                  </a:lnTo>
                  <a:lnTo>
                    <a:pt x="244" y="1822"/>
                  </a:lnTo>
                  <a:lnTo>
                    <a:pt x="238" y="1818"/>
                  </a:lnTo>
                  <a:lnTo>
                    <a:pt x="230" y="1816"/>
                  </a:lnTo>
                  <a:lnTo>
                    <a:pt x="222" y="1816"/>
                  </a:lnTo>
                  <a:lnTo>
                    <a:pt x="206" y="1816"/>
                  </a:lnTo>
                  <a:lnTo>
                    <a:pt x="206" y="1816"/>
                  </a:lnTo>
                  <a:lnTo>
                    <a:pt x="196" y="1810"/>
                  </a:lnTo>
                  <a:lnTo>
                    <a:pt x="186" y="1804"/>
                  </a:lnTo>
                  <a:lnTo>
                    <a:pt x="180" y="1796"/>
                  </a:lnTo>
                  <a:lnTo>
                    <a:pt x="172" y="1786"/>
                  </a:lnTo>
                  <a:lnTo>
                    <a:pt x="162" y="1768"/>
                  </a:lnTo>
                  <a:lnTo>
                    <a:pt x="154" y="1752"/>
                  </a:lnTo>
                  <a:lnTo>
                    <a:pt x="154" y="1752"/>
                  </a:lnTo>
                  <a:lnTo>
                    <a:pt x="126" y="1744"/>
                  </a:lnTo>
                  <a:lnTo>
                    <a:pt x="118" y="1740"/>
                  </a:lnTo>
                  <a:lnTo>
                    <a:pt x="114" y="1734"/>
                  </a:lnTo>
                  <a:lnTo>
                    <a:pt x="112" y="1728"/>
                  </a:lnTo>
                  <a:lnTo>
                    <a:pt x="112" y="1720"/>
                  </a:lnTo>
                  <a:lnTo>
                    <a:pt x="112" y="1694"/>
                  </a:lnTo>
                  <a:lnTo>
                    <a:pt x="112" y="1694"/>
                  </a:lnTo>
                  <a:lnTo>
                    <a:pt x="124" y="1660"/>
                  </a:lnTo>
                  <a:lnTo>
                    <a:pt x="124" y="1660"/>
                  </a:lnTo>
                  <a:lnTo>
                    <a:pt x="122" y="1650"/>
                  </a:lnTo>
                  <a:lnTo>
                    <a:pt x="118" y="1640"/>
                  </a:lnTo>
                  <a:lnTo>
                    <a:pt x="112" y="1632"/>
                  </a:lnTo>
                  <a:lnTo>
                    <a:pt x="106" y="1624"/>
                  </a:lnTo>
                  <a:lnTo>
                    <a:pt x="92" y="1612"/>
                  </a:lnTo>
                  <a:lnTo>
                    <a:pt x="78" y="1602"/>
                  </a:lnTo>
                  <a:lnTo>
                    <a:pt x="78" y="1602"/>
                  </a:lnTo>
                  <a:lnTo>
                    <a:pt x="36" y="1578"/>
                  </a:lnTo>
                  <a:lnTo>
                    <a:pt x="36" y="1578"/>
                  </a:lnTo>
                  <a:lnTo>
                    <a:pt x="32" y="1572"/>
                  </a:lnTo>
                  <a:lnTo>
                    <a:pt x="32" y="1572"/>
                  </a:lnTo>
                  <a:lnTo>
                    <a:pt x="32" y="1542"/>
                  </a:lnTo>
                  <a:lnTo>
                    <a:pt x="32" y="1534"/>
                  </a:lnTo>
                  <a:lnTo>
                    <a:pt x="34" y="1528"/>
                  </a:lnTo>
                  <a:lnTo>
                    <a:pt x="38" y="1524"/>
                  </a:lnTo>
                  <a:lnTo>
                    <a:pt x="46" y="1522"/>
                  </a:lnTo>
                  <a:lnTo>
                    <a:pt x="68" y="1510"/>
                  </a:lnTo>
                  <a:lnTo>
                    <a:pt x="68" y="1510"/>
                  </a:lnTo>
                  <a:lnTo>
                    <a:pt x="84" y="1502"/>
                  </a:lnTo>
                  <a:lnTo>
                    <a:pt x="84" y="1502"/>
                  </a:lnTo>
                  <a:lnTo>
                    <a:pt x="86" y="1440"/>
                  </a:lnTo>
                  <a:lnTo>
                    <a:pt x="86" y="1410"/>
                  </a:lnTo>
                  <a:lnTo>
                    <a:pt x="82" y="1396"/>
                  </a:lnTo>
                  <a:lnTo>
                    <a:pt x="78" y="1384"/>
                  </a:lnTo>
                  <a:lnTo>
                    <a:pt x="78" y="1384"/>
                  </a:lnTo>
                  <a:lnTo>
                    <a:pt x="72" y="1380"/>
                  </a:lnTo>
                  <a:lnTo>
                    <a:pt x="66" y="1378"/>
                  </a:lnTo>
                  <a:lnTo>
                    <a:pt x="52" y="1376"/>
                  </a:lnTo>
                  <a:lnTo>
                    <a:pt x="40" y="1378"/>
                  </a:lnTo>
                  <a:lnTo>
                    <a:pt x="30" y="1380"/>
                  </a:lnTo>
                  <a:lnTo>
                    <a:pt x="30" y="1380"/>
                  </a:lnTo>
                  <a:lnTo>
                    <a:pt x="28" y="1386"/>
                  </a:lnTo>
                  <a:lnTo>
                    <a:pt x="24" y="1388"/>
                  </a:lnTo>
                  <a:lnTo>
                    <a:pt x="20" y="1390"/>
                  </a:lnTo>
                  <a:lnTo>
                    <a:pt x="16" y="1388"/>
                  </a:lnTo>
                  <a:lnTo>
                    <a:pt x="10" y="1384"/>
                  </a:lnTo>
                  <a:lnTo>
                    <a:pt x="6" y="1380"/>
                  </a:lnTo>
                  <a:lnTo>
                    <a:pt x="6" y="1380"/>
                  </a:lnTo>
                  <a:lnTo>
                    <a:pt x="0" y="1354"/>
                  </a:lnTo>
                  <a:lnTo>
                    <a:pt x="0" y="1330"/>
                  </a:lnTo>
                  <a:lnTo>
                    <a:pt x="0" y="1330"/>
                  </a:lnTo>
                  <a:lnTo>
                    <a:pt x="26" y="1320"/>
                  </a:lnTo>
                  <a:lnTo>
                    <a:pt x="26" y="1320"/>
                  </a:lnTo>
                  <a:lnTo>
                    <a:pt x="26" y="1312"/>
                  </a:lnTo>
                  <a:lnTo>
                    <a:pt x="24" y="1306"/>
                  </a:lnTo>
                  <a:lnTo>
                    <a:pt x="18" y="1300"/>
                  </a:lnTo>
                  <a:lnTo>
                    <a:pt x="12" y="1294"/>
                  </a:lnTo>
                  <a:lnTo>
                    <a:pt x="8" y="1290"/>
                  </a:lnTo>
                  <a:lnTo>
                    <a:pt x="8" y="1290"/>
                  </a:lnTo>
                  <a:lnTo>
                    <a:pt x="8" y="1272"/>
                  </a:lnTo>
                  <a:lnTo>
                    <a:pt x="10" y="1268"/>
                  </a:lnTo>
                  <a:lnTo>
                    <a:pt x="12" y="1266"/>
                  </a:lnTo>
                  <a:lnTo>
                    <a:pt x="20" y="1262"/>
                  </a:lnTo>
                  <a:lnTo>
                    <a:pt x="36" y="1256"/>
                  </a:lnTo>
                  <a:lnTo>
                    <a:pt x="36" y="1256"/>
                  </a:lnTo>
                  <a:lnTo>
                    <a:pt x="44" y="1248"/>
                  </a:lnTo>
                  <a:lnTo>
                    <a:pt x="50" y="1238"/>
                  </a:lnTo>
                  <a:lnTo>
                    <a:pt x="62" y="1218"/>
                  </a:lnTo>
                  <a:lnTo>
                    <a:pt x="62" y="1218"/>
                  </a:lnTo>
                  <a:lnTo>
                    <a:pt x="74" y="1210"/>
                  </a:lnTo>
                  <a:lnTo>
                    <a:pt x="88" y="1204"/>
                  </a:lnTo>
                  <a:lnTo>
                    <a:pt x="88" y="1204"/>
                  </a:lnTo>
                  <a:lnTo>
                    <a:pt x="110" y="1196"/>
                  </a:lnTo>
                  <a:lnTo>
                    <a:pt x="110" y="1196"/>
                  </a:lnTo>
                  <a:lnTo>
                    <a:pt x="130" y="1196"/>
                  </a:lnTo>
                  <a:lnTo>
                    <a:pt x="162" y="1194"/>
                  </a:lnTo>
                  <a:lnTo>
                    <a:pt x="178" y="1192"/>
                  </a:lnTo>
                  <a:lnTo>
                    <a:pt x="194" y="1188"/>
                  </a:lnTo>
                  <a:lnTo>
                    <a:pt x="208" y="1182"/>
                  </a:lnTo>
                  <a:lnTo>
                    <a:pt x="218" y="1176"/>
                  </a:lnTo>
                  <a:lnTo>
                    <a:pt x="218" y="1176"/>
                  </a:lnTo>
                  <a:lnTo>
                    <a:pt x="232" y="1174"/>
                  </a:lnTo>
                  <a:lnTo>
                    <a:pt x="244" y="1172"/>
                  </a:lnTo>
                  <a:lnTo>
                    <a:pt x="246" y="1174"/>
                  </a:lnTo>
                  <a:lnTo>
                    <a:pt x="250" y="1178"/>
                  </a:lnTo>
                  <a:lnTo>
                    <a:pt x="252" y="1186"/>
                  </a:lnTo>
                  <a:lnTo>
                    <a:pt x="254" y="1198"/>
                  </a:lnTo>
                  <a:lnTo>
                    <a:pt x="254" y="1198"/>
                  </a:lnTo>
                  <a:lnTo>
                    <a:pt x="260" y="1212"/>
                  </a:lnTo>
                  <a:lnTo>
                    <a:pt x="264" y="1218"/>
                  </a:lnTo>
                  <a:lnTo>
                    <a:pt x="268" y="1222"/>
                  </a:lnTo>
                  <a:lnTo>
                    <a:pt x="274" y="1224"/>
                  </a:lnTo>
                  <a:lnTo>
                    <a:pt x="280" y="1226"/>
                  </a:lnTo>
                  <a:lnTo>
                    <a:pt x="302" y="1224"/>
                  </a:lnTo>
                  <a:lnTo>
                    <a:pt x="302" y="1224"/>
                  </a:lnTo>
                  <a:lnTo>
                    <a:pt x="312" y="1214"/>
                  </a:lnTo>
                  <a:lnTo>
                    <a:pt x="322" y="1200"/>
                  </a:lnTo>
                  <a:lnTo>
                    <a:pt x="332" y="1188"/>
                  </a:lnTo>
                  <a:lnTo>
                    <a:pt x="342" y="1178"/>
                  </a:lnTo>
                  <a:lnTo>
                    <a:pt x="342" y="1178"/>
                  </a:lnTo>
                  <a:lnTo>
                    <a:pt x="366" y="1180"/>
                  </a:lnTo>
                  <a:lnTo>
                    <a:pt x="378" y="1180"/>
                  </a:lnTo>
                  <a:lnTo>
                    <a:pt x="394" y="1178"/>
                  </a:lnTo>
                  <a:lnTo>
                    <a:pt x="394" y="1178"/>
                  </a:lnTo>
                  <a:lnTo>
                    <a:pt x="398" y="1170"/>
                  </a:lnTo>
                  <a:lnTo>
                    <a:pt x="404" y="1164"/>
                  </a:lnTo>
                  <a:lnTo>
                    <a:pt x="410" y="1160"/>
                  </a:lnTo>
                  <a:lnTo>
                    <a:pt x="416" y="1158"/>
                  </a:lnTo>
                  <a:lnTo>
                    <a:pt x="432" y="1154"/>
                  </a:lnTo>
                  <a:lnTo>
                    <a:pt x="450" y="1154"/>
                  </a:lnTo>
                  <a:lnTo>
                    <a:pt x="450" y="1154"/>
                  </a:lnTo>
                  <a:lnTo>
                    <a:pt x="492" y="1168"/>
                  </a:lnTo>
                  <a:lnTo>
                    <a:pt x="492" y="1168"/>
                  </a:lnTo>
                  <a:lnTo>
                    <a:pt x="498" y="1164"/>
                  </a:lnTo>
                  <a:lnTo>
                    <a:pt x="506" y="1162"/>
                  </a:lnTo>
                  <a:lnTo>
                    <a:pt x="534" y="1158"/>
                  </a:lnTo>
                  <a:lnTo>
                    <a:pt x="564" y="1154"/>
                  </a:lnTo>
                  <a:lnTo>
                    <a:pt x="590" y="1148"/>
                  </a:lnTo>
                  <a:lnTo>
                    <a:pt x="590" y="1148"/>
                  </a:lnTo>
                  <a:lnTo>
                    <a:pt x="608" y="1138"/>
                  </a:lnTo>
                  <a:lnTo>
                    <a:pt x="628" y="1128"/>
                  </a:lnTo>
                  <a:lnTo>
                    <a:pt x="628" y="1128"/>
                  </a:lnTo>
                  <a:lnTo>
                    <a:pt x="632" y="1110"/>
                  </a:lnTo>
                  <a:lnTo>
                    <a:pt x="638" y="1098"/>
                  </a:lnTo>
                  <a:lnTo>
                    <a:pt x="646" y="1090"/>
                  </a:lnTo>
                  <a:lnTo>
                    <a:pt x="660" y="1078"/>
                  </a:lnTo>
                  <a:lnTo>
                    <a:pt x="660" y="1078"/>
                  </a:lnTo>
                  <a:lnTo>
                    <a:pt x="684" y="1024"/>
                  </a:lnTo>
                  <a:lnTo>
                    <a:pt x="684" y="1024"/>
                  </a:lnTo>
                  <a:lnTo>
                    <a:pt x="716" y="1006"/>
                  </a:lnTo>
                  <a:lnTo>
                    <a:pt x="716" y="1006"/>
                  </a:lnTo>
                  <a:lnTo>
                    <a:pt x="728" y="972"/>
                  </a:lnTo>
                  <a:lnTo>
                    <a:pt x="728" y="972"/>
                  </a:lnTo>
                  <a:lnTo>
                    <a:pt x="732" y="926"/>
                  </a:lnTo>
                  <a:lnTo>
                    <a:pt x="732" y="926"/>
                  </a:lnTo>
                  <a:lnTo>
                    <a:pt x="724" y="902"/>
                  </a:lnTo>
                  <a:lnTo>
                    <a:pt x="724" y="902"/>
                  </a:lnTo>
                  <a:lnTo>
                    <a:pt x="724" y="878"/>
                  </a:lnTo>
                  <a:lnTo>
                    <a:pt x="724" y="878"/>
                  </a:lnTo>
                  <a:lnTo>
                    <a:pt x="728" y="866"/>
                  </a:lnTo>
                  <a:lnTo>
                    <a:pt x="732" y="854"/>
                  </a:lnTo>
                  <a:lnTo>
                    <a:pt x="732" y="830"/>
                  </a:lnTo>
                  <a:lnTo>
                    <a:pt x="732" y="830"/>
                  </a:lnTo>
                  <a:lnTo>
                    <a:pt x="724" y="820"/>
                  </a:lnTo>
                  <a:lnTo>
                    <a:pt x="722" y="812"/>
                  </a:lnTo>
                  <a:lnTo>
                    <a:pt x="722" y="800"/>
                  </a:lnTo>
                  <a:lnTo>
                    <a:pt x="722" y="800"/>
                  </a:lnTo>
                  <a:lnTo>
                    <a:pt x="726" y="798"/>
                  </a:lnTo>
                  <a:lnTo>
                    <a:pt x="734" y="796"/>
                  </a:lnTo>
                  <a:lnTo>
                    <a:pt x="760" y="796"/>
                  </a:lnTo>
                  <a:lnTo>
                    <a:pt x="808" y="798"/>
                  </a:lnTo>
                  <a:lnTo>
                    <a:pt x="808" y="798"/>
                  </a:lnTo>
                  <a:lnTo>
                    <a:pt x="826" y="800"/>
                  </a:lnTo>
                  <a:lnTo>
                    <a:pt x="844" y="804"/>
                  </a:lnTo>
                  <a:lnTo>
                    <a:pt x="864" y="808"/>
                  </a:lnTo>
                  <a:lnTo>
                    <a:pt x="886" y="812"/>
                  </a:lnTo>
                  <a:lnTo>
                    <a:pt x="886" y="812"/>
                  </a:lnTo>
                  <a:lnTo>
                    <a:pt x="924" y="828"/>
                  </a:lnTo>
                  <a:lnTo>
                    <a:pt x="924" y="828"/>
                  </a:lnTo>
                  <a:lnTo>
                    <a:pt x="932" y="818"/>
                  </a:lnTo>
                  <a:lnTo>
                    <a:pt x="932" y="818"/>
                  </a:lnTo>
                  <a:lnTo>
                    <a:pt x="926" y="806"/>
                  </a:lnTo>
                  <a:lnTo>
                    <a:pt x="926" y="806"/>
                  </a:lnTo>
                  <a:lnTo>
                    <a:pt x="926" y="772"/>
                  </a:lnTo>
                  <a:lnTo>
                    <a:pt x="926" y="772"/>
                  </a:lnTo>
                  <a:lnTo>
                    <a:pt x="936" y="756"/>
                  </a:lnTo>
                  <a:lnTo>
                    <a:pt x="948" y="740"/>
                  </a:lnTo>
                  <a:lnTo>
                    <a:pt x="972" y="712"/>
                  </a:lnTo>
                  <a:lnTo>
                    <a:pt x="972" y="712"/>
                  </a:lnTo>
                  <a:lnTo>
                    <a:pt x="976" y="690"/>
                  </a:lnTo>
                  <a:lnTo>
                    <a:pt x="984" y="676"/>
                  </a:lnTo>
                  <a:lnTo>
                    <a:pt x="994" y="664"/>
                  </a:lnTo>
                  <a:lnTo>
                    <a:pt x="1008" y="648"/>
                  </a:lnTo>
                  <a:lnTo>
                    <a:pt x="1008" y="648"/>
                  </a:lnTo>
                  <a:lnTo>
                    <a:pt x="1014" y="632"/>
                  </a:lnTo>
                  <a:lnTo>
                    <a:pt x="1016" y="628"/>
                  </a:lnTo>
                  <a:lnTo>
                    <a:pt x="1020" y="624"/>
                  </a:lnTo>
                  <a:lnTo>
                    <a:pt x="1024" y="622"/>
                  </a:lnTo>
                  <a:lnTo>
                    <a:pt x="1030" y="622"/>
                  </a:lnTo>
                  <a:lnTo>
                    <a:pt x="1050" y="620"/>
                  </a:lnTo>
                  <a:lnTo>
                    <a:pt x="1050" y="620"/>
                  </a:lnTo>
                  <a:lnTo>
                    <a:pt x="1062" y="630"/>
                  </a:lnTo>
                  <a:lnTo>
                    <a:pt x="1080" y="640"/>
                  </a:lnTo>
                  <a:lnTo>
                    <a:pt x="1098" y="652"/>
                  </a:lnTo>
                  <a:lnTo>
                    <a:pt x="1118" y="660"/>
                  </a:lnTo>
                  <a:lnTo>
                    <a:pt x="1118" y="660"/>
                  </a:lnTo>
                  <a:lnTo>
                    <a:pt x="1128" y="660"/>
                  </a:lnTo>
                  <a:lnTo>
                    <a:pt x="1140" y="662"/>
                  </a:lnTo>
                  <a:lnTo>
                    <a:pt x="1152" y="666"/>
                  </a:lnTo>
                  <a:lnTo>
                    <a:pt x="1158" y="670"/>
                  </a:lnTo>
                  <a:lnTo>
                    <a:pt x="1164" y="676"/>
                  </a:lnTo>
                  <a:lnTo>
                    <a:pt x="1164" y="676"/>
                  </a:lnTo>
                  <a:lnTo>
                    <a:pt x="1182" y="676"/>
                  </a:lnTo>
                  <a:lnTo>
                    <a:pt x="1202" y="674"/>
                  </a:lnTo>
                  <a:lnTo>
                    <a:pt x="1212" y="670"/>
                  </a:lnTo>
                  <a:lnTo>
                    <a:pt x="1220" y="666"/>
                  </a:lnTo>
                  <a:lnTo>
                    <a:pt x="1226" y="660"/>
                  </a:lnTo>
                  <a:lnTo>
                    <a:pt x="1230" y="652"/>
                  </a:lnTo>
                  <a:lnTo>
                    <a:pt x="1230" y="652"/>
                  </a:lnTo>
                  <a:lnTo>
                    <a:pt x="1230" y="626"/>
                  </a:lnTo>
                  <a:lnTo>
                    <a:pt x="1230" y="626"/>
                  </a:lnTo>
                  <a:lnTo>
                    <a:pt x="1228" y="608"/>
                  </a:lnTo>
                  <a:lnTo>
                    <a:pt x="1226" y="596"/>
                  </a:lnTo>
                  <a:lnTo>
                    <a:pt x="1228" y="586"/>
                  </a:lnTo>
                  <a:lnTo>
                    <a:pt x="1230" y="578"/>
                  </a:lnTo>
                  <a:lnTo>
                    <a:pt x="1234" y="570"/>
                  </a:lnTo>
                  <a:lnTo>
                    <a:pt x="1240" y="562"/>
                  </a:lnTo>
                  <a:lnTo>
                    <a:pt x="1256" y="542"/>
                  </a:lnTo>
                  <a:lnTo>
                    <a:pt x="1256" y="542"/>
                  </a:lnTo>
                  <a:lnTo>
                    <a:pt x="1276" y="534"/>
                  </a:lnTo>
                  <a:lnTo>
                    <a:pt x="1294" y="530"/>
                  </a:lnTo>
                  <a:lnTo>
                    <a:pt x="1316" y="526"/>
                  </a:lnTo>
                  <a:lnTo>
                    <a:pt x="1340" y="524"/>
                  </a:lnTo>
                  <a:lnTo>
                    <a:pt x="1340" y="524"/>
                  </a:lnTo>
                  <a:lnTo>
                    <a:pt x="1350" y="520"/>
                  </a:lnTo>
                  <a:lnTo>
                    <a:pt x="1350" y="520"/>
                  </a:lnTo>
                  <a:lnTo>
                    <a:pt x="1360" y="490"/>
                  </a:lnTo>
                  <a:lnTo>
                    <a:pt x="1360" y="490"/>
                  </a:lnTo>
                  <a:lnTo>
                    <a:pt x="1380" y="472"/>
                  </a:lnTo>
                  <a:lnTo>
                    <a:pt x="1380" y="472"/>
                  </a:lnTo>
                  <a:lnTo>
                    <a:pt x="1434" y="470"/>
                  </a:lnTo>
                  <a:lnTo>
                    <a:pt x="1434" y="470"/>
                  </a:lnTo>
                  <a:lnTo>
                    <a:pt x="1440" y="478"/>
                  </a:lnTo>
                  <a:lnTo>
                    <a:pt x="1444" y="488"/>
                  </a:lnTo>
                  <a:lnTo>
                    <a:pt x="1448" y="500"/>
                  </a:lnTo>
                  <a:lnTo>
                    <a:pt x="1450" y="514"/>
                  </a:lnTo>
                  <a:lnTo>
                    <a:pt x="1450" y="514"/>
                  </a:lnTo>
                  <a:lnTo>
                    <a:pt x="1456" y="530"/>
                  </a:lnTo>
                  <a:lnTo>
                    <a:pt x="1466" y="548"/>
                  </a:lnTo>
                  <a:lnTo>
                    <a:pt x="1490" y="588"/>
                  </a:lnTo>
                  <a:lnTo>
                    <a:pt x="1490" y="588"/>
                  </a:lnTo>
                  <a:lnTo>
                    <a:pt x="1496" y="592"/>
                  </a:lnTo>
                  <a:lnTo>
                    <a:pt x="1502" y="598"/>
                  </a:lnTo>
                  <a:lnTo>
                    <a:pt x="1516" y="604"/>
                  </a:lnTo>
                  <a:lnTo>
                    <a:pt x="1554" y="614"/>
                  </a:lnTo>
                  <a:lnTo>
                    <a:pt x="1554" y="614"/>
                  </a:lnTo>
                  <a:lnTo>
                    <a:pt x="1592" y="644"/>
                  </a:lnTo>
                  <a:lnTo>
                    <a:pt x="1592" y="644"/>
                  </a:lnTo>
                  <a:lnTo>
                    <a:pt x="1604" y="668"/>
                  </a:lnTo>
                  <a:lnTo>
                    <a:pt x="1604" y="668"/>
                  </a:lnTo>
                  <a:lnTo>
                    <a:pt x="1610" y="718"/>
                  </a:lnTo>
                  <a:lnTo>
                    <a:pt x="1610" y="718"/>
                  </a:lnTo>
                  <a:lnTo>
                    <a:pt x="1612" y="720"/>
                  </a:lnTo>
                  <a:lnTo>
                    <a:pt x="1612" y="720"/>
                  </a:lnTo>
                  <a:lnTo>
                    <a:pt x="1630" y="756"/>
                  </a:lnTo>
                  <a:lnTo>
                    <a:pt x="1630" y="756"/>
                  </a:lnTo>
                  <a:lnTo>
                    <a:pt x="1632" y="774"/>
                  </a:lnTo>
                  <a:lnTo>
                    <a:pt x="1634" y="798"/>
                  </a:lnTo>
                  <a:lnTo>
                    <a:pt x="1634" y="822"/>
                  </a:lnTo>
                  <a:lnTo>
                    <a:pt x="1632" y="834"/>
                  </a:lnTo>
                  <a:lnTo>
                    <a:pt x="1628" y="844"/>
                  </a:lnTo>
                  <a:lnTo>
                    <a:pt x="1628" y="844"/>
                  </a:lnTo>
                  <a:lnTo>
                    <a:pt x="1588" y="878"/>
                  </a:lnTo>
                  <a:lnTo>
                    <a:pt x="1588" y="878"/>
                  </a:lnTo>
                  <a:lnTo>
                    <a:pt x="1586" y="898"/>
                  </a:lnTo>
                  <a:lnTo>
                    <a:pt x="1586" y="898"/>
                  </a:lnTo>
                  <a:lnTo>
                    <a:pt x="1588" y="912"/>
                  </a:lnTo>
                  <a:lnTo>
                    <a:pt x="1592" y="924"/>
                  </a:lnTo>
                  <a:lnTo>
                    <a:pt x="1598" y="938"/>
                  </a:lnTo>
                  <a:lnTo>
                    <a:pt x="1598" y="938"/>
                  </a:lnTo>
                  <a:lnTo>
                    <a:pt x="1634" y="962"/>
                  </a:lnTo>
                  <a:lnTo>
                    <a:pt x="1634" y="962"/>
                  </a:lnTo>
                  <a:lnTo>
                    <a:pt x="1672" y="970"/>
                  </a:lnTo>
                  <a:lnTo>
                    <a:pt x="1672" y="970"/>
                  </a:lnTo>
                  <a:lnTo>
                    <a:pt x="1712" y="988"/>
                  </a:lnTo>
                  <a:lnTo>
                    <a:pt x="1712" y="988"/>
                  </a:lnTo>
                  <a:lnTo>
                    <a:pt x="1792" y="998"/>
                  </a:lnTo>
                  <a:lnTo>
                    <a:pt x="1792" y="998"/>
                  </a:lnTo>
                  <a:lnTo>
                    <a:pt x="1812" y="1010"/>
                  </a:lnTo>
                  <a:lnTo>
                    <a:pt x="1812" y="1010"/>
                  </a:lnTo>
                  <a:lnTo>
                    <a:pt x="1836" y="1036"/>
                  </a:lnTo>
                  <a:lnTo>
                    <a:pt x="1862" y="1060"/>
                  </a:lnTo>
                  <a:lnTo>
                    <a:pt x="1876" y="1070"/>
                  </a:lnTo>
                  <a:lnTo>
                    <a:pt x="1892" y="1080"/>
                  </a:lnTo>
                  <a:lnTo>
                    <a:pt x="1908" y="1088"/>
                  </a:lnTo>
                  <a:lnTo>
                    <a:pt x="1926" y="1094"/>
                  </a:lnTo>
                  <a:lnTo>
                    <a:pt x="1926" y="1094"/>
                  </a:lnTo>
                  <a:lnTo>
                    <a:pt x="1950" y="1116"/>
                  </a:lnTo>
                  <a:lnTo>
                    <a:pt x="1950" y="1116"/>
                  </a:lnTo>
                  <a:lnTo>
                    <a:pt x="1964" y="1168"/>
                  </a:lnTo>
                  <a:lnTo>
                    <a:pt x="1964" y="1168"/>
                  </a:lnTo>
                  <a:lnTo>
                    <a:pt x="1968" y="1176"/>
                  </a:lnTo>
                  <a:lnTo>
                    <a:pt x="1974" y="1184"/>
                  </a:lnTo>
                  <a:lnTo>
                    <a:pt x="1986" y="1198"/>
                  </a:lnTo>
                  <a:lnTo>
                    <a:pt x="1990" y="1206"/>
                  </a:lnTo>
                  <a:lnTo>
                    <a:pt x="1994" y="1216"/>
                  </a:lnTo>
                  <a:lnTo>
                    <a:pt x="1994" y="1228"/>
                  </a:lnTo>
                  <a:lnTo>
                    <a:pt x="1992" y="1242"/>
                  </a:lnTo>
                  <a:lnTo>
                    <a:pt x="1992" y="1242"/>
                  </a:lnTo>
                  <a:lnTo>
                    <a:pt x="1998" y="1256"/>
                  </a:lnTo>
                  <a:lnTo>
                    <a:pt x="2004" y="1266"/>
                  </a:lnTo>
                  <a:lnTo>
                    <a:pt x="2016" y="1274"/>
                  </a:lnTo>
                  <a:lnTo>
                    <a:pt x="2016" y="1274"/>
                  </a:lnTo>
                  <a:lnTo>
                    <a:pt x="2044" y="1278"/>
                  </a:lnTo>
                  <a:lnTo>
                    <a:pt x="2072" y="1282"/>
                  </a:lnTo>
                  <a:lnTo>
                    <a:pt x="2102" y="1288"/>
                  </a:lnTo>
                  <a:lnTo>
                    <a:pt x="2134" y="1298"/>
                  </a:lnTo>
                  <a:lnTo>
                    <a:pt x="2134" y="1298"/>
                  </a:lnTo>
                  <a:lnTo>
                    <a:pt x="2212" y="1316"/>
                  </a:lnTo>
                  <a:lnTo>
                    <a:pt x="2212" y="1316"/>
                  </a:lnTo>
                  <a:lnTo>
                    <a:pt x="2384" y="1318"/>
                  </a:lnTo>
                  <a:lnTo>
                    <a:pt x="2384" y="1318"/>
                  </a:lnTo>
                  <a:lnTo>
                    <a:pt x="2418" y="1326"/>
                  </a:lnTo>
                  <a:lnTo>
                    <a:pt x="2438" y="1330"/>
                  </a:lnTo>
                  <a:lnTo>
                    <a:pt x="2454" y="1338"/>
                  </a:lnTo>
                  <a:lnTo>
                    <a:pt x="2454" y="1338"/>
                  </a:lnTo>
                  <a:lnTo>
                    <a:pt x="2506" y="1380"/>
                  </a:lnTo>
                  <a:lnTo>
                    <a:pt x="2506" y="1380"/>
                  </a:lnTo>
                  <a:lnTo>
                    <a:pt x="2526" y="1390"/>
                  </a:lnTo>
                  <a:lnTo>
                    <a:pt x="2526" y="1390"/>
                  </a:lnTo>
                  <a:lnTo>
                    <a:pt x="2578" y="1398"/>
                  </a:lnTo>
                  <a:lnTo>
                    <a:pt x="2578" y="1398"/>
                  </a:lnTo>
                  <a:lnTo>
                    <a:pt x="2600" y="1414"/>
                  </a:lnTo>
                  <a:lnTo>
                    <a:pt x="2600" y="1414"/>
                  </a:lnTo>
                  <a:lnTo>
                    <a:pt x="2666" y="1436"/>
                  </a:lnTo>
                  <a:lnTo>
                    <a:pt x="2666" y="1436"/>
                  </a:lnTo>
                  <a:lnTo>
                    <a:pt x="2672" y="1440"/>
                  </a:lnTo>
                  <a:lnTo>
                    <a:pt x="2680" y="1446"/>
                  </a:lnTo>
                  <a:lnTo>
                    <a:pt x="2696" y="1460"/>
                  </a:lnTo>
                  <a:lnTo>
                    <a:pt x="2704" y="1464"/>
                  </a:lnTo>
                  <a:lnTo>
                    <a:pt x="2714" y="1466"/>
                  </a:lnTo>
                  <a:lnTo>
                    <a:pt x="2718" y="1466"/>
                  </a:lnTo>
                  <a:lnTo>
                    <a:pt x="2724" y="1462"/>
                  </a:lnTo>
                  <a:lnTo>
                    <a:pt x="2728" y="1458"/>
                  </a:lnTo>
                  <a:lnTo>
                    <a:pt x="2732" y="1452"/>
                  </a:lnTo>
                  <a:lnTo>
                    <a:pt x="2732" y="1452"/>
                  </a:lnTo>
                  <a:lnTo>
                    <a:pt x="2754" y="1438"/>
                  </a:lnTo>
                  <a:lnTo>
                    <a:pt x="2754" y="1438"/>
                  </a:lnTo>
                  <a:lnTo>
                    <a:pt x="2766" y="1434"/>
                  </a:lnTo>
                  <a:lnTo>
                    <a:pt x="2778" y="1426"/>
                  </a:lnTo>
                  <a:lnTo>
                    <a:pt x="2800" y="1410"/>
                  </a:lnTo>
                  <a:lnTo>
                    <a:pt x="2800" y="1410"/>
                  </a:lnTo>
                  <a:lnTo>
                    <a:pt x="2846" y="1396"/>
                  </a:lnTo>
                  <a:lnTo>
                    <a:pt x="2846" y="1396"/>
                  </a:lnTo>
                  <a:lnTo>
                    <a:pt x="2862" y="1386"/>
                  </a:lnTo>
                  <a:lnTo>
                    <a:pt x="2882" y="1378"/>
                  </a:lnTo>
                  <a:lnTo>
                    <a:pt x="2902" y="1370"/>
                  </a:lnTo>
                  <a:lnTo>
                    <a:pt x="2910" y="1366"/>
                  </a:lnTo>
                  <a:lnTo>
                    <a:pt x="2920" y="1360"/>
                  </a:lnTo>
                  <a:lnTo>
                    <a:pt x="2920" y="1360"/>
                  </a:lnTo>
                  <a:lnTo>
                    <a:pt x="2936" y="1354"/>
                  </a:lnTo>
                  <a:lnTo>
                    <a:pt x="2936" y="1354"/>
                  </a:lnTo>
                  <a:lnTo>
                    <a:pt x="2948" y="1348"/>
                  </a:lnTo>
                  <a:lnTo>
                    <a:pt x="2960" y="1344"/>
                  </a:lnTo>
                  <a:lnTo>
                    <a:pt x="2972" y="1342"/>
                  </a:lnTo>
                  <a:lnTo>
                    <a:pt x="2986" y="1342"/>
                  </a:lnTo>
                  <a:lnTo>
                    <a:pt x="3016" y="1346"/>
                  </a:lnTo>
                  <a:lnTo>
                    <a:pt x="3048" y="1354"/>
                  </a:lnTo>
                  <a:lnTo>
                    <a:pt x="3048" y="1354"/>
                  </a:lnTo>
                  <a:lnTo>
                    <a:pt x="3094" y="1354"/>
                  </a:lnTo>
                  <a:lnTo>
                    <a:pt x="3094" y="1354"/>
                  </a:lnTo>
                  <a:lnTo>
                    <a:pt x="3104" y="1348"/>
                  </a:lnTo>
                  <a:lnTo>
                    <a:pt x="3116" y="1344"/>
                  </a:lnTo>
                  <a:lnTo>
                    <a:pt x="3140" y="1338"/>
                  </a:lnTo>
                  <a:lnTo>
                    <a:pt x="3140" y="1338"/>
                  </a:lnTo>
                  <a:lnTo>
                    <a:pt x="3154" y="1330"/>
                  </a:lnTo>
                  <a:lnTo>
                    <a:pt x="3166" y="1322"/>
                  </a:lnTo>
                  <a:lnTo>
                    <a:pt x="3166" y="1322"/>
                  </a:lnTo>
                  <a:lnTo>
                    <a:pt x="3184" y="1302"/>
                  </a:lnTo>
                  <a:lnTo>
                    <a:pt x="3200" y="1282"/>
                  </a:lnTo>
                  <a:lnTo>
                    <a:pt x="3216" y="1264"/>
                  </a:lnTo>
                  <a:lnTo>
                    <a:pt x="3226" y="1256"/>
                  </a:lnTo>
                  <a:lnTo>
                    <a:pt x="3238" y="1250"/>
                  </a:lnTo>
                  <a:lnTo>
                    <a:pt x="3238" y="1250"/>
                  </a:lnTo>
                  <a:lnTo>
                    <a:pt x="3260" y="1228"/>
                  </a:lnTo>
                  <a:lnTo>
                    <a:pt x="3272" y="1216"/>
                  </a:lnTo>
                  <a:lnTo>
                    <a:pt x="3278" y="1214"/>
                  </a:lnTo>
                  <a:lnTo>
                    <a:pt x="3282" y="1212"/>
                  </a:lnTo>
                  <a:lnTo>
                    <a:pt x="3282" y="1212"/>
                  </a:lnTo>
                  <a:lnTo>
                    <a:pt x="3282" y="1210"/>
                  </a:lnTo>
                  <a:lnTo>
                    <a:pt x="3282" y="1210"/>
                  </a:lnTo>
                  <a:lnTo>
                    <a:pt x="3296" y="1200"/>
                  </a:lnTo>
                  <a:lnTo>
                    <a:pt x="3312" y="1192"/>
                  </a:lnTo>
                  <a:lnTo>
                    <a:pt x="3312" y="1192"/>
                  </a:lnTo>
                  <a:lnTo>
                    <a:pt x="3312" y="1176"/>
                  </a:lnTo>
                  <a:lnTo>
                    <a:pt x="3312" y="1176"/>
                  </a:lnTo>
                  <a:lnTo>
                    <a:pt x="3298" y="1166"/>
                  </a:lnTo>
                  <a:lnTo>
                    <a:pt x="3298" y="1166"/>
                  </a:lnTo>
                  <a:lnTo>
                    <a:pt x="3286" y="1150"/>
                  </a:lnTo>
                  <a:lnTo>
                    <a:pt x="3278" y="1138"/>
                  </a:lnTo>
                  <a:lnTo>
                    <a:pt x="3274" y="1126"/>
                  </a:lnTo>
                  <a:lnTo>
                    <a:pt x="3272" y="1114"/>
                  </a:lnTo>
                  <a:lnTo>
                    <a:pt x="3272" y="1102"/>
                  </a:lnTo>
                  <a:lnTo>
                    <a:pt x="3274" y="1090"/>
                  </a:lnTo>
                  <a:lnTo>
                    <a:pt x="3280" y="1062"/>
                  </a:lnTo>
                  <a:lnTo>
                    <a:pt x="3280" y="1062"/>
                  </a:lnTo>
                  <a:lnTo>
                    <a:pt x="3286" y="1052"/>
                  </a:lnTo>
                  <a:lnTo>
                    <a:pt x="3292" y="1042"/>
                  </a:lnTo>
                  <a:lnTo>
                    <a:pt x="3302" y="1028"/>
                  </a:lnTo>
                  <a:lnTo>
                    <a:pt x="3302" y="1028"/>
                  </a:lnTo>
                  <a:lnTo>
                    <a:pt x="3312" y="1022"/>
                  </a:lnTo>
                  <a:lnTo>
                    <a:pt x="3312" y="1022"/>
                  </a:lnTo>
                  <a:lnTo>
                    <a:pt x="3340" y="1028"/>
                  </a:lnTo>
                  <a:lnTo>
                    <a:pt x="3340" y="1028"/>
                  </a:lnTo>
                  <a:lnTo>
                    <a:pt x="3358" y="1044"/>
                  </a:lnTo>
                  <a:lnTo>
                    <a:pt x="3368" y="1050"/>
                  </a:lnTo>
                  <a:lnTo>
                    <a:pt x="3380" y="1056"/>
                  </a:lnTo>
                  <a:lnTo>
                    <a:pt x="3392" y="1060"/>
                  </a:lnTo>
                  <a:lnTo>
                    <a:pt x="3406" y="1062"/>
                  </a:lnTo>
                  <a:lnTo>
                    <a:pt x="3420" y="1060"/>
                  </a:lnTo>
                  <a:lnTo>
                    <a:pt x="3434" y="1054"/>
                  </a:lnTo>
                  <a:lnTo>
                    <a:pt x="3434" y="1054"/>
                  </a:lnTo>
                  <a:lnTo>
                    <a:pt x="3450" y="1034"/>
                  </a:lnTo>
                  <a:lnTo>
                    <a:pt x="3458" y="1026"/>
                  </a:lnTo>
                  <a:lnTo>
                    <a:pt x="3466" y="1022"/>
                  </a:lnTo>
                  <a:lnTo>
                    <a:pt x="3466" y="1022"/>
                  </a:lnTo>
                  <a:lnTo>
                    <a:pt x="3468" y="1014"/>
                  </a:lnTo>
                  <a:lnTo>
                    <a:pt x="3472" y="1008"/>
                  </a:lnTo>
                  <a:lnTo>
                    <a:pt x="3484" y="994"/>
                  </a:lnTo>
                  <a:lnTo>
                    <a:pt x="3498" y="980"/>
                  </a:lnTo>
                  <a:lnTo>
                    <a:pt x="3510" y="970"/>
                  </a:lnTo>
                  <a:lnTo>
                    <a:pt x="3510" y="970"/>
                  </a:lnTo>
                  <a:lnTo>
                    <a:pt x="3556" y="972"/>
                  </a:lnTo>
                  <a:lnTo>
                    <a:pt x="3556" y="972"/>
                  </a:lnTo>
                  <a:lnTo>
                    <a:pt x="3562" y="964"/>
                  </a:lnTo>
                  <a:lnTo>
                    <a:pt x="3562" y="964"/>
                  </a:lnTo>
                  <a:lnTo>
                    <a:pt x="3578" y="958"/>
                  </a:lnTo>
                  <a:lnTo>
                    <a:pt x="3594" y="950"/>
                  </a:lnTo>
                  <a:lnTo>
                    <a:pt x="3608" y="940"/>
                  </a:lnTo>
                  <a:lnTo>
                    <a:pt x="3622" y="926"/>
                  </a:lnTo>
                  <a:lnTo>
                    <a:pt x="3622" y="926"/>
                  </a:lnTo>
                  <a:lnTo>
                    <a:pt x="3628" y="902"/>
                  </a:lnTo>
                  <a:lnTo>
                    <a:pt x="3632" y="892"/>
                  </a:lnTo>
                  <a:lnTo>
                    <a:pt x="3636" y="882"/>
                  </a:lnTo>
                  <a:lnTo>
                    <a:pt x="3642" y="874"/>
                  </a:lnTo>
                  <a:lnTo>
                    <a:pt x="3650" y="866"/>
                  </a:lnTo>
                  <a:lnTo>
                    <a:pt x="3660" y="860"/>
                  </a:lnTo>
                  <a:lnTo>
                    <a:pt x="3672" y="854"/>
                  </a:lnTo>
                  <a:lnTo>
                    <a:pt x="3672" y="854"/>
                  </a:lnTo>
                  <a:lnTo>
                    <a:pt x="3706" y="846"/>
                  </a:lnTo>
                  <a:lnTo>
                    <a:pt x="3706" y="846"/>
                  </a:lnTo>
                  <a:lnTo>
                    <a:pt x="3724" y="828"/>
                  </a:lnTo>
                  <a:lnTo>
                    <a:pt x="3724" y="828"/>
                  </a:lnTo>
                  <a:lnTo>
                    <a:pt x="3752" y="812"/>
                  </a:lnTo>
                  <a:lnTo>
                    <a:pt x="3764" y="804"/>
                  </a:lnTo>
                  <a:lnTo>
                    <a:pt x="3780" y="798"/>
                  </a:lnTo>
                  <a:lnTo>
                    <a:pt x="3780" y="798"/>
                  </a:lnTo>
                  <a:lnTo>
                    <a:pt x="3878" y="802"/>
                  </a:lnTo>
                  <a:lnTo>
                    <a:pt x="3878" y="802"/>
                  </a:lnTo>
                  <a:lnTo>
                    <a:pt x="3892" y="796"/>
                  </a:lnTo>
                  <a:lnTo>
                    <a:pt x="3892" y="796"/>
                  </a:lnTo>
                  <a:lnTo>
                    <a:pt x="3896" y="788"/>
                  </a:lnTo>
                  <a:lnTo>
                    <a:pt x="3898" y="780"/>
                  </a:lnTo>
                  <a:lnTo>
                    <a:pt x="3900" y="772"/>
                  </a:lnTo>
                  <a:lnTo>
                    <a:pt x="3898" y="766"/>
                  </a:lnTo>
                  <a:lnTo>
                    <a:pt x="3892" y="754"/>
                  </a:lnTo>
                  <a:lnTo>
                    <a:pt x="3886" y="742"/>
                  </a:lnTo>
                  <a:lnTo>
                    <a:pt x="3886" y="742"/>
                  </a:lnTo>
                  <a:lnTo>
                    <a:pt x="3814" y="690"/>
                  </a:lnTo>
                  <a:lnTo>
                    <a:pt x="3814" y="690"/>
                  </a:lnTo>
                  <a:lnTo>
                    <a:pt x="3802" y="674"/>
                  </a:lnTo>
                  <a:lnTo>
                    <a:pt x="3792" y="664"/>
                  </a:lnTo>
                  <a:lnTo>
                    <a:pt x="3788" y="660"/>
                  </a:lnTo>
                  <a:lnTo>
                    <a:pt x="3782" y="658"/>
                  </a:lnTo>
                  <a:lnTo>
                    <a:pt x="3766" y="658"/>
                  </a:lnTo>
                  <a:lnTo>
                    <a:pt x="3766" y="658"/>
                  </a:lnTo>
                  <a:lnTo>
                    <a:pt x="3754" y="676"/>
                  </a:lnTo>
                  <a:lnTo>
                    <a:pt x="3754" y="676"/>
                  </a:lnTo>
                  <a:lnTo>
                    <a:pt x="3724" y="676"/>
                  </a:lnTo>
                  <a:lnTo>
                    <a:pt x="3724" y="676"/>
                  </a:lnTo>
                  <a:lnTo>
                    <a:pt x="3722" y="702"/>
                  </a:lnTo>
                  <a:lnTo>
                    <a:pt x="3722" y="702"/>
                  </a:lnTo>
                  <a:lnTo>
                    <a:pt x="3720" y="708"/>
                  </a:lnTo>
                  <a:lnTo>
                    <a:pt x="3716" y="712"/>
                  </a:lnTo>
                  <a:lnTo>
                    <a:pt x="3712" y="714"/>
                  </a:lnTo>
                  <a:lnTo>
                    <a:pt x="3708" y="716"/>
                  </a:lnTo>
                  <a:lnTo>
                    <a:pt x="3696" y="716"/>
                  </a:lnTo>
                  <a:lnTo>
                    <a:pt x="3684" y="714"/>
                  </a:lnTo>
                  <a:lnTo>
                    <a:pt x="3670" y="710"/>
                  </a:lnTo>
                  <a:lnTo>
                    <a:pt x="3660" y="704"/>
                  </a:lnTo>
                  <a:lnTo>
                    <a:pt x="3644" y="698"/>
                  </a:lnTo>
                  <a:lnTo>
                    <a:pt x="3644" y="698"/>
                  </a:lnTo>
                  <a:lnTo>
                    <a:pt x="3628" y="698"/>
                  </a:lnTo>
                  <a:lnTo>
                    <a:pt x="3612" y="704"/>
                  </a:lnTo>
                  <a:lnTo>
                    <a:pt x="3600" y="710"/>
                  </a:lnTo>
                  <a:lnTo>
                    <a:pt x="3590" y="722"/>
                  </a:lnTo>
                  <a:lnTo>
                    <a:pt x="3590" y="722"/>
                  </a:lnTo>
                  <a:lnTo>
                    <a:pt x="3566" y="722"/>
                  </a:lnTo>
                  <a:lnTo>
                    <a:pt x="3566" y="722"/>
                  </a:lnTo>
                  <a:lnTo>
                    <a:pt x="3554" y="718"/>
                  </a:lnTo>
                  <a:lnTo>
                    <a:pt x="3546" y="712"/>
                  </a:lnTo>
                  <a:lnTo>
                    <a:pt x="3540" y="704"/>
                  </a:lnTo>
                  <a:lnTo>
                    <a:pt x="3536" y="698"/>
                  </a:lnTo>
                  <a:lnTo>
                    <a:pt x="3536" y="690"/>
                  </a:lnTo>
                  <a:lnTo>
                    <a:pt x="3534" y="682"/>
                  </a:lnTo>
                  <a:lnTo>
                    <a:pt x="3534" y="668"/>
                  </a:lnTo>
                  <a:lnTo>
                    <a:pt x="3534" y="668"/>
                  </a:lnTo>
                  <a:lnTo>
                    <a:pt x="3550" y="656"/>
                  </a:lnTo>
                  <a:lnTo>
                    <a:pt x="3556" y="648"/>
                  </a:lnTo>
                  <a:lnTo>
                    <a:pt x="3564" y="640"/>
                  </a:lnTo>
                  <a:lnTo>
                    <a:pt x="3564" y="640"/>
                  </a:lnTo>
                  <a:lnTo>
                    <a:pt x="3564" y="610"/>
                  </a:lnTo>
                  <a:lnTo>
                    <a:pt x="3566" y="586"/>
                  </a:lnTo>
                  <a:lnTo>
                    <a:pt x="3566" y="586"/>
                  </a:lnTo>
                  <a:lnTo>
                    <a:pt x="3574" y="566"/>
                  </a:lnTo>
                  <a:lnTo>
                    <a:pt x="3584" y="546"/>
                  </a:lnTo>
                  <a:lnTo>
                    <a:pt x="3584" y="546"/>
                  </a:lnTo>
                  <a:lnTo>
                    <a:pt x="3584" y="524"/>
                  </a:lnTo>
                  <a:lnTo>
                    <a:pt x="3586" y="506"/>
                  </a:lnTo>
                  <a:lnTo>
                    <a:pt x="3590" y="492"/>
                  </a:lnTo>
                  <a:lnTo>
                    <a:pt x="3598" y="476"/>
                  </a:lnTo>
                  <a:lnTo>
                    <a:pt x="3598" y="476"/>
                  </a:lnTo>
                  <a:lnTo>
                    <a:pt x="3634" y="474"/>
                  </a:lnTo>
                  <a:lnTo>
                    <a:pt x="3634" y="474"/>
                  </a:lnTo>
                  <a:lnTo>
                    <a:pt x="3658" y="478"/>
                  </a:lnTo>
                  <a:lnTo>
                    <a:pt x="3672" y="478"/>
                  </a:lnTo>
                  <a:lnTo>
                    <a:pt x="3686" y="478"/>
                  </a:lnTo>
                  <a:lnTo>
                    <a:pt x="3700" y="476"/>
                  </a:lnTo>
                  <a:lnTo>
                    <a:pt x="3714" y="470"/>
                  </a:lnTo>
                  <a:lnTo>
                    <a:pt x="3728" y="464"/>
                  </a:lnTo>
                  <a:lnTo>
                    <a:pt x="3738" y="452"/>
                  </a:lnTo>
                  <a:lnTo>
                    <a:pt x="3738" y="452"/>
                  </a:lnTo>
                  <a:lnTo>
                    <a:pt x="3764" y="432"/>
                  </a:lnTo>
                  <a:lnTo>
                    <a:pt x="3764" y="432"/>
                  </a:lnTo>
                  <a:lnTo>
                    <a:pt x="3780" y="414"/>
                  </a:lnTo>
                  <a:lnTo>
                    <a:pt x="3780" y="414"/>
                  </a:lnTo>
                  <a:lnTo>
                    <a:pt x="3782" y="364"/>
                  </a:lnTo>
                  <a:lnTo>
                    <a:pt x="3784" y="342"/>
                  </a:lnTo>
                  <a:lnTo>
                    <a:pt x="3786" y="322"/>
                  </a:lnTo>
                  <a:lnTo>
                    <a:pt x="3786" y="322"/>
                  </a:lnTo>
                  <a:lnTo>
                    <a:pt x="3796" y="304"/>
                  </a:lnTo>
                  <a:lnTo>
                    <a:pt x="3804" y="290"/>
                  </a:lnTo>
                  <a:lnTo>
                    <a:pt x="3814" y="274"/>
                  </a:lnTo>
                  <a:lnTo>
                    <a:pt x="3820" y="260"/>
                  </a:lnTo>
                  <a:lnTo>
                    <a:pt x="3820" y="260"/>
                  </a:lnTo>
                  <a:lnTo>
                    <a:pt x="3822" y="244"/>
                  </a:lnTo>
                  <a:lnTo>
                    <a:pt x="3824" y="232"/>
                  </a:lnTo>
                  <a:lnTo>
                    <a:pt x="3830" y="220"/>
                  </a:lnTo>
                  <a:lnTo>
                    <a:pt x="3838" y="210"/>
                  </a:lnTo>
                  <a:lnTo>
                    <a:pt x="3838" y="210"/>
                  </a:lnTo>
                  <a:lnTo>
                    <a:pt x="3838" y="180"/>
                  </a:lnTo>
                  <a:lnTo>
                    <a:pt x="3838" y="180"/>
                  </a:lnTo>
                  <a:lnTo>
                    <a:pt x="3810" y="148"/>
                  </a:lnTo>
                  <a:lnTo>
                    <a:pt x="3810" y="148"/>
                  </a:lnTo>
                  <a:lnTo>
                    <a:pt x="3798" y="144"/>
                  </a:lnTo>
                  <a:lnTo>
                    <a:pt x="3790" y="138"/>
                  </a:lnTo>
                  <a:lnTo>
                    <a:pt x="3790" y="138"/>
                  </a:lnTo>
                  <a:lnTo>
                    <a:pt x="3792" y="122"/>
                  </a:lnTo>
                  <a:lnTo>
                    <a:pt x="3794" y="110"/>
                  </a:lnTo>
                  <a:lnTo>
                    <a:pt x="3796" y="100"/>
                  </a:lnTo>
                  <a:lnTo>
                    <a:pt x="3800" y="92"/>
                  </a:lnTo>
                  <a:lnTo>
                    <a:pt x="3806" y="86"/>
                  </a:lnTo>
                  <a:lnTo>
                    <a:pt x="3814" y="80"/>
                  </a:lnTo>
                  <a:lnTo>
                    <a:pt x="3838" y="68"/>
                  </a:lnTo>
                  <a:lnTo>
                    <a:pt x="3838" y="68"/>
                  </a:lnTo>
                  <a:lnTo>
                    <a:pt x="3846" y="66"/>
                  </a:lnTo>
                  <a:lnTo>
                    <a:pt x="3856" y="64"/>
                  </a:lnTo>
                  <a:lnTo>
                    <a:pt x="3876" y="56"/>
                  </a:lnTo>
                  <a:lnTo>
                    <a:pt x="3896" y="46"/>
                  </a:lnTo>
                  <a:lnTo>
                    <a:pt x="3906" y="42"/>
                  </a:lnTo>
                  <a:lnTo>
                    <a:pt x="3918" y="40"/>
                  </a:lnTo>
                  <a:lnTo>
                    <a:pt x="3918" y="40"/>
                  </a:lnTo>
                  <a:lnTo>
                    <a:pt x="3940" y="24"/>
                  </a:lnTo>
                  <a:lnTo>
                    <a:pt x="3966" y="10"/>
                  </a:lnTo>
                  <a:lnTo>
                    <a:pt x="3966" y="10"/>
                  </a:lnTo>
                  <a:lnTo>
                    <a:pt x="3978" y="4"/>
                  </a:lnTo>
                  <a:lnTo>
                    <a:pt x="3992" y="0"/>
                  </a:lnTo>
                  <a:lnTo>
                    <a:pt x="3992" y="0"/>
                  </a:lnTo>
                  <a:lnTo>
                    <a:pt x="4034" y="0"/>
                  </a:lnTo>
                  <a:lnTo>
                    <a:pt x="4034" y="0"/>
                  </a:lnTo>
                  <a:lnTo>
                    <a:pt x="4054" y="6"/>
                  </a:lnTo>
                  <a:lnTo>
                    <a:pt x="4066" y="10"/>
                  </a:lnTo>
                  <a:lnTo>
                    <a:pt x="4078" y="20"/>
                  </a:lnTo>
                  <a:lnTo>
                    <a:pt x="4078" y="20"/>
                  </a:lnTo>
                  <a:lnTo>
                    <a:pt x="4096" y="18"/>
                  </a:lnTo>
                  <a:lnTo>
                    <a:pt x="4116" y="16"/>
                  </a:lnTo>
                  <a:lnTo>
                    <a:pt x="4136" y="14"/>
                  </a:lnTo>
                  <a:lnTo>
                    <a:pt x="4158" y="14"/>
                  </a:lnTo>
                  <a:lnTo>
                    <a:pt x="4158" y="14"/>
                  </a:lnTo>
                  <a:lnTo>
                    <a:pt x="4190" y="30"/>
                  </a:lnTo>
                  <a:lnTo>
                    <a:pt x="4190" y="30"/>
                  </a:lnTo>
                  <a:lnTo>
                    <a:pt x="4206" y="48"/>
                  </a:lnTo>
                  <a:lnTo>
                    <a:pt x="4224" y="66"/>
                  </a:lnTo>
                  <a:lnTo>
                    <a:pt x="4240" y="88"/>
                  </a:lnTo>
                  <a:lnTo>
                    <a:pt x="4258" y="114"/>
                  </a:lnTo>
                  <a:lnTo>
                    <a:pt x="4258" y="114"/>
                  </a:lnTo>
                  <a:lnTo>
                    <a:pt x="4270" y="126"/>
                  </a:lnTo>
                  <a:lnTo>
                    <a:pt x="4284" y="144"/>
                  </a:lnTo>
                  <a:lnTo>
                    <a:pt x="4294" y="166"/>
                  </a:lnTo>
                  <a:lnTo>
                    <a:pt x="4298" y="178"/>
                  </a:lnTo>
                  <a:lnTo>
                    <a:pt x="4302" y="190"/>
                  </a:lnTo>
                  <a:lnTo>
                    <a:pt x="4302" y="190"/>
                  </a:lnTo>
                  <a:lnTo>
                    <a:pt x="4328" y="212"/>
                  </a:lnTo>
                  <a:lnTo>
                    <a:pt x="4344" y="228"/>
                  </a:lnTo>
                  <a:lnTo>
                    <a:pt x="4360" y="246"/>
                  </a:lnTo>
                  <a:lnTo>
                    <a:pt x="4360" y="246"/>
                  </a:lnTo>
                  <a:lnTo>
                    <a:pt x="4362" y="252"/>
                  </a:lnTo>
                  <a:lnTo>
                    <a:pt x="4362" y="258"/>
                  </a:lnTo>
                  <a:lnTo>
                    <a:pt x="4362" y="270"/>
                  </a:lnTo>
                  <a:lnTo>
                    <a:pt x="4362" y="276"/>
                  </a:lnTo>
                  <a:lnTo>
                    <a:pt x="4366" y="282"/>
                  </a:lnTo>
                  <a:lnTo>
                    <a:pt x="4372" y="288"/>
                  </a:lnTo>
                  <a:lnTo>
                    <a:pt x="4382" y="294"/>
                  </a:lnTo>
                  <a:lnTo>
                    <a:pt x="4382" y="294"/>
                  </a:lnTo>
                  <a:lnTo>
                    <a:pt x="4406" y="318"/>
                  </a:lnTo>
                  <a:lnTo>
                    <a:pt x="4406" y="318"/>
                  </a:lnTo>
                  <a:lnTo>
                    <a:pt x="4406" y="334"/>
                  </a:lnTo>
                  <a:lnTo>
                    <a:pt x="4408" y="344"/>
                  </a:lnTo>
                  <a:lnTo>
                    <a:pt x="4412" y="356"/>
                  </a:lnTo>
                  <a:lnTo>
                    <a:pt x="4412" y="356"/>
                  </a:lnTo>
                  <a:lnTo>
                    <a:pt x="4438" y="356"/>
                  </a:lnTo>
                  <a:lnTo>
                    <a:pt x="4450" y="356"/>
                  </a:lnTo>
                  <a:lnTo>
                    <a:pt x="4462" y="354"/>
                  </a:lnTo>
                  <a:lnTo>
                    <a:pt x="4462" y="354"/>
                  </a:lnTo>
                  <a:lnTo>
                    <a:pt x="4498" y="354"/>
                  </a:lnTo>
                  <a:lnTo>
                    <a:pt x="4498" y="354"/>
                  </a:lnTo>
                  <a:lnTo>
                    <a:pt x="4512" y="362"/>
                  </a:lnTo>
                  <a:lnTo>
                    <a:pt x="4520" y="364"/>
                  </a:lnTo>
                  <a:lnTo>
                    <a:pt x="4532" y="366"/>
                  </a:lnTo>
                  <a:lnTo>
                    <a:pt x="4532" y="366"/>
                  </a:lnTo>
                  <a:lnTo>
                    <a:pt x="4532" y="362"/>
                  </a:lnTo>
                  <a:lnTo>
                    <a:pt x="4532" y="362"/>
                  </a:lnTo>
                  <a:lnTo>
                    <a:pt x="4538" y="360"/>
                  </a:lnTo>
                  <a:lnTo>
                    <a:pt x="4548" y="358"/>
                  </a:lnTo>
                  <a:lnTo>
                    <a:pt x="4568" y="358"/>
                  </a:lnTo>
                  <a:lnTo>
                    <a:pt x="4568" y="358"/>
                  </a:lnTo>
                  <a:lnTo>
                    <a:pt x="4584" y="374"/>
                  </a:lnTo>
                  <a:lnTo>
                    <a:pt x="4608" y="396"/>
                  </a:lnTo>
                  <a:lnTo>
                    <a:pt x="4608" y="396"/>
                  </a:lnTo>
                  <a:lnTo>
                    <a:pt x="4626" y="396"/>
                  </a:lnTo>
                  <a:lnTo>
                    <a:pt x="4640" y="400"/>
                  </a:lnTo>
                  <a:lnTo>
                    <a:pt x="4652" y="406"/>
                  </a:lnTo>
                  <a:lnTo>
                    <a:pt x="4660" y="414"/>
                  </a:lnTo>
                  <a:lnTo>
                    <a:pt x="4668" y="426"/>
                  </a:lnTo>
                  <a:lnTo>
                    <a:pt x="4674" y="440"/>
                  </a:lnTo>
                  <a:lnTo>
                    <a:pt x="4684" y="478"/>
                  </a:lnTo>
                  <a:lnTo>
                    <a:pt x="4684" y="478"/>
                  </a:lnTo>
                  <a:lnTo>
                    <a:pt x="4714" y="512"/>
                  </a:lnTo>
                  <a:lnTo>
                    <a:pt x="4714" y="512"/>
                  </a:lnTo>
                  <a:lnTo>
                    <a:pt x="4722" y="512"/>
                  </a:lnTo>
                  <a:lnTo>
                    <a:pt x="4722" y="512"/>
                  </a:lnTo>
                  <a:lnTo>
                    <a:pt x="4744" y="506"/>
                  </a:lnTo>
                  <a:lnTo>
                    <a:pt x="4770" y="500"/>
                  </a:lnTo>
                  <a:lnTo>
                    <a:pt x="4796" y="490"/>
                  </a:lnTo>
                  <a:lnTo>
                    <a:pt x="4806" y="486"/>
                  </a:lnTo>
                  <a:lnTo>
                    <a:pt x="4814" y="480"/>
                  </a:lnTo>
                  <a:lnTo>
                    <a:pt x="4814" y="480"/>
                  </a:lnTo>
                  <a:lnTo>
                    <a:pt x="4828" y="458"/>
                  </a:lnTo>
                  <a:lnTo>
                    <a:pt x="4840" y="442"/>
                  </a:lnTo>
                  <a:lnTo>
                    <a:pt x="4856" y="426"/>
                  </a:lnTo>
                  <a:lnTo>
                    <a:pt x="4874" y="412"/>
                  </a:lnTo>
                  <a:lnTo>
                    <a:pt x="4874" y="412"/>
                  </a:lnTo>
                  <a:lnTo>
                    <a:pt x="4888" y="394"/>
                  </a:lnTo>
                  <a:lnTo>
                    <a:pt x="4906" y="378"/>
                  </a:lnTo>
                  <a:lnTo>
                    <a:pt x="4942" y="346"/>
                  </a:lnTo>
                  <a:lnTo>
                    <a:pt x="4942" y="346"/>
                  </a:lnTo>
                  <a:lnTo>
                    <a:pt x="4946" y="346"/>
                  </a:lnTo>
                  <a:lnTo>
                    <a:pt x="4950" y="342"/>
                  </a:lnTo>
                  <a:lnTo>
                    <a:pt x="4956" y="336"/>
                  </a:lnTo>
                  <a:lnTo>
                    <a:pt x="4956" y="336"/>
                  </a:lnTo>
                  <a:lnTo>
                    <a:pt x="4972" y="336"/>
                  </a:lnTo>
                  <a:lnTo>
                    <a:pt x="4982" y="338"/>
                  </a:lnTo>
                  <a:lnTo>
                    <a:pt x="4994" y="342"/>
                  </a:lnTo>
                  <a:lnTo>
                    <a:pt x="4994" y="342"/>
                  </a:lnTo>
                  <a:lnTo>
                    <a:pt x="4996" y="350"/>
                  </a:lnTo>
                  <a:lnTo>
                    <a:pt x="4996" y="362"/>
                  </a:lnTo>
                  <a:lnTo>
                    <a:pt x="4992" y="384"/>
                  </a:lnTo>
                  <a:lnTo>
                    <a:pt x="4992" y="384"/>
                  </a:lnTo>
                  <a:lnTo>
                    <a:pt x="4992" y="418"/>
                  </a:lnTo>
                  <a:lnTo>
                    <a:pt x="4992" y="418"/>
                  </a:lnTo>
                  <a:lnTo>
                    <a:pt x="5010" y="434"/>
                  </a:lnTo>
                  <a:lnTo>
                    <a:pt x="5018" y="446"/>
                  </a:lnTo>
                  <a:lnTo>
                    <a:pt x="5024" y="462"/>
                  </a:lnTo>
                  <a:lnTo>
                    <a:pt x="5024" y="462"/>
                  </a:lnTo>
                  <a:lnTo>
                    <a:pt x="5020" y="514"/>
                  </a:lnTo>
                  <a:lnTo>
                    <a:pt x="5020" y="514"/>
                  </a:lnTo>
                  <a:lnTo>
                    <a:pt x="5010" y="540"/>
                  </a:lnTo>
                  <a:lnTo>
                    <a:pt x="5010" y="540"/>
                  </a:lnTo>
                  <a:lnTo>
                    <a:pt x="5004" y="550"/>
                  </a:lnTo>
                  <a:lnTo>
                    <a:pt x="5002" y="560"/>
                  </a:lnTo>
                  <a:lnTo>
                    <a:pt x="5002" y="574"/>
                  </a:lnTo>
                  <a:lnTo>
                    <a:pt x="5006" y="588"/>
                  </a:lnTo>
                  <a:lnTo>
                    <a:pt x="5006" y="588"/>
                  </a:lnTo>
                  <a:lnTo>
                    <a:pt x="5004" y="666"/>
                  </a:lnTo>
                  <a:lnTo>
                    <a:pt x="5004" y="666"/>
                  </a:lnTo>
                  <a:lnTo>
                    <a:pt x="4994" y="714"/>
                  </a:lnTo>
                  <a:lnTo>
                    <a:pt x="4994" y="714"/>
                  </a:lnTo>
                  <a:lnTo>
                    <a:pt x="4996" y="748"/>
                  </a:lnTo>
                  <a:lnTo>
                    <a:pt x="4996" y="748"/>
                  </a:lnTo>
                  <a:lnTo>
                    <a:pt x="4984" y="764"/>
                  </a:lnTo>
                  <a:lnTo>
                    <a:pt x="4984" y="764"/>
                  </a:lnTo>
                  <a:lnTo>
                    <a:pt x="4974" y="770"/>
                  </a:lnTo>
                  <a:lnTo>
                    <a:pt x="4966" y="772"/>
                  </a:lnTo>
                  <a:lnTo>
                    <a:pt x="4956" y="772"/>
                  </a:lnTo>
                  <a:lnTo>
                    <a:pt x="4946" y="772"/>
                  </a:lnTo>
                  <a:lnTo>
                    <a:pt x="4930" y="770"/>
                  </a:lnTo>
                  <a:lnTo>
                    <a:pt x="4918" y="766"/>
                  </a:lnTo>
                  <a:lnTo>
                    <a:pt x="4918" y="766"/>
                  </a:lnTo>
                  <a:lnTo>
                    <a:pt x="4896" y="764"/>
                  </a:lnTo>
                  <a:lnTo>
                    <a:pt x="4896" y="764"/>
                  </a:lnTo>
                  <a:lnTo>
                    <a:pt x="4890" y="772"/>
                  </a:lnTo>
                  <a:lnTo>
                    <a:pt x="4886" y="782"/>
                  </a:lnTo>
                  <a:lnTo>
                    <a:pt x="4886" y="782"/>
                  </a:lnTo>
                  <a:lnTo>
                    <a:pt x="4876" y="790"/>
                  </a:lnTo>
                  <a:lnTo>
                    <a:pt x="4866" y="798"/>
                  </a:lnTo>
                  <a:lnTo>
                    <a:pt x="4858" y="802"/>
                  </a:lnTo>
                  <a:lnTo>
                    <a:pt x="4852" y="808"/>
                  </a:lnTo>
                  <a:lnTo>
                    <a:pt x="4850" y="816"/>
                  </a:lnTo>
                  <a:lnTo>
                    <a:pt x="4850" y="824"/>
                  </a:lnTo>
                  <a:lnTo>
                    <a:pt x="4858" y="836"/>
                  </a:lnTo>
                  <a:lnTo>
                    <a:pt x="4870" y="854"/>
                  </a:lnTo>
                  <a:lnTo>
                    <a:pt x="4870" y="854"/>
                  </a:lnTo>
                  <a:lnTo>
                    <a:pt x="4876" y="874"/>
                  </a:lnTo>
                  <a:lnTo>
                    <a:pt x="4884" y="896"/>
                  </a:lnTo>
                  <a:lnTo>
                    <a:pt x="4894" y="920"/>
                  </a:lnTo>
                  <a:lnTo>
                    <a:pt x="4906" y="944"/>
                  </a:lnTo>
                  <a:lnTo>
                    <a:pt x="4906" y="944"/>
                  </a:lnTo>
                  <a:lnTo>
                    <a:pt x="4910" y="970"/>
                  </a:lnTo>
                  <a:lnTo>
                    <a:pt x="4914" y="984"/>
                  </a:lnTo>
                  <a:lnTo>
                    <a:pt x="4920" y="1000"/>
                  </a:lnTo>
                  <a:lnTo>
                    <a:pt x="4920" y="1000"/>
                  </a:lnTo>
                  <a:lnTo>
                    <a:pt x="4920" y="1012"/>
                  </a:lnTo>
                  <a:lnTo>
                    <a:pt x="4922" y="1030"/>
                  </a:lnTo>
                  <a:lnTo>
                    <a:pt x="4920" y="1040"/>
                  </a:lnTo>
                  <a:lnTo>
                    <a:pt x="4918" y="1048"/>
                  </a:lnTo>
                  <a:lnTo>
                    <a:pt x="4916" y="1054"/>
                  </a:lnTo>
                  <a:lnTo>
                    <a:pt x="4910" y="1060"/>
                  </a:lnTo>
                  <a:lnTo>
                    <a:pt x="4910" y="1060"/>
                  </a:lnTo>
                  <a:lnTo>
                    <a:pt x="4900" y="1086"/>
                  </a:lnTo>
                  <a:lnTo>
                    <a:pt x="4900" y="1086"/>
                  </a:lnTo>
                  <a:lnTo>
                    <a:pt x="4894" y="1122"/>
                  </a:lnTo>
                  <a:lnTo>
                    <a:pt x="4894" y="1122"/>
                  </a:lnTo>
                  <a:lnTo>
                    <a:pt x="4884" y="1128"/>
                  </a:lnTo>
                  <a:lnTo>
                    <a:pt x="4884" y="1128"/>
                  </a:lnTo>
                  <a:lnTo>
                    <a:pt x="4876" y="1126"/>
                  </a:lnTo>
                  <a:lnTo>
                    <a:pt x="4870" y="1126"/>
                  </a:lnTo>
                  <a:lnTo>
                    <a:pt x="4866" y="1122"/>
                  </a:lnTo>
                  <a:lnTo>
                    <a:pt x="4860" y="1116"/>
                  </a:lnTo>
                  <a:lnTo>
                    <a:pt x="4860" y="1116"/>
                  </a:lnTo>
                  <a:lnTo>
                    <a:pt x="4852" y="1120"/>
                  </a:lnTo>
                  <a:lnTo>
                    <a:pt x="4844" y="1120"/>
                  </a:lnTo>
                  <a:lnTo>
                    <a:pt x="4832" y="1116"/>
                  </a:lnTo>
                  <a:lnTo>
                    <a:pt x="4832" y="1116"/>
                  </a:lnTo>
                  <a:lnTo>
                    <a:pt x="4830" y="1070"/>
                  </a:lnTo>
                  <a:lnTo>
                    <a:pt x="4830" y="1070"/>
                  </a:lnTo>
                  <a:lnTo>
                    <a:pt x="4824" y="1062"/>
                  </a:lnTo>
                  <a:lnTo>
                    <a:pt x="4820" y="1060"/>
                  </a:lnTo>
                  <a:lnTo>
                    <a:pt x="4818" y="1060"/>
                  </a:lnTo>
                  <a:lnTo>
                    <a:pt x="4812" y="1064"/>
                  </a:lnTo>
                  <a:lnTo>
                    <a:pt x="4808" y="1072"/>
                  </a:lnTo>
                  <a:lnTo>
                    <a:pt x="4800" y="1092"/>
                  </a:lnTo>
                  <a:lnTo>
                    <a:pt x="4798" y="1106"/>
                  </a:lnTo>
                  <a:lnTo>
                    <a:pt x="4798" y="1106"/>
                  </a:lnTo>
                  <a:lnTo>
                    <a:pt x="4786" y="1124"/>
                  </a:lnTo>
                  <a:lnTo>
                    <a:pt x="4776" y="1142"/>
                  </a:lnTo>
                  <a:lnTo>
                    <a:pt x="4766" y="1160"/>
                  </a:lnTo>
                  <a:lnTo>
                    <a:pt x="4754" y="1176"/>
                  </a:lnTo>
                  <a:lnTo>
                    <a:pt x="4754" y="1176"/>
                  </a:lnTo>
                  <a:lnTo>
                    <a:pt x="4740" y="1182"/>
                  </a:lnTo>
                  <a:lnTo>
                    <a:pt x="4728" y="1184"/>
                  </a:lnTo>
                  <a:lnTo>
                    <a:pt x="4704" y="1188"/>
                  </a:lnTo>
                  <a:lnTo>
                    <a:pt x="4704" y="1188"/>
                  </a:lnTo>
                  <a:lnTo>
                    <a:pt x="4700" y="1194"/>
                  </a:lnTo>
                  <a:lnTo>
                    <a:pt x="4700" y="1208"/>
                  </a:lnTo>
                  <a:lnTo>
                    <a:pt x="4700" y="1208"/>
                  </a:lnTo>
                  <a:lnTo>
                    <a:pt x="4704" y="1214"/>
                  </a:lnTo>
                  <a:lnTo>
                    <a:pt x="4704" y="1214"/>
                  </a:lnTo>
                  <a:lnTo>
                    <a:pt x="4712" y="1218"/>
                  </a:lnTo>
                  <a:lnTo>
                    <a:pt x="4720" y="1226"/>
                  </a:lnTo>
                  <a:lnTo>
                    <a:pt x="4722" y="1230"/>
                  </a:lnTo>
                  <a:lnTo>
                    <a:pt x="4724" y="1236"/>
                  </a:lnTo>
                  <a:lnTo>
                    <a:pt x="4726" y="1244"/>
                  </a:lnTo>
                  <a:lnTo>
                    <a:pt x="4724" y="1252"/>
                  </a:lnTo>
                  <a:lnTo>
                    <a:pt x="4724" y="1252"/>
                  </a:lnTo>
                  <a:lnTo>
                    <a:pt x="4712" y="1266"/>
                  </a:lnTo>
                  <a:lnTo>
                    <a:pt x="4704" y="1272"/>
                  </a:lnTo>
                  <a:lnTo>
                    <a:pt x="4696" y="1276"/>
                  </a:lnTo>
                  <a:lnTo>
                    <a:pt x="4696" y="1276"/>
                  </a:lnTo>
                  <a:lnTo>
                    <a:pt x="4640" y="1274"/>
                  </a:lnTo>
                  <a:lnTo>
                    <a:pt x="4640" y="1274"/>
                  </a:lnTo>
                  <a:lnTo>
                    <a:pt x="4628" y="1268"/>
                  </a:lnTo>
                  <a:lnTo>
                    <a:pt x="4616" y="1260"/>
                  </a:lnTo>
                  <a:lnTo>
                    <a:pt x="4610" y="1258"/>
                  </a:lnTo>
                  <a:lnTo>
                    <a:pt x="4604" y="1258"/>
                  </a:lnTo>
                  <a:lnTo>
                    <a:pt x="4598" y="1258"/>
                  </a:lnTo>
                  <a:lnTo>
                    <a:pt x="4594" y="1260"/>
                  </a:lnTo>
                  <a:lnTo>
                    <a:pt x="4594" y="1260"/>
                  </a:lnTo>
                  <a:lnTo>
                    <a:pt x="4584" y="1276"/>
                  </a:lnTo>
                  <a:lnTo>
                    <a:pt x="4576" y="1294"/>
                  </a:lnTo>
                  <a:lnTo>
                    <a:pt x="4564" y="1334"/>
                  </a:lnTo>
                  <a:lnTo>
                    <a:pt x="4564" y="1334"/>
                  </a:lnTo>
                  <a:lnTo>
                    <a:pt x="4552" y="1348"/>
                  </a:lnTo>
                  <a:lnTo>
                    <a:pt x="4544" y="1364"/>
                  </a:lnTo>
                  <a:lnTo>
                    <a:pt x="4544" y="1364"/>
                  </a:lnTo>
                  <a:lnTo>
                    <a:pt x="4522" y="1386"/>
                  </a:lnTo>
                  <a:lnTo>
                    <a:pt x="4522" y="1386"/>
                  </a:lnTo>
                  <a:lnTo>
                    <a:pt x="4494" y="1402"/>
                  </a:lnTo>
                  <a:lnTo>
                    <a:pt x="4482" y="1412"/>
                  </a:lnTo>
                  <a:lnTo>
                    <a:pt x="4476" y="1416"/>
                  </a:lnTo>
                  <a:lnTo>
                    <a:pt x="4474" y="1422"/>
                  </a:lnTo>
                  <a:lnTo>
                    <a:pt x="4474" y="1422"/>
                  </a:lnTo>
                  <a:lnTo>
                    <a:pt x="4462" y="1430"/>
                  </a:lnTo>
                  <a:lnTo>
                    <a:pt x="4450" y="1442"/>
                  </a:lnTo>
                  <a:lnTo>
                    <a:pt x="4428" y="1468"/>
                  </a:lnTo>
                  <a:lnTo>
                    <a:pt x="4428" y="1468"/>
                  </a:lnTo>
                  <a:lnTo>
                    <a:pt x="4426" y="1506"/>
                  </a:lnTo>
                  <a:lnTo>
                    <a:pt x="4426" y="1506"/>
                  </a:lnTo>
                  <a:lnTo>
                    <a:pt x="4386" y="1524"/>
                  </a:lnTo>
                  <a:lnTo>
                    <a:pt x="4386" y="1524"/>
                  </a:lnTo>
                  <a:lnTo>
                    <a:pt x="4366" y="1528"/>
                  </a:lnTo>
                  <a:lnTo>
                    <a:pt x="4350" y="1534"/>
                  </a:lnTo>
                  <a:lnTo>
                    <a:pt x="4336" y="1540"/>
                  </a:lnTo>
                  <a:lnTo>
                    <a:pt x="4322" y="1548"/>
                  </a:lnTo>
                  <a:lnTo>
                    <a:pt x="4310" y="1556"/>
                  </a:lnTo>
                  <a:lnTo>
                    <a:pt x="4298" y="1566"/>
                  </a:lnTo>
                  <a:lnTo>
                    <a:pt x="4274" y="1592"/>
                  </a:lnTo>
                  <a:lnTo>
                    <a:pt x="4274" y="1592"/>
                  </a:lnTo>
                  <a:lnTo>
                    <a:pt x="4266" y="1604"/>
                  </a:lnTo>
                  <a:lnTo>
                    <a:pt x="4260" y="1616"/>
                  </a:lnTo>
                  <a:lnTo>
                    <a:pt x="4260" y="1616"/>
                  </a:lnTo>
                  <a:lnTo>
                    <a:pt x="4256" y="1642"/>
                  </a:lnTo>
                  <a:lnTo>
                    <a:pt x="4244" y="1668"/>
                  </a:lnTo>
                  <a:lnTo>
                    <a:pt x="4244" y="1668"/>
                  </a:lnTo>
                  <a:lnTo>
                    <a:pt x="4238" y="1670"/>
                  </a:lnTo>
                  <a:lnTo>
                    <a:pt x="4228" y="1674"/>
                  </a:lnTo>
                  <a:lnTo>
                    <a:pt x="4206" y="1678"/>
                  </a:lnTo>
                  <a:lnTo>
                    <a:pt x="4184" y="1678"/>
                  </a:lnTo>
                  <a:lnTo>
                    <a:pt x="4176" y="1676"/>
                  </a:lnTo>
                  <a:lnTo>
                    <a:pt x="4172" y="1674"/>
                  </a:lnTo>
                  <a:lnTo>
                    <a:pt x="4172" y="1674"/>
                  </a:lnTo>
                  <a:lnTo>
                    <a:pt x="4172" y="1664"/>
                  </a:lnTo>
                  <a:lnTo>
                    <a:pt x="4176" y="1656"/>
                  </a:lnTo>
                  <a:lnTo>
                    <a:pt x="4178" y="1648"/>
                  </a:lnTo>
                  <a:lnTo>
                    <a:pt x="4182" y="1644"/>
                  </a:lnTo>
                  <a:lnTo>
                    <a:pt x="4194" y="1632"/>
                  </a:lnTo>
                  <a:lnTo>
                    <a:pt x="4206" y="1620"/>
                  </a:lnTo>
                  <a:lnTo>
                    <a:pt x="4206" y="1620"/>
                  </a:lnTo>
                  <a:lnTo>
                    <a:pt x="4212" y="1606"/>
                  </a:lnTo>
                  <a:lnTo>
                    <a:pt x="4212" y="1606"/>
                  </a:lnTo>
                  <a:lnTo>
                    <a:pt x="4202" y="1600"/>
                  </a:lnTo>
                  <a:lnTo>
                    <a:pt x="4194" y="1594"/>
                  </a:lnTo>
                  <a:lnTo>
                    <a:pt x="4190" y="1586"/>
                  </a:lnTo>
                  <a:lnTo>
                    <a:pt x="4186" y="1580"/>
                  </a:lnTo>
                  <a:lnTo>
                    <a:pt x="4186" y="1572"/>
                  </a:lnTo>
                  <a:lnTo>
                    <a:pt x="4186" y="1564"/>
                  </a:lnTo>
                  <a:lnTo>
                    <a:pt x="4190" y="1548"/>
                  </a:lnTo>
                  <a:lnTo>
                    <a:pt x="4190" y="1548"/>
                  </a:lnTo>
                  <a:lnTo>
                    <a:pt x="4224" y="1502"/>
                  </a:lnTo>
                  <a:lnTo>
                    <a:pt x="4224" y="1502"/>
                  </a:lnTo>
                  <a:lnTo>
                    <a:pt x="4228" y="1462"/>
                  </a:lnTo>
                  <a:lnTo>
                    <a:pt x="4228" y="1462"/>
                  </a:lnTo>
                  <a:lnTo>
                    <a:pt x="4216" y="1448"/>
                  </a:lnTo>
                  <a:lnTo>
                    <a:pt x="4206" y="1438"/>
                  </a:lnTo>
                  <a:lnTo>
                    <a:pt x="4196" y="1430"/>
                  </a:lnTo>
                  <a:lnTo>
                    <a:pt x="4188" y="1424"/>
                  </a:lnTo>
                  <a:lnTo>
                    <a:pt x="4188" y="1424"/>
                  </a:lnTo>
                  <a:lnTo>
                    <a:pt x="4154" y="1430"/>
                  </a:lnTo>
                  <a:lnTo>
                    <a:pt x="4154" y="1430"/>
                  </a:lnTo>
                  <a:lnTo>
                    <a:pt x="4142" y="1440"/>
                  </a:lnTo>
                  <a:lnTo>
                    <a:pt x="4130" y="1452"/>
                  </a:lnTo>
                  <a:lnTo>
                    <a:pt x="4112" y="1476"/>
                  </a:lnTo>
                  <a:lnTo>
                    <a:pt x="4112" y="1476"/>
                  </a:lnTo>
                  <a:lnTo>
                    <a:pt x="4092" y="1506"/>
                  </a:lnTo>
                  <a:lnTo>
                    <a:pt x="4082" y="1522"/>
                  </a:lnTo>
                  <a:lnTo>
                    <a:pt x="4070" y="1536"/>
                  </a:lnTo>
                  <a:lnTo>
                    <a:pt x="4070" y="1536"/>
                  </a:lnTo>
                  <a:lnTo>
                    <a:pt x="4060" y="1544"/>
                  </a:lnTo>
                  <a:lnTo>
                    <a:pt x="4050" y="1552"/>
                  </a:lnTo>
                  <a:lnTo>
                    <a:pt x="4036" y="1570"/>
                  </a:lnTo>
                  <a:lnTo>
                    <a:pt x="4006" y="1610"/>
                  </a:lnTo>
                  <a:lnTo>
                    <a:pt x="4006" y="1610"/>
                  </a:lnTo>
                  <a:lnTo>
                    <a:pt x="4002" y="1626"/>
                  </a:lnTo>
                  <a:lnTo>
                    <a:pt x="4002" y="1626"/>
                  </a:lnTo>
                  <a:lnTo>
                    <a:pt x="3992" y="1634"/>
                  </a:lnTo>
                  <a:lnTo>
                    <a:pt x="3984" y="1644"/>
                  </a:lnTo>
                  <a:lnTo>
                    <a:pt x="3984" y="1644"/>
                  </a:lnTo>
                  <a:lnTo>
                    <a:pt x="3948" y="1664"/>
                  </a:lnTo>
                  <a:lnTo>
                    <a:pt x="3948" y="1664"/>
                  </a:lnTo>
                  <a:lnTo>
                    <a:pt x="3906" y="1674"/>
                  </a:lnTo>
                  <a:lnTo>
                    <a:pt x="3886" y="1680"/>
                  </a:lnTo>
                  <a:lnTo>
                    <a:pt x="3866" y="1690"/>
                  </a:lnTo>
                  <a:lnTo>
                    <a:pt x="3866" y="1690"/>
                  </a:lnTo>
                  <a:lnTo>
                    <a:pt x="3864" y="1698"/>
                  </a:lnTo>
                  <a:lnTo>
                    <a:pt x="3862" y="1708"/>
                  </a:lnTo>
                  <a:lnTo>
                    <a:pt x="3864" y="1718"/>
                  </a:lnTo>
                  <a:lnTo>
                    <a:pt x="3866" y="1726"/>
                  </a:lnTo>
                  <a:lnTo>
                    <a:pt x="3874" y="1746"/>
                  </a:lnTo>
                  <a:lnTo>
                    <a:pt x="3886" y="1768"/>
                  </a:lnTo>
                  <a:lnTo>
                    <a:pt x="3886" y="1768"/>
                  </a:lnTo>
                  <a:lnTo>
                    <a:pt x="3888" y="1768"/>
                  </a:lnTo>
                  <a:lnTo>
                    <a:pt x="3890" y="1772"/>
                  </a:lnTo>
                  <a:lnTo>
                    <a:pt x="3894" y="1780"/>
                  </a:lnTo>
                  <a:lnTo>
                    <a:pt x="3900" y="1806"/>
                  </a:lnTo>
                  <a:lnTo>
                    <a:pt x="3900" y="1806"/>
                  </a:lnTo>
                  <a:lnTo>
                    <a:pt x="3902" y="1812"/>
                  </a:lnTo>
                  <a:lnTo>
                    <a:pt x="3902" y="1812"/>
                  </a:lnTo>
                  <a:lnTo>
                    <a:pt x="3912" y="1812"/>
                  </a:lnTo>
                  <a:lnTo>
                    <a:pt x="3912" y="1812"/>
                  </a:lnTo>
                  <a:lnTo>
                    <a:pt x="3920" y="1794"/>
                  </a:lnTo>
                  <a:lnTo>
                    <a:pt x="3922" y="1790"/>
                  </a:lnTo>
                  <a:lnTo>
                    <a:pt x="3926" y="1788"/>
                  </a:lnTo>
                  <a:lnTo>
                    <a:pt x="3938" y="1788"/>
                  </a:lnTo>
                  <a:lnTo>
                    <a:pt x="3960" y="1790"/>
                  </a:lnTo>
                  <a:lnTo>
                    <a:pt x="3960" y="1790"/>
                  </a:lnTo>
                  <a:lnTo>
                    <a:pt x="3962" y="1786"/>
                  </a:lnTo>
                  <a:lnTo>
                    <a:pt x="3968" y="1786"/>
                  </a:lnTo>
                  <a:lnTo>
                    <a:pt x="3984" y="1786"/>
                  </a:lnTo>
                  <a:lnTo>
                    <a:pt x="3984" y="1786"/>
                  </a:lnTo>
                  <a:lnTo>
                    <a:pt x="3986" y="1792"/>
                  </a:lnTo>
                  <a:lnTo>
                    <a:pt x="3988" y="1796"/>
                  </a:lnTo>
                  <a:lnTo>
                    <a:pt x="4000" y="1814"/>
                  </a:lnTo>
                  <a:lnTo>
                    <a:pt x="4000" y="1814"/>
                  </a:lnTo>
                  <a:lnTo>
                    <a:pt x="4000" y="1856"/>
                  </a:lnTo>
                  <a:lnTo>
                    <a:pt x="4000" y="1856"/>
                  </a:lnTo>
                  <a:lnTo>
                    <a:pt x="4010" y="1864"/>
                  </a:lnTo>
                  <a:lnTo>
                    <a:pt x="4024" y="1872"/>
                  </a:lnTo>
                  <a:lnTo>
                    <a:pt x="4042" y="1880"/>
                  </a:lnTo>
                  <a:lnTo>
                    <a:pt x="4060" y="1884"/>
                  </a:lnTo>
                  <a:lnTo>
                    <a:pt x="4060" y="1884"/>
                  </a:lnTo>
                  <a:lnTo>
                    <a:pt x="4086" y="1838"/>
                  </a:lnTo>
                  <a:lnTo>
                    <a:pt x="4086" y="1838"/>
                  </a:lnTo>
                  <a:lnTo>
                    <a:pt x="4108" y="1814"/>
                  </a:lnTo>
                  <a:lnTo>
                    <a:pt x="4116" y="1804"/>
                  </a:lnTo>
                  <a:lnTo>
                    <a:pt x="4126" y="1798"/>
                  </a:lnTo>
                  <a:lnTo>
                    <a:pt x="4138" y="1792"/>
                  </a:lnTo>
                  <a:lnTo>
                    <a:pt x="4150" y="1790"/>
                  </a:lnTo>
                  <a:lnTo>
                    <a:pt x="4166" y="1790"/>
                  </a:lnTo>
                  <a:lnTo>
                    <a:pt x="4184" y="1792"/>
                  </a:lnTo>
                  <a:lnTo>
                    <a:pt x="4184" y="1792"/>
                  </a:lnTo>
                  <a:lnTo>
                    <a:pt x="4222" y="1808"/>
                  </a:lnTo>
                  <a:lnTo>
                    <a:pt x="4222" y="1808"/>
                  </a:lnTo>
                  <a:lnTo>
                    <a:pt x="4320" y="1806"/>
                  </a:lnTo>
                  <a:lnTo>
                    <a:pt x="4320" y="1806"/>
                  </a:lnTo>
                  <a:lnTo>
                    <a:pt x="4334" y="1814"/>
                  </a:lnTo>
                  <a:lnTo>
                    <a:pt x="4334" y="1814"/>
                  </a:lnTo>
                  <a:lnTo>
                    <a:pt x="4330" y="1824"/>
                  </a:lnTo>
                  <a:lnTo>
                    <a:pt x="4328" y="1834"/>
                  </a:lnTo>
                  <a:lnTo>
                    <a:pt x="4328" y="1834"/>
                  </a:lnTo>
                  <a:lnTo>
                    <a:pt x="4328" y="1844"/>
                  </a:lnTo>
                  <a:lnTo>
                    <a:pt x="4328" y="1854"/>
                  </a:lnTo>
                  <a:lnTo>
                    <a:pt x="4324" y="1864"/>
                  </a:lnTo>
                  <a:lnTo>
                    <a:pt x="4322" y="1868"/>
                  </a:lnTo>
                  <a:lnTo>
                    <a:pt x="4316" y="1874"/>
                  </a:lnTo>
                  <a:lnTo>
                    <a:pt x="4316" y="1874"/>
                  </a:lnTo>
                  <a:lnTo>
                    <a:pt x="4284" y="1874"/>
                  </a:lnTo>
                  <a:lnTo>
                    <a:pt x="4284" y="1874"/>
                  </a:lnTo>
                  <a:lnTo>
                    <a:pt x="4254" y="1890"/>
                  </a:lnTo>
                  <a:lnTo>
                    <a:pt x="4254" y="1890"/>
                  </a:lnTo>
                  <a:lnTo>
                    <a:pt x="4218" y="1916"/>
                  </a:lnTo>
                  <a:lnTo>
                    <a:pt x="4210" y="1924"/>
                  </a:lnTo>
                  <a:lnTo>
                    <a:pt x="4202" y="1932"/>
                  </a:lnTo>
                  <a:lnTo>
                    <a:pt x="4196" y="1940"/>
                  </a:lnTo>
                  <a:lnTo>
                    <a:pt x="4194" y="1950"/>
                  </a:lnTo>
                  <a:lnTo>
                    <a:pt x="4194" y="1950"/>
                  </a:lnTo>
                  <a:lnTo>
                    <a:pt x="4188" y="1954"/>
                  </a:lnTo>
                  <a:lnTo>
                    <a:pt x="4180" y="1958"/>
                  </a:lnTo>
                  <a:lnTo>
                    <a:pt x="4168" y="1964"/>
                  </a:lnTo>
                  <a:lnTo>
                    <a:pt x="4168" y="1964"/>
                  </a:lnTo>
                  <a:lnTo>
                    <a:pt x="4160" y="1972"/>
                  </a:lnTo>
                  <a:lnTo>
                    <a:pt x="4150" y="1976"/>
                  </a:lnTo>
                  <a:lnTo>
                    <a:pt x="4134" y="1982"/>
                  </a:lnTo>
                  <a:lnTo>
                    <a:pt x="4134" y="1982"/>
                  </a:lnTo>
                  <a:lnTo>
                    <a:pt x="4130" y="2018"/>
                  </a:lnTo>
                  <a:lnTo>
                    <a:pt x="4130" y="2018"/>
                  </a:lnTo>
                  <a:lnTo>
                    <a:pt x="4110" y="2042"/>
                  </a:lnTo>
                  <a:lnTo>
                    <a:pt x="4100" y="2054"/>
                  </a:lnTo>
                  <a:lnTo>
                    <a:pt x="4094" y="2066"/>
                  </a:lnTo>
                  <a:lnTo>
                    <a:pt x="4094" y="2066"/>
                  </a:lnTo>
                  <a:lnTo>
                    <a:pt x="4090" y="2102"/>
                  </a:lnTo>
                  <a:lnTo>
                    <a:pt x="4090" y="2102"/>
                  </a:lnTo>
                  <a:lnTo>
                    <a:pt x="4078" y="2122"/>
                  </a:lnTo>
                  <a:lnTo>
                    <a:pt x="4078" y="2122"/>
                  </a:lnTo>
                  <a:lnTo>
                    <a:pt x="4076" y="2140"/>
                  </a:lnTo>
                  <a:lnTo>
                    <a:pt x="4076" y="2140"/>
                  </a:lnTo>
                  <a:lnTo>
                    <a:pt x="4094" y="2152"/>
                  </a:lnTo>
                  <a:lnTo>
                    <a:pt x="4108" y="2160"/>
                  </a:lnTo>
                  <a:lnTo>
                    <a:pt x="4126" y="2168"/>
                  </a:lnTo>
                  <a:lnTo>
                    <a:pt x="4126" y="2168"/>
                  </a:lnTo>
                  <a:lnTo>
                    <a:pt x="4130" y="2174"/>
                  </a:lnTo>
                  <a:lnTo>
                    <a:pt x="4142" y="2182"/>
                  </a:lnTo>
                  <a:lnTo>
                    <a:pt x="4154" y="2190"/>
                  </a:lnTo>
                  <a:lnTo>
                    <a:pt x="4170" y="2194"/>
                  </a:lnTo>
                  <a:lnTo>
                    <a:pt x="4170" y="2194"/>
                  </a:lnTo>
                  <a:lnTo>
                    <a:pt x="4176" y="2200"/>
                  </a:lnTo>
                  <a:lnTo>
                    <a:pt x="4182" y="2210"/>
                  </a:lnTo>
                  <a:lnTo>
                    <a:pt x="4196" y="2232"/>
                  </a:lnTo>
                  <a:lnTo>
                    <a:pt x="4222" y="2284"/>
                  </a:lnTo>
                  <a:lnTo>
                    <a:pt x="4222" y="2284"/>
                  </a:lnTo>
                  <a:lnTo>
                    <a:pt x="4254" y="2332"/>
                  </a:lnTo>
                  <a:lnTo>
                    <a:pt x="4254" y="2332"/>
                  </a:lnTo>
                  <a:lnTo>
                    <a:pt x="4256" y="2348"/>
                  </a:lnTo>
                  <a:lnTo>
                    <a:pt x="4258" y="2358"/>
                  </a:lnTo>
                  <a:lnTo>
                    <a:pt x="4262" y="2368"/>
                  </a:lnTo>
                  <a:lnTo>
                    <a:pt x="4268" y="2378"/>
                  </a:lnTo>
                  <a:lnTo>
                    <a:pt x="4274" y="2386"/>
                  </a:lnTo>
                  <a:lnTo>
                    <a:pt x="4282" y="2392"/>
                  </a:lnTo>
                  <a:lnTo>
                    <a:pt x="4294" y="2394"/>
                  </a:lnTo>
                  <a:lnTo>
                    <a:pt x="4294" y="2394"/>
                  </a:lnTo>
                  <a:lnTo>
                    <a:pt x="4362" y="2438"/>
                  </a:lnTo>
                  <a:lnTo>
                    <a:pt x="4362" y="2438"/>
                  </a:lnTo>
                  <a:lnTo>
                    <a:pt x="4366" y="2448"/>
                  </a:lnTo>
                  <a:lnTo>
                    <a:pt x="4366" y="2462"/>
                  </a:lnTo>
                  <a:lnTo>
                    <a:pt x="4366" y="2462"/>
                  </a:lnTo>
                  <a:lnTo>
                    <a:pt x="4352" y="2472"/>
                  </a:lnTo>
                  <a:lnTo>
                    <a:pt x="4352" y="2472"/>
                  </a:lnTo>
                  <a:lnTo>
                    <a:pt x="4308" y="2470"/>
                  </a:lnTo>
                  <a:lnTo>
                    <a:pt x="4308" y="2470"/>
                  </a:lnTo>
                  <a:lnTo>
                    <a:pt x="4310" y="2476"/>
                  </a:lnTo>
                  <a:lnTo>
                    <a:pt x="4310" y="2476"/>
                  </a:lnTo>
                  <a:lnTo>
                    <a:pt x="4320" y="2476"/>
                  </a:lnTo>
                  <a:lnTo>
                    <a:pt x="4332" y="2480"/>
                  </a:lnTo>
                  <a:lnTo>
                    <a:pt x="4338" y="2482"/>
                  </a:lnTo>
                  <a:lnTo>
                    <a:pt x="4342" y="2486"/>
                  </a:lnTo>
                  <a:lnTo>
                    <a:pt x="4344" y="2494"/>
                  </a:lnTo>
                  <a:lnTo>
                    <a:pt x="4346" y="2502"/>
                  </a:lnTo>
                  <a:lnTo>
                    <a:pt x="4346" y="2502"/>
                  </a:lnTo>
                  <a:lnTo>
                    <a:pt x="4340" y="2512"/>
                  </a:lnTo>
                  <a:lnTo>
                    <a:pt x="4340" y="2512"/>
                  </a:lnTo>
                  <a:lnTo>
                    <a:pt x="4360" y="2522"/>
                  </a:lnTo>
                  <a:lnTo>
                    <a:pt x="4372" y="2528"/>
                  </a:lnTo>
                  <a:lnTo>
                    <a:pt x="4384" y="2538"/>
                  </a:lnTo>
                  <a:lnTo>
                    <a:pt x="4384" y="2538"/>
                  </a:lnTo>
                  <a:lnTo>
                    <a:pt x="4384" y="2564"/>
                  </a:lnTo>
                  <a:lnTo>
                    <a:pt x="4384" y="2564"/>
                  </a:lnTo>
                  <a:lnTo>
                    <a:pt x="4366" y="2582"/>
                  </a:lnTo>
                  <a:lnTo>
                    <a:pt x="4366" y="2582"/>
                  </a:lnTo>
                  <a:lnTo>
                    <a:pt x="4354" y="2588"/>
                  </a:lnTo>
                  <a:lnTo>
                    <a:pt x="4344" y="2594"/>
                  </a:lnTo>
                  <a:lnTo>
                    <a:pt x="4326" y="2610"/>
                  </a:lnTo>
                  <a:lnTo>
                    <a:pt x="4306" y="2628"/>
                  </a:lnTo>
                  <a:lnTo>
                    <a:pt x="4286" y="2646"/>
                  </a:lnTo>
                  <a:lnTo>
                    <a:pt x="4286" y="2646"/>
                  </a:lnTo>
                  <a:lnTo>
                    <a:pt x="4262" y="2652"/>
                  </a:lnTo>
                  <a:lnTo>
                    <a:pt x="4262" y="2652"/>
                  </a:lnTo>
                  <a:lnTo>
                    <a:pt x="4262" y="2660"/>
                  </a:lnTo>
                  <a:lnTo>
                    <a:pt x="4262" y="2660"/>
                  </a:lnTo>
                  <a:lnTo>
                    <a:pt x="4266" y="2664"/>
                  </a:lnTo>
                  <a:lnTo>
                    <a:pt x="4272" y="2668"/>
                  </a:lnTo>
                  <a:lnTo>
                    <a:pt x="4280" y="2670"/>
                  </a:lnTo>
                  <a:lnTo>
                    <a:pt x="4290" y="2670"/>
                  </a:lnTo>
                  <a:lnTo>
                    <a:pt x="4290" y="2670"/>
                  </a:lnTo>
                  <a:lnTo>
                    <a:pt x="4304" y="2660"/>
                  </a:lnTo>
                  <a:lnTo>
                    <a:pt x="4312" y="2652"/>
                  </a:lnTo>
                  <a:lnTo>
                    <a:pt x="4324" y="2648"/>
                  </a:lnTo>
                  <a:lnTo>
                    <a:pt x="4342" y="2646"/>
                  </a:lnTo>
                  <a:lnTo>
                    <a:pt x="4342" y="2646"/>
                  </a:lnTo>
                  <a:lnTo>
                    <a:pt x="4360" y="2656"/>
                  </a:lnTo>
                  <a:lnTo>
                    <a:pt x="4378" y="2662"/>
                  </a:lnTo>
                  <a:lnTo>
                    <a:pt x="4400" y="2666"/>
                  </a:lnTo>
                  <a:lnTo>
                    <a:pt x="4424" y="2668"/>
                  </a:lnTo>
                  <a:lnTo>
                    <a:pt x="4424" y="2668"/>
                  </a:lnTo>
                  <a:lnTo>
                    <a:pt x="4426" y="2670"/>
                  </a:lnTo>
                  <a:lnTo>
                    <a:pt x="4428" y="2674"/>
                  </a:lnTo>
                  <a:lnTo>
                    <a:pt x="4426" y="2680"/>
                  </a:lnTo>
                  <a:lnTo>
                    <a:pt x="4420" y="2686"/>
                  </a:lnTo>
                  <a:lnTo>
                    <a:pt x="4414" y="2694"/>
                  </a:lnTo>
                  <a:lnTo>
                    <a:pt x="4398" y="2708"/>
                  </a:lnTo>
                  <a:lnTo>
                    <a:pt x="4384" y="2716"/>
                  </a:lnTo>
                  <a:lnTo>
                    <a:pt x="4384" y="2716"/>
                  </a:lnTo>
                  <a:lnTo>
                    <a:pt x="4376" y="2722"/>
                  </a:lnTo>
                  <a:lnTo>
                    <a:pt x="4374" y="2726"/>
                  </a:lnTo>
                  <a:lnTo>
                    <a:pt x="4376" y="2730"/>
                  </a:lnTo>
                  <a:lnTo>
                    <a:pt x="4376" y="2730"/>
                  </a:lnTo>
                  <a:lnTo>
                    <a:pt x="4390" y="2730"/>
                  </a:lnTo>
                  <a:lnTo>
                    <a:pt x="4390" y="2730"/>
                  </a:lnTo>
                  <a:lnTo>
                    <a:pt x="4402" y="2714"/>
                  </a:lnTo>
                  <a:lnTo>
                    <a:pt x="4402" y="2714"/>
                  </a:lnTo>
                  <a:lnTo>
                    <a:pt x="4414" y="2716"/>
                  </a:lnTo>
                  <a:lnTo>
                    <a:pt x="4414" y="2716"/>
                  </a:lnTo>
                  <a:lnTo>
                    <a:pt x="4420" y="2728"/>
                  </a:lnTo>
                  <a:lnTo>
                    <a:pt x="4420" y="2738"/>
                  </a:lnTo>
                  <a:lnTo>
                    <a:pt x="4422" y="2752"/>
                  </a:lnTo>
                  <a:lnTo>
                    <a:pt x="4422" y="2752"/>
                  </a:lnTo>
                  <a:lnTo>
                    <a:pt x="4412" y="2762"/>
                  </a:lnTo>
                  <a:lnTo>
                    <a:pt x="4412" y="2762"/>
                  </a:lnTo>
                  <a:lnTo>
                    <a:pt x="4392" y="2766"/>
                  </a:lnTo>
                  <a:lnTo>
                    <a:pt x="4382" y="2770"/>
                  </a:lnTo>
                  <a:lnTo>
                    <a:pt x="4380" y="2774"/>
                  </a:lnTo>
                  <a:lnTo>
                    <a:pt x="4378" y="2778"/>
                  </a:lnTo>
                  <a:lnTo>
                    <a:pt x="4378" y="2778"/>
                  </a:lnTo>
                  <a:lnTo>
                    <a:pt x="4400" y="2790"/>
                  </a:lnTo>
                  <a:lnTo>
                    <a:pt x="4400" y="2790"/>
                  </a:lnTo>
                  <a:lnTo>
                    <a:pt x="4396" y="2846"/>
                  </a:lnTo>
                  <a:lnTo>
                    <a:pt x="4396" y="2846"/>
                  </a:lnTo>
                  <a:lnTo>
                    <a:pt x="4404" y="2860"/>
                  </a:lnTo>
                  <a:lnTo>
                    <a:pt x="4404" y="2860"/>
                  </a:lnTo>
                  <a:lnTo>
                    <a:pt x="4402" y="2870"/>
                  </a:lnTo>
                  <a:lnTo>
                    <a:pt x="4400" y="2882"/>
                  </a:lnTo>
                  <a:lnTo>
                    <a:pt x="4396" y="2894"/>
                  </a:lnTo>
                  <a:lnTo>
                    <a:pt x="4392" y="2900"/>
                  </a:lnTo>
                  <a:lnTo>
                    <a:pt x="4388" y="2904"/>
                  </a:lnTo>
                  <a:lnTo>
                    <a:pt x="4388" y="2904"/>
                  </a:lnTo>
                  <a:lnTo>
                    <a:pt x="4368" y="2904"/>
                  </a:lnTo>
                  <a:lnTo>
                    <a:pt x="4368" y="2904"/>
                  </a:lnTo>
                  <a:lnTo>
                    <a:pt x="4364" y="2892"/>
                  </a:lnTo>
                  <a:lnTo>
                    <a:pt x="4364" y="2892"/>
                  </a:lnTo>
                  <a:lnTo>
                    <a:pt x="4336" y="2920"/>
                  </a:lnTo>
                  <a:lnTo>
                    <a:pt x="4328" y="2930"/>
                  </a:lnTo>
                  <a:lnTo>
                    <a:pt x="4322" y="2942"/>
                  </a:lnTo>
                  <a:lnTo>
                    <a:pt x="4318" y="2954"/>
                  </a:lnTo>
                  <a:lnTo>
                    <a:pt x="4316" y="2968"/>
                  </a:lnTo>
                  <a:lnTo>
                    <a:pt x="4316" y="3008"/>
                  </a:lnTo>
                  <a:lnTo>
                    <a:pt x="4316" y="3008"/>
                  </a:lnTo>
                  <a:lnTo>
                    <a:pt x="4310" y="3018"/>
                  </a:lnTo>
                  <a:lnTo>
                    <a:pt x="4302" y="3028"/>
                  </a:lnTo>
                  <a:lnTo>
                    <a:pt x="4282" y="3048"/>
                  </a:lnTo>
                  <a:lnTo>
                    <a:pt x="4282" y="3048"/>
                  </a:lnTo>
                  <a:lnTo>
                    <a:pt x="4280" y="3084"/>
                  </a:lnTo>
                  <a:lnTo>
                    <a:pt x="4280" y="3084"/>
                  </a:lnTo>
                  <a:lnTo>
                    <a:pt x="4272" y="3088"/>
                  </a:lnTo>
                  <a:lnTo>
                    <a:pt x="4264" y="3090"/>
                  </a:lnTo>
                  <a:lnTo>
                    <a:pt x="4250" y="3092"/>
                  </a:lnTo>
                  <a:lnTo>
                    <a:pt x="4238" y="3090"/>
                  </a:lnTo>
                  <a:lnTo>
                    <a:pt x="4230" y="3092"/>
                  </a:lnTo>
                  <a:lnTo>
                    <a:pt x="4224" y="3094"/>
                  </a:lnTo>
                  <a:lnTo>
                    <a:pt x="4224" y="3094"/>
                  </a:lnTo>
                  <a:lnTo>
                    <a:pt x="4240" y="3108"/>
                  </a:lnTo>
                  <a:lnTo>
                    <a:pt x="4240" y="3108"/>
                  </a:lnTo>
                  <a:lnTo>
                    <a:pt x="4244" y="3116"/>
                  </a:lnTo>
                  <a:lnTo>
                    <a:pt x="4244" y="3116"/>
                  </a:lnTo>
                  <a:lnTo>
                    <a:pt x="4268" y="3126"/>
                  </a:lnTo>
                  <a:lnTo>
                    <a:pt x="4268" y="3126"/>
                  </a:lnTo>
                  <a:lnTo>
                    <a:pt x="4268" y="3134"/>
                  </a:lnTo>
                  <a:lnTo>
                    <a:pt x="4268" y="3134"/>
                  </a:lnTo>
                  <a:lnTo>
                    <a:pt x="4256" y="3142"/>
                  </a:lnTo>
                  <a:lnTo>
                    <a:pt x="4250" y="3146"/>
                  </a:lnTo>
                  <a:lnTo>
                    <a:pt x="4246" y="3154"/>
                  </a:lnTo>
                  <a:lnTo>
                    <a:pt x="4246" y="3170"/>
                  </a:lnTo>
                  <a:lnTo>
                    <a:pt x="4246" y="3170"/>
                  </a:lnTo>
                  <a:lnTo>
                    <a:pt x="4242" y="3176"/>
                  </a:lnTo>
                  <a:lnTo>
                    <a:pt x="4240" y="3184"/>
                  </a:lnTo>
                  <a:lnTo>
                    <a:pt x="4238" y="3206"/>
                  </a:lnTo>
                  <a:lnTo>
                    <a:pt x="4238" y="3206"/>
                  </a:lnTo>
                  <a:lnTo>
                    <a:pt x="4242" y="3212"/>
                  </a:lnTo>
                  <a:lnTo>
                    <a:pt x="4248" y="3218"/>
                  </a:lnTo>
                  <a:lnTo>
                    <a:pt x="4252" y="3226"/>
                  </a:lnTo>
                  <a:lnTo>
                    <a:pt x="4254" y="3238"/>
                  </a:lnTo>
                  <a:lnTo>
                    <a:pt x="4254" y="3238"/>
                  </a:lnTo>
                  <a:lnTo>
                    <a:pt x="4214" y="3240"/>
                  </a:lnTo>
                  <a:lnTo>
                    <a:pt x="4214" y="3240"/>
                  </a:lnTo>
                  <a:lnTo>
                    <a:pt x="4216" y="3248"/>
                  </a:lnTo>
                  <a:lnTo>
                    <a:pt x="4218" y="3250"/>
                  </a:lnTo>
                  <a:lnTo>
                    <a:pt x="4222" y="3254"/>
                  </a:lnTo>
                  <a:lnTo>
                    <a:pt x="4222" y="3254"/>
                  </a:lnTo>
                  <a:lnTo>
                    <a:pt x="4222" y="3260"/>
                  </a:lnTo>
                  <a:lnTo>
                    <a:pt x="4222" y="3260"/>
                  </a:lnTo>
                  <a:lnTo>
                    <a:pt x="4192" y="3282"/>
                  </a:lnTo>
                  <a:lnTo>
                    <a:pt x="4192" y="3282"/>
                  </a:lnTo>
                  <a:lnTo>
                    <a:pt x="4190" y="3292"/>
                  </a:lnTo>
                  <a:lnTo>
                    <a:pt x="4188" y="3304"/>
                  </a:lnTo>
                  <a:lnTo>
                    <a:pt x="4182" y="3316"/>
                  </a:lnTo>
                  <a:lnTo>
                    <a:pt x="4174" y="3328"/>
                  </a:lnTo>
                  <a:lnTo>
                    <a:pt x="4174" y="3328"/>
                  </a:lnTo>
                  <a:lnTo>
                    <a:pt x="4158" y="3342"/>
                  </a:lnTo>
                  <a:lnTo>
                    <a:pt x="4158" y="3342"/>
                  </a:lnTo>
                  <a:lnTo>
                    <a:pt x="4126" y="3344"/>
                  </a:lnTo>
                  <a:lnTo>
                    <a:pt x="4126" y="3344"/>
                  </a:lnTo>
                  <a:lnTo>
                    <a:pt x="4126" y="3348"/>
                  </a:lnTo>
                  <a:lnTo>
                    <a:pt x="4128" y="3352"/>
                  </a:lnTo>
                  <a:lnTo>
                    <a:pt x="4136" y="3356"/>
                  </a:lnTo>
                  <a:lnTo>
                    <a:pt x="4136" y="3356"/>
                  </a:lnTo>
                  <a:lnTo>
                    <a:pt x="4136" y="3370"/>
                  </a:lnTo>
                  <a:lnTo>
                    <a:pt x="4136" y="3370"/>
                  </a:lnTo>
                  <a:lnTo>
                    <a:pt x="4130" y="3374"/>
                  </a:lnTo>
                  <a:lnTo>
                    <a:pt x="4124" y="3376"/>
                  </a:lnTo>
                  <a:lnTo>
                    <a:pt x="4116" y="3378"/>
                  </a:lnTo>
                  <a:lnTo>
                    <a:pt x="4116" y="3378"/>
                  </a:lnTo>
                  <a:lnTo>
                    <a:pt x="4102" y="3388"/>
                  </a:lnTo>
                  <a:lnTo>
                    <a:pt x="4088" y="3400"/>
                  </a:lnTo>
                  <a:lnTo>
                    <a:pt x="4076" y="3414"/>
                  </a:lnTo>
                  <a:lnTo>
                    <a:pt x="4066" y="3428"/>
                  </a:lnTo>
                  <a:lnTo>
                    <a:pt x="4066" y="3428"/>
                  </a:lnTo>
                  <a:lnTo>
                    <a:pt x="4062" y="3444"/>
                  </a:lnTo>
                  <a:lnTo>
                    <a:pt x="4062" y="3444"/>
                  </a:lnTo>
                  <a:lnTo>
                    <a:pt x="4044" y="3460"/>
                  </a:lnTo>
                  <a:lnTo>
                    <a:pt x="4028" y="3470"/>
                  </a:lnTo>
                  <a:lnTo>
                    <a:pt x="4010" y="3478"/>
                  </a:lnTo>
                  <a:lnTo>
                    <a:pt x="3990" y="3482"/>
                  </a:lnTo>
                  <a:lnTo>
                    <a:pt x="3990" y="3482"/>
                  </a:lnTo>
                  <a:lnTo>
                    <a:pt x="3974" y="3496"/>
                  </a:lnTo>
                  <a:lnTo>
                    <a:pt x="3960" y="3508"/>
                  </a:lnTo>
                  <a:lnTo>
                    <a:pt x="3960" y="3508"/>
                  </a:lnTo>
                  <a:lnTo>
                    <a:pt x="3960" y="3514"/>
                  </a:lnTo>
                  <a:lnTo>
                    <a:pt x="3960" y="3514"/>
                  </a:lnTo>
                  <a:lnTo>
                    <a:pt x="3962" y="3518"/>
                  </a:lnTo>
                  <a:lnTo>
                    <a:pt x="3964" y="3526"/>
                  </a:lnTo>
                  <a:lnTo>
                    <a:pt x="3964" y="3534"/>
                  </a:lnTo>
                  <a:lnTo>
                    <a:pt x="3960" y="3544"/>
                  </a:lnTo>
                  <a:lnTo>
                    <a:pt x="3960" y="3544"/>
                  </a:lnTo>
                  <a:lnTo>
                    <a:pt x="3930" y="3558"/>
                  </a:lnTo>
                  <a:lnTo>
                    <a:pt x="3930" y="3558"/>
                  </a:lnTo>
                  <a:lnTo>
                    <a:pt x="3908" y="3572"/>
                  </a:lnTo>
                  <a:lnTo>
                    <a:pt x="3888" y="3584"/>
                  </a:lnTo>
                  <a:lnTo>
                    <a:pt x="3868" y="3596"/>
                  </a:lnTo>
                  <a:lnTo>
                    <a:pt x="3848" y="3612"/>
                  </a:lnTo>
                  <a:lnTo>
                    <a:pt x="3848" y="3612"/>
                  </a:lnTo>
                  <a:lnTo>
                    <a:pt x="3836" y="3610"/>
                  </a:lnTo>
                  <a:lnTo>
                    <a:pt x="3826" y="3606"/>
                  </a:lnTo>
                  <a:lnTo>
                    <a:pt x="3820" y="3602"/>
                  </a:lnTo>
                  <a:lnTo>
                    <a:pt x="3814" y="3602"/>
                  </a:lnTo>
                  <a:lnTo>
                    <a:pt x="3814" y="3602"/>
                  </a:lnTo>
                  <a:lnTo>
                    <a:pt x="3802" y="3616"/>
                  </a:lnTo>
                  <a:lnTo>
                    <a:pt x="3802" y="3616"/>
                  </a:lnTo>
                  <a:lnTo>
                    <a:pt x="3778" y="3616"/>
                  </a:lnTo>
                  <a:lnTo>
                    <a:pt x="3778" y="3616"/>
                  </a:lnTo>
                  <a:lnTo>
                    <a:pt x="3764" y="3606"/>
                  </a:lnTo>
                  <a:lnTo>
                    <a:pt x="3764" y="3606"/>
                  </a:lnTo>
                  <a:lnTo>
                    <a:pt x="3764" y="3620"/>
                  </a:lnTo>
                  <a:lnTo>
                    <a:pt x="3760" y="3628"/>
                  </a:lnTo>
                  <a:lnTo>
                    <a:pt x="3758" y="3630"/>
                  </a:lnTo>
                  <a:lnTo>
                    <a:pt x="3754" y="3634"/>
                  </a:lnTo>
                  <a:lnTo>
                    <a:pt x="3754" y="3634"/>
                  </a:lnTo>
                  <a:lnTo>
                    <a:pt x="3742" y="3636"/>
                  </a:lnTo>
                  <a:lnTo>
                    <a:pt x="3736" y="3638"/>
                  </a:lnTo>
                  <a:lnTo>
                    <a:pt x="3734" y="3644"/>
                  </a:lnTo>
                  <a:lnTo>
                    <a:pt x="3732" y="3654"/>
                  </a:lnTo>
                  <a:lnTo>
                    <a:pt x="3732" y="3654"/>
                  </a:lnTo>
                  <a:lnTo>
                    <a:pt x="3726" y="3658"/>
                  </a:lnTo>
                  <a:lnTo>
                    <a:pt x="3720" y="3658"/>
                  </a:lnTo>
                  <a:lnTo>
                    <a:pt x="3708" y="3658"/>
                  </a:lnTo>
                  <a:lnTo>
                    <a:pt x="3698" y="3654"/>
                  </a:lnTo>
                  <a:lnTo>
                    <a:pt x="3692" y="3652"/>
                  </a:lnTo>
                  <a:lnTo>
                    <a:pt x="3692" y="3652"/>
                  </a:lnTo>
                  <a:lnTo>
                    <a:pt x="3688" y="3638"/>
                  </a:lnTo>
                  <a:lnTo>
                    <a:pt x="3688" y="3638"/>
                  </a:lnTo>
                  <a:lnTo>
                    <a:pt x="3682" y="3638"/>
                  </a:lnTo>
                  <a:lnTo>
                    <a:pt x="3682" y="3638"/>
                  </a:lnTo>
                  <a:lnTo>
                    <a:pt x="3652" y="3612"/>
                  </a:lnTo>
                  <a:lnTo>
                    <a:pt x="3652" y="3612"/>
                  </a:lnTo>
                  <a:lnTo>
                    <a:pt x="3648" y="3624"/>
                  </a:lnTo>
                  <a:lnTo>
                    <a:pt x="3644" y="3636"/>
                  </a:lnTo>
                  <a:lnTo>
                    <a:pt x="3644" y="3636"/>
                  </a:lnTo>
                  <a:lnTo>
                    <a:pt x="3630" y="3658"/>
                  </a:lnTo>
                  <a:lnTo>
                    <a:pt x="3612" y="3680"/>
                  </a:lnTo>
                  <a:lnTo>
                    <a:pt x="3612" y="3680"/>
                  </a:lnTo>
                  <a:lnTo>
                    <a:pt x="3600" y="3686"/>
                  </a:lnTo>
                  <a:lnTo>
                    <a:pt x="3592" y="3694"/>
                  </a:lnTo>
                  <a:lnTo>
                    <a:pt x="3584" y="3702"/>
                  </a:lnTo>
                  <a:lnTo>
                    <a:pt x="3576" y="3710"/>
                  </a:lnTo>
                  <a:lnTo>
                    <a:pt x="3576" y="3710"/>
                  </a:lnTo>
                  <a:lnTo>
                    <a:pt x="3562" y="3712"/>
                  </a:lnTo>
                  <a:lnTo>
                    <a:pt x="3552" y="3716"/>
                  </a:lnTo>
                  <a:lnTo>
                    <a:pt x="3544" y="3724"/>
                  </a:lnTo>
                  <a:lnTo>
                    <a:pt x="3536" y="3730"/>
                  </a:lnTo>
                  <a:lnTo>
                    <a:pt x="3536" y="3730"/>
                  </a:lnTo>
                  <a:lnTo>
                    <a:pt x="3512" y="3730"/>
                  </a:lnTo>
                  <a:lnTo>
                    <a:pt x="3504" y="3732"/>
                  </a:lnTo>
                  <a:lnTo>
                    <a:pt x="3498" y="3734"/>
                  </a:lnTo>
                  <a:lnTo>
                    <a:pt x="3498" y="3734"/>
                  </a:lnTo>
                  <a:lnTo>
                    <a:pt x="3494" y="3742"/>
                  </a:lnTo>
                  <a:lnTo>
                    <a:pt x="3488" y="3748"/>
                  </a:lnTo>
                  <a:lnTo>
                    <a:pt x="3482" y="3750"/>
                  </a:lnTo>
                  <a:lnTo>
                    <a:pt x="3476" y="3752"/>
                  </a:lnTo>
                  <a:lnTo>
                    <a:pt x="3470" y="3752"/>
                  </a:lnTo>
                  <a:lnTo>
                    <a:pt x="3464" y="3750"/>
                  </a:lnTo>
                  <a:lnTo>
                    <a:pt x="3452" y="3744"/>
                  </a:lnTo>
                  <a:lnTo>
                    <a:pt x="3452" y="3744"/>
                  </a:lnTo>
                  <a:lnTo>
                    <a:pt x="3430" y="3750"/>
                  </a:lnTo>
                  <a:lnTo>
                    <a:pt x="3410" y="3758"/>
                  </a:lnTo>
                  <a:lnTo>
                    <a:pt x="3390" y="3768"/>
                  </a:lnTo>
                  <a:lnTo>
                    <a:pt x="3370" y="3774"/>
                  </a:lnTo>
                  <a:lnTo>
                    <a:pt x="3370" y="3774"/>
                  </a:lnTo>
                  <a:lnTo>
                    <a:pt x="3344" y="3776"/>
                  </a:lnTo>
                  <a:lnTo>
                    <a:pt x="3336" y="3778"/>
                  </a:lnTo>
                  <a:lnTo>
                    <a:pt x="3328" y="3780"/>
                  </a:lnTo>
                  <a:lnTo>
                    <a:pt x="3324" y="3786"/>
                  </a:lnTo>
                  <a:lnTo>
                    <a:pt x="3320" y="3792"/>
                  </a:lnTo>
                  <a:lnTo>
                    <a:pt x="3316" y="3804"/>
                  </a:lnTo>
                  <a:lnTo>
                    <a:pt x="3312" y="3816"/>
                  </a:lnTo>
                  <a:lnTo>
                    <a:pt x="3312" y="3816"/>
                  </a:lnTo>
                  <a:lnTo>
                    <a:pt x="3306" y="3822"/>
                  </a:lnTo>
                  <a:lnTo>
                    <a:pt x="3298" y="3824"/>
                  </a:lnTo>
                  <a:lnTo>
                    <a:pt x="3292" y="3828"/>
                  </a:lnTo>
                  <a:lnTo>
                    <a:pt x="3288" y="3834"/>
                  </a:lnTo>
                  <a:lnTo>
                    <a:pt x="3288" y="3834"/>
                  </a:lnTo>
                  <a:lnTo>
                    <a:pt x="3324" y="3876"/>
                  </a:lnTo>
                  <a:lnTo>
                    <a:pt x="3324" y="3876"/>
                  </a:lnTo>
                  <a:lnTo>
                    <a:pt x="3324" y="3898"/>
                  </a:lnTo>
                  <a:lnTo>
                    <a:pt x="3324" y="3898"/>
                  </a:lnTo>
                  <a:lnTo>
                    <a:pt x="3310" y="3906"/>
                  </a:lnTo>
                  <a:lnTo>
                    <a:pt x="3298" y="3912"/>
                  </a:lnTo>
                  <a:lnTo>
                    <a:pt x="3284" y="3914"/>
                  </a:lnTo>
                  <a:lnTo>
                    <a:pt x="3272" y="3914"/>
                  </a:lnTo>
                  <a:lnTo>
                    <a:pt x="3272" y="3914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6" name="Freeform 10"/>
            <p:cNvSpPr>
              <a:spLocks/>
            </p:cNvSpPr>
            <p:nvPr/>
          </p:nvSpPr>
          <p:spPr bwMode="auto">
            <a:xfrm>
              <a:off x="6972101" y="4272346"/>
              <a:ext cx="614373" cy="471750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lnTo>
                    <a:pt x="54" y="602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7" name="Freeform 11"/>
            <p:cNvSpPr>
              <a:spLocks/>
            </p:cNvSpPr>
            <p:nvPr/>
          </p:nvSpPr>
          <p:spPr bwMode="auto">
            <a:xfrm>
              <a:off x="5990985" y="3947919"/>
              <a:ext cx="691169" cy="730351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lnTo>
                    <a:pt x="406" y="932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78" name="Freeform 12"/>
            <p:cNvSpPr>
              <a:spLocks/>
            </p:cNvSpPr>
            <p:nvPr/>
          </p:nvSpPr>
          <p:spPr bwMode="auto">
            <a:xfrm>
              <a:off x="6572445" y="4209654"/>
              <a:ext cx="586162" cy="437270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66" y="558"/>
                  </a:lnTo>
                  <a:lnTo>
                    <a:pt x="450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9" name="Freeform 13"/>
            <p:cNvSpPr>
              <a:spLocks/>
            </p:cNvSpPr>
            <p:nvPr/>
          </p:nvSpPr>
          <p:spPr bwMode="auto">
            <a:xfrm>
              <a:off x="7821565" y="4211222"/>
              <a:ext cx="139488" cy="322859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0" name="Freeform 14"/>
            <p:cNvSpPr>
              <a:spLocks/>
            </p:cNvSpPr>
            <p:nvPr/>
          </p:nvSpPr>
          <p:spPr bwMode="auto">
            <a:xfrm>
              <a:off x="7830969" y="4219058"/>
              <a:ext cx="122248" cy="305619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1" name="Freeform 15"/>
            <p:cNvSpPr>
              <a:spLocks/>
            </p:cNvSpPr>
            <p:nvPr/>
          </p:nvSpPr>
          <p:spPr bwMode="auto">
            <a:xfrm>
              <a:off x="7489302" y="3976130"/>
              <a:ext cx="324426" cy="421598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lnTo>
                    <a:pt x="136" y="538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82" name="Freeform 16"/>
            <p:cNvSpPr>
              <a:spLocks/>
            </p:cNvSpPr>
            <p:nvPr/>
          </p:nvSpPr>
          <p:spPr bwMode="auto">
            <a:xfrm>
              <a:off x="6492514" y="3935381"/>
              <a:ext cx="474885" cy="416896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lnTo>
                    <a:pt x="240" y="532"/>
                  </a:lnTo>
                  <a:close/>
                </a:path>
              </a:pathLst>
            </a:custGeom>
            <a:solidFill>
              <a:srgbClr val="49B6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3" name="Freeform 17"/>
            <p:cNvSpPr>
              <a:spLocks/>
            </p:cNvSpPr>
            <p:nvPr/>
          </p:nvSpPr>
          <p:spPr bwMode="auto">
            <a:xfrm>
              <a:off x="6896872" y="3849181"/>
              <a:ext cx="421598" cy="499961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lnTo>
                    <a:pt x="332" y="638"/>
                  </a:lnTo>
                  <a:close/>
                </a:path>
              </a:pathLst>
            </a:custGeom>
            <a:solidFill>
              <a:srgbClr val="49B6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4" name="Freeform 18"/>
            <p:cNvSpPr>
              <a:spLocks/>
            </p:cNvSpPr>
            <p:nvPr/>
          </p:nvSpPr>
          <p:spPr bwMode="auto">
            <a:xfrm>
              <a:off x="7280854" y="3820970"/>
              <a:ext cx="365176" cy="521903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lnTo>
                    <a:pt x="118" y="666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85" name="Freeform 19"/>
            <p:cNvSpPr>
              <a:spLocks/>
            </p:cNvSpPr>
            <p:nvPr/>
          </p:nvSpPr>
          <p:spPr bwMode="auto">
            <a:xfrm>
              <a:off x="6027033" y="3490274"/>
              <a:ext cx="761697" cy="749158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98" y="930"/>
                  </a:lnTo>
                  <a:lnTo>
                    <a:pt x="432" y="956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rgbClr val="3A779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6" name="Freeform 20"/>
            <p:cNvSpPr>
              <a:spLocks/>
            </p:cNvSpPr>
            <p:nvPr/>
          </p:nvSpPr>
          <p:spPr bwMode="auto">
            <a:xfrm>
              <a:off x="4608647" y="3165848"/>
              <a:ext cx="1528095" cy="935664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lnTo>
                    <a:pt x="1342" y="119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7" name="Freeform 21"/>
            <p:cNvSpPr>
              <a:spLocks/>
            </p:cNvSpPr>
            <p:nvPr/>
          </p:nvSpPr>
          <p:spPr bwMode="auto">
            <a:xfrm>
              <a:off x="7614685" y="3766115"/>
              <a:ext cx="285244" cy="28211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lnTo>
                    <a:pt x="158" y="360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88" name="Freeform 22"/>
            <p:cNvSpPr>
              <a:spLocks/>
            </p:cNvSpPr>
            <p:nvPr/>
          </p:nvSpPr>
          <p:spPr bwMode="auto">
            <a:xfrm>
              <a:off x="6633569" y="3661107"/>
              <a:ext cx="362041" cy="376147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00"/>
                  </a:lnTo>
                  <a:lnTo>
                    <a:pt x="372" y="48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9" name="Freeform 23"/>
            <p:cNvSpPr>
              <a:spLocks/>
            </p:cNvSpPr>
            <p:nvPr/>
          </p:nvSpPr>
          <p:spPr bwMode="auto">
            <a:xfrm>
              <a:off x="6862392" y="3578042"/>
              <a:ext cx="590863" cy="365176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lnTo>
                    <a:pt x="80" y="466"/>
                  </a:lnTo>
                  <a:close/>
                </a:path>
              </a:pathLst>
            </a:custGeom>
            <a:solidFill>
              <a:srgbClr val="49B6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0" name="Freeform 24"/>
            <p:cNvSpPr>
              <a:spLocks/>
            </p:cNvSpPr>
            <p:nvPr/>
          </p:nvSpPr>
          <p:spPr bwMode="auto">
            <a:xfrm>
              <a:off x="7348247" y="3407209"/>
              <a:ext cx="365176" cy="449809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26" y="574"/>
                  </a:lnTo>
                  <a:lnTo>
                    <a:pt x="216" y="574"/>
                  </a:lnTo>
                  <a:lnTo>
                    <a:pt x="216" y="57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1" name="Freeform 25"/>
            <p:cNvSpPr>
              <a:spLocks/>
            </p:cNvSpPr>
            <p:nvPr/>
          </p:nvSpPr>
          <p:spPr bwMode="auto">
            <a:xfrm>
              <a:off x="7445419" y="3346085"/>
              <a:ext cx="426299" cy="421598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2" name="Freeform 26"/>
            <p:cNvSpPr>
              <a:spLocks/>
            </p:cNvSpPr>
            <p:nvPr/>
          </p:nvSpPr>
          <p:spPr bwMode="auto">
            <a:xfrm>
              <a:off x="7005014" y="3273990"/>
              <a:ext cx="438838" cy="424732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92" y="522"/>
                  </a:lnTo>
                  <a:lnTo>
                    <a:pt x="478" y="542"/>
                  </a:lnTo>
                  <a:lnTo>
                    <a:pt x="478" y="542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93" name="Freeform 27"/>
            <p:cNvSpPr>
              <a:spLocks/>
            </p:cNvSpPr>
            <p:nvPr/>
          </p:nvSpPr>
          <p:spPr bwMode="auto">
            <a:xfrm>
              <a:off x="6658646" y="2999716"/>
              <a:ext cx="383983" cy="695871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50" y="888"/>
                  </a:lnTo>
                  <a:lnTo>
                    <a:pt x="344" y="888"/>
                  </a:lnTo>
                  <a:lnTo>
                    <a:pt x="344" y="888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94" name="Freeform 28"/>
            <p:cNvSpPr>
              <a:spLocks/>
            </p:cNvSpPr>
            <p:nvPr/>
          </p:nvSpPr>
          <p:spPr bwMode="auto">
            <a:xfrm>
              <a:off x="5472217" y="2988746"/>
              <a:ext cx="968577" cy="705275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lnTo>
                    <a:pt x="552" y="900"/>
                  </a:lnTo>
                  <a:close/>
                </a:path>
              </a:pathLst>
            </a:custGeom>
            <a:solidFill>
              <a:srgbClr val="49B6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5" name="Freeform 29"/>
            <p:cNvSpPr>
              <a:spLocks/>
            </p:cNvSpPr>
            <p:nvPr/>
          </p:nvSpPr>
          <p:spPr bwMode="auto">
            <a:xfrm>
              <a:off x="6979937" y="2893142"/>
              <a:ext cx="266437" cy="536009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lnTo>
                    <a:pt x="32" y="684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96" name="Freeform 30"/>
            <p:cNvSpPr>
              <a:spLocks/>
            </p:cNvSpPr>
            <p:nvPr/>
          </p:nvSpPr>
          <p:spPr bwMode="auto">
            <a:xfrm>
              <a:off x="7329440" y="3082782"/>
              <a:ext cx="501529" cy="335397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lnTo>
                    <a:pt x="70" y="42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7" name="Freeform 31"/>
            <p:cNvSpPr>
              <a:spLocks/>
            </p:cNvSpPr>
            <p:nvPr/>
          </p:nvSpPr>
          <p:spPr bwMode="auto">
            <a:xfrm>
              <a:off x="6550503" y="3032629"/>
              <a:ext cx="216284" cy="33696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8" name="Freeform 32"/>
            <p:cNvSpPr>
              <a:spLocks/>
            </p:cNvSpPr>
            <p:nvPr/>
          </p:nvSpPr>
          <p:spPr bwMode="auto">
            <a:xfrm>
              <a:off x="7193087" y="2684694"/>
              <a:ext cx="420030" cy="601834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0" y="756"/>
                  </a:lnTo>
                  <a:lnTo>
                    <a:pt x="192" y="768"/>
                  </a:lnTo>
                  <a:lnTo>
                    <a:pt x="192" y="768"/>
                  </a:lnTo>
                  <a:close/>
                </a:path>
              </a:pathLst>
            </a:custGeom>
            <a:solidFill>
              <a:srgbClr val="3A779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9" name="Freeform 33"/>
            <p:cNvSpPr>
              <a:spLocks/>
            </p:cNvSpPr>
            <p:nvPr/>
          </p:nvSpPr>
          <p:spPr bwMode="auto">
            <a:xfrm>
              <a:off x="4451919" y="2062485"/>
              <a:ext cx="1551604" cy="1187996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3175"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0" name="Freeform 34"/>
            <p:cNvSpPr>
              <a:spLocks/>
            </p:cNvSpPr>
            <p:nvPr/>
          </p:nvSpPr>
          <p:spPr bwMode="auto">
            <a:xfrm>
              <a:off x="6094426" y="1730222"/>
              <a:ext cx="1709899" cy="1463837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lnTo>
                    <a:pt x="556" y="1868"/>
                  </a:lnTo>
                  <a:close/>
                </a:path>
              </a:pathLst>
            </a:custGeom>
            <a:solidFill>
              <a:srgbClr val="49B6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1" name="Freeform 35"/>
            <p:cNvSpPr>
              <a:spLocks/>
            </p:cNvSpPr>
            <p:nvPr/>
          </p:nvSpPr>
          <p:spPr bwMode="auto">
            <a:xfrm>
              <a:off x="7310633" y="2835152"/>
              <a:ext cx="181804" cy="206881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4" y="224"/>
                  </a:lnTo>
                  <a:lnTo>
                    <a:pt x="196" y="264"/>
                  </a:lnTo>
                  <a:lnTo>
                    <a:pt x="196" y="264"/>
                  </a:lnTo>
                  <a:close/>
                </a:path>
              </a:pathLst>
            </a:custGeom>
            <a:solidFill>
              <a:srgbClr val="3A779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2" name="Freeform 36"/>
            <p:cNvSpPr>
              <a:spLocks/>
            </p:cNvSpPr>
            <p:nvPr/>
          </p:nvSpPr>
          <p:spPr bwMode="auto">
            <a:xfrm>
              <a:off x="7537888" y="2559312"/>
              <a:ext cx="460779" cy="434136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lnTo>
                    <a:pt x="236" y="554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03" name="Freeform 37"/>
            <p:cNvSpPr>
              <a:spLocks/>
            </p:cNvSpPr>
            <p:nvPr/>
          </p:nvSpPr>
          <p:spPr bwMode="auto">
            <a:xfrm>
              <a:off x="7635059" y="2317951"/>
              <a:ext cx="656689" cy="416896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76" y="530"/>
                  </a:lnTo>
                  <a:lnTo>
                    <a:pt x="464" y="532"/>
                  </a:lnTo>
                  <a:lnTo>
                    <a:pt x="464" y="532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04" name="Freeform 38"/>
            <p:cNvSpPr>
              <a:spLocks/>
            </p:cNvSpPr>
            <p:nvPr/>
          </p:nvSpPr>
          <p:spPr bwMode="auto">
            <a:xfrm>
              <a:off x="7498706" y="1692607"/>
              <a:ext cx="872973" cy="780504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32" y="992"/>
                  </a:lnTo>
                  <a:lnTo>
                    <a:pt x="812" y="996"/>
                  </a:lnTo>
                  <a:lnTo>
                    <a:pt x="812" y="996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05" name="Freeform 39"/>
            <p:cNvSpPr>
              <a:spLocks/>
            </p:cNvSpPr>
            <p:nvPr/>
          </p:nvSpPr>
          <p:spPr bwMode="auto">
            <a:xfrm>
              <a:off x="5748058" y="2687828"/>
              <a:ext cx="1104930" cy="940366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24" y="938"/>
                  </a:lnTo>
                  <a:lnTo>
                    <a:pt x="1314" y="940"/>
                  </a:lnTo>
                  <a:lnTo>
                    <a:pt x="1314" y="94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6" name="Freeform 40"/>
            <p:cNvSpPr>
              <a:spLocks/>
            </p:cNvSpPr>
            <p:nvPr/>
          </p:nvSpPr>
          <p:spPr bwMode="auto">
            <a:xfrm>
              <a:off x="5459679" y="2509159"/>
              <a:ext cx="39182" cy="40749"/>
            </a:xfrm>
            <a:custGeom>
              <a:avLst/>
              <a:gdLst>
                <a:gd name="T0" fmla="*/ 26 w 50"/>
                <a:gd name="T1" fmla="*/ 0 h 52"/>
                <a:gd name="T2" fmla="*/ 26 w 50"/>
                <a:gd name="T3" fmla="*/ 0 h 52"/>
                <a:gd name="T4" fmla="*/ 36 w 50"/>
                <a:gd name="T5" fmla="*/ 2 h 52"/>
                <a:gd name="T6" fmla="*/ 44 w 50"/>
                <a:gd name="T7" fmla="*/ 8 h 52"/>
                <a:gd name="T8" fmla="*/ 48 w 50"/>
                <a:gd name="T9" fmla="*/ 16 h 52"/>
                <a:gd name="T10" fmla="*/ 50 w 50"/>
                <a:gd name="T11" fmla="*/ 26 h 52"/>
                <a:gd name="T12" fmla="*/ 50 w 50"/>
                <a:gd name="T13" fmla="*/ 26 h 52"/>
                <a:gd name="T14" fmla="*/ 48 w 50"/>
                <a:gd name="T15" fmla="*/ 36 h 52"/>
                <a:gd name="T16" fmla="*/ 44 w 50"/>
                <a:gd name="T17" fmla="*/ 44 h 52"/>
                <a:gd name="T18" fmla="*/ 36 w 50"/>
                <a:gd name="T19" fmla="*/ 50 h 52"/>
                <a:gd name="T20" fmla="*/ 26 w 50"/>
                <a:gd name="T21" fmla="*/ 52 h 52"/>
                <a:gd name="T22" fmla="*/ 26 w 50"/>
                <a:gd name="T23" fmla="*/ 52 h 52"/>
                <a:gd name="T24" fmla="*/ 16 w 50"/>
                <a:gd name="T25" fmla="*/ 50 h 52"/>
                <a:gd name="T26" fmla="*/ 6 w 50"/>
                <a:gd name="T27" fmla="*/ 44 h 52"/>
                <a:gd name="T28" fmla="*/ 2 w 50"/>
                <a:gd name="T29" fmla="*/ 36 h 52"/>
                <a:gd name="T30" fmla="*/ 0 w 50"/>
                <a:gd name="T31" fmla="*/ 26 h 52"/>
                <a:gd name="T32" fmla="*/ 0 w 50"/>
                <a:gd name="T33" fmla="*/ 26 h 52"/>
                <a:gd name="T34" fmla="*/ 2 w 50"/>
                <a:gd name="T35" fmla="*/ 16 h 52"/>
                <a:gd name="T36" fmla="*/ 6 w 50"/>
                <a:gd name="T37" fmla="*/ 8 h 52"/>
                <a:gd name="T38" fmla="*/ 16 w 50"/>
                <a:gd name="T39" fmla="*/ 2 h 52"/>
                <a:gd name="T40" fmla="*/ 26 w 50"/>
                <a:gd name="T41" fmla="*/ 0 h 52"/>
                <a:gd name="T42" fmla="*/ 26 w 50"/>
                <a:gd name="T4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2">
                  <a:moveTo>
                    <a:pt x="26" y="0"/>
                  </a:moveTo>
                  <a:lnTo>
                    <a:pt x="26" y="0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8" y="36"/>
                  </a:lnTo>
                  <a:lnTo>
                    <a:pt x="44" y="44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6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7" name="Freeform 41"/>
            <p:cNvSpPr>
              <a:spLocks/>
            </p:cNvSpPr>
            <p:nvPr/>
          </p:nvSpPr>
          <p:spPr bwMode="auto">
            <a:xfrm>
              <a:off x="6342056" y="3261452"/>
              <a:ext cx="39182" cy="40749"/>
            </a:xfrm>
            <a:custGeom>
              <a:avLst/>
              <a:gdLst>
                <a:gd name="T0" fmla="*/ 24 w 50"/>
                <a:gd name="T1" fmla="*/ 0 h 52"/>
                <a:gd name="T2" fmla="*/ 24 w 50"/>
                <a:gd name="T3" fmla="*/ 0 h 52"/>
                <a:gd name="T4" fmla="*/ 34 w 50"/>
                <a:gd name="T5" fmla="*/ 2 h 52"/>
                <a:gd name="T6" fmla="*/ 42 w 50"/>
                <a:gd name="T7" fmla="*/ 8 h 52"/>
                <a:gd name="T8" fmla="*/ 48 w 50"/>
                <a:gd name="T9" fmla="*/ 16 h 52"/>
                <a:gd name="T10" fmla="*/ 50 w 50"/>
                <a:gd name="T11" fmla="*/ 26 h 52"/>
                <a:gd name="T12" fmla="*/ 50 w 50"/>
                <a:gd name="T13" fmla="*/ 26 h 52"/>
                <a:gd name="T14" fmla="*/ 48 w 50"/>
                <a:gd name="T15" fmla="*/ 36 h 52"/>
                <a:gd name="T16" fmla="*/ 42 w 50"/>
                <a:gd name="T17" fmla="*/ 44 h 52"/>
                <a:gd name="T18" fmla="*/ 34 w 50"/>
                <a:gd name="T19" fmla="*/ 50 h 52"/>
                <a:gd name="T20" fmla="*/ 24 w 50"/>
                <a:gd name="T21" fmla="*/ 52 h 52"/>
                <a:gd name="T22" fmla="*/ 24 w 50"/>
                <a:gd name="T23" fmla="*/ 52 h 52"/>
                <a:gd name="T24" fmla="*/ 14 w 50"/>
                <a:gd name="T25" fmla="*/ 50 h 52"/>
                <a:gd name="T26" fmla="*/ 6 w 50"/>
                <a:gd name="T27" fmla="*/ 44 h 52"/>
                <a:gd name="T28" fmla="*/ 2 w 50"/>
                <a:gd name="T29" fmla="*/ 36 h 52"/>
                <a:gd name="T30" fmla="*/ 0 w 50"/>
                <a:gd name="T31" fmla="*/ 26 h 52"/>
                <a:gd name="T32" fmla="*/ 0 w 50"/>
                <a:gd name="T33" fmla="*/ 26 h 52"/>
                <a:gd name="T34" fmla="*/ 2 w 50"/>
                <a:gd name="T35" fmla="*/ 16 h 52"/>
                <a:gd name="T36" fmla="*/ 6 w 50"/>
                <a:gd name="T37" fmla="*/ 8 h 52"/>
                <a:gd name="T38" fmla="*/ 14 w 50"/>
                <a:gd name="T39" fmla="*/ 2 h 52"/>
                <a:gd name="T40" fmla="*/ 24 w 50"/>
                <a:gd name="T41" fmla="*/ 0 h 52"/>
                <a:gd name="T42" fmla="*/ 24 w 50"/>
                <a:gd name="T4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2">
                  <a:moveTo>
                    <a:pt x="24" y="0"/>
                  </a:moveTo>
                  <a:lnTo>
                    <a:pt x="24" y="0"/>
                  </a:lnTo>
                  <a:lnTo>
                    <a:pt x="34" y="2"/>
                  </a:lnTo>
                  <a:lnTo>
                    <a:pt x="42" y="8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8" y="36"/>
                  </a:lnTo>
                  <a:lnTo>
                    <a:pt x="42" y="44"/>
                  </a:lnTo>
                  <a:lnTo>
                    <a:pt x="34" y="50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14" y="50"/>
                  </a:lnTo>
                  <a:lnTo>
                    <a:pt x="6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8" name="Freeform 42"/>
            <p:cNvSpPr>
              <a:spLocks/>
            </p:cNvSpPr>
            <p:nvPr/>
          </p:nvSpPr>
          <p:spPr bwMode="auto">
            <a:xfrm>
              <a:off x="6516023" y="3794326"/>
              <a:ext cx="31346" cy="32913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0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9" name="Freeform 43"/>
            <p:cNvSpPr>
              <a:spLocks/>
            </p:cNvSpPr>
            <p:nvPr/>
          </p:nvSpPr>
          <p:spPr bwMode="auto">
            <a:xfrm>
              <a:off x="6396910" y="4306826"/>
              <a:ext cx="32913" cy="31346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0" name="Freeform 44"/>
            <p:cNvSpPr>
              <a:spLocks/>
            </p:cNvSpPr>
            <p:nvPr/>
          </p:nvSpPr>
          <p:spPr bwMode="auto">
            <a:xfrm>
              <a:off x="5528639" y="3789624"/>
              <a:ext cx="31346" cy="31346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4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4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1" name="Freeform 45"/>
            <p:cNvSpPr>
              <a:spLocks/>
            </p:cNvSpPr>
            <p:nvPr/>
          </p:nvSpPr>
          <p:spPr bwMode="auto">
            <a:xfrm>
              <a:off x="6868661" y="4502735"/>
              <a:ext cx="31346" cy="31346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2" name="Freeform 46"/>
            <p:cNvSpPr>
              <a:spLocks/>
            </p:cNvSpPr>
            <p:nvPr/>
          </p:nvSpPr>
          <p:spPr bwMode="auto">
            <a:xfrm>
              <a:off x="6735442" y="4168905"/>
              <a:ext cx="32913" cy="32913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3" name="Freeform 47"/>
            <p:cNvSpPr>
              <a:spLocks/>
            </p:cNvSpPr>
            <p:nvPr/>
          </p:nvSpPr>
          <p:spPr bwMode="auto">
            <a:xfrm>
              <a:off x="7211894" y="3998072"/>
              <a:ext cx="31346" cy="31346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4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4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4" name="Freeform 48"/>
            <p:cNvSpPr>
              <a:spLocks/>
            </p:cNvSpPr>
            <p:nvPr/>
          </p:nvSpPr>
          <p:spPr bwMode="auto">
            <a:xfrm>
              <a:off x="7291825" y="4444746"/>
              <a:ext cx="31346" cy="31346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4 h 40"/>
                <a:gd name="T8" fmla="*/ 40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40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4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4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4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5" name="Freeform 49"/>
            <p:cNvSpPr>
              <a:spLocks/>
            </p:cNvSpPr>
            <p:nvPr/>
          </p:nvSpPr>
          <p:spPr bwMode="auto">
            <a:xfrm>
              <a:off x="7456390" y="3946352"/>
              <a:ext cx="31346" cy="31346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6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6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6" name="Freeform 50"/>
            <p:cNvSpPr>
              <a:spLocks/>
            </p:cNvSpPr>
            <p:nvPr/>
          </p:nvSpPr>
          <p:spPr bwMode="auto">
            <a:xfrm>
              <a:off x="7738499" y="4145396"/>
              <a:ext cx="31346" cy="31346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7" name="Freeform 51"/>
            <p:cNvSpPr>
              <a:spLocks/>
            </p:cNvSpPr>
            <p:nvPr/>
          </p:nvSpPr>
          <p:spPr bwMode="auto">
            <a:xfrm>
              <a:off x="7740067" y="3759846"/>
              <a:ext cx="32913" cy="32913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8" name="Freeform 52"/>
            <p:cNvSpPr>
              <a:spLocks/>
            </p:cNvSpPr>
            <p:nvPr/>
          </p:nvSpPr>
          <p:spPr bwMode="auto">
            <a:xfrm>
              <a:off x="7530052" y="3628195"/>
              <a:ext cx="31346" cy="31346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9" name="Freeform 53"/>
            <p:cNvSpPr>
              <a:spLocks/>
            </p:cNvSpPr>
            <p:nvPr/>
          </p:nvSpPr>
          <p:spPr bwMode="auto">
            <a:xfrm>
              <a:off x="7669539" y="3628195"/>
              <a:ext cx="31346" cy="31346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0" name="Freeform 54"/>
            <p:cNvSpPr>
              <a:spLocks/>
            </p:cNvSpPr>
            <p:nvPr/>
          </p:nvSpPr>
          <p:spPr bwMode="auto">
            <a:xfrm>
              <a:off x="7221298" y="3407209"/>
              <a:ext cx="31346" cy="32913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1" name="Freeform 55"/>
            <p:cNvSpPr>
              <a:spLocks/>
            </p:cNvSpPr>
            <p:nvPr/>
          </p:nvSpPr>
          <p:spPr bwMode="auto">
            <a:xfrm>
              <a:off x="6874930" y="3466765"/>
              <a:ext cx="32913" cy="31346"/>
            </a:xfrm>
            <a:custGeom>
              <a:avLst/>
              <a:gdLst>
                <a:gd name="T0" fmla="*/ 20 w 42"/>
                <a:gd name="T1" fmla="*/ 0 h 40"/>
                <a:gd name="T2" fmla="*/ 20 w 42"/>
                <a:gd name="T3" fmla="*/ 0 h 40"/>
                <a:gd name="T4" fmla="*/ 28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28 w 42"/>
                <a:gd name="T19" fmla="*/ 38 h 40"/>
                <a:gd name="T20" fmla="*/ 20 w 42"/>
                <a:gd name="T21" fmla="*/ 40 h 40"/>
                <a:gd name="T22" fmla="*/ 20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0 w 42"/>
                <a:gd name="T41" fmla="*/ 0 h 40"/>
                <a:gd name="T42" fmla="*/ 20 w 42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2" name="Freeform 56"/>
            <p:cNvSpPr>
              <a:spLocks/>
            </p:cNvSpPr>
            <p:nvPr/>
          </p:nvSpPr>
          <p:spPr bwMode="auto">
            <a:xfrm>
              <a:off x="7125694" y="3123531"/>
              <a:ext cx="31346" cy="31346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3" name="Freeform 57"/>
            <p:cNvSpPr>
              <a:spLocks/>
            </p:cNvSpPr>
            <p:nvPr/>
          </p:nvSpPr>
          <p:spPr bwMode="auto">
            <a:xfrm>
              <a:off x="7265182" y="3076513"/>
              <a:ext cx="31346" cy="32913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4" name="Freeform 58"/>
            <p:cNvSpPr>
              <a:spLocks/>
            </p:cNvSpPr>
            <p:nvPr/>
          </p:nvSpPr>
          <p:spPr bwMode="auto">
            <a:xfrm>
              <a:off x="7468928" y="3203463"/>
              <a:ext cx="31346" cy="32913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4 h 42"/>
                <a:gd name="T10" fmla="*/ 40 w 40"/>
                <a:gd name="T11" fmla="*/ 22 h 42"/>
                <a:gd name="T12" fmla="*/ 40 w 40"/>
                <a:gd name="T13" fmla="*/ 22 h 42"/>
                <a:gd name="T14" fmla="*/ 38 w 40"/>
                <a:gd name="T15" fmla="*/ 30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30 h 42"/>
                <a:gd name="T30" fmla="*/ 0 w 40"/>
                <a:gd name="T31" fmla="*/ 22 h 42"/>
                <a:gd name="T32" fmla="*/ 0 w 40"/>
                <a:gd name="T33" fmla="*/ 22 h 42"/>
                <a:gd name="T34" fmla="*/ 0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38" y="30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5" name="Freeform 59"/>
            <p:cNvSpPr>
              <a:spLocks/>
            </p:cNvSpPr>
            <p:nvPr/>
          </p:nvSpPr>
          <p:spPr bwMode="auto">
            <a:xfrm>
              <a:off x="6672751" y="3071811"/>
              <a:ext cx="31346" cy="31346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6" name="Freeform 60"/>
            <p:cNvSpPr>
              <a:spLocks/>
            </p:cNvSpPr>
            <p:nvPr/>
          </p:nvSpPr>
          <p:spPr bwMode="auto">
            <a:xfrm>
              <a:off x="7042628" y="2861796"/>
              <a:ext cx="31346" cy="31346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7" name="Freeform 61"/>
            <p:cNvSpPr>
              <a:spLocks/>
            </p:cNvSpPr>
            <p:nvPr/>
          </p:nvSpPr>
          <p:spPr bwMode="auto">
            <a:xfrm>
              <a:off x="7457957" y="2968371"/>
              <a:ext cx="32913" cy="32913"/>
            </a:xfrm>
            <a:custGeom>
              <a:avLst/>
              <a:gdLst>
                <a:gd name="T0" fmla="*/ 22 w 42"/>
                <a:gd name="T1" fmla="*/ 0 h 42"/>
                <a:gd name="T2" fmla="*/ 22 w 42"/>
                <a:gd name="T3" fmla="*/ 0 h 42"/>
                <a:gd name="T4" fmla="*/ 30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30 w 42"/>
                <a:gd name="T19" fmla="*/ 40 h 42"/>
                <a:gd name="T20" fmla="*/ 22 w 42"/>
                <a:gd name="T21" fmla="*/ 42 h 42"/>
                <a:gd name="T22" fmla="*/ 22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2 w 42"/>
                <a:gd name="T41" fmla="*/ 0 h 42"/>
                <a:gd name="T42" fmla="*/ 22 w 42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2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8" name="Freeform 62"/>
            <p:cNvSpPr>
              <a:spLocks/>
            </p:cNvSpPr>
            <p:nvPr/>
          </p:nvSpPr>
          <p:spPr bwMode="auto">
            <a:xfrm>
              <a:off x="7827834" y="2670588"/>
              <a:ext cx="32913" cy="31346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0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0 h 40"/>
                <a:gd name="T40" fmla="*/ 22 w 42"/>
                <a:gd name="T41" fmla="*/ 0 h 40"/>
                <a:gd name="T42" fmla="*/ 22 w 42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0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9" name="Freeform 63"/>
            <p:cNvSpPr>
              <a:spLocks/>
            </p:cNvSpPr>
            <p:nvPr/>
          </p:nvSpPr>
          <p:spPr bwMode="auto">
            <a:xfrm>
              <a:off x="7909333" y="2480948"/>
              <a:ext cx="31346" cy="32913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40 w 40"/>
                <a:gd name="T9" fmla="*/ 14 h 42"/>
                <a:gd name="T10" fmla="*/ 40 w 40"/>
                <a:gd name="T11" fmla="*/ 20 h 42"/>
                <a:gd name="T12" fmla="*/ 40 w 40"/>
                <a:gd name="T13" fmla="*/ 20 h 42"/>
                <a:gd name="T14" fmla="*/ 40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40" y="14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0" name="Freeform 64"/>
            <p:cNvSpPr>
              <a:spLocks/>
            </p:cNvSpPr>
            <p:nvPr/>
          </p:nvSpPr>
          <p:spPr bwMode="auto">
            <a:xfrm>
              <a:off x="7951649" y="2311682"/>
              <a:ext cx="31346" cy="32913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4 h 42"/>
                <a:gd name="T10" fmla="*/ 40 w 40"/>
                <a:gd name="T11" fmla="*/ 22 h 42"/>
                <a:gd name="T12" fmla="*/ 40 w 40"/>
                <a:gd name="T13" fmla="*/ 22 h 42"/>
                <a:gd name="T14" fmla="*/ 38 w 40"/>
                <a:gd name="T15" fmla="*/ 30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30 h 42"/>
                <a:gd name="T30" fmla="*/ 0 w 40"/>
                <a:gd name="T31" fmla="*/ 22 h 42"/>
                <a:gd name="T32" fmla="*/ 0 w 40"/>
                <a:gd name="T33" fmla="*/ 22 h 42"/>
                <a:gd name="T34" fmla="*/ 0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38" y="30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1" name="Freeform 65"/>
            <p:cNvSpPr>
              <a:spLocks/>
            </p:cNvSpPr>
            <p:nvPr/>
          </p:nvSpPr>
          <p:spPr bwMode="auto">
            <a:xfrm>
              <a:off x="6501918" y="3327277"/>
              <a:ext cx="40749" cy="40749"/>
            </a:xfrm>
            <a:custGeom>
              <a:avLst/>
              <a:gdLst>
                <a:gd name="T0" fmla="*/ 26 w 52"/>
                <a:gd name="T1" fmla="*/ 0 h 52"/>
                <a:gd name="T2" fmla="*/ 26 w 52"/>
                <a:gd name="T3" fmla="*/ 0 h 52"/>
                <a:gd name="T4" fmla="*/ 36 w 52"/>
                <a:gd name="T5" fmla="*/ 4 h 52"/>
                <a:gd name="T6" fmla="*/ 44 w 52"/>
                <a:gd name="T7" fmla="*/ 8 h 52"/>
                <a:gd name="T8" fmla="*/ 50 w 52"/>
                <a:gd name="T9" fmla="*/ 16 h 52"/>
                <a:gd name="T10" fmla="*/ 52 w 52"/>
                <a:gd name="T11" fmla="*/ 26 h 52"/>
                <a:gd name="T12" fmla="*/ 52 w 52"/>
                <a:gd name="T13" fmla="*/ 26 h 52"/>
                <a:gd name="T14" fmla="*/ 50 w 52"/>
                <a:gd name="T15" fmla="*/ 36 h 52"/>
                <a:gd name="T16" fmla="*/ 44 w 52"/>
                <a:gd name="T17" fmla="*/ 44 h 52"/>
                <a:gd name="T18" fmla="*/ 36 w 52"/>
                <a:gd name="T19" fmla="*/ 50 h 52"/>
                <a:gd name="T20" fmla="*/ 26 w 52"/>
                <a:gd name="T21" fmla="*/ 52 h 52"/>
                <a:gd name="T22" fmla="*/ 26 w 52"/>
                <a:gd name="T23" fmla="*/ 52 h 52"/>
                <a:gd name="T24" fmla="*/ 16 w 52"/>
                <a:gd name="T25" fmla="*/ 50 h 52"/>
                <a:gd name="T26" fmla="*/ 8 w 52"/>
                <a:gd name="T27" fmla="*/ 44 h 52"/>
                <a:gd name="T28" fmla="*/ 2 w 52"/>
                <a:gd name="T29" fmla="*/ 36 h 52"/>
                <a:gd name="T30" fmla="*/ 0 w 52"/>
                <a:gd name="T31" fmla="*/ 26 h 52"/>
                <a:gd name="T32" fmla="*/ 0 w 52"/>
                <a:gd name="T33" fmla="*/ 26 h 52"/>
                <a:gd name="T34" fmla="*/ 2 w 52"/>
                <a:gd name="T35" fmla="*/ 16 h 52"/>
                <a:gd name="T36" fmla="*/ 8 w 52"/>
                <a:gd name="T37" fmla="*/ 8 h 52"/>
                <a:gd name="T38" fmla="*/ 16 w 52"/>
                <a:gd name="T39" fmla="*/ 4 h 52"/>
                <a:gd name="T40" fmla="*/ 26 w 52"/>
                <a:gd name="T41" fmla="*/ 0 h 52"/>
                <a:gd name="T42" fmla="*/ 26 w 52"/>
                <a:gd name="T4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26" y="0"/>
                  </a:lnTo>
                  <a:lnTo>
                    <a:pt x="36" y="4"/>
                  </a:lnTo>
                  <a:lnTo>
                    <a:pt x="44" y="8"/>
                  </a:lnTo>
                  <a:lnTo>
                    <a:pt x="50" y="1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0" y="36"/>
                  </a:lnTo>
                  <a:lnTo>
                    <a:pt x="44" y="44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4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" name="Freeform 66"/>
            <p:cNvSpPr>
              <a:spLocks/>
            </p:cNvSpPr>
            <p:nvPr/>
          </p:nvSpPr>
          <p:spPr bwMode="auto">
            <a:xfrm>
              <a:off x="7020687" y="4778576"/>
              <a:ext cx="31346" cy="31346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" name="Freeform 67"/>
            <p:cNvSpPr>
              <a:spLocks/>
            </p:cNvSpPr>
            <p:nvPr/>
          </p:nvSpPr>
          <p:spPr bwMode="auto">
            <a:xfrm>
              <a:off x="7351382" y="4535648"/>
              <a:ext cx="32913" cy="31346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40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40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4" y="40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" name="Freeform 68"/>
            <p:cNvSpPr>
              <a:spLocks/>
            </p:cNvSpPr>
            <p:nvPr/>
          </p:nvSpPr>
          <p:spPr bwMode="auto">
            <a:xfrm>
              <a:off x="7929707" y="4226894"/>
              <a:ext cx="31346" cy="31346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40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40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" name="Freeform 69"/>
            <p:cNvSpPr>
              <a:spLocks/>
            </p:cNvSpPr>
            <p:nvPr/>
          </p:nvSpPr>
          <p:spPr bwMode="auto">
            <a:xfrm>
              <a:off x="7843507" y="3650136"/>
              <a:ext cx="47018" cy="47018"/>
            </a:xfrm>
            <a:custGeom>
              <a:avLst/>
              <a:gdLst>
                <a:gd name="T0" fmla="*/ 30 w 60"/>
                <a:gd name="T1" fmla="*/ 0 h 60"/>
                <a:gd name="T2" fmla="*/ 30 w 60"/>
                <a:gd name="T3" fmla="*/ 0 h 60"/>
                <a:gd name="T4" fmla="*/ 36 w 60"/>
                <a:gd name="T5" fmla="*/ 2 h 60"/>
                <a:gd name="T6" fmla="*/ 42 w 60"/>
                <a:gd name="T7" fmla="*/ 2 h 60"/>
                <a:gd name="T8" fmla="*/ 52 w 60"/>
                <a:gd name="T9" fmla="*/ 10 h 60"/>
                <a:gd name="T10" fmla="*/ 58 w 60"/>
                <a:gd name="T11" fmla="*/ 20 h 60"/>
                <a:gd name="T12" fmla="*/ 60 w 60"/>
                <a:gd name="T13" fmla="*/ 24 h 60"/>
                <a:gd name="T14" fmla="*/ 60 w 60"/>
                <a:gd name="T15" fmla="*/ 30 h 60"/>
                <a:gd name="T16" fmla="*/ 60 w 60"/>
                <a:gd name="T17" fmla="*/ 30 h 60"/>
                <a:gd name="T18" fmla="*/ 60 w 60"/>
                <a:gd name="T19" fmla="*/ 36 h 60"/>
                <a:gd name="T20" fmla="*/ 58 w 60"/>
                <a:gd name="T21" fmla="*/ 42 h 60"/>
                <a:gd name="T22" fmla="*/ 52 w 60"/>
                <a:gd name="T23" fmla="*/ 52 h 60"/>
                <a:gd name="T24" fmla="*/ 42 w 60"/>
                <a:gd name="T25" fmla="*/ 58 h 60"/>
                <a:gd name="T26" fmla="*/ 36 w 60"/>
                <a:gd name="T27" fmla="*/ 60 h 60"/>
                <a:gd name="T28" fmla="*/ 30 w 60"/>
                <a:gd name="T29" fmla="*/ 60 h 60"/>
                <a:gd name="T30" fmla="*/ 30 w 60"/>
                <a:gd name="T31" fmla="*/ 60 h 60"/>
                <a:gd name="T32" fmla="*/ 24 w 60"/>
                <a:gd name="T33" fmla="*/ 60 h 60"/>
                <a:gd name="T34" fmla="*/ 18 w 60"/>
                <a:gd name="T35" fmla="*/ 58 h 60"/>
                <a:gd name="T36" fmla="*/ 8 w 60"/>
                <a:gd name="T37" fmla="*/ 52 h 60"/>
                <a:gd name="T38" fmla="*/ 2 w 60"/>
                <a:gd name="T39" fmla="*/ 42 h 60"/>
                <a:gd name="T40" fmla="*/ 0 w 60"/>
                <a:gd name="T41" fmla="*/ 36 h 60"/>
                <a:gd name="T42" fmla="*/ 0 w 60"/>
                <a:gd name="T43" fmla="*/ 30 h 60"/>
                <a:gd name="T44" fmla="*/ 0 w 60"/>
                <a:gd name="T45" fmla="*/ 30 h 60"/>
                <a:gd name="T46" fmla="*/ 0 w 60"/>
                <a:gd name="T47" fmla="*/ 24 h 60"/>
                <a:gd name="T48" fmla="*/ 2 w 60"/>
                <a:gd name="T49" fmla="*/ 20 h 60"/>
                <a:gd name="T50" fmla="*/ 8 w 60"/>
                <a:gd name="T51" fmla="*/ 10 h 60"/>
                <a:gd name="T52" fmla="*/ 18 w 60"/>
                <a:gd name="T53" fmla="*/ 2 h 60"/>
                <a:gd name="T54" fmla="*/ 24 w 60"/>
                <a:gd name="T55" fmla="*/ 2 h 60"/>
                <a:gd name="T56" fmla="*/ 30 w 60"/>
                <a:gd name="T57" fmla="*/ 0 h 60"/>
                <a:gd name="T58" fmla="*/ 30 w 60"/>
                <a:gd name="T5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lnTo>
                    <a:pt x="30" y="0"/>
                  </a:lnTo>
                  <a:lnTo>
                    <a:pt x="36" y="2"/>
                  </a:lnTo>
                  <a:lnTo>
                    <a:pt x="42" y="2"/>
                  </a:lnTo>
                  <a:lnTo>
                    <a:pt x="52" y="10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6"/>
                  </a:lnTo>
                  <a:lnTo>
                    <a:pt x="58" y="42"/>
                  </a:lnTo>
                  <a:lnTo>
                    <a:pt x="52" y="52"/>
                  </a:lnTo>
                  <a:lnTo>
                    <a:pt x="42" y="58"/>
                  </a:lnTo>
                  <a:lnTo>
                    <a:pt x="3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8" y="52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8" y="10"/>
                  </a:lnTo>
                  <a:lnTo>
                    <a:pt x="18" y="2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" name="Freeform 70"/>
            <p:cNvSpPr>
              <a:spLocks/>
            </p:cNvSpPr>
            <p:nvPr/>
          </p:nvSpPr>
          <p:spPr bwMode="auto">
            <a:xfrm>
              <a:off x="7318469" y="3783355"/>
              <a:ext cx="32913" cy="31346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28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28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" name="Freeform 71"/>
            <p:cNvSpPr>
              <a:spLocks/>
            </p:cNvSpPr>
            <p:nvPr/>
          </p:nvSpPr>
          <p:spPr bwMode="auto">
            <a:xfrm>
              <a:off x="7345113" y="2896276"/>
              <a:ext cx="61124" cy="59557"/>
            </a:xfrm>
            <a:custGeom>
              <a:avLst/>
              <a:gdLst>
                <a:gd name="T0" fmla="*/ 40 w 78"/>
                <a:gd name="T1" fmla="*/ 0 h 76"/>
                <a:gd name="T2" fmla="*/ 48 w 78"/>
                <a:gd name="T3" fmla="*/ 32 h 76"/>
                <a:gd name="T4" fmla="*/ 78 w 78"/>
                <a:gd name="T5" fmla="*/ 28 h 76"/>
                <a:gd name="T6" fmla="*/ 52 w 78"/>
                <a:gd name="T7" fmla="*/ 46 h 76"/>
                <a:gd name="T8" fmla="*/ 64 w 78"/>
                <a:gd name="T9" fmla="*/ 76 h 76"/>
                <a:gd name="T10" fmla="*/ 40 w 78"/>
                <a:gd name="T11" fmla="*/ 54 h 76"/>
                <a:gd name="T12" fmla="*/ 16 w 78"/>
                <a:gd name="T13" fmla="*/ 76 h 76"/>
                <a:gd name="T14" fmla="*/ 28 w 78"/>
                <a:gd name="T15" fmla="*/ 46 h 76"/>
                <a:gd name="T16" fmla="*/ 0 w 78"/>
                <a:gd name="T17" fmla="*/ 28 h 76"/>
                <a:gd name="T18" fmla="*/ 32 w 78"/>
                <a:gd name="T19" fmla="*/ 32 h 76"/>
                <a:gd name="T20" fmla="*/ 40 w 78"/>
                <a:gd name="T21" fmla="*/ 0 h 76"/>
                <a:gd name="T22" fmla="*/ 40 w 78"/>
                <a:gd name="T2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76">
                  <a:moveTo>
                    <a:pt x="40" y="0"/>
                  </a:moveTo>
                  <a:lnTo>
                    <a:pt x="48" y="32"/>
                  </a:lnTo>
                  <a:lnTo>
                    <a:pt x="78" y="28"/>
                  </a:lnTo>
                  <a:lnTo>
                    <a:pt x="52" y="46"/>
                  </a:lnTo>
                  <a:lnTo>
                    <a:pt x="64" y="76"/>
                  </a:lnTo>
                  <a:lnTo>
                    <a:pt x="40" y="54"/>
                  </a:lnTo>
                  <a:lnTo>
                    <a:pt x="16" y="76"/>
                  </a:lnTo>
                  <a:lnTo>
                    <a:pt x="28" y="46"/>
                  </a:lnTo>
                  <a:lnTo>
                    <a:pt x="0" y="28"/>
                  </a:lnTo>
                  <a:lnTo>
                    <a:pt x="32" y="32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" name="Freeform 72"/>
            <p:cNvSpPr>
              <a:spLocks/>
            </p:cNvSpPr>
            <p:nvPr/>
          </p:nvSpPr>
          <p:spPr bwMode="auto">
            <a:xfrm>
              <a:off x="7243240" y="4552888"/>
              <a:ext cx="32913" cy="32913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0 h 42"/>
                <a:gd name="T12" fmla="*/ 42 w 42"/>
                <a:gd name="T13" fmla="*/ 20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0 h 42"/>
                <a:gd name="T32" fmla="*/ 0 w 42"/>
                <a:gd name="T33" fmla="*/ 20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" name="Freeform 73"/>
            <p:cNvSpPr>
              <a:spLocks/>
            </p:cNvSpPr>
            <p:nvPr/>
          </p:nvSpPr>
          <p:spPr bwMode="auto">
            <a:xfrm>
              <a:off x="6710366" y="3869555"/>
              <a:ext cx="31346" cy="31346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6272316" y="313852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服务网点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5621368" y="3546417"/>
            <a:ext cx="2767056" cy="1185573"/>
            <a:chOff x="5408324" y="3546417"/>
            <a:chExt cx="2980100" cy="1185573"/>
          </a:xfrm>
        </p:grpSpPr>
        <p:sp>
          <p:nvSpPr>
            <p:cNvPr id="1342" name="矩形 1341"/>
            <p:cNvSpPr/>
            <p:nvPr/>
          </p:nvSpPr>
          <p:spPr>
            <a:xfrm>
              <a:off x="5408324" y="3546417"/>
              <a:ext cx="897559" cy="249469"/>
            </a:xfrm>
            <a:prstGeom prst="rect">
              <a:avLst/>
            </a:prstGeom>
            <a:solidFill>
              <a:srgbClr val="3A7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4" name="矩形 1343"/>
            <p:cNvSpPr/>
            <p:nvPr/>
          </p:nvSpPr>
          <p:spPr>
            <a:xfrm>
              <a:off x="5408324" y="3846023"/>
              <a:ext cx="1525806" cy="241424"/>
            </a:xfrm>
            <a:prstGeom prst="rect">
              <a:avLst/>
            </a:pr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45" name="矩形 1344"/>
            <p:cNvSpPr/>
            <p:nvPr/>
          </p:nvSpPr>
          <p:spPr>
            <a:xfrm>
              <a:off x="5408324" y="4137584"/>
              <a:ext cx="2980100" cy="261878"/>
            </a:xfrm>
            <a:prstGeom prst="rect">
              <a:avLst/>
            </a:prstGeom>
            <a:solidFill>
              <a:srgbClr val="49B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6" name="矩形 1345"/>
            <p:cNvSpPr/>
            <p:nvPr/>
          </p:nvSpPr>
          <p:spPr>
            <a:xfrm>
              <a:off x="5408324" y="4449598"/>
              <a:ext cx="2721724" cy="28239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48" name="TextBox 1347"/>
          <p:cNvSpPr txBox="1"/>
          <p:nvPr/>
        </p:nvSpPr>
        <p:spPr>
          <a:xfrm>
            <a:off x="5408250" y="1203598"/>
            <a:ext cx="922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3A779C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132</a:t>
            </a:r>
            <a:r>
              <a:rPr lang="zh-CN" altLang="en-US" dirty="0" smtClean="0">
                <a:solidFill>
                  <a:srgbClr val="3A77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zh-CN" altLang="en-US" sz="2400" dirty="0">
              <a:solidFill>
                <a:srgbClr val="3A77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670146" y="3467784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9" name="TextBox 1348"/>
          <p:cNvSpPr txBox="1"/>
          <p:nvPr/>
        </p:nvSpPr>
        <p:spPr>
          <a:xfrm>
            <a:off x="5670146" y="3771768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0" name="TextBox 1349"/>
          <p:cNvSpPr txBox="1"/>
          <p:nvPr/>
        </p:nvSpPr>
        <p:spPr>
          <a:xfrm>
            <a:off x="5670146" y="4075752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1" name="TextBox 1350"/>
          <p:cNvSpPr txBox="1"/>
          <p:nvPr/>
        </p:nvSpPr>
        <p:spPr>
          <a:xfrm>
            <a:off x="5670146" y="4379737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648948" y="2290879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smtClean="0">
                <a:solidFill>
                  <a:schemeClr val="bg1"/>
                </a:solidFill>
              </a:rPr>
              <a:t>工程师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352" name="TextBox 1351"/>
          <p:cNvSpPr txBox="1"/>
          <p:nvPr/>
        </p:nvSpPr>
        <p:spPr>
          <a:xfrm>
            <a:off x="7092280" y="2290879"/>
            <a:ext cx="1067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bg1"/>
                </a:solidFill>
              </a:rPr>
              <a:t>专</a:t>
            </a:r>
            <a:r>
              <a:rPr lang="zh-CN" altLang="en-US" sz="1400" dirty="0">
                <a:solidFill>
                  <a:schemeClr val="bg1"/>
                </a:solidFill>
              </a:rPr>
              <a:t>技</a:t>
            </a:r>
            <a:r>
              <a:rPr lang="zh-CN" altLang="en-US" sz="1400" dirty="0" smtClean="0">
                <a:solidFill>
                  <a:schemeClr val="bg1"/>
                </a:solidFill>
              </a:rPr>
              <a:t>人员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111" name="组合 110"/>
          <p:cNvGrpSpPr/>
          <p:nvPr/>
        </p:nvGrpSpPr>
        <p:grpSpPr>
          <a:xfrm rot="907980">
            <a:off x="1452124" y="2502153"/>
            <a:ext cx="879094" cy="3030346"/>
            <a:chOff x="1536512" y="2709756"/>
            <a:chExt cx="879094" cy="3030346"/>
          </a:xfrm>
        </p:grpSpPr>
        <p:grpSp>
          <p:nvGrpSpPr>
            <p:cNvPr id="2" name="组合 1"/>
            <p:cNvGrpSpPr/>
            <p:nvPr/>
          </p:nvGrpSpPr>
          <p:grpSpPr>
            <a:xfrm rot="17879107">
              <a:off x="1551134" y="3225716"/>
              <a:ext cx="1380431" cy="348512"/>
              <a:chOff x="-2772816" y="2084546"/>
              <a:chExt cx="2245064" cy="566802"/>
            </a:xfrm>
          </p:grpSpPr>
          <p:sp>
            <p:nvSpPr>
              <p:cNvPr id="1201" name="Freeform 246"/>
              <p:cNvSpPr>
                <a:spLocks/>
              </p:cNvSpPr>
              <p:nvPr/>
            </p:nvSpPr>
            <p:spPr bwMode="auto">
              <a:xfrm>
                <a:off x="-2772816" y="2270598"/>
                <a:ext cx="1815143" cy="380750"/>
              </a:xfrm>
              <a:custGeom>
                <a:avLst/>
                <a:gdLst>
                  <a:gd name="T0" fmla="*/ 933 w 961"/>
                  <a:gd name="T1" fmla="*/ 331 h 331"/>
                  <a:gd name="T2" fmla="*/ 0 w 961"/>
                  <a:gd name="T3" fmla="*/ 187 h 331"/>
                  <a:gd name="T4" fmla="*/ 29 w 961"/>
                  <a:gd name="T5" fmla="*/ 0 h 331"/>
                  <a:gd name="T6" fmla="*/ 961 w 961"/>
                  <a:gd name="T7" fmla="*/ 144 h 331"/>
                  <a:gd name="T8" fmla="*/ 933 w 961"/>
                  <a:gd name="T9" fmla="*/ 331 h 331"/>
                  <a:gd name="connsiteX0" fmla="*/ 9709 w 11898"/>
                  <a:gd name="connsiteY0" fmla="*/ 11596 h 11596"/>
                  <a:gd name="connsiteX1" fmla="*/ 0 w 11898"/>
                  <a:gd name="connsiteY1" fmla="*/ 7246 h 11596"/>
                  <a:gd name="connsiteX2" fmla="*/ 302 w 11898"/>
                  <a:gd name="connsiteY2" fmla="*/ 1596 h 11596"/>
                  <a:gd name="connsiteX3" fmla="*/ 11898 w 11898"/>
                  <a:gd name="connsiteY3" fmla="*/ 0 h 11596"/>
                  <a:gd name="connsiteX4" fmla="*/ 9709 w 11898"/>
                  <a:gd name="connsiteY4" fmla="*/ 11596 h 11596"/>
                  <a:gd name="connsiteX0" fmla="*/ 11407 w 11898"/>
                  <a:gd name="connsiteY0" fmla="*/ 5070 h 7246"/>
                  <a:gd name="connsiteX1" fmla="*/ 0 w 11898"/>
                  <a:gd name="connsiteY1" fmla="*/ 7246 h 7246"/>
                  <a:gd name="connsiteX2" fmla="*/ 302 w 11898"/>
                  <a:gd name="connsiteY2" fmla="*/ 1596 h 7246"/>
                  <a:gd name="connsiteX3" fmla="*/ 11898 w 11898"/>
                  <a:gd name="connsiteY3" fmla="*/ 0 h 7246"/>
                  <a:gd name="connsiteX4" fmla="*/ 11407 w 11898"/>
                  <a:gd name="connsiteY4" fmla="*/ 5070 h 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98" h="7246">
                    <a:moveTo>
                      <a:pt x="11407" y="5070"/>
                    </a:moveTo>
                    <a:lnTo>
                      <a:pt x="0" y="7246"/>
                    </a:lnTo>
                    <a:cubicBezTo>
                      <a:pt x="101" y="5363"/>
                      <a:pt x="201" y="3479"/>
                      <a:pt x="302" y="1596"/>
                    </a:cubicBezTo>
                    <a:lnTo>
                      <a:pt x="11898" y="0"/>
                    </a:lnTo>
                    <a:cubicBezTo>
                      <a:pt x="11734" y="1690"/>
                      <a:pt x="11571" y="3380"/>
                      <a:pt x="11407" y="507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236" name="组合 1235"/>
              <p:cNvGrpSpPr/>
              <p:nvPr/>
            </p:nvGrpSpPr>
            <p:grpSpPr>
              <a:xfrm>
                <a:off x="-2019502" y="2084546"/>
                <a:ext cx="1491750" cy="549927"/>
                <a:chOff x="1464061" y="3560722"/>
                <a:chExt cx="1491750" cy="549927"/>
              </a:xfrm>
            </p:grpSpPr>
            <p:grpSp>
              <p:nvGrpSpPr>
                <p:cNvPr id="1237" name="组合 1236"/>
                <p:cNvGrpSpPr/>
                <p:nvPr/>
              </p:nvGrpSpPr>
              <p:grpSpPr>
                <a:xfrm rot="21228137">
                  <a:off x="2336456" y="3560722"/>
                  <a:ext cx="619355" cy="549927"/>
                  <a:chOff x="2063750" y="3560654"/>
                  <a:chExt cx="619355" cy="549927"/>
                </a:xfrm>
              </p:grpSpPr>
              <p:sp>
                <p:nvSpPr>
                  <p:cNvPr id="1239" name="Freeform 244"/>
                  <p:cNvSpPr>
                    <a:spLocks/>
                  </p:cNvSpPr>
                  <p:nvPr/>
                </p:nvSpPr>
                <p:spPr bwMode="auto">
                  <a:xfrm>
                    <a:off x="2308225" y="3746500"/>
                    <a:ext cx="349250" cy="346075"/>
                  </a:xfrm>
                  <a:custGeom>
                    <a:avLst/>
                    <a:gdLst>
                      <a:gd name="T0" fmla="*/ 0 w 220"/>
                      <a:gd name="T1" fmla="*/ 187 h 218"/>
                      <a:gd name="T2" fmla="*/ 190 w 220"/>
                      <a:gd name="T3" fmla="*/ 218 h 218"/>
                      <a:gd name="T4" fmla="*/ 220 w 220"/>
                      <a:gd name="T5" fmla="*/ 31 h 218"/>
                      <a:gd name="T6" fmla="*/ 31 w 220"/>
                      <a:gd name="T7" fmla="*/ 0 h 218"/>
                      <a:gd name="T8" fmla="*/ 0 w 220"/>
                      <a:gd name="T9" fmla="*/ 187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0" h="218">
                        <a:moveTo>
                          <a:pt x="0" y="187"/>
                        </a:moveTo>
                        <a:lnTo>
                          <a:pt x="190" y="218"/>
                        </a:lnTo>
                        <a:lnTo>
                          <a:pt x="220" y="31"/>
                        </a:lnTo>
                        <a:lnTo>
                          <a:pt x="31" y="0"/>
                        </a:lnTo>
                        <a:lnTo>
                          <a:pt x="0" y="187"/>
                        </a:lnTo>
                        <a:close/>
                      </a:path>
                    </a:pathLst>
                  </a:custGeom>
                  <a:solidFill>
                    <a:srgbClr val="F7C29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0" name="Freeform 245"/>
                  <p:cNvSpPr>
                    <a:spLocks/>
                  </p:cNvSpPr>
                  <p:nvPr/>
                </p:nvSpPr>
                <p:spPr bwMode="auto">
                  <a:xfrm>
                    <a:off x="2184400" y="3760788"/>
                    <a:ext cx="409575" cy="271462"/>
                  </a:xfrm>
                  <a:custGeom>
                    <a:avLst/>
                    <a:gdLst>
                      <a:gd name="T0" fmla="*/ 0 w 258"/>
                      <a:gd name="T1" fmla="*/ 133 h 171"/>
                      <a:gd name="T2" fmla="*/ 237 w 258"/>
                      <a:gd name="T3" fmla="*/ 171 h 171"/>
                      <a:gd name="T4" fmla="*/ 258 w 258"/>
                      <a:gd name="T5" fmla="*/ 38 h 171"/>
                      <a:gd name="T6" fmla="*/ 21 w 258"/>
                      <a:gd name="T7" fmla="*/ 0 h 171"/>
                      <a:gd name="T8" fmla="*/ 0 w 258"/>
                      <a:gd name="T9" fmla="*/ 133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8" h="171">
                        <a:moveTo>
                          <a:pt x="0" y="133"/>
                        </a:moveTo>
                        <a:lnTo>
                          <a:pt x="237" y="171"/>
                        </a:lnTo>
                        <a:lnTo>
                          <a:pt x="258" y="38"/>
                        </a:lnTo>
                        <a:lnTo>
                          <a:pt x="21" y="0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7C29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1" name="Freeform 247"/>
                  <p:cNvSpPr>
                    <a:spLocks/>
                  </p:cNvSpPr>
                  <p:nvPr/>
                </p:nvSpPr>
                <p:spPr bwMode="auto">
                  <a:xfrm>
                    <a:off x="2063750" y="3675063"/>
                    <a:ext cx="249237" cy="384175"/>
                  </a:xfrm>
                  <a:custGeom>
                    <a:avLst/>
                    <a:gdLst>
                      <a:gd name="T0" fmla="*/ 0 w 157"/>
                      <a:gd name="T1" fmla="*/ 220 h 242"/>
                      <a:gd name="T2" fmla="*/ 121 w 157"/>
                      <a:gd name="T3" fmla="*/ 242 h 242"/>
                      <a:gd name="T4" fmla="*/ 157 w 157"/>
                      <a:gd name="T5" fmla="*/ 21 h 242"/>
                      <a:gd name="T6" fmla="*/ 36 w 157"/>
                      <a:gd name="T7" fmla="*/ 0 h 242"/>
                      <a:gd name="T8" fmla="*/ 0 w 157"/>
                      <a:gd name="T9" fmla="*/ 220 h 2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242">
                        <a:moveTo>
                          <a:pt x="0" y="220"/>
                        </a:moveTo>
                        <a:lnTo>
                          <a:pt x="121" y="242"/>
                        </a:lnTo>
                        <a:lnTo>
                          <a:pt x="157" y="21"/>
                        </a:lnTo>
                        <a:lnTo>
                          <a:pt x="36" y="0"/>
                        </a:lnTo>
                        <a:lnTo>
                          <a:pt x="0" y="22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2" name="Freeform 248"/>
                  <p:cNvSpPr>
                    <a:spLocks/>
                  </p:cNvSpPr>
                  <p:nvPr/>
                </p:nvSpPr>
                <p:spPr bwMode="auto">
                  <a:xfrm>
                    <a:off x="2595793" y="3785922"/>
                    <a:ext cx="87312" cy="104775"/>
                  </a:xfrm>
                  <a:custGeom>
                    <a:avLst/>
                    <a:gdLst>
                      <a:gd name="T0" fmla="*/ 196 w 201"/>
                      <a:gd name="T1" fmla="*/ 66 h 66"/>
                      <a:gd name="T2" fmla="*/ 0 w 201"/>
                      <a:gd name="T3" fmla="*/ 47 h 66"/>
                      <a:gd name="T4" fmla="*/ 4 w 201"/>
                      <a:gd name="T5" fmla="*/ 0 h 66"/>
                      <a:gd name="T6" fmla="*/ 201 w 201"/>
                      <a:gd name="T7" fmla="*/ 17 h 66"/>
                      <a:gd name="T8" fmla="*/ 196 w 201"/>
                      <a:gd name="T9" fmla="*/ 66 h 66"/>
                      <a:gd name="connsiteX0" fmla="*/ 9751 w 10000"/>
                      <a:gd name="connsiteY0" fmla="*/ 10000 h 10000"/>
                      <a:gd name="connsiteX1" fmla="*/ 0 w 10000"/>
                      <a:gd name="connsiteY1" fmla="*/ 7121 h 10000"/>
                      <a:gd name="connsiteX2" fmla="*/ 199 w 10000"/>
                      <a:gd name="connsiteY2" fmla="*/ 0 h 10000"/>
                      <a:gd name="connsiteX3" fmla="*/ 10000 w 10000"/>
                      <a:gd name="connsiteY3" fmla="*/ 985 h 10000"/>
                      <a:gd name="connsiteX4" fmla="*/ 9751 w 10000"/>
                      <a:gd name="connsiteY4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000" h="10000">
                        <a:moveTo>
                          <a:pt x="9751" y="10000"/>
                        </a:moveTo>
                        <a:lnTo>
                          <a:pt x="0" y="7121"/>
                        </a:lnTo>
                        <a:cubicBezTo>
                          <a:pt x="66" y="4747"/>
                          <a:pt x="133" y="2374"/>
                          <a:pt x="199" y="0"/>
                        </a:cubicBezTo>
                        <a:lnTo>
                          <a:pt x="10000" y="985"/>
                        </a:lnTo>
                        <a:lnTo>
                          <a:pt x="9751" y="10000"/>
                        </a:lnTo>
                        <a:close/>
                      </a:path>
                    </a:pathLst>
                  </a:custGeom>
                  <a:solidFill>
                    <a:srgbClr val="F7C29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3" name="Freeform 249"/>
                  <p:cNvSpPr>
                    <a:spLocks/>
                  </p:cNvSpPr>
                  <p:nvPr/>
                </p:nvSpPr>
                <p:spPr bwMode="auto">
                  <a:xfrm>
                    <a:off x="2563813" y="3856038"/>
                    <a:ext cx="116677" cy="109537"/>
                  </a:xfrm>
                  <a:custGeom>
                    <a:avLst/>
                    <a:gdLst>
                      <a:gd name="T0" fmla="*/ 229 w 234"/>
                      <a:gd name="T1" fmla="*/ 69 h 69"/>
                      <a:gd name="T2" fmla="*/ 0 w 234"/>
                      <a:gd name="T3" fmla="*/ 38 h 69"/>
                      <a:gd name="T4" fmla="*/ 4 w 234"/>
                      <a:gd name="T5" fmla="*/ 0 h 69"/>
                      <a:gd name="T6" fmla="*/ 234 w 234"/>
                      <a:gd name="T7" fmla="*/ 28 h 69"/>
                      <a:gd name="T8" fmla="*/ 229 w 234"/>
                      <a:gd name="T9" fmla="*/ 69 h 69"/>
                      <a:gd name="connsiteX0" fmla="*/ 9786 w 10208"/>
                      <a:gd name="connsiteY0" fmla="*/ 10000 h 10000"/>
                      <a:gd name="connsiteX1" fmla="*/ 0 w 10208"/>
                      <a:gd name="connsiteY1" fmla="*/ 5507 h 10000"/>
                      <a:gd name="connsiteX2" fmla="*/ 171 w 10208"/>
                      <a:gd name="connsiteY2" fmla="*/ 0 h 10000"/>
                      <a:gd name="connsiteX3" fmla="*/ 10208 w 10208"/>
                      <a:gd name="connsiteY3" fmla="*/ 2971 h 10000"/>
                      <a:gd name="connsiteX4" fmla="*/ 9786 w 10208"/>
                      <a:gd name="connsiteY4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08" h="10000">
                        <a:moveTo>
                          <a:pt x="9786" y="10000"/>
                        </a:moveTo>
                        <a:lnTo>
                          <a:pt x="0" y="5507"/>
                        </a:lnTo>
                        <a:lnTo>
                          <a:pt x="171" y="0"/>
                        </a:lnTo>
                        <a:lnTo>
                          <a:pt x="10208" y="2971"/>
                        </a:lnTo>
                        <a:cubicBezTo>
                          <a:pt x="10067" y="5314"/>
                          <a:pt x="9927" y="7657"/>
                          <a:pt x="9786" y="10000"/>
                        </a:cubicBezTo>
                        <a:close/>
                      </a:path>
                    </a:pathLst>
                  </a:custGeom>
                  <a:solidFill>
                    <a:srgbClr val="F7C29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4" name="Freeform 250"/>
                  <p:cNvSpPr>
                    <a:spLocks/>
                  </p:cNvSpPr>
                  <p:nvPr/>
                </p:nvSpPr>
                <p:spPr bwMode="auto">
                  <a:xfrm>
                    <a:off x="2545563" y="3889697"/>
                    <a:ext cx="131762" cy="139700"/>
                  </a:xfrm>
                  <a:custGeom>
                    <a:avLst/>
                    <a:gdLst>
                      <a:gd name="T0" fmla="*/ 192 w 201"/>
                      <a:gd name="T1" fmla="*/ 88 h 88"/>
                      <a:gd name="T2" fmla="*/ 0 w 201"/>
                      <a:gd name="T3" fmla="*/ 43 h 88"/>
                      <a:gd name="T4" fmla="*/ 9 w 201"/>
                      <a:gd name="T5" fmla="*/ 0 h 88"/>
                      <a:gd name="T6" fmla="*/ 201 w 201"/>
                      <a:gd name="T7" fmla="*/ 45 h 88"/>
                      <a:gd name="T8" fmla="*/ 192 w 201"/>
                      <a:gd name="T9" fmla="*/ 88 h 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1" h="88">
                        <a:moveTo>
                          <a:pt x="192" y="88"/>
                        </a:moveTo>
                        <a:lnTo>
                          <a:pt x="0" y="43"/>
                        </a:lnTo>
                        <a:lnTo>
                          <a:pt x="9" y="0"/>
                        </a:lnTo>
                        <a:lnTo>
                          <a:pt x="201" y="45"/>
                        </a:lnTo>
                        <a:lnTo>
                          <a:pt x="192" y="88"/>
                        </a:lnTo>
                        <a:close/>
                      </a:path>
                    </a:pathLst>
                  </a:custGeom>
                  <a:solidFill>
                    <a:srgbClr val="F7C29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5" name="Freeform 251"/>
                  <p:cNvSpPr>
                    <a:spLocks/>
                  </p:cNvSpPr>
                  <p:nvPr/>
                </p:nvSpPr>
                <p:spPr bwMode="auto">
                  <a:xfrm>
                    <a:off x="2532336" y="3931200"/>
                    <a:ext cx="142873" cy="179381"/>
                  </a:xfrm>
                  <a:custGeom>
                    <a:avLst/>
                    <a:gdLst>
                      <a:gd name="T0" fmla="*/ 151 w 168"/>
                      <a:gd name="T1" fmla="*/ 104 h 104"/>
                      <a:gd name="T2" fmla="*/ 0 w 168"/>
                      <a:gd name="T3" fmla="*/ 40 h 104"/>
                      <a:gd name="T4" fmla="*/ 16 w 168"/>
                      <a:gd name="T5" fmla="*/ 0 h 104"/>
                      <a:gd name="T6" fmla="*/ 168 w 168"/>
                      <a:gd name="T7" fmla="*/ 61 h 104"/>
                      <a:gd name="T8" fmla="*/ 151 w 168"/>
                      <a:gd name="T9" fmla="*/ 104 h 104"/>
                      <a:gd name="connsiteX0" fmla="*/ 7877 w 10000"/>
                      <a:gd name="connsiteY0" fmla="*/ 10865 h 10865"/>
                      <a:gd name="connsiteX1" fmla="*/ 0 w 10000"/>
                      <a:gd name="connsiteY1" fmla="*/ 3846 h 10865"/>
                      <a:gd name="connsiteX2" fmla="*/ 952 w 10000"/>
                      <a:gd name="connsiteY2" fmla="*/ 0 h 10865"/>
                      <a:gd name="connsiteX3" fmla="*/ 10000 w 10000"/>
                      <a:gd name="connsiteY3" fmla="*/ 5865 h 10865"/>
                      <a:gd name="connsiteX4" fmla="*/ 7877 w 10000"/>
                      <a:gd name="connsiteY4" fmla="*/ 10865 h 10865"/>
                      <a:gd name="connsiteX0" fmla="*/ 8062 w 10185"/>
                      <a:gd name="connsiteY0" fmla="*/ 10865 h 10865"/>
                      <a:gd name="connsiteX1" fmla="*/ 0 w 10185"/>
                      <a:gd name="connsiteY1" fmla="*/ 5721 h 10865"/>
                      <a:gd name="connsiteX2" fmla="*/ 1137 w 10185"/>
                      <a:gd name="connsiteY2" fmla="*/ 0 h 10865"/>
                      <a:gd name="connsiteX3" fmla="*/ 10185 w 10185"/>
                      <a:gd name="connsiteY3" fmla="*/ 5865 h 10865"/>
                      <a:gd name="connsiteX4" fmla="*/ 8062 w 10185"/>
                      <a:gd name="connsiteY4" fmla="*/ 10865 h 10865"/>
                      <a:gd name="connsiteX0" fmla="*/ 8062 w 11111"/>
                      <a:gd name="connsiteY0" fmla="*/ 10865 h 10865"/>
                      <a:gd name="connsiteX1" fmla="*/ 0 w 11111"/>
                      <a:gd name="connsiteY1" fmla="*/ 5721 h 10865"/>
                      <a:gd name="connsiteX2" fmla="*/ 1137 w 11111"/>
                      <a:gd name="connsiteY2" fmla="*/ 0 h 10865"/>
                      <a:gd name="connsiteX3" fmla="*/ 11111 w 11111"/>
                      <a:gd name="connsiteY3" fmla="*/ 5865 h 10865"/>
                      <a:gd name="connsiteX4" fmla="*/ 8062 w 11111"/>
                      <a:gd name="connsiteY4" fmla="*/ 10865 h 10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11" h="10865">
                        <a:moveTo>
                          <a:pt x="8062" y="10865"/>
                        </a:moveTo>
                        <a:lnTo>
                          <a:pt x="0" y="5721"/>
                        </a:lnTo>
                        <a:lnTo>
                          <a:pt x="1137" y="0"/>
                        </a:lnTo>
                        <a:lnTo>
                          <a:pt x="11111" y="5865"/>
                        </a:lnTo>
                        <a:lnTo>
                          <a:pt x="8062" y="10865"/>
                        </a:lnTo>
                        <a:close/>
                      </a:path>
                    </a:pathLst>
                  </a:custGeom>
                  <a:solidFill>
                    <a:srgbClr val="F7C29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6" name="Freeform 252"/>
                  <p:cNvSpPr>
                    <a:spLocks/>
                  </p:cNvSpPr>
                  <p:nvPr/>
                </p:nvSpPr>
                <p:spPr bwMode="auto">
                  <a:xfrm rot="19554596">
                    <a:off x="2322591" y="3560654"/>
                    <a:ext cx="263525" cy="214312"/>
                  </a:xfrm>
                  <a:custGeom>
                    <a:avLst/>
                    <a:gdLst>
                      <a:gd name="T0" fmla="*/ 0 w 166"/>
                      <a:gd name="T1" fmla="*/ 83 h 135"/>
                      <a:gd name="T2" fmla="*/ 33 w 166"/>
                      <a:gd name="T3" fmla="*/ 135 h 135"/>
                      <a:gd name="T4" fmla="*/ 166 w 166"/>
                      <a:gd name="T5" fmla="*/ 52 h 135"/>
                      <a:gd name="T6" fmla="*/ 133 w 166"/>
                      <a:gd name="T7" fmla="*/ 0 h 135"/>
                      <a:gd name="T8" fmla="*/ 0 w 166"/>
                      <a:gd name="T9" fmla="*/ 83 h 1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6" h="135">
                        <a:moveTo>
                          <a:pt x="0" y="83"/>
                        </a:moveTo>
                        <a:lnTo>
                          <a:pt x="33" y="135"/>
                        </a:lnTo>
                        <a:lnTo>
                          <a:pt x="166" y="52"/>
                        </a:lnTo>
                        <a:lnTo>
                          <a:pt x="133" y="0"/>
                        </a:lnTo>
                        <a:lnTo>
                          <a:pt x="0" y="83"/>
                        </a:lnTo>
                        <a:close/>
                      </a:path>
                    </a:pathLst>
                  </a:custGeom>
                  <a:solidFill>
                    <a:srgbClr val="F7C29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238" name="矩形 1237"/>
                <p:cNvSpPr/>
                <p:nvPr/>
              </p:nvSpPr>
              <p:spPr>
                <a:xfrm rot="21309128">
                  <a:off x="1464061" y="3659105"/>
                  <a:ext cx="682171" cy="406172"/>
                </a:xfrm>
                <a:prstGeom prst="rect">
                  <a:avLst/>
                </a:prstGeom>
                <a:solidFill>
                  <a:schemeClr val="accent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cxnSp>
          <p:nvCxnSpPr>
            <p:cNvPr id="77" name="直接连接符 76"/>
            <p:cNvCxnSpPr/>
            <p:nvPr/>
          </p:nvCxnSpPr>
          <p:spPr>
            <a:xfrm flipH="1">
              <a:off x="1536512" y="3386414"/>
              <a:ext cx="706531" cy="2353688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3" name="组合 1352"/>
          <p:cNvGrpSpPr/>
          <p:nvPr/>
        </p:nvGrpSpPr>
        <p:grpSpPr>
          <a:xfrm rot="20745739" flipH="1">
            <a:off x="1155408" y="2619451"/>
            <a:ext cx="879094" cy="3030346"/>
            <a:chOff x="1536512" y="2709756"/>
            <a:chExt cx="879094" cy="3030346"/>
          </a:xfrm>
        </p:grpSpPr>
        <p:grpSp>
          <p:nvGrpSpPr>
            <p:cNvPr id="1354" name="组合 1353"/>
            <p:cNvGrpSpPr/>
            <p:nvPr/>
          </p:nvGrpSpPr>
          <p:grpSpPr>
            <a:xfrm rot="17879107">
              <a:off x="1551134" y="3225716"/>
              <a:ext cx="1380431" cy="348512"/>
              <a:chOff x="-2772816" y="2084546"/>
              <a:chExt cx="2245064" cy="566802"/>
            </a:xfrm>
          </p:grpSpPr>
          <p:sp>
            <p:nvSpPr>
              <p:cNvPr id="1356" name="Freeform 246"/>
              <p:cNvSpPr>
                <a:spLocks/>
              </p:cNvSpPr>
              <p:nvPr/>
            </p:nvSpPr>
            <p:spPr bwMode="auto">
              <a:xfrm>
                <a:off x="-2772816" y="2270598"/>
                <a:ext cx="1815143" cy="380750"/>
              </a:xfrm>
              <a:custGeom>
                <a:avLst/>
                <a:gdLst>
                  <a:gd name="T0" fmla="*/ 933 w 961"/>
                  <a:gd name="T1" fmla="*/ 331 h 331"/>
                  <a:gd name="T2" fmla="*/ 0 w 961"/>
                  <a:gd name="T3" fmla="*/ 187 h 331"/>
                  <a:gd name="T4" fmla="*/ 29 w 961"/>
                  <a:gd name="T5" fmla="*/ 0 h 331"/>
                  <a:gd name="T6" fmla="*/ 961 w 961"/>
                  <a:gd name="T7" fmla="*/ 144 h 331"/>
                  <a:gd name="T8" fmla="*/ 933 w 961"/>
                  <a:gd name="T9" fmla="*/ 331 h 331"/>
                  <a:gd name="connsiteX0" fmla="*/ 9709 w 11898"/>
                  <a:gd name="connsiteY0" fmla="*/ 11596 h 11596"/>
                  <a:gd name="connsiteX1" fmla="*/ 0 w 11898"/>
                  <a:gd name="connsiteY1" fmla="*/ 7246 h 11596"/>
                  <a:gd name="connsiteX2" fmla="*/ 302 w 11898"/>
                  <a:gd name="connsiteY2" fmla="*/ 1596 h 11596"/>
                  <a:gd name="connsiteX3" fmla="*/ 11898 w 11898"/>
                  <a:gd name="connsiteY3" fmla="*/ 0 h 11596"/>
                  <a:gd name="connsiteX4" fmla="*/ 9709 w 11898"/>
                  <a:gd name="connsiteY4" fmla="*/ 11596 h 11596"/>
                  <a:gd name="connsiteX0" fmla="*/ 11407 w 11898"/>
                  <a:gd name="connsiteY0" fmla="*/ 5070 h 7246"/>
                  <a:gd name="connsiteX1" fmla="*/ 0 w 11898"/>
                  <a:gd name="connsiteY1" fmla="*/ 7246 h 7246"/>
                  <a:gd name="connsiteX2" fmla="*/ 302 w 11898"/>
                  <a:gd name="connsiteY2" fmla="*/ 1596 h 7246"/>
                  <a:gd name="connsiteX3" fmla="*/ 11898 w 11898"/>
                  <a:gd name="connsiteY3" fmla="*/ 0 h 7246"/>
                  <a:gd name="connsiteX4" fmla="*/ 11407 w 11898"/>
                  <a:gd name="connsiteY4" fmla="*/ 5070 h 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98" h="7246">
                    <a:moveTo>
                      <a:pt x="11407" y="5070"/>
                    </a:moveTo>
                    <a:lnTo>
                      <a:pt x="0" y="7246"/>
                    </a:lnTo>
                    <a:cubicBezTo>
                      <a:pt x="101" y="5363"/>
                      <a:pt x="201" y="3479"/>
                      <a:pt x="302" y="1596"/>
                    </a:cubicBezTo>
                    <a:lnTo>
                      <a:pt x="11898" y="0"/>
                    </a:lnTo>
                    <a:cubicBezTo>
                      <a:pt x="11734" y="1690"/>
                      <a:pt x="11571" y="3380"/>
                      <a:pt x="11407" y="507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357" name="组合 1356"/>
              <p:cNvGrpSpPr/>
              <p:nvPr/>
            </p:nvGrpSpPr>
            <p:grpSpPr>
              <a:xfrm>
                <a:off x="-2019502" y="2084546"/>
                <a:ext cx="1491750" cy="549927"/>
                <a:chOff x="1464061" y="3560722"/>
                <a:chExt cx="1491750" cy="549927"/>
              </a:xfrm>
            </p:grpSpPr>
            <p:grpSp>
              <p:nvGrpSpPr>
                <p:cNvPr id="1358" name="组合 1357"/>
                <p:cNvGrpSpPr/>
                <p:nvPr/>
              </p:nvGrpSpPr>
              <p:grpSpPr>
                <a:xfrm rot="21228137">
                  <a:off x="2336456" y="3560722"/>
                  <a:ext cx="619355" cy="549927"/>
                  <a:chOff x="2063750" y="3560654"/>
                  <a:chExt cx="619355" cy="549927"/>
                </a:xfrm>
              </p:grpSpPr>
              <p:sp>
                <p:nvSpPr>
                  <p:cNvPr id="1360" name="Freeform 244"/>
                  <p:cNvSpPr>
                    <a:spLocks/>
                  </p:cNvSpPr>
                  <p:nvPr/>
                </p:nvSpPr>
                <p:spPr bwMode="auto">
                  <a:xfrm>
                    <a:off x="2308225" y="3746500"/>
                    <a:ext cx="349250" cy="346075"/>
                  </a:xfrm>
                  <a:custGeom>
                    <a:avLst/>
                    <a:gdLst>
                      <a:gd name="T0" fmla="*/ 0 w 220"/>
                      <a:gd name="T1" fmla="*/ 187 h 218"/>
                      <a:gd name="T2" fmla="*/ 190 w 220"/>
                      <a:gd name="T3" fmla="*/ 218 h 218"/>
                      <a:gd name="T4" fmla="*/ 220 w 220"/>
                      <a:gd name="T5" fmla="*/ 31 h 218"/>
                      <a:gd name="T6" fmla="*/ 31 w 220"/>
                      <a:gd name="T7" fmla="*/ 0 h 218"/>
                      <a:gd name="T8" fmla="*/ 0 w 220"/>
                      <a:gd name="T9" fmla="*/ 187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0" h="218">
                        <a:moveTo>
                          <a:pt x="0" y="187"/>
                        </a:moveTo>
                        <a:lnTo>
                          <a:pt x="190" y="218"/>
                        </a:lnTo>
                        <a:lnTo>
                          <a:pt x="220" y="31"/>
                        </a:lnTo>
                        <a:lnTo>
                          <a:pt x="31" y="0"/>
                        </a:lnTo>
                        <a:lnTo>
                          <a:pt x="0" y="187"/>
                        </a:lnTo>
                        <a:close/>
                      </a:path>
                    </a:pathLst>
                  </a:custGeom>
                  <a:solidFill>
                    <a:srgbClr val="F7C29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1" name="Freeform 245"/>
                  <p:cNvSpPr>
                    <a:spLocks/>
                  </p:cNvSpPr>
                  <p:nvPr/>
                </p:nvSpPr>
                <p:spPr bwMode="auto">
                  <a:xfrm>
                    <a:off x="2184400" y="3760788"/>
                    <a:ext cx="409575" cy="271462"/>
                  </a:xfrm>
                  <a:custGeom>
                    <a:avLst/>
                    <a:gdLst>
                      <a:gd name="T0" fmla="*/ 0 w 258"/>
                      <a:gd name="T1" fmla="*/ 133 h 171"/>
                      <a:gd name="T2" fmla="*/ 237 w 258"/>
                      <a:gd name="T3" fmla="*/ 171 h 171"/>
                      <a:gd name="T4" fmla="*/ 258 w 258"/>
                      <a:gd name="T5" fmla="*/ 38 h 171"/>
                      <a:gd name="T6" fmla="*/ 21 w 258"/>
                      <a:gd name="T7" fmla="*/ 0 h 171"/>
                      <a:gd name="T8" fmla="*/ 0 w 258"/>
                      <a:gd name="T9" fmla="*/ 133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8" h="171">
                        <a:moveTo>
                          <a:pt x="0" y="133"/>
                        </a:moveTo>
                        <a:lnTo>
                          <a:pt x="237" y="171"/>
                        </a:lnTo>
                        <a:lnTo>
                          <a:pt x="258" y="38"/>
                        </a:lnTo>
                        <a:lnTo>
                          <a:pt x="21" y="0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7C29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2" name="Freeform 247"/>
                  <p:cNvSpPr>
                    <a:spLocks/>
                  </p:cNvSpPr>
                  <p:nvPr/>
                </p:nvSpPr>
                <p:spPr bwMode="auto">
                  <a:xfrm>
                    <a:off x="2063750" y="3675063"/>
                    <a:ext cx="249237" cy="384175"/>
                  </a:xfrm>
                  <a:custGeom>
                    <a:avLst/>
                    <a:gdLst>
                      <a:gd name="T0" fmla="*/ 0 w 157"/>
                      <a:gd name="T1" fmla="*/ 220 h 242"/>
                      <a:gd name="T2" fmla="*/ 121 w 157"/>
                      <a:gd name="T3" fmla="*/ 242 h 242"/>
                      <a:gd name="T4" fmla="*/ 157 w 157"/>
                      <a:gd name="T5" fmla="*/ 21 h 242"/>
                      <a:gd name="T6" fmla="*/ 36 w 157"/>
                      <a:gd name="T7" fmla="*/ 0 h 242"/>
                      <a:gd name="T8" fmla="*/ 0 w 157"/>
                      <a:gd name="T9" fmla="*/ 220 h 2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242">
                        <a:moveTo>
                          <a:pt x="0" y="220"/>
                        </a:moveTo>
                        <a:lnTo>
                          <a:pt x="121" y="242"/>
                        </a:lnTo>
                        <a:lnTo>
                          <a:pt x="157" y="21"/>
                        </a:lnTo>
                        <a:lnTo>
                          <a:pt x="36" y="0"/>
                        </a:lnTo>
                        <a:lnTo>
                          <a:pt x="0" y="22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3" name="Freeform 248"/>
                  <p:cNvSpPr>
                    <a:spLocks/>
                  </p:cNvSpPr>
                  <p:nvPr/>
                </p:nvSpPr>
                <p:spPr bwMode="auto">
                  <a:xfrm>
                    <a:off x="2595793" y="3785922"/>
                    <a:ext cx="87312" cy="104775"/>
                  </a:xfrm>
                  <a:custGeom>
                    <a:avLst/>
                    <a:gdLst>
                      <a:gd name="T0" fmla="*/ 196 w 201"/>
                      <a:gd name="T1" fmla="*/ 66 h 66"/>
                      <a:gd name="T2" fmla="*/ 0 w 201"/>
                      <a:gd name="T3" fmla="*/ 47 h 66"/>
                      <a:gd name="T4" fmla="*/ 4 w 201"/>
                      <a:gd name="T5" fmla="*/ 0 h 66"/>
                      <a:gd name="T6" fmla="*/ 201 w 201"/>
                      <a:gd name="T7" fmla="*/ 17 h 66"/>
                      <a:gd name="T8" fmla="*/ 196 w 201"/>
                      <a:gd name="T9" fmla="*/ 66 h 66"/>
                      <a:gd name="connsiteX0" fmla="*/ 9751 w 10000"/>
                      <a:gd name="connsiteY0" fmla="*/ 10000 h 10000"/>
                      <a:gd name="connsiteX1" fmla="*/ 0 w 10000"/>
                      <a:gd name="connsiteY1" fmla="*/ 7121 h 10000"/>
                      <a:gd name="connsiteX2" fmla="*/ 199 w 10000"/>
                      <a:gd name="connsiteY2" fmla="*/ 0 h 10000"/>
                      <a:gd name="connsiteX3" fmla="*/ 10000 w 10000"/>
                      <a:gd name="connsiteY3" fmla="*/ 985 h 10000"/>
                      <a:gd name="connsiteX4" fmla="*/ 9751 w 10000"/>
                      <a:gd name="connsiteY4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000" h="10000">
                        <a:moveTo>
                          <a:pt x="9751" y="10000"/>
                        </a:moveTo>
                        <a:lnTo>
                          <a:pt x="0" y="7121"/>
                        </a:lnTo>
                        <a:cubicBezTo>
                          <a:pt x="66" y="4747"/>
                          <a:pt x="133" y="2374"/>
                          <a:pt x="199" y="0"/>
                        </a:cubicBezTo>
                        <a:lnTo>
                          <a:pt x="10000" y="985"/>
                        </a:lnTo>
                        <a:lnTo>
                          <a:pt x="9751" y="10000"/>
                        </a:lnTo>
                        <a:close/>
                      </a:path>
                    </a:pathLst>
                  </a:custGeom>
                  <a:solidFill>
                    <a:srgbClr val="F7C29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4" name="Freeform 249"/>
                  <p:cNvSpPr>
                    <a:spLocks/>
                  </p:cNvSpPr>
                  <p:nvPr/>
                </p:nvSpPr>
                <p:spPr bwMode="auto">
                  <a:xfrm>
                    <a:off x="2563813" y="3856038"/>
                    <a:ext cx="116677" cy="109537"/>
                  </a:xfrm>
                  <a:custGeom>
                    <a:avLst/>
                    <a:gdLst>
                      <a:gd name="T0" fmla="*/ 229 w 234"/>
                      <a:gd name="T1" fmla="*/ 69 h 69"/>
                      <a:gd name="T2" fmla="*/ 0 w 234"/>
                      <a:gd name="T3" fmla="*/ 38 h 69"/>
                      <a:gd name="T4" fmla="*/ 4 w 234"/>
                      <a:gd name="T5" fmla="*/ 0 h 69"/>
                      <a:gd name="T6" fmla="*/ 234 w 234"/>
                      <a:gd name="T7" fmla="*/ 28 h 69"/>
                      <a:gd name="T8" fmla="*/ 229 w 234"/>
                      <a:gd name="T9" fmla="*/ 69 h 69"/>
                      <a:gd name="connsiteX0" fmla="*/ 9786 w 10208"/>
                      <a:gd name="connsiteY0" fmla="*/ 10000 h 10000"/>
                      <a:gd name="connsiteX1" fmla="*/ 0 w 10208"/>
                      <a:gd name="connsiteY1" fmla="*/ 5507 h 10000"/>
                      <a:gd name="connsiteX2" fmla="*/ 171 w 10208"/>
                      <a:gd name="connsiteY2" fmla="*/ 0 h 10000"/>
                      <a:gd name="connsiteX3" fmla="*/ 10208 w 10208"/>
                      <a:gd name="connsiteY3" fmla="*/ 2971 h 10000"/>
                      <a:gd name="connsiteX4" fmla="*/ 9786 w 10208"/>
                      <a:gd name="connsiteY4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08" h="10000">
                        <a:moveTo>
                          <a:pt x="9786" y="10000"/>
                        </a:moveTo>
                        <a:lnTo>
                          <a:pt x="0" y="5507"/>
                        </a:lnTo>
                        <a:lnTo>
                          <a:pt x="171" y="0"/>
                        </a:lnTo>
                        <a:lnTo>
                          <a:pt x="10208" y="2971"/>
                        </a:lnTo>
                        <a:cubicBezTo>
                          <a:pt x="10067" y="5314"/>
                          <a:pt x="9927" y="7657"/>
                          <a:pt x="9786" y="10000"/>
                        </a:cubicBezTo>
                        <a:close/>
                      </a:path>
                    </a:pathLst>
                  </a:custGeom>
                  <a:solidFill>
                    <a:srgbClr val="F7C29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5" name="Freeform 250"/>
                  <p:cNvSpPr>
                    <a:spLocks/>
                  </p:cNvSpPr>
                  <p:nvPr/>
                </p:nvSpPr>
                <p:spPr bwMode="auto">
                  <a:xfrm>
                    <a:off x="2545563" y="3889697"/>
                    <a:ext cx="131762" cy="139700"/>
                  </a:xfrm>
                  <a:custGeom>
                    <a:avLst/>
                    <a:gdLst>
                      <a:gd name="T0" fmla="*/ 192 w 201"/>
                      <a:gd name="T1" fmla="*/ 88 h 88"/>
                      <a:gd name="T2" fmla="*/ 0 w 201"/>
                      <a:gd name="T3" fmla="*/ 43 h 88"/>
                      <a:gd name="T4" fmla="*/ 9 w 201"/>
                      <a:gd name="T5" fmla="*/ 0 h 88"/>
                      <a:gd name="T6" fmla="*/ 201 w 201"/>
                      <a:gd name="T7" fmla="*/ 45 h 88"/>
                      <a:gd name="T8" fmla="*/ 192 w 201"/>
                      <a:gd name="T9" fmla="*/ 88 h 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1" h="88">
                        <a:moveTo>
                          <a:pt x="192" y="88"/>
                        </a:moveTo>
                        <a:lnTo>
                          <a:pt x="0" y="43"/>
                        </a:lnTo>
                        <a:lnTo>
                          <a:pt x="9" y="0"/>
                        </a:lnTo>
                        <a:lnTo>
                          <a:pt x="201" y="45"/>
                        </a:lnTo>
                        <a:lnTo>
                          <a:pt x="192" y="88"/>
                        </a:lnTo>
                        <a:close/>
                      </a:path>
                    </a:pathLst>
                  </a:custGeom>
                  <a:solidFill>
                    <a:srgbClr val="F7C29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6" name="Freeform 251"/>
                  <p:cNvSpPr>
                    <a:spLocks/>
                  </p:cNvSpPr>
                  <p:nvPr/>
                </p:nvSpPr>
                <p:spPr bwMode="auto">
                  <a:xfrm>
                    <a:off x="2532336" y="3931200"/>
                    <a:ext cx="142873" cy="179381"/>
                  </a:xfrm>
                  <a:custGeom>
                    <a:avLst/>
                    <a:gdLst>
                      <a:gd name="T0" fmla="*/ 151 w 168"/>
                      <a:gd name="T1" fmla="*/ 104 h 104"/>
                      <a:gd name="T2" fmla="*/ 0 w 168"/>
                      <a:gd name="T3" fmla="*/ 40 h 104"/>
                      <a:gd name="T4" fmla="*/ 16 w 168"/>
                      <a:gd name="T5" fmla="*/ 0 h 104"/>
                      <a:gd name="T6" fmla="*/ 168 w 168"/>
                      <a:gd name="T7" fmla="*/ 61 h 104"/>
                      <a:gd name="T8" fmla="*/ 151 w 168"/>
                      <a:gd name="T9" fmla="*/ 104 h 104"/>
                      <a:gd name="connsiteX0" fmla="*/ 7877 w 10000"/>
                      <a:gd name="connsiteY0" fmla="*/ 10865 h 10865"/>
                      <a:gd name="connsiteX1" fmla="*/ 0 w 10000"/>
                      <a:gd name="connsiteY1" fmla="*/ 3846 h 10865"/>
                      <a:gd name="connsiteX2" fmla="*/ 952 w 10000"/>
                      <a:gd name="connsiteY2" fmla="*/ 0 h 10865"/>
                      <a:gd name="connsiteX3" fmla="*/ 10000 w 10000"/>
                      <a:gd name="connsiteY3" fmla="*/ 5865 h 10865"/>
                      <a:gd name="connsiteX4" fmla="*/ 7877 w 10000"/>
                      <a:gd name="connsiteY4" fmla="*/ 10865 h 10865"/>
                      <a:gd name="connsiteX0" fmla="*/ 8062 w 10185"/>
                      <a:gd name="connsiteY0" fmla="*/ 10865 h 10865"/>
                      <a:gd name="connsiteX1" fmla="*/ 0 w 10185"/>
                      <a:gd name="connsiteY1" fmla="*/ 5721 h 10865"/>
                      <a:gd name="connsiteX2" fmla="*/ 1137 w 10185"/>
                      <a:gd name="connsiteY2" fmla="*/ 0 h 10865"/>
                      <a:gd name="connsiteX3" fmla="*/ 10185 w 10185"/>
                      <a:gd name="connsiteY3" fmla="*/ 5865 h 10865"/>
                      <a:gd name="connsiteX4" fmla="*/ 8062 w 10185"/>
                      <a:gd name="connsiteY4" fmla="*/ 10865 h 10865"/>
                      <a:gd name="connsiteX0" fmla="*/ 8062 w 11111"/>
                      <a:gd name="connsiteY0" fmla="*/ 10865 h 10865"/>
                      <a:gd name="connsiteX1" fmla="*/ 0 w 11111"/>
                      <a:gd name="connsiteY1" fmla="*/ 5721 h 10865"/>
                      <a:gd name="connsiteX2" fmla="*/ 1137 w 11111"/>
                      <a:gd name="connsiteY2" fmla="*/ 0 h 10865"/>
                      <a:gd name="connsiteX3" fmla="*/ 11111 w 11111"/>
                      <a:gd name="connsiteY3" fmla="*/ 5865 h 10865"/>
                      <a:gd name="connsiteX4" fmla="*/ 8062 w 11111"/>
                      <a:gd name="connsiteY4" fmla="*/ 10865 h 10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11" h="10865">
                        <a:moveTo>
                          <a:pt x="8062" y="10865"/>
                        </a:moveTo>
                        <a:lnTo>
                          <a:pt x="0" y="5721"/>
                        </a:lnTo>
                        <a:lnTo>
                          <a:pt x="1137" y="0"/>
                        </a:lnTo>
                        <a:lnTo>
                          <a:pt x="11111" y="5865"/>
                        </a:lnTo>
                        <a:lnTo>
                          <a:pt x="8062" y="10865"/>
                        </a:lnTo>
                        <a:close/>
                      </a:path>
                    </a:pathLst>
                  </a:custGeom>
                  <a:solidFill>
                    <a:srgbClr val="F7C29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7" name="Freeform 252"/>
                  <p:cNvSpPr>
                    <a:spLocks/>
                  </p:cNvSpPr>
                  <p:nvPr/>
                </p:nvSpPr>
                <p:spPr bwMode="auto">
                  <a:xfrm rot="19554596">
                    <a:off x="2322591" y="3560654"/>
                    <a:ext cx="263525" cy="214312"/>
                  </a:xfrm>
                  <a:custGeom>
                    <a:avLst/>
                    <a:gdLst>
                      <a:gd name="T0" fmla="*/ 0 w 166"/>
                      <a:gd name="T1" fmla="*/ 83 h 135"/>
                      <a:gd name="T2" fmla="*/ 33 w 166"/>
                      <a:gd name="T3" fmla="*/ 135 h 135"/>
                      <a:gd name="T4" fmla="*/ 166 w 166"/>
                      <a:gd name="T5" fmla="*/ 52 h 135"/>
                      <a:gd name="T6" fmla="*/ 133 w 166"/>
                      <a:gd name="T7" fmla="*/ 0 h 135"/>
                      <a:gd name="T8" fmla="*/ 0 w 166"/>
                      <a:gd name="T9" fmla="*/ 83 h 1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6" h="135">
                        <a:moveTo>
                          <a:pt x="0" y="83"/>
                        </a:moveTo>
                        <a:lnTo>
                          <a:pt x="33" y="135"/>
                        </a:lnTo>
                        <a:lnTo>
                          <a:pt x="166" y="52"/>
                        </a:lnTo>
                        <a:lnTo>
                          <a:pt x="133" y="0"/>
                        </a:lnTo>
                        <a:lnTo>
                          <a:pt x="0" y="83"/>
                        </a:lnTo>
                        <a:close/>
                      </a:path>
                    </a:pathLst>
                  </a:custGeom>
                  <a:solidFill>
                    <a:srgbClr val="F7C29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59" name="矩形 1358"/>
                <p:cNvSpPr/>
                <p:nvPr/>
              </p:nvSpPr>
              <p:spPr>
                <a:xfrm rot="21309128">
                  <a:off x="1464061" y="3659105"/>
                  <a:ext cx="682171" cy="406172"/>
                </a:xfrm>
                <a:prstGeom prst="rect">
                  <a:avLst/>
                </a:prstGeom>
                <a:solidFill>
                  <a:schemeClr val="accent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cxnSp>
          <p:nvCxnSpPr>
            <p:cNvPr id="1355" name="直接连接符 1354"/>
            <p:cNvCxnSpPr/>
            <p:nvPr/>
          </p:nvCxnSpPr>
          <p:spPr>
            <a:xfrm flipH="1">
              <a:off x="1536512" y="3386414"/>
              <a:ext cx="706531" cy="2353688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2" name="组合 1201"/>
          <p:cNvGrpSpPr/>
          <p:nvPr/>
        </p:nvGrpSpPr>
        <p:grpSpPr>
          <a:xfrm>
            <a:off x="1240187" y="2341510"/>
            <a:ext cx="961572" cy="2422651"/>
            <a:chOff x="471035" y="1671638"/>
            <a:chExt cx="1671637" cy="4211637"/>
          </a:xfrm>
        </p:grpSpPr>
        <p:sp>
          <p:nvSpPr>
            <p:cNvPr id="1206" name="Oval 216"/>
            <p:cNvSpPr>
              <a:spLocks noChangeArrowheads="1"/>
            </p:cNvSpPr>
            <p:nvPr/>
          </p:nvSpPr>
          <p:spPr bwMode="auto">
            <a:xfrm>
              <a:off x="1902960" y="2927350"/>
              <a:ext cx="239712" cy="296862"/>
            </a:xfrm>
            <a:prstGeom prst="ellipse">
              <a:avLst/>
            </a:prstGeom>
            <a:solidFill>
              <a:srgbClr val="EDB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7" name="Oval 217"/>
            <p:cNvSpPr>
              <a:spLocks noChangeArrowheads="1"/>
            </p:cNvSpPr>
            <p:nvPr/>
          </p:nvSpPr>
          <p:spPr bwMode="auto">
            <a:xfrm>
              <a:off x="471035" y="2927350"/>
              <a:ext cx="239712" cy="296862"/>
            </a:xfrm>
            <a:prstGeom prst="ellipse">
              <a:avLst/>
            </a:prstGeom>
            <a:solidFill>
              <a:srgbClr val="EDB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8" name="Freeform 218"/>
            <p:cNvSpPr>
              <a:spLocks/>
            </p:cNvSpPr>
            <p:nvPr/>
          </p:nvSpPr>
          <p:spPr bwMode="auto">
            <a:xfrm>
              <a:off x="591685" y="2187575"/>
              <a:ext cx="1430337" cy="2503487"/>
            </a:xfrm>
            <a:custGeom>
              <a:avLst/>
              <a:gdLst>
                <a:gd name="T0" fmla="*/ 0 w 381"/>
                <a:gd name="T1" fmla="*/ 486 h 666"/>
                <a:gd name="T2" fmla="*/ 180 w 381"/>
                <a:gd name="T3" fmla="*/ 666 h 666"/>
                <a:gd name="T4" fmla="*/ 201 w 381"/>
                <a:gd name="T5" fmla="*/ 666 h 666"/>
                <a:gd name="T6" fmla="*/ 381 w 381"/>
                <a:gd name="T7" fmla="*/ 486 h 666"/>
                <a:gd name="T8" fmla="*/ 381 w 381"/>
                <a:gd name="T9" fmla="*/ 180 h 666"/>
                <a:gd name="T10" fmla="*/ 201 w 381"/>
                <a:gd name="T11" fmla="*/ 0 h 666"/>
                <a:gd name="T12" fmla="*/ 180 w 381"/>
                <a:gd name="T13" fmla="*/ 0 h 666"/>
                <a:gd name="T14" fmla="*/ 0 w 381"/>
                <a:gd name="T15" fmla="*/ 180 h 666"/>
                <a:gd name="T16" fmla="*/ 0 w 381"/>
                <a:gd name="T17" fmla="*/ 486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1" h="666">
                  <a:moveTo>
                    <a:pt x="0" y="486"/>
                  </a:moveTo>
                  <a:cubicBezTo>
                    <a:pt x="0" y="586"/>
                    <a:pt x="81" y="666"/>
                    <a:pt x="180" y="666"/>
                  </a:cubicBezTo>
                  <a:cubicBezTo>
                    <a:pt x="201" y="666"/>
                    <a:pt x="201" y="666"/>
                    <a:pt x="201" y="666"/>
                  </a:cubicBezTo>
                  <a:cubicBezTo>
                    <a:pt x="300" y="666"/>
                    <a:pt x="381" y="586"/>
                    <a:pt x="381" y="486"/>
                  </a:cubicBezTo>
                  <a:cubicBezTo>
                    <a:pt x="381" y="180"/>
                    <a:pt x="381" y="180"/>
                    <a:pt x="381" y="180"/>
                  </a:cubicBezTo>
                  <a:cubicBezTo>
                    <a:pt x="381" y="81"/>
                    <a:pt x="300" y="0"/>
                    <a:pt x="201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81" y="0"/>
                    <a:pt x="0" y="81"/>
                    <a:pt x="0" y="180"/>
                  </a:cubicBezTo>
                  <a:lnTo>
                    <a:pt x="0" y="486"/>
                  </a:lnTo>
                  <a:close/>
                </a:path>
              </a:pathLst>
            </a:custGeom>
            <a:solidFill>
              <a:srgbClr val="F7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Rectangle 219"/>
            <p:cNvSpPr>
              <a:spLocks noChangeArrowheads="1"/>
            </p:cNvSpPr>
            <p:nvPr/>
          </p:nvSpPr>
          <p:spPr bwMode="auto">
            <a:xfrm>
              <a:off x="591685" y="3630613"/>
              <a:ext cx="1430337" cy="12144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Rectangle 220"/>
            <p:cNvSpPr>
              <a:spLocks noChangeArrowheads="1"/>
            </p:cNvSpPr>
            <p:nvPr/>
          </p:nvSpPr>
          <p:spPr bwMode="auto">
            <a:xfrm>
              <a:off x="1737860" y="4672013"/>
              <a:ext cx="284162" cy="1211262"/>
            </a:xfrm>
            <a:prstGeom prst="rect">
              <a:avLst/>
            </a:prstGeom>
            <a:solidFill>
              <a:srgbClr val="458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1" name="Rectangle 221"/>
            <p:cNvSpPr>
              <a:spLocks noChangeArrowheads="1"/>
            </p:cNvSpPr>
            <p:nvPr/>
          </p:nvSpPr>
          <p:spPr bwMode="auto">
            <a:xfrm>
              <a:off x="591685" y="4672013"/>
              <a:ext cx="285750" cy="1211262"/>
            </a:xfrm>
            <a:prstGeom prst="rect">
              <a:avLst/>
            </a:prstGeom>
            <a:solidFill>
              <a:srgbClr val="458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" name="Rectangle 222"/>
            <p:cNvSpPr>
              <a:spLocks noChangeArrowheads="1"/>
            </p:cNvSpPr>
            <p:nvPr/>
          </p:nvSpPr>
          <p:spPr bwMode="auto">
            <a:xfrm>
              <a:off x="591685" y="4567238"/>
              <a:ext cx="1430337" cy="277812"/>
            </a:xfrm>
            <a:prstGeom prst="rect">
              <a:avLst/>
            </a:prstGeom>
            <a:solidFill>
              <a:srgbClr val="458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Freeform 223"/>
            <p:cNvSpPr>
              <a:spLocks/>
            </p:cNvSpPr>
            <p:nvPr/>
          </p:nvSpPr>
          <p:spPr bwMode="auto">
            <a:xfrm>
              <a:off x="1553710" y="2759075"/>
              <a:ext cx="338137" cy="203200"/>
            </a:xfrm>
            <a:custGeom>
              <a:avLst/>
              <a:gdLst>
                <a:gd name="T0" fmla="*/ 2 w 90"/>
                <a:gd name="T1" fmla="*/ 0 h 54"/>
                <a:gd name="T2" fmla="*/ 41 w 90"/>
                <a:gd name="T3" fmla="*/ 51 h 54"/>
                <a:gd name="T4" fmla="*/ 90 w 90"/>
                <a:gd name="T5" fmla="*/ 8 h 54"/>
                <a:gd name="T6" fmla="*/ 2 w 90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54">
                  <a:moveTo>
                    <a:pt x="2" y="0"/>
                  </a:moveTo>
                  <a:cubicBezTo>
                    <a:pt x="0" y="22"/>
                    <a:pt x="6" y="48"/>
                    <a:pt x="41" y="51"/>
                  </a:cubicBezTo>
                  <a:cubicBezTo>
                    <a:pt x="78" y="54"/>
                    <a:pt x="88" y="30"/>
                    <a:pt x="90" y="8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" name="Freeform 224"/>
            <p:cNvSpPr>
              <a:spLocks/>
            </p:cNvSpPr>
            <p:nvPr/>
          </p:nvSpPr>
          <p:spPr bwMode="auto">
            <a:xfrm>
              <a:off x="1542597" y="2728913"/>
              <a:ext cx="366712" cy="66675"/>
            </a:xfrm>
            <a:custGeom>
              <a:avLst/>
              <a:gdLst>
                <a:gd name="T0" fmla="*/ 0 w 231"/>
                <a:gd name="T1" fmla="*/ 21 h 42"/>
                <a:gd name="T2" fmla="*/ 229 w 231"/>
                <a:gd name="T3" fmla="*/ 42 h 42"/>
                <a:gd name="T4" fmla="*/ 231 w 231"/>
                <a:gd name="T5" fmla="*/ 19 h 42"/>
                <a:gd name="T6" fmla="*/ 2 w 231"/>
                <a:gd name="T7" fmla="*/ 0 h 42"/>
                <a:gd name="T8" fmla="*/ 0 w 231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2">
                  <a:moveTo>
                    <a:pt x="0" y="21"/>
                  </a:moveTo>
                  <a:lnTo>
                    <a:pt x="229" y="42"/>
                  </a:lnTo>
                  <a:lnTo>
                    <a:pt x="231" y="19"/>
                  </a:lnTo>
                  <a:lnTo>
                    <a:pt x="2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" name="Freeform 225"/>
            <p:cNvSpPr>
              <a:spLocks/>
            </p:cNvSpPr>
            <p:nvPr/>
          </p:nvSpPr>
          <p:spPr bwMode="auto">
            <a:xfrm>
              <a:off x="1733097" y="2792413"/>
              <a:ext cx="109537" cy="112712"/>
            </a:xfrm>
            <a:custGeom>
              <a:avLst/>
              <a:gdLst>
                <a:gd name="T0" fmla="*/ 0 w 29"/>
                <a:gd name="T1" fmla="*/ 13 h 30"/>
                <a:gd name="T2" fmla="*/ 13 w 29"/>
                <a:gd name="T3" fmla="*/ 29 h 30"/>
                <a:gd name="T4" fmla="*/ 29 w 29"/>
                <a:gd name="T5" fmla="*/ 16 h 30"/>
                <a:gd name="T6" fmla="*/ 16 w 29"/>
                <a:gd name="T7" fmla="*/ 1 h 30"/>
                <a:gd name="T8" fmla="*/ 0 w 29"/>
                <a:gd name="T9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0" y="13"/>
                  </a:moveTo>
                  <a:cubicBezTo>
                    <a:pt x="0" y="21"/>
                    <a:pt x="5" y="28"/>
                    <a:pt x="13" y="29"/>
                  </a:cubicBezTo>
                  <a:cubicBezTo>
                    <a:pt x="21" y="30"/>
                    <a:pt x="28" y="24"/>
                    <a:pt x="29" y="16"/>
                  </a:cubicBezTo>
                  <a:cubicBezTo>
                    <a:pt x="29" y="8"/>
                    <a:pt x="23" y="1"/>
                    <a:pt x="16" y="1"/>
                  </a:cubicBezTo>
                  <a:cubicBezTo>
                    <a:pt x="8" y="0"/>
                    <a:pt x="1" y="6"/>
                    <a:pt x="0" y="1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Freeform 226"/>
            <p:cNvSpPr>
              <a:spLocks/>
            </p:cNvSpPr>
            <p:nvPr/>
          </p:nvSpPr>
          <p:spPr bwMode="auto">
            <a:xfrm>
              <a:off x="1737860" y="2792413"/>
              <a:ext cx="44450" cy="44450"/>
            </a:xfrm>
            <a:custGeom>
              <a:avLst/>
              <a:gdLst>
                <a:gd name="T0" fmla="*/ 0 w 12"/>
                <a:gd name="T1" fmla="*/ 5 h 12"/>
                <a:gd name="T2" fmla="*/ 6 w 12"/>
                <a:gd name="T3" fmla="*/ 12 h 12"/>
                <a:gd name="T4" fmla="*/ 12 w 12"/>
                <a:gd name="T5" fmla="*/ 6 h 12"/>
                <a:gd name="T6" fmla="*/ 7 w 12"/>
                <a:gd name="T7" fmla="*/ 0 h 12"/>
                <a:gd name="T8" fmla="*/ 0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0" y="9"/>
                    <a:pt x="2" y="12"/>
                    <a:pt x="6" y="12"/>
                  </a:cubicBezTo>
                  <a:cubicBezTo>
                    <a:pt x="9" y="12"/>
                    <a:pt x="12" y="10"/>
                    <a:pt x="12" y="6"/>
                  </a:cubicBezTo>
                  <a:cubicBezTo>
                    <a:pt x="12" y="3"/>
                    <a:pt x="10" y="0"/>
                    <a:pt x="7" y="0"/>
                  </a:cubicBezTo>
                  <a:cubicBezTo>
                    <a:pt x="3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Freeform 227"/>
            <p:cNvSpPr>
              <a:spLocks/>
            </p:cNvSpPr>
            <p:nvPr/>
          </p:nvSpPr>
          <p:spPr bwMode="auto">
            <a:xfrm>
              <a:off x="866322" y="2754313"/>
              <a:ext cx="341312" cy="233362"/>
            </a:xfrm>
            <a:custGeom>
              <a:avLst/>
              <a:gdLst>
                <a:gd name="T0" fmla="*/ 0 w 91"/>
                <a:gd name="T1" fmla="*/ 18 h 62"/>
                <a:gd name="T2" fmla="*/ 53 w 91"/>
                <a:gd name="T3" fmla="*/ 55 h 62"/>
                <a:gd name="T4" fmla="*/ 87 w 91"/>
                <a:gd name="T5" fmla="*/ 0 h 62"/>
                <a:gd name="T6" fmla="*/ 0 w 91"/>
                <a:gd name="T7" fmla="*/ 1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62">
                  <a:moveTo>
                    <a:pt x="0" y="18"/>
                  </a:moveTo>
                  <a:cubicBezTo>
                    <a:pt x="5" y="39"/>
                    <a:pt x="18" y="62"/>
                    <a:pt x="53" y="55"/>
                  </a:cubicBezTo>
                  <a:cubicBezTo>
                    <a:pt x="89" y="48"/>
                    <a:pt x="91" y="22"/>
                    <a:pt x="87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Freeform 228"/>
            <p:cNvSpPr>
              <a:spLocks/>
            </p:cNvSpPr>
            <p:nvPr/>
          </p:nvSpPr>
          <p:spPr bwMode="auto">
            <a:xfrm>
              <a:off x="842510" y="2720975"/>
              <a:ext cx="368300" cy="109537"/>
            </a:xfrm>
            <a:custGeom>
              <a:avLst/>
              <a:gdLst>
                <a:gd name="T0" fmla="*/ 5 w 232"/>
                <a:gd name="T1" fmla="*/ 69 h 69"/>
                <a:gd name="T2" fmla="*/ 232 w 232"/>
                <a:gd name="T3" fmla="*/ 21 h 69"/>
                <a:gd name="T4" fmla="*/ 228 w 232"/>
                <a:gd name="T5" fmla="*/ 0 h 69"/>
                <a:gd name="T6" fmla="*/ 0 w 232"/>
                <a:gd name="T7" fmla="*/ 47 h 69"/>
                <a:gd name="T8" fmla="*/ 5 w 232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69">
                  <a:moveTo>
                    <a:pt x="5" y="69"/>
                  </a:moveTo>
                  <a:lnTo>
                    <a:pt x="232" y="21"/>
                  </a:lnTo>
                  <a:lnTo>
                    <a:pt x="228" y="0"/>
                  </a:lnTo>
                  <a:lnTo>
                    <a:pt x="0" y="47"/>
                  </a:lnTo>
                  <a:lnTo>
                    <a:pt x="5" y="69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Freeform 229"/>
            <p:cNvSpPr>
              <a:spLocks/>
            </p:cNvSpPr>
            <p:nvPr/>
          </p:nvSpPr>
          <p:spPr bwMode="auto">
            <a:xfrm>
              <a:off x="1064760" y="2784475"/>
              <a:ext cx="115887" cy="117475"/>
            </a:xfrm>
            <a:custGeom>
              <a:avLst/>
              <a:gdLst>
                <a:gd name="T0" fmla="*/ 2 w 31"/>
                <a:gd name="T1" fmla="*/ 18 h 31"/>
                <a:gd name="T2" fmla="*/ 18 w 31"/>
                <a:gd name="T3" fmla="*/ 29 h 31"/>
                <a:gd name="T4" fmla="*/ 29 w 31"/>
                <a:gd name="T5" fmla="*/ 13 h 31"/>
                <a:gd name="T6" fmla="*/ 13 w 31"/>
                <a:gd name="T7" fmla="*/ 2 h 31"/>
                <a:gd name="T8" fmla="*/ 2 w 31"/>
                <a:gd name="T9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" y="18"/>
                  </a:moveTo>
                  <a:cubicBezTo>
                    <a:pt x="3" y="26"/>
                    <a:pt x="11" y="31"/>
                    <a:pt x="18" y="29"/>
                  </a:cubicBezTo>
                  <a:cubicBezTo>
                    <a:pt x="26" y="28"/>
                    <a:pt x="31" y="20"/>
                    <a:pt x="29" y="13"/>
                  </a:cubicBezTo>
                  <a:cubicBezTo>
                    <a:pt x="28" y="5"/>
                    <a:pt x="20" y="0"/>
                    <a:pt x="13" y="2"/>
                  </a:cubicBezTo>
                  <a:cubicBezTo>
                    <a:pt x="5" y="3"/>
                    <a:pt x="0" y="11"/>
                    <a:pt x="2" y="1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Freeform 230"/>
            <p:cNvSpPr>
              <a:spLocks/>
            </p:cNvSpPr>
            <p:nvPr/>
          </p:nvSpPr>
          <p:spPr bwMode="auto">
            <a:xfrm>
              <a:off x="1061585" y="2795588"/>
              <a:ext cx="52387" cy="49212"/>
            </a:xfrm>
            <a:custGeom>
              <a:avLst/>
              <a:gdLst>
                <a:gd name="T0" fmla="*/ 1 w 14"/>
                <a:gd name="T1" fmla="*/ 7 h 13"/>
                <a:gd name="T2" fmla="*/ 8 w 14"/>
                <a:gd name="T3" fmla="*/ 12 h 13"/>
                <a:gd name="T4" fmla="*/ 13 w 14"/>
                <a:gd name="T5" fmla="*/ 5 h 13"/>
                <a:gd name="T6" fmla="*/ 6 w 14"/>
                <a:gd name="T7" fmla="*/ 0 h 13"/>
                <a:gd name="T8" fmla="*/ 1 w 14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" y="7"/>
                  </a:moveTo>
                  <a:cubicBezTo>
                    <a:pt x="2" y="11"/>
                    <a:pt x="5" y="13"/>
                    <a:pt x="8" y="12"/>
                  </a:cubicBezTo>
                  <a:cubicBezTo>
                    <a:pt x="11" y="12"/>
                    <a:pt x="14" y="8"/>
                    <a:pt x="13" y="5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2" y="1"/>
                    <a:pt x="0" y="4"/>
                    <a:pt x="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1" name="Freeform 231"/>
            <p:cNvSpPr>
              <a:spLocks/>
            </p:cNvSpPr>
            <p:nvPr/>
          </p:nvSpPr>
          <p:spPr bwMode="auto">
            <a:xfrm>
              <a:off x="1233035" y="3160713"/>
              <a:ext cx="301625" cy="131762"/>
            </a:xfrm>
            <a:custGeom>
              <a:avLst/>
              <a:gdLst>
                <a:gd name="T0" fmla="*/ 0 w 190"/>
                <a:gd name="T1" fmla="*/ 83 h 83"/>
                <a:gd name="T2" fmla="*/ 190 w 190"/>
                <a:gd name="T3" fmla="*/ 83 h 83"/>
                <a:gd name="T4" fmla="*/ 173 w 190"/>
                <a:gd name="T5" fmla="*/ 0 h 83"/>
                <a:gd name="T6" fmla="*/ 19 w 190"/>
                <a:gd name="T7" fmla="*/ 0 h 83"/>
                <a:gd name="T8" fmla="*/ 0 w 190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83">
                  <a:moveTo>
                    <a:pt x="0" y="83"/>
                  </a:moveTo>
                  <a:lnTo>
                    <a:pt x="190" y="83"/>
                  </a:lnTo>
                  <a:lnTo>
                    <a:pt x="173" y="0"/>
                  </a:lnTo>
                  <a:lnTo>
                    <a:pt x="19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2" name="Freeform 232"/>
            <p:cNvSpPr>
              <a:spLocks/>
            </p:cNvSpPr>
            <p:nvPr/>
          </p:nvSpPr>
          <p:spPr bwMode="auto">
            <a:xfrm>
              <a:off x="1293360" y="2751138"/>
              <a:ext cx="180975" cy="541337"/>
            </a:xfrm>
            <a:custGeom>
              <a:avLst/>
              <a:gdLst>
                <a:gd name="T0" fmla="*/ 0 w 114"/>
                <a:gd name="T1" fmla="*/ 341 h 341"/>
                <a:gd name="T2" fmla="*/ 114 w 114"/>
                <a:gd name="T3" fmla="*/ 341 h 341"/>
                <a:gd name="T4" fmla="*/ 95 w 114"/>
                <a:gd name="T5" fmla="*/ 0 h 341"/>
                <a:gd name="T6" fmla="*/ 22 w 114"/>
                <a:gd name="T7" fmla="*/ 0 h 341"/>
                <a:gd name="T8" fmla="*/ 0 w 114"/>
                <a:gd name="T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341">
                  <a:moveTo>
                    <a:pt x="0" y="341"/>
                  </a:moveTo>
                  <a:lnTo>
                    <a:pt x="114" y="341"/>
                  </a:lnTo>
                  <a:lnTo>
                    <a:pt x="95" y="0"/>
                  </a:lnTo>
                  <a:lnTo>
                    <a:pt x="22" y="0"/>
                  </a:lnTo>
                  <a:lnTo>
                    <a:pt x="0" y="341"/>
                  </a:lnTo>
                  <a:close/>
                </a:path>
              </a:pathLst>
            </a:custGeom>
            <a:solidFill>
              <a:srgbClr val="EDB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3" name="Freeform 233"/>
            <p:cNvSpPr>
              <a:spLocks/>
            </p:cNvSpPr>
            <p:nvPr/>
          </p:nvSpPr>
          <p:spPr bwMode="auto">
            <a:xfrm>
              <a:off x="1191760" y="3438525"/>
              <a:ext cx="428625" cy="65087"/>
            </a:xfrm>
            <a:custGeom>
              <a:avLst/>
              <a:gdLst>
                <a:gd name="T0" fmla="*/ 0 w 114"/>
                <a:gd name="T1" fmla="*/ 3 h 17"/>
                <a:gd name="T2" fmla="*/ 57 w 114"/>
                <a:gd name="T3" fmla="*/ 16 h 17"/>
                <a:gd name="T4" fmla="*/ 114 w 114"/>
                <a:gd name="T5" fmla="*/ 0 h 17"/>
                <a:gd name="T6" fmla="*/ 0 w 114"/>
                <a:gd name="T7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7">
                  <a:moveTo>
                    <a:pt x="0" y="3"/>
                  </a:moveTo>
                  <a:cubicBezTo>
                    <a:pt x="0" y="11"/>
                    <a:pt x="26" y="17"/>
                    <a:pt x="57" y="16"/>
                  </a:cubicBezTo>
                  <a:cubicBezTo>
                    <a:pt x="89" y="15"/>
                    <a:pt x="114" y="8"/>
                    <a:pt x="114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4" name="Rectangle 234"/>
            <p:cNvSpPr>
              <a:spLocks noChangeArrowheads="1"/>
            </p:cNvSpPr>
            <p:nvPr/>
          </p:nvSpPr>
          <p:spPr bwMode="auto">
            <a:xfrm>
              <a:off x="1733097" y="5705475"/>
              <a:ext cx="384175" cy="17780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5" name="Rectangle 235"/>
            <p:cNvSpPr>
              <a:spLocks noChangeArrowheads="1"/>
            </p:cNvSpPr>
            <p:nvPr/>
          </p:nvSpPr>
          <p:spPr bwMode="auto">
            <a:xfrm>
              <a:off x="572635" y="5705475"/>
              <a:ext cx="382587" cy="17780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6" name="Freeform 236"/>
            <p:cNvSpPr>
              <a:spLocks/>
            </p:cNvSpPr>
            <p:nvPr/>
          </p:nvSpPr>
          <p:spPr bwMode="auto">
            <a:xfrm>
              <a:off x="918710" y="2597150"/>
              <a:ext cx="134937" cy="44450"/>
            </a:xfrm>
            <a:custGeom>
              <a:avLst/>
              <a:gdLst>
                <a:gd name="T0" fmla="*/ 82 w 85"/>
                <a:gd name="T1" fmla="*/ 0 h 28"/>
                <a:gd name="T2" fmla="*/ 85 w 85"/>
                <a:gd name="T3" fmla="*/ 21 h 28"/>
                <a:gd name="T4" fmla="*/ 2 w 85"/>
                <a:gd name="T5" fmla="*/ 28 h 28"/>
                <a:gd name="T6" fmla="*/ 0 w 85"/>
                <a:gd name="T7" fmla="*/ 7 h 28"/>
                <a:gd name="T8" fmla="*/ 82 w 85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8">
                  <a:moveTo>
                    <a:pt x="82" y="0"/>
                  </a:moveTo>
                  <a:lnTo>
                    <a:pt x="85" y="21"/>
                  </a:lnTo>
                  <a:lnTo>
                    <a:pt x="2" y="28"/>
                  </a:lnTo>
                  <a:lnTo>
                    <a:pt x="0" y="7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7" name="Freeform 237"/>
            <p:cNvSpPr>
              <a:spLocks/>
            </p:cNvSpPr>
            <p:nvPr/>
          </p:nvSpPr>
          <p:spPr bwMode="auto">
            <a:xfrm>
              <a:off x="1672772" y="2570163"/>
              <a:ext cx="136525" cy="46037"/>
            </a:xfrm>
            <a:custGeom>
              <a:avLst/>
              <a:gdLst>
                <a:gd name="T0" fmla="*/ 86 w 86"/>
                <a:gd name="T1" fmla="*/ 7 h 29"/>
                <a:gd name="T2" fmla="*/ 83 w 86"/>
                <a:gd name="T3" fmla="*/ 29 h 29"/>
                <a:gd name="T4" fmla="*/ 0 w 86"/>
                <a:gd name="T5" fmla="*/ 22 h 29"/>
                <a:gd name="T6" fmla="*/ 3 w 86"/>
                <a:gd name="T7" fmla="*/ 0 h 29"/>
                <a:gd name="T8" fmla="*/ 86 w 86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29">
                  <a:moveTo>
                    <a:pt x="86" y="7"/>
                  </a:moveTo>
                  <a:lnTo>
                    <a:pt x="83" y="29"/>
                  </a:lnTo>
                  <a:lnTo>
                    <a:pt x="0" y="22"/>
                  </a:lnTo>
                  <a:lnTo>
                    <a:pt x="3" y="0"/>
                  </a:lnTo>
                  <a:lnTo>
                    <a:pt x="86" y="7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8" name="Rectangle 238"/>
            <p:cNvSpPr>
              <a:spLocks noChangeArrowheads="1"/>
            </p:cNvSpPr>
            <p:nvPr/>
          </p:nvSpPr>
          <p:spPr bwMode="auto">
            <a:xfrm>
              <a:off x="1260022" y="4567238"/>
              <a:ext cx="93662" cy="179387"/>
            </a:xfrm>
            <a:prstGeom prst="rect">
              <a:avLst/>
            </a:prstGeom>
            <a:solidFill>
              <a:srgbClr val="3E7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9" name="Rectangle 239"/>
            <p:cNvSpPr>
              <a:spLocks noChangeArrowheads="1"/>
            </p:cNvSpPr>
            <p:nvPr/>
          </p:nvSpPr>
          <p:spPr bwMode="auto">
            <a:xfrm>
              <a:off x="591685" y="4514850"/>
              <a:ext cx="1430337" cy="52387"/>
            </a:xfrm>
            <a:prstGeom prst="rect">
              <a:avLst/>
            </a:pr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0" name="Freeform 240"/>
            <p:cNvSpPr>
              <a:spLocks/>
            </p:cNvSpPr>
            <p:nvPr/>
          </p:nvSpPr>
          <p:spPr bwMode="auto">
            <a:xfrm>
              <a:off x="1174297" y="3630613"/>
              <a:ext cx="266700" cy="981075"/>
            </a:xfrm>
            <a:custGeom>
              <a:avLst/>
              <a:gdLst>
                <a:gd name="T0" fmla="*/ 120 w 168"/>
                <a:gd name="T1" fmla="*/ 0 h 618"/>
                <a:gd name="T2" fmla="*/ 168 w 168"/>
                <a:gd name="T3" fmla="*/ 533 h 618"/>
                <a:gd name="T4" fmla="*/ 85 w 168"/>
                <a:gd name="T5" fmla="*/ 618 h 618"/>
                <a:gd name="T6" fmla="*/ 0 w 168"/>
                <a:gd name="T7" fmla="*/ 533 h 618"/>
                <a:gd name="T8" fmla="*/ 47 w 168"/>
                <a:gd name="T9" fmla="*/ 0 h 618"/>
                <a:gd name="T10" fmla="*/ 120 w 168"/>
                <a:gd name="T11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618">
                  <a:moveTo>
                    <a:pt x="120" y="0"/>
                  </a:moveTo>
                  <a:lnTo>
                    <a:pt x="168" y="533"/>
                  </a:lnTo>
                  <a:lnTo>
                    <a:pt x="85" y="618"/>
                  </a:lnTo>
                  <a:lnTo>
                    <a:pt x="0" y="533"/>
                  </a:lnTo>
                  <a:lnTo>
                    <a:pt x="47" y="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9E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1" name="Freeform 241"/>
            <p:cNvSpPr>
              <a:spLocks/>
            </p:cNvSpPr>
            <p:nvPr/>
          </p:nvSpPr>
          <p:spPr bwMode="auto">
            <a:xfrm>
              <a:off x="1229860" y="3630613"/>
              <a:ext cx="153987" cy="173037"/>
            </a:xfrm>
            <a:custGeom>
              <a:avLst/>
              <a:gdLst>
                <a:gd name="T0" fmla="*/ 0 w 97"/>
                <a:gd name="T1" fmla="*/ 109 h 109"/>
                <a:gd name="T2" fmla="*/ 12 w 97"/>
                <a:gd name="T3" fmla="*/ 0 h 109"/>
                <a:gd name="T4" fmla="*/ 85 w 97"/>
                <a:gd name="T5" fmla="*/ 0 h 109"/>
                <a:gd name="T6" fmla="*/ 97 w 97"/>
                <a:gd name="T7" fmla="*/ 109 h 109"/>
                <a:gd name="T8" fmla="*/ 0 w 97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9">
                  <a:moveTo>
                    <a:pt x="0" y="109"/>
                  </a:moveTo>
                  <a:lnTo>
                    <a:pt x="12" y="0"/>
                  </a:lnTo>
                  <a:lnTo>
                    <a:pt x="85" y="0"/>
                  </a:lnTo>
                  <a:lnTo>
                    <a:pt x="97" y="109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8DA0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2" name="Freeform 242"/>
            <p:cNvSpPr>
              <a:spLocks/>
            </p:cNvSpPr>
            <p:nvPr/>
          </p:nvSpPr>
          <p:spPr bwMode="auto">
            <a:xfrm>
              <a:off x="1328285" y="3630613"/>
              <a:ext cx="736600" cy="214312"/>
            </a:xfrm>
            <a:custGeom>
              <a:avLst/>
              <a:gdLst>
                <a:gd name="T0" fmla="*/ 0 w 464"/>
                <a:gd name="T1" fmla="*/ 0 h 135"/>
                <a:gd name="T2" fmla="*/ 464 w 464"/>
                <a:gd name="T3" fmla="*/ 0 h 135"/>
                <a:gd name="T4" fmla="*/ 464 w 464"/>
                <a:gd name="T5" fmla="*/ 107 h 135"/>
                <a:gd name="T6" fmla="*/ 59 w 464"/>
                <a:gd name="T7" fmla="*/ 135 h 135"/>
                <a:gd name="T8" fmla="*/ 0 w 464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135">
                  <a:moveTo>
                    <a:pt x="0" y="0"/>
                  </a:moveTo>
                  <a:lnTo>
                    <a:pt x="464" y="0"/>
                  </a:lnTo>
                  <a:lnTo>
                    <a:pt x="464" y="107"/>
                  </a:lnTo>
                  <a:lnTo>
                    <a:pt x="59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3" name="Freeform 243"/>
            <p:cNvSpPr>
              <a:spLocks/>
            </p:cNvSpPr>
            <p:nvPr/>
          </p:nvSpPr>
          <p:spPr bwMode="auto">
            <a:xfrm>
              <a:off x="550410" y="3630613"/>
              <a:ext cx="739775" cy="214312"/>
            </a:xfrm>
            <a:custGeom>
              <a:avLst/>
              <a:gdLst>
                <a:gd name="T0" fmla="*/ 466 w 466"/>
                <a:gd name="T1" fmla="*/ 0 h 135"/>
                <a:gd name="T2" fmla="*/ 404 w 466"/>
                <a:gd name="T3" fmla="*/ 135 h 135"/>
                <a:gd name="T4" fmla="*/ 0 w 466"/>
                <a:gd name="T5" fmla="*/ 107 h 135"/>
                <a:gd name="T6" fmla="*/ 0 w 466"/>
                <a:gd name="T7" fmla="*/ 0 h 135"/>
                <a:gd name="T8" fmla="*/ 466 w 466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135">
                  <a:moveTo>
                    <a:pt x="466" y="0"/>
                  </a:moveTo>
                  <a:lnTo>
                    <a:pt x="404" y="135"/>
                  </a:lnTo>
                  <a:lnTo>
                    <a:pt x="0" y="107"/>
                  </a:lnTo>
                  <a:lnTo>
                    <a:pt x="0" y="0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4" name="Freeform 253"/>
            <p:cNvSpPr>
              <a:spLocks/>
            </p:cNvSpPr>
            <p:nvPr/>
          </p:nvSpPr>
          <p:spPr bwMode="auto">
            <a:xfrm>
              <a:off x="523422" y="1671638"/>
              <a:ext cx="1281112" cy="1335087"/>
            </a:xfrm>
            <a:custGeom>
              <a:avLst/>
              <a:gdLst>
                <a:gd name="T0" fmla="*/ 325 w 341"/>
                <a:gd name="T1" fmla="*/ 78 h 355"/>
                <a:gd name="T2" fmla="*/ 332 w 341"/>
                <a:gd name="T3" fmla="*/ 0 h 355"/>
                <a:gd name="T4" fmla="*/ 258 w 341"/>
                <a:gd name="T5" fmla="*/ 30 h 355"/>
                <a:gd name="T6" fmla="*/ 192 w 341"/>
                <a:gd name="T7" fmla="*/ 77 h 355"/>
                <a:gd name="T8" fmla="*/ 190 w 341"/>
                <a:gd name="T9" fmla="*/ 48 h 355"/>
                <a:gd name="T10" fmla="*/ 127 w 341"/>
                <a:gd name="T11" fmla="*/ 78 h 355"/>
                <a:gd name="T12" fmla="*/ 80 w 341"/>
                <a:gd name="T13" fmla="*/ 122 h 355"/>
                <a:gd name="T14" fmla="*/ 72 w 341"/>
                <a:gd name="T15" fmla="*/ 104 h 355"/>
                <a:gd name="T16" fmla="*/ 16 w 341"/>
                <a:gd name="T17" fmla="*/ 170 h 355"/>
                <a:gd name="T18" fmla="*/ 3 w 341"/>
                <a:gd name="T19" fmla="*/ 235 h 355"/>
                <a:gd name="T20" fmla="*/ 0 w 341"/>
                <a:gd name="T21" fmla="*/ 304 h 355"/>
                <a:gd name="T22" fmla="*/ 0 w 341"/>
                <a:gd name="T23" fmla="*/ 352 h 355"/>
                <a:gd name="T24" fmla="*/ 8 w 341"/>
                <a:gd name="T25" fmla="*/ 353 h 355"/>
                <a:gd name="T26" fmla="*/ 33 w 341"/>
                <a:gd name="T27" fmla="*/ 355 h 355"/>
                <a:gd name="T28" fmla="*/ 33 w 341"/>
                <a:gd name="T29" fmla="*/ 344 h 355"/>
                <a:gd name="T30" fmla="*/ 33 w 341"/>
                <a:gd name="T31" fmla="*/ 296 h 355"/>
                <a:gd name="T32" fmla="*/ 40 w 341"/>
                <a:gd name="T33" fmla="*/ 294 h 355"/>
                <a:gd name="T34" fmla="*/ 40 w 341"/>
                <a:gd name="T35" fmla="*/ 295 h 355"/>
                <a:gd name="T36" fmla="*/ 40 w 341"/>
                <a:gd name="T37" fmla="*/ 294 h 355"/>
                <a:gd name="T38" fmla="*/ 42 w 341"/>
                <a:gd name="T39" fmla="*/ 293 h 355"/>
                <a:gd name="T40" fmla="*/ 45 w 341"/>
                <a:gd name="T41" fmla="*/ 276 h 355"/>
                <a:gd name="T42" fmla="*/ 57 w 341"/>
                <a:gd name="T43" fmla="*/ 258 h 355"/>
                <a:gd name="T44" fmla="*/ 114 w 341"/>
                <a:gd name="T45" fmla="*/ 224 h 355"/>
                <a:gd name="T46" fmla="*/ 275 w 341"/>
                <a:gd name="T47" fmla="*/ 170 h 355"/>
                <a:gd name="T48" fmla="*/ 299 w 341"/>
                <a:gd name="T49" fmla="*/ 124 h 355"/>
                <a:gd name="T50" fmla="*/ 335 w 341"/>
                <a:gd name="T51" fmla="*/ 79 h 355"/>
                <a:gd name="T52" fmla="*/ 325 w 341"/>
                <a:gd name="T53" fmla="*/ 78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1" h="355">
                  <a:moveTo>
                    <a:pt x="325" y="78"/>
                  </a:moveTo>
                  <a:cubicBezTo>
                    <a:pt x="329" y="55"/>
                    <a:pt x="341" y="24"/>
                    <a:pt x="332" y="0"/>
                  </a:cubicBezTo>
                  <a:cubicBezTo>
                    <a:pt x="310" y="16"/>
                    <a:pt x="284" y="21"/>
                    <a:pt x="258" y="30"/>
                  </a:cubicBezTo>
                  <a:cubicBezTo>
                    <a:pt x="232" y="38"/>
                    <a:pt x="209" y="55"/>
                    <a:pt x="192" y="77"/>
                  </a:cubicBezTo>
                  <a:cubicBezTo>
                    <a:pt x="191" y="67"/>
                    <a:pt x="191" y="57"/>
                    <a:pt x="190" y="48"/>
                  </a:cubicBezTo>
                  <a:cubicBezTo>
                    <a:pt x="172" y="66"/>
                    <a:pt x="150" y="67"/>
                    <a:pt x="127" y="78"/>
                  </a:cubicBezTo>
                  <a:cubicBezTo>
                    <a:pt x="105" y="89"/>
                    <a:pt x="92" y="102"/>
                    <a:pt x="80" y="122"/>
                  </a:cubicBezTo>
                  <a:cubicBezTo>
                    <a:pt x="78" y="116"/>
                    <a:pt x="77" y="109"/>
                    <a:pt x="72" y="104"/>
                  </a:cubicBezTo>
                  <a:cubicBezTo>
                    <a:pt x="59" y="130"/>
                    <a:pt x="29" y="143"/>
                    <a:pt x="16" y="170"/>
                  </a:cubicBezTo>
                  <a:cubicBezTo>
                    <a:pt x="6" y="191"/>
                    <a:pt x="5" y="212"/>
                    <a:pt x="3" y="235"/>
                  </a:cubicBezTo>
                  <a:cubicBezTo>
                    <a:pt x="0" y="258"/>
                    <a:pt x="0" y="281"/>
                    <a:pt x="0" y="304"/>
                  </a:cubicBezTo>
                  <a:cubicBezTo>
                    <a:pt x="0" y="318"/>
                    <a:pt x="3" y="333"/>
                    <a:pt x="0" y="352"/>
                  </a:cubicBezTo>
                  <a:cubicBezTo>
                    <a:pt x="3" y="352"/>
                    <a:pt x="5" y="353"/>
                    <a:pt x="8" y="353"/>
                  </a:cubicBezTo>
                  <a:cubicBezTo>
                    <a:pt x="16" y="354"/>
                    <a:pt x="25" y="355"/>
                    <a:pt x="33" y="355"/>
                  </a:cubicBezTo>
                  <a:cubicBezTo>
                    <a:pt x="33" y="352"/>
                    <a:pt x="33" y="348"/>
                    <a:pt x="33" y="344"/>
                  </a:cubicBezTo>
                  <a:cubicBezTo>
                    <a:pt x="32" y="328"/>
                    <a:pt x="33" y="312"/>
                    <a:pt x="33" y="296"/>
                  </a:cubicBezTo>
                  <a:cubicBezTo>
                    <a:pt x="36" y="295"/>
                    <a:pt x="38" y="295"/>
                    <a:pt x="40" y="294"/>
                  </a:cubicBezTo>
                  <a:cubicBezTo>
                    <a:pt x="40" y="295"/>
                    <a:pt x="40" y="295"/>
                    <a:pt x="40" y="295"/>
                  </a:cubicBezTo>
                  <a:cubicBezTo>
                    <a:pt x="40" y="295"/>
                    <a:pt x="40" y="295"/>
                    <a:pt x="40" y="294"/>
                  </a:cubicBezTo>
                  <a:cubicBezTo>
                    <a:pt x="41" y="294"/>
                    <a:pt x="42" y="293"/>
                    <a:pt x="42" y="293"/>
                  </a:cubicBezTo>
                  <a:cubicBezTo>
                    <a:pt x="43" y="287"/>
                    <a:pt x="44" y="281"/>
                    <a:pt x="45" y="276"/>
                  </a:cubicBezTo>
                  <a:cubicBezTo>
                    <a:pt x="48" y="269"/>
                    <a:pt x="54" y="262"/>
                    <a:pt x="57" y="258"/>
                  </a:cubicBezTo>
                  <a:cubicBezTo>
                    <a:pt x="73" y="240"/>
                    <a:pt x="92" y="230"/>
                    <a:pt x="114" y="224"/>
                  </a:cubicBezTo>
                  <a:cubicBezTo>
                    <a:pt x="168" y="208"/>
                    <a:pt x="230" y="210"/>
                    <a:pt x="275" y="170"/>
                  </a:cubicBezTo>
                  <a:cubicBezTo>
                    <a:pt x="288" y="157"/>
                    <a:pt x="294" y="142"/>
                    <a:pt x="299" y="124"/>
                  </a:cubicBezTo>
                  <a:cubicBezTo>
                    <a:pt x="312" y="111"/>
                    <a:pt x="321" y="95"/>
                    <a:pt x="335" y="79"/>
                  </a:cubicBezTo>
                  <a:cubicBezTo>
                    <a:pt x="332" y="79"/>
                    <a:pt x="328" y="78"/>
                    <a:pt x="325" y="7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5" name="Freeform 254"/>
            <p:cNvSpPr>
              <a:spLocks/>
            </p:cNvSpPr>
            <p:nvPr/>
          </p:nvSpPr>
          <p:spPr bwMode="auto">
            <a:xfrm>
              <a:off x="1331460" y="1687513"/>
              <a:ext cx="646112" cy="871537"/>
            </a:xfrm>
            <a:custGeom>
              <a:avLst/>
              <a:gdLst>
                <a:gd name="T0" fmla="*/ 4 w 172"/>
                <a:gd name="T1" fmla="*/ 133 h 232"/>
                <a:gd name="T2" fmla="*/ 165 w 172"/>
                <a:gd name="T3" fmla="*/ 232 h 232"/>
                <a:gd name="T4" fmla="*/ 159 w 172"/>
                <a:gd name="T5" fmla="*/ 133 h 232"/>
                <a:gd name="T6" fmla="*/ 147 w 172"/>
                <a:gd name="T7" fmla="*/ 142 h 232"/>
                <a:gd name="T8" fmla="*/ 118 w 172"/>
                <a:gd name="T9" fmla="*/ 0 h 232"/>
                <a:gd name="T10" fmla="*/ 52 w 172"/>
                <a:gd name="T11" fmla="*/ 72 h 232"/>
                <a:gd name="T12" fmla="*/ 17 w 172"/>
                <a:gd name="T13" fmla="*/ 113 h 232"/>
                <a:gd name="T14" fmla="*/ 0 w 172"/>
                <a:gd name="T15" fmla="*/ 133 h 232"/>
                <a:gd name="T16" fmla="*/ 4 w 172"/>
                <a:gd name="T17" fmla="*/ 13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232">
                  <a:moveTo>
                    <a:pt x="4" y="133"/>
                  </a:moveTo>
                  <a:cubicBezTo>
                    <a:pt x="74" y="133"/>
                    <a:pt x="135" y="174"/>
                    <a:pt x="165" y="232"/>
                  </a:cubicBezTo>
                  <a:cubicBezTo>
                    <a:pt x="168" y="199"/>
                    <a:pt x="172" y="164"/>
                    <a:pt x="159" y="133"/>
                  </a:cubicBezTo>
                  <a:cubicBezTo>
                    <a:pt x="155" y="136"/>
                    <a:pt x="151" y="138"/>
                    <a:pt x="147" y="142"/>
                  </a:cubicBezTo>
                  <a:cubicBezTo>
                    <a:pt x="145" y="91"/>
                    <a:pt x="147" y="45"/>
                    <a:pt x="118" y="0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42" y="86"/>
                    <a:pt x="29" y="100"/>
                    <a:pt x="17" y="113"/>
                  </a:cubicBezTo>
                  <a:cubicBezTo>
                    <a:pt x="13" y="119"/>
                    <a:pt x="5" y="126"/>
                    <a:pt x="0" y="133"/>
                  </a:cubicBezTo>
                  <a:lnTo>
                    <a:pt x="4" y="13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68" name="TextBox 1367"/>
          <p:cNvSpPr txBox="1"/>
          <p:nvPr/>
        </p:nvSpPr>
        <p:spPr>
          <a:xfrm>
            <a:off x="5553743" y="2950694"/>
            <a:ext cx="8435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129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1967300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A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2728623" y="1620043"/>
            <a:ext cx="1570582" cy="157191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 rot="19099270">
            <a:off x="2810422" y="1831422"/>
            <a:ext cx="1336776" cy="1395917"/>
            <a:chOff x="747322" y="1044801"/>
            <a:chExt cx="4894612" cy="5127644"/>
          </a:xfrm>
        </p:grpSpPr>
        <p:sp>
          <p:nvSpPr>
            <p:cNvPr id="94" name="Freeform 12"/>
            <p:cNvSpPr>
              <a:spLocks/>
            </p:cNvSpPr>
            <p:nvPr/>
          </p:nvSpPr>
          <p:spPr bwMode="auto">
            <a:xfrm>
              <a:off x="3399029" y="3314494"/>
              <a:ext cx="25446" cy="73659"/>
            </a:xfrm>
            <a:custGeom>
              <a:avLst/>
              <a:gdLst>
                <a:gd name="T0" fmla="*/ 9 w 19"/>
                <a:gd name="T1" fmla="*/ 0 h 55"/>
                <a:gd name="T2" fmla="*/ 0 w 19"/>
                <a:gd name="T3" fmla="*/ 24 h 55"/>
                <a:gd name="T4" fmla="*/ 0 w 19"/>
                <a:gd name="T5" fmla="*/ 55 h 55"/>
                <a:gd name="T6" fmla="*/ 9 w 19"/>
                <a:gd name="T7" fmla="*/ 38 h 55"/>
                <a:gd name="T8" fmla="*/ 19 w 19"/>
                <a:gd name="T9" fmla="*/ 55 h 55"/>
                <a:gd name="T10" fmla="*/ 19 w 19"/>
                <a:gd name="T11" fmla="*/ 24 h 55"/>
                <a:gd name="T12" fmla="*/ 9 w 19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5">
                  <a:moveTo>
                    <a:pt x="9" y="0"/>
                  </a:moveTo>
                  <a:lnTo>
                    <a:pt x="0" y="24"/>
                  </a:lnTo>
                  <a:lnTo>
                    <a:pt x="0" y="55"/>
                  </a:lnTo>
                  <a:lnTo>
                    <a:pt x="9" y="38"/>
                  </a:lnTo>
                  <a:lnTo>
                    <a:pt x="19" y="55"/>
                  </a:lnTo>
                  <a:lnTo>
                    <a:pt x="19" y="2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8DC0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3"/>
            <p:cNvSpPr>
              <a:spLocks/>
            </p:cNvSpPr>
            <p:nvPr/>
          </p:nvSpPr>
          <p:spPr bwMode="auto">
            <a:xfrm>
              <a:off x="3399029" y="3314494"/>
              <a:ext cx="25446" cy="73659"/>
            </a:xfrm>
            <a:custGeom>
              <a:avLst/>
              <a:gdLst>
                <a:gd name="T0" fmla="*/ 9 w 19"/>
                <a:gd name="T1" fmla="*/ 0 h 55"/>
                <a:gd name="T2" fmla="*/ 0 w 19"/>
                <a:gd name="T3" fmla="*/ 24 h 55"/>
                <a:gd name="T4" fmla="*/ 0 w 19"/>
                <a:gd name="T5" fmla="*/ 55 h 55"/>
                <a:gd name="T6" fmla="*/ 9 w 19"/>
                <a:gd name="T7" fmla="*/ 38 h 55"/>
                <a:gd name="T8" fmla="*/ 19 w 19"/>
                <a:gd name="T9" fmla="*/ 55 h 55"/>
                <a:gd name="T10" fmla="*/ 19 w 19"/>
                <a:gd name="T11" fmla="*/ 24 h 55"/>
                <a:gd name="T12" fmla="*/ 9 w 19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5">
                  <a:moveTo>
                    <a:pt x="9" y="0"/>
                  </a:moveTo>
                  <a:lnTo>
                    <a:pt x="0" y="24"/>
                  </a:lnTo>
                  <a:lnTo>
                    <a:pt x="0" y="55"/>
                  </a:lnTo>
                  <a:lnTo>
                    <a:pt x="9" y="38"/>
                  </a:lnTo>
                  <a:lnTo>
                    <a:pt x="19" y="55"/>
                  </a:lnTo>
                  <a:lnTo>
                    <a:pt x="19" y="24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4"/>
            <p:cNvSpPr>
              <a:spLocks/>
            </p:cNvSpPr>
            <p:nvPr/>
          </p:nvSpPr>
          <p:spPr bwMode="auto">
            <a:xfrm>
              <a:off x="3399029" y="3469847"/>
              <a:ext cx="25446" cy="73659"/>
            </a:xfrm>
            <a:custGeom>
              <a:avLst/>
              <a:gdLst>
                <a:gd name="T0" fmla="*/ 19 w 19"/>
                <a:gd name="T1" fmla="*/ 0 h 55"/>
                <a:gd name="T2" fmla="*/ 9 w 19"/>
                <a:gd name="T3" fmla="*/ 14 h 55"/>
                <a:gd name="T4" fmla="*/ 0 w 19"/>
                <a:gd name="T5" fmla="*/ 0 h 55"/>
                <a:gd name="T6" fmla="*/ 0 w 19"/>
                <a:gd name="T7" fmla="*/ 31 h 55"/>
                <a:gd name="T8" fmla="*/ 9 w 19"/>
                <a:gd name="T9" fmla="*/ 55 h 55"/>
                <a:gd name="T10" fmla="*/ 19 w 19"/>
                <a:gd name="T11" fmla="*/ 31 h 55"/>
                <a:gd name="T12" fmla="*/ 19 w 19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5">
                  <a:moveTo>
                    <a:pt x="19" y="0"/>
                  </a:moveTo>
                  <a:lnTo>
                    <a:pt x="9" y="14"/>
                  </a:lnTo>
                  <a:lnTo>
                    <a:pt x="0" y="0"/>
                  </a:lnTo>
                  <a:lnTo>
                    <a:pt x="0" y="31"/>
                  </a:lnTo>
                  <a:lnTo>
                    <a:pt x="9" y="55"/>
                  </a:lnTo>
                  <a:lnTo>
                    <a:pt x="19" y="3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8DC0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5"/>
            <p:cNvSpPr>
              <a:spLocks/>
            </p:cNvSpPr>
            <p:nvPr/>
          </p:nvSpPr>
          <p:spPr bwMode="auto">
            <a:xfrm>
              <a:off x="3399029" y="3469847"/>
              <a:ext cx="25446" cy="73659"/>
            </a:xfrm>
            <a:custGeom>
              <a:avLst/>
              <a:gdLst>
                <a:gd name="T0" fmla="*/ 19 w 19"/>
                <a:gd name="T1" fmla="*/ 0 h 55"/>
                <a:gd name="T2" fmla="*/ 9 w 19"/>
                <a:gd name="T3" fmla="*/ 14 h 55"/>
                <a:gd name="T4" fmla="*/ 0 w 19"/>
                <a:gd name="T5" fmla="*/ 0 h 55"/>
                <a:gd name="T6" fmla="*/ 0 w 19"/>
                <a:gd name="T7" fmla="*/ 31 h 55"/>
                <a:gd name="T8" fmla="*/ 9 w 19"/>
                <a:gd name="T9" fmla="*/ 55 h 55"/>
                <a:gd name="T10" fmla="*/ 19 w 19"/>
                <a:gd name="T11" fmla="*/ 31 h 55"/>
                <a:gd name="T12" fmla="*/ 19 w 19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5">
                  <a:moveTo>
                    <a:pt x="19" y="0"/>
                  </a:moveTo>
                  <a:lnTo>
                    <a:pt x="9" y="14"/>
                  </a:lnTo>
                  <a:lnTo>
                    <a:pt x="0" y="0"/>
                  </a:lnTo>
                  <a:lnTo>
                    <a:pt x="0" y="31"/>
                  </a:lnTo>
                  <a:lnTo>
                    <a:pt x="9" y="55"/>
                  </a:lnTo>
                  <a:lnTo>
                    <a:pt x="19" y="31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6"/>
            <p:cNvSpPr>
              <a:spLocks noEditPoints="1"/>
            </p:cNvSpPr>
            <p:nvPr/>
          </p:nvSpPr>
          <p:spPr bwMode="auto">
            <a:xfrm>
              <a:off x="3399029" y="3388153"/>
              <a:ext cx="25446" cy="81694"/>
            </a:xfrm>
            <a:custGeom>
              <a:avLst/>
              <a:gdLst>
                <a:gd name="T0" fmla="*/ 9 w 19"/>
                <a:gd name="T1" fmla="*/ 37 h 61"/>
                <a:gd name="T2" fmla="*/ 0 w 19"/>
                <a:gd name="T3" fmla="*/ 30 h 61"/>
                <a:gd name="T4" fmla="*/ 9 w 19"/>
                <a:gd name="T5" fmla="*/ 23 h 61"/>
                <a:gd name="T6" fmla="*/ 19 w 19"/>
                <a:gd name="T7" fmla="*/ 30 h 61"/>
                <a:gd name="T8" fmla="*/ 9 w 19"/>
                <a:gd name="T9" fmla="*/ 37 h 61"/>
                <a:gd name="T10" fmla="*/ 9 w 19"/>
                <a:gd name="T11" fmla="*/ 0 h 61"/>
                <a:gd name="T12" fmla="*/ 0 w 19"/>
                <a:gd name="T13" fmla="*/ 11 h 61"/>
                <a:gd name="T14" fmla="*/ 0 w 19"/>
                <a:gd name="T15" fmla="*/ 28 h 61"/>
                <a:gd name="T16" fmla="*/ 0 w 19"/>
                <a:gd name="T17" fmla="*/ 30 h 61"/>
                <a:gd name="T18" fmla="*/ 0 w 19"/>
                <a:gd name="T19" fmla="*/ 47 h 61"/>
                <a:gd name="T20" fmla="*/ 9 w 19"/>
                <a:gd name="T21" fmla="*/ 61 h 61"/>
                <a:gd name="T22" fmla="*/ 19 w 19"/>
                <a:gd name="T23" fmla="*/ 47 h 61"/>
                <a:gd name="T24" fmla="*/ 19 w 19"/>
                <a:gd name="T25" fmla="*/ 30 h 61"/>
                <a:gd name="T26" fmla="*/ 19 w 19"/>
                <a:gd name="T27" fmla="*/ 28 h 61"/>
                <a:gd name="T28" fmla="*/ 19 w 19"/>
                <a:gd name="T29" fmla="*/ 11 h 61"/>
                <a:gd name="T30" fmla="*/ 9 w 19"/>
                <a:gd name="T3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61">
                  <a:moveTo>
                    <a:pt x="9" y="37"/>
                  </a:moveTo>
                  <a:lnTo>
                    <a:pt x="0" y="30"/>
                  </a:lnTo>
                  <a:lnTo>
                    <a:pt x="9" y="23"/>
                  </a:lnTo>
                  <a:lnTo>
                    <a:pt x="19" y="30"/>
                  </a:lnTo>
                  <a:lnTo>
                    <a:pt x="9" y="37"/>
                  </a:lnTo>
                  <a:close/>
                  <a:moveTo>
                    <a:pt x="9" y="0"/>
                  </a:moveTo>
                  <a:lnTo>
                    <a:pt x="0" y="11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0" y="47"/>
                  </a:lnTo>
                  <a:lnTo>
                    <a:pt x="9" y="61"/>
                  </a:lnTo>
                  <a:lnTo>
                    <a:pt x="19" y="47"/>
                  </a:lnTo>
                  <a:lnTo>
                    <a:pt x="19" y="30"/>
                  </a:lnTo>
                  <a:lnTo>
                    <a:pt x="19" y="28"/>
                  </a:lnTo>
                  <a:lnTo>
                    <a:pt x="19" y="1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8DC0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7"/>
            <p:cNvSpPr>
              <a:spLocks noEditPoints="1"/>
            </p:cNvSpPr>
            <p:nvPr/>
          </p:nvSpPr>
          <p:spPr bwMode="auto">
            <a:xfrm>
              <a:off x="3399029" y="3388153"/>
              <a:ext cx="25446" cy="81694"/>
            </a:xfrm>
            <a:custGeom>
              <a:avLst/>
              <a:gdLst>
                <a:gd name="T0" fmla="*/ 9 w 19"/>
                <a:gd name="T1" fmla="*/ 37 h 61"/>
                <a:gd name="T2" fmla="*/ 0 w 19"/>
                <a:gd name="T3" fmla="*/ 30 h 61"/>
                <a:gd name="T4" fmla="*/ 9 w 19"/>
                <a:gd name="T5" fmla="*/ 23 h 61"/>
                <a:gd name="T6" fmla="*/ 19 w 19"/>
                <a:gd name="T7" fmla="*/ 30 h 61"/>
                <a:gd name="T8" fmla="*/ 9 w 19"/>
                <a:gd name="T9" fmla="*/ 37 h 61"/>
                <a:gd name="T10" fmla="*/ 9 w 19"/>
                <a:gd name="T11" fmla="*/ 0 h 61"/>
                <a:gd name="T12" fmla="*/ 0 w 19"/>
                <a:gd name="T13" fmla="*/ 11 h 61"/>
                <a:gd name="T14" fmla="*/ 0 w 19"/>
                <a:gd name="T15" fmla="*/ 28 h 61"/>
                <a:gd name="T16" fmla="*/ 0 w 19"/>
                <a:gd name="T17" fmla="*/ 30 h 61"/>
                <a:gd name="T18" fmla="*/ 0 w 19"/>
                <a:gd name="T19" fmla="*/ 47 h 61"/>
                <a:gd name="T20" fmla="*/ 9 w 19"/>
                <a:gd name="T21" fmla="*/ 61 h 61"/>
                <a:gd name="T22" fmla="*/ 19 w 19"/>
                <a:gd name="T23" fmla="*/ 47 h 61"/>
                <a:gd name="T24" fmla="*/ 19 w 19"/>
                <a:gd name="T25" fmla="*/ 30 h 61"/>
                <a:gd name="T26" fmla="*/ 19 w 19"/>
                <a:gd name="T27" fmla="*/ 28 h 61"/>
                <a:gd name="T28" fmla="*/ 19 w 19"/>
                <a:gd name="T29" fmla="*/ 11 h 61"/>
                <a:gd name="T30" fmla="*/ 9 w 19"/>
                <a:gd name="T3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61">
                  <a:moveTo>
                    <a:pt x="9" y="37"/>
                  </a:moveTo>
                  <a:lnTo>
                    <a:pt x="0" y="30"/>
                  </a:lnTo>
                  <a:lnTo>
                    <a:pt x="9" y="23"/>
                  </a:lnTo>
                  <a:lnTo>
                    <a:pt x="19" y="30"/>
                  </a:lnTo>
                  <a:lnTo>
                    <a:pt x="9" y="37"/>
                  </a:lnTo>
                  <a:moveTo>
                    <a:pt x="9" y="0"/>
                  </a:moveTo>
                  <a:lnTo>
                    <a:pt x="0" y="11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0" y="47"/>
                  </a:lnTo>
                  <a:lnTo>
                    <a:pt x="9" y="61"/>
                  </a:lnTo>
                  <a:lnTo>
                    <a:pt x="19" y="47"/>
                  </a:lnTo>
                  <a:lnTo>
                    <a:pt x="19" y="30"/>
                  </a:lnTo>
                  <a:lnTo>
                    <a:pt x="19" y="28"/>
                  </a:lnTo>
                  <a:lnTo>
                    <a:pt x="19" y="11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9"/>
            <p:cNvSpPr>
              <a:spLocks/>
            </p:cNvSpPr>
            <p:nvPr/>
          </p:nvSpPr>
          <p:spPr bwMode="auto">
            <a:xfrm>
              <a:off x="1380786" y="3662698"/>
              <a:ext cx="1986101" cy="1809321"/>
            </a:xfrm>
            <a:custGeom>
              <a:avLst/>
              <a:gdLst>
                <a:gd name="T0" fmla="*/ 412 w 1483"/>
                <a:gd name="T1" fmla="*/ 0 h 1351"/>
                <a:gd name="T2" fmla="*/ 1443 w 1483"/>
                <a:gd name="T3" fmla="*/ 937 h 1351"/>
                <a:gd name="T4" fmla="*/ 1483 w 1483"/>
                <a:gd name="T5" fmla="*/ 1351 h 1351"/>
                <a:gd name="T6" fmla="*/ 0 w 1483"/>
                <a:gd name="T7" fmla="*/ 5 h 1351"/>
                <a:gd name="T8" fmla="*/ 412 w 1483"/>
                <a:gd name="T9" fmla="*/ 0 h 1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1351">
                  <a:moveTo>
                    <a:pt x="412" y="0"/>
                  </a:moveTo>
                  <a:lnTo>
                    <a:pt x="1443" y="937"/>
                  </a:lnTo>
                  <a:lnTo>
                    <a:pt x="1483" y="1351"/>
                  </a:lnTo>
                  <a:lnTo>
                    <a:pt x="0" y="5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843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0"/>
            <p:cNvSpPr>
              <a:spLocks/>
            </p:cNvSpPr>
            <p:nvPr/>
          </p:nvSpPr>
          <p:spPr bwMode="auto">
            <a:xfrm>
              <a:off x="1824076" y="3650645"/>
              <a:ext cx="1482545" cy="1399512"/>
            </a:xfrm>
            <a:custGeom>
              <a:avLst/>
              <a:gdLst>
                <a:gd name="T0" fmla="*/ 468 w 468"/>
                <a:gd name="T1" fmla="*/ 335 h 442"/>
                <a:gd name="T2" fmla="*/ 466 w 468"/>
                <a:gd name="T3" fmla="*/ 336 h 442"/>
                <a:gd name="T4" fmla="*/ 262 w 468"/>
                <a:gd name="T5" fmla="*/ 192 h 442"/>
                <a:gd name="T6" fmla="*/ 99 w 468"/>
                <a:gd name="T7" fmla="*/ 2 h 442"/>
                <a:gd name="T8" fmla="*/ 100 w 468"/>
                <a:gd name="T9" fmla="*/ 0 h 442"/>
                <a:gd name="T10" fmla="*/ 0 w 468"/>
                <a:gd name="T11" fmla="*/ 72 h 442"/>
                <a:gd name="T12" fmla="*/ 184 w 468"/>
                <a:gd name="T13" fmla="*/ 279 h 442"/>
                <a:gd name="T14" fmla="*/ 408 w 468"/>
                <a:gd name="T15" fmla="*/ 442 h 442"/>
                <a:gd name="T16" fmla="*/ 468 w 468"/>
                <a:gd name="T17" fmla="*/ 33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8" h="442">
                  <a:moveTo>
                    <a:pt x="468" y="335"/>
                  </a:moveTo>
                  <a:cubicBezTo>
                    <a:pt x="467" y="334"/>
                    <a:pt x="467" y="337"/>
                    <a:pt x="466" y="336"/>
                  </a:cubicBezTo>
                  <a:cubicBezTo>
                    <a:pt x="447" y="342"/>
                    <a:pt x="359" y="280"/>
                    <a:pt x="262" y="192"/>
                  </a:cubicBezTo>
                  <a:cubicBezTo>
                    <a:pt x="164" y="103"/>
                    <a:pt x="93" y="20"/>
                    <a:pt x="99" y="2"/>
                  </a:cubicBezTo>
                  <a:cubicBezTo>
                    <a:pt x="98" y="2"/>
                    <a:pt x="100" y="1"/>
                    <a:pt x="10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6" y="129"/>
                    <a:pt x="112" y="213"/>
                    <a:pt x="184" y="279"/>
                  </a:cubicBezTo>
                  <a:cubicBezTo>
                    <a:pt x="256" y="345"/>
                    <a:pt x="348" y="412"/>
                    <a:pt x="408" y="442"/>
                  </a:cubicBezTo>
                  <a:lnTo>
                    <a:pt x="468" y="335"/>
                  </a:lnTo>
                  <a:close/>
                </a:path>
              </a:pathLst>
            </a:custGeom>
            <a:solidFill>
              <a:srgbClr val="DF8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1"/>
            <p:cNvSpPr>
              <a:spLocks/>
            </p:cNvSpPr>
            <p:nvPr/>
          </p:nvSpPr>
          <p:spPr bwMode="auto">
            <a:xfrm>
              <a:off x="2118710" y="3609129"/>
              <a:ext cx="1226749" cy="1124967"/>
            </a:xfrm>
            <a:custGeom>
              <a:avLst/>
              <a:gdLst>
                <a:gd name="T0" fmla="*/ 213 w 387"/>
                <a:gd name="T1" fmla="*/ 156 h 355"/>
                <a:gd name="T2" fmla="*/ 7 w 387"/>
                <a:gd name="T3" fmla="*/ 13 h 355"/>
                <a:gd name="T4" fmla="*/ 6 w 387"/>
                <a:gd name="T5" fmla="*/ 15 h 355"/>
                <a:gd name="T6" fmla="*/ 169 w 387"/>
                <a:gd name="T7" fmla="*/ 205 h 355"/>
                <a:gd name="T8" fmla="*/ 373 w 387"/>
                <a:gd name="T9" fmla="*/ 349 h 355"/>
                <a:gd name="T10" fmla="*/ 375 w 387"/>
                <a:gd name="T11" fmla="*/ 348 h 355"/>
                <a:gd name="T12" fmla="*/ 213 w 387"/>
                <a:gd name="T13" fmla="*/ 156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55">
                  <a:moveTo>
                    <a:pt x="213" y="156"/>
                  </a:moveTo>
                  <a:cubicBezTo>
                    <a:pt x="111" y="64"/>
                    <a:pt x="19" y="0"/>
                    <a:pt x="7" y="13"/>
                  </a:cubicBezTo>
                  <a:cubicBezTo>
                    <a:pt x="6" y="14"/>
                    <a:pt x="6" y="15"/>
                    <a:pt x="6" y="15"/>
                  </a:cubicBezTo>
                  <a:cubicBezTo>
                    <a:pt x="0" y="33"/>
                    <a:pt x="71" y="116"/>
                    <a:pt x="169" y="205"/>
                  </a:cubicBezTo>
                  <a:cubicBezTo>
                    <a:pt x="266" y="293"/>
                    <a:pt x="354" y="355"/>
                    <a:pt x="373" y="349"/>
                  </a:cubicBezTo>
                  <a:cubicBezTo>
                    <a:pt x="374" y="349"/>
                    <a:pt x="375" y="348"/>
                    <a:pt x="375" y="348"/>
                  </a:cubicBezTo>
                  <a:cubicBezTo>
                    <a:pt x="387" y="334"/>
                    <a:pt x="315" y="249"/>
                    <a:pt x="213" y="156"/>
                  </a:cubicBezTo>
                  <a:close/>
                </a:path>
              </a:pathLst>
            </a:custGeom>
            <a:solidFill>
              <a:srgbClr val="843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2"/>
            <p:cNvSpPr>
              <a:spLocks/>
            </p:cNvSpPr>
            <p:nvPr/>
          </p:nvSpPr>
          <p:spPr bwMode="auto">
            <a:xfrm>
              <a:off x="1907109" y="3771177"/>
              <a:ext cx="396417" cy="366953"/>
            </a:xfrm>
            <a:custGeom>
              <a:avLst/>
              <a:gdLst>
                <a:gd name="T0" fmla="*/ 36 w 125"/>
                <a:gd name="T1" fmla="*/ 116 h 116"/>
                <a:gd name="T2" fmla="*/ 125 w 125"/>
                <a:gd name="T3" fmla="*/ 43 h 116"/>
                <a:gd name="T4" fmla="*/ 89 w 125"/>
                <a:gd name="T5" fmla="*/ 0 h 116"/>
                <a:gd name="T6" fmla="*/ 0 w 125"/>
                <a:gd name="T7" fmla="*/ 72 h 116"/>
                <a:gd name="T8" fmla="*/ 36 w 125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6">
                  <a:moveTo>
                    <a:pt x="36" y="116"/>
                  </a:moveTo>
                  <a:cubicBezTo>
                    <a:pt x="125" y="43"/>
                    <a:pt x="125" y="43"/>
                    <a:pt x="125" y="43"/>
                  </a:cubicBezTo>
                  <a:cubicBezTo>
                    <a:pt x="104" y="20"/>
                    <a:pt x="90" y="1"/>
                    <a:pt x="89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3" y="90"/>
                    <a:pt x="29" y="109"/>
                    <a:pt x="36" y="116"/>
                  </a:cubicBezTo>
                  <a:close/>
                </a:path>
              </a:pathLst>
            </a:custGeom>
            <a:solidFill>
              <a:srgbClr val="F2C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3"/>
            <p:cNvSpPr>
              <a:spLocks/>
            </p:cNvSpPr>
            <p:nvPr/>
          </p:nvSpPr>
          <p:spPr bwMode="auto">
            <a:xfrm>
              <a:off x="747322" y="3662698"/>
              <a:ext cx="2626261" cy="2509747"/>
            </a:xfrm>
            <a:custGeom>
              <a:avLst/>
              <a:gdLst>
                <a:gd name="T0" fmla="*/ 476 w 1961"/>
                <a:gd name="T1" fmla="*/ 0 h 1874"/>
                <a:gd name="T2" fmla="*/ 1961 w 1961"/>
                <a:gd name="T3" fmla="*/ 1346 h 1874"/>
                <a:gd name="T4" fmla="*/ 1483 w 1961"/>
                <a:gd name="T5" fmla="*/ 1874 h 1874"/>
                <a:gd name="T6" fmla="*/ 0 w 1961"/>
                <a:gd name="T7" fmla="*/ 528 h 1874"/>
                <a:gd name="T8" fmla="*/ 476 w 1961"/>
                <a:gd name="T9" fmla="*/ 0 h 1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1" h="1874">
                  <a:moveTo>
                    <a:pt x="476" y="0"/>
                  </a:moveTo>
                  <a:lnTo>
                    <a:pt x="1961" y="1346"/>
                  </a:lnTo>
                  <a:lnTo>
                    <a:pt x="1483" y="1874"/>
                  </a:lnTo>
                  <a:lnTo>
                    <a:pt x="0" y="528"/>
                  </a:lnTo>
                  <a:lnTo>
                    <a:pt x="476" y="0"/>
                  </a:lnTo>
                  <a:close/>
                </a:path>
              </a:pathLst>
            </a:custGeom>
            <a:solidFill>
              <a:srgbClr val="4D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4"/>
            <p:cNvSpPr>
              <a:spLocks noEditPoints="1"/>
            </p:cNvSpPr>
            <p:nvPr/>
          </p:nvSpPr>
          <p:spPr bwMode="auto">
            <a:xfrm>
              <a:off x="2503073" y="1044801"/>
              <a:ext cx="3138861" cy="3334390"/>
            </a:xfrm>
            <a:custGeom>
              <a:avLst/>
              <a:gdLst>
                <a:gd name="T0" fmla="*/ 1000 w 1056"/>
                <a:gd name="T1" fmla="*/ 480 h 1128"/>
                <a:gd name="T2" fmla="*/ 857 w 1056"/>
                <a:gd name="T3" fmla="*/ 520 h 1128"/>
                <a:gd name="T4" fmla="*/ 905 w 1056"/>
                <a:gd name="T5" fmla="*/ 480 h 1128"/>
                <a:gd name="T6" fmla="*/ 926 w 1056"/>
                <a:gd name="T7" fmla="*/ 356 h 1128"/>
                <a:gd name="T8" fmla="*/ 933 w 1056"/>
                <a:gd name="T9" fmla="*/ 272 h 1128"/>
                <a:gd name="T10" fmla="*/ 964 w 1056"/>
                <a:gd name="T11" fmla="*/ 156 h 1128"/>
                <a:gd name="T12" fmla="*/ 998 w 1056"/>
                <a:gd name="T13" fmla="*/ 103 h 1128"/>
                <a:gd name="T14" fmla="*/ 1018 w 1056"/>
                <a:gd name="T15" fmla="*/ 47 h 1128"/>
                <a:gd name="T16" fmla="*/ 1026 w 1056"/>
                <a:gd name="T17" fmla="*/ 17 h 1128"/>
                <a:gd name="T18" fmla="*/ 1024 w 1056"/>
                <a:gd name="T19" fmla="*/ 15 h 1128"/>
                <a:gd name="T20" fmla="*/ 1023 w 1056"/>
                <a:gd name="T21" fmla="*/ 13 h 1128"/>
                <a:gd name="T22" fmla="*/ 993 w 1056"/>
                <a:gd name="T23" fmla="*/ 25 h 1128"/>
                <a:gd name="T24" fmla="*/ 940 w 1056"/>
                <a:gd name="T25" fmla="*/ 50 h 1128"/>
                <a:gd name="T26" fmla="*/ 890 w 1056"/>
                <a:gd name="T27" fmla="*/ 89 h 1128"/>
                <a:gd name="T28" fmla="*/ 777 w 1056"/>
                <a:gd name="T29" fmla="*/ 131 h 1128"/>
                <a:gd name="T30" fmla="*/ 694 w 1056"/>
                <a:gd name="T31" fmla="*/ 146 h 1128"/>
                <a:gd name="T32" fmla="*/ 573 w 1056"/>
                <a:gd name="T33" fmla="*/ 179 h 1128"/>
                <a:gd name="T34" fmla="*/ 538 w 1056"/>
                <a:gd name="T35" fmla="*/ 231 h 1128"/>
                <a:gd name="T36" fmla="*/ 564 w 1056"/>
                <a:gd name="T37" fmla="*/ 85 h 1128"/>
                <a:gd name="T38" fmla="*/ 344 w 1056"/>
                <a:gd name="T39" fmla="*/ 146 h 1128"/>
                <a:gd name="T40" fmla="*/ 192 w 1056"/>
                <a:gd name="T41" fmla="*/ 544 h 1128"/>
                <a:gd name="T42" fmla="*/ 230 w 1056"/>
                <a:gd name="T43" fmla="*/ 667 h 1128"/>
                <a:gd name="T44" fmla="*/ 228 w 1056"/>
                <a:gd name="T45" fmla="*/ 757 h 1128"/>
                <a:gd name="T46" fmla="*/ 177 w 1056"/>
                <a:gd name="T47" fmla="*/ 883 h 1128"/>
                <a:gd name="T48" fmla="*/ 16 w 1056"/>
                <a:gd name="T49" fmla="*/ 989 h 1128"/>
                <a:gd name="T50" fmla="*/ 36 w 1056"/>
                <a:gd name="T51" fmla="*/ 1049 h 1128"/>
                <a:gd name="T52" fmla="*/ 106 w 1056"/>
                <a:gd name="T53" fmla="*/ 1110 h 1128"/>
                <a:gd name="T54" fmla="*/ 150 w 1056"/>
                <a:gd name="T55" fmla="*/ 1125 h 1128"/>
                <a:gd name="T56" fmla="*/ 158 w 1056"/>
                <a:gd name="T57" fmla="*/ 1071 h 1128"/>
                <a:gd name="T58" fmla="*/ 277 w 1056"/>
                <a:gd name="T59" fmla="*/ 913 h 1128"/>
                <a:gd name="T60" fmla="*/ 418 w 1056"/>
                <a:gd name="T61" fmla="*/ 873 h 1128"/>
                <a:gd name="T62" fmla="*/ 486 w 1056"/>
                <a:gd name="T63" fmla="*/ 882 h 1128"/>
                <a:gd name="T64" fmla="*/ 760 w 1056"/>
                <a:gd name="T65" fmla="*/ 855 h 1128"/>
                <a:gd name="T66" fmla="*/ 1041 w 1056"/>
                <a:gd name="T67" fmla="*/ 585 h 1128"/>
                <a:gd name="T68" fmla="*/ 217 w 1056"/>
                <a:gd name="T69" fmla="*/ 551 h 1128"/>
                <a:gd name="T70" fmla="*/ 366 w 1056"/>
                <a:gd name="T71" fmla="*/ 175 h 1128"/>
                <a:gd name="T72" fmla="*/ 518 w 1056"/>
                <a:gd name="T73" fmla="*/ 101 h 1128"/>
                <a:gd name="T74" fmla="*/ 476 w 1056"/>
                <a:gd name="T75" fmla="*/ 237 h 1128"/>
                <a:gd name="T76" fmla="*/ 474 w 1056"/>
                <a:gd name="T77" fmla="*/ 302 h 1128"/>
                <a:gd name="T78" fmla="*/ 367 w 1056"/>
                <a:gd name="T79" fmla="*/ 429 h 1128"/>
                <a:gd name="T80" fmla="*/ 259 w 1056"/>
                <a:gd name="T81" fmla="*/ 594 h 1128"/>
                <a:gd name="T82" fmla="*/ 228 w 1056"/>
                <a:gd name="T83" fmla="*/ 609 h 1128"/>
                <a:gd name="T84" fmla="*/ 569 w 1056"/>
                <a:gd name="T85" fmla="*/ 870 h 1128"/>
                <a:gd name="T86" fmla="*/ 474 w 1056"/>
                <a:gd name="T87" fmla="*/ 858 h 1128"/>
                <a:gd name="T88" fmla="*/ 574 w 1056"/>
                <a:gd name="T89" fmla="*/ 799 h 1128"/>
                <a:gd name="T90" fmla="*/ 770 w 1056"/>
                <a:gd name="T91" fmla="*/ 614 h 1128"/>
                <a:gd name="T92" fmla="*/ 813 w 1056"/>
                <a:gd name="T93" fmla="*/ 584 h 1128"/>
                <a:gd name="T94" fmla="*/ 898 w 1056"/>
                <a:gd name="T95" fmla="*/ 558 h 1128"/>
                <a:gd name="T96" fmla="*/ 987 w 1056"/>
                <a:gd name="T97" fmla="*/ 614 h 1128"/>
                <a:gd name="T98" fmla="*/ 689 w 1056"/>
                <a:gd name="T99" fmla="*/ 849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6" h="1128">
                  <a:moveTo>
                    <a:pt x="1041" y="585"/>
                  </a:moveTo>
                  <a:cubicBezTo>
                    <a:pt x="1056" y="543"/>
                    <a:pt x="1040" y="499"/>
                    <a:pt x="1000" y="480"/>
                  </a:cubicBezTo>
                  <a:cubicBezTo>
                    <a:pt x="954" y="459"/>
                    <a:pt x="925" y="500"/>
                    <a:pt x="893" y="524"/>
                  </a:cubicBezTo>
                  <a:cubicBezTo>
                    <a:pt x="886" y="530"/>
                    <a:pt x="851" y="542"/>
                    <a:pt x="857" y="520"/>
                  </a:cubicBezTo>
                  <a:cubicBezTo>
                    <a:pt x="859" y="514"/>
                    <a:pt x="873" y="508"/>
                    <a:pt x="878" y="504"/>
                  </a:cubicBezTo>
                  <a:cubicBezTo>
                    <a:pt x="887" y="497"/>
                    <a:pt x="896" y="488"/>
                    <a:pt x="905" y="480"/>
                  </a:cubicBezTo>
                  <a:cubicBezTo>
                    <a:pt x="921" y="467"/>
                    <a:pt x="937" y="446"/>
                    <a:pt x="938" y="424"/>
                  </a:cubicBezTo>
                  <a:cubicBezTo>
                    <a:pt x="938" y="401"/>
                    <a:pt x="934" y="378"/>
                    <a:pt x="926" y="356"/>
                  </a:cubicBezTo>
                  <a:cubicBezTo>
                    <a:pt x="920" y="338"/>
                    <a:pt x="910" y="322"/>
                    <a:pt x="903" y="305"/>
                  </a:cubicBezTo>
                  <a:cubicBezTo>
                    <a:pt x="893" y="279"/>
                    <a:pt x="915" y="277"/>
                    <a:pt x="933" y="272"/>
                  </a:cubicBezTo>
                  <a:cubicBezTo>
                    <a:pt x="956" y="266"/>
                    <a:pt x="977" y="247"/>
                    <a:pt x="980" y="222"/>
                  </a:cubicBezTo>
                  <a:cubicBezTo>
                    <a:pt x="982" y="209"/>
                    <a:pt x="968" y="166"/>
                    <a:pt x="964" y="156"/>
                  </a:cubicBezTo>
                  <a:cubicBezTo>
                    <a:pt x="961" y="147"/>
                    <a:pt x="960" y="128"/>
                    <a:pt x="959" y="124"/>
                  </a:cubicBezTo>
                  <a:cubicBezTo>
                    <a:pt x="974" y="124"/>
                    <a:pt x="986" y="111"/>
                    <a:pt x="998" y="103"/>
                  </a:cubicBezTo>
                  <a:cubicBezTo>
                    <a:pt x="1011" y="93"/>
                    <a:pt x="1025" y="95"/>
                    <a:pt x="1017" y="75"/>
                  </a:cubicBezTo>
                  <a:cubicBezTo>
                    <a:pt x="1013" y="68"/>
                    <a:pt x="1006" y="51"/>
                    <a:pt x="1018" y="47"/>
                  </a:cubicBezTo>
                  <a:cubicBezTo>
                    <a:pt x="1033" y="43"/>
                    <a:pt x="1041" y="30"/>
                    <a:pt x="1027" y="17"/>
                  </a:cubicBezTo>
                  <a:cubicBezTo>
                    <a:pt x="1027" y="17"/>
                    <a:pt x="1026" y="17"/>
                    <a:pt x="1026" y="17"/>
                  </a:cubicBezTo>
                  <a:cubicBezTo>
                    <a:pt x="1026" y="16"/>
                    <a:pt x="1026" y="16"/>
                    <a:pt x="1025" y="16"/>
                  </a:cubicBezTo>
                  <a:cubicBezTo>
                    <a:pt x="1025" y="15"/>
                    <a:pt x="1025" y="15"/>
                    <a:pt x="1024" y="15"/>
                  </a:cubicBezTo>
                  <a:cubicBezTo>
                    <a:pt x="1024" y="15"/>
                    <a:pt x="1024" y="15"/>
                    <a:pt x="1024" y="14"/>
                  </a:cubicBezTo>
                  <a:cubicBezTo>
                    <a:pt x="1023" y="14"/>
                    <a:pt x="1023" y="14"/>
                    <a:pt x="1023" y="13"/>
                  </a:cubicBezTo>
                  <a:cubicBezTo>
                    <a:pt x="1023" y="13"/>
                    <a:pt x="1022" y="13"/>
                    <a:pt x="1022" y="13"/>
                  </a:cubicBezTo>
                  <a:cubicBezTo>
                    <a:pt x="1008" y="0"/>
                    <a:pt x="996" y="9"/>
                    <a:pt x="993" y="25"/>
                  </a:cubicBezTo>
                  <a:cubicBezTo>
                    <a:pt x="991" y="37"/>
                    <a:pt x="973" y="31"/>
                    <a:pt x="965" y="29"/>
                  </a:cubicBezTo>
                  <a:cubicBezTo>
                    <a:pt x="945" y="22"/>
                    <a:pt x="948" y="36"/>
                    <a:pt x="940" y="50"/>
                  </a:cubicBezTo>
                  <a:cubicBezTo>
                    <a:pt x="933" y="63"/>
                    <a:pt x="921" y="76"/>
                    <a:pt x="922" y="91"/>
                  </a:cubicBezTo>
                  <a:cubicBezTo>
                    <a:pt x="918" y="90"/>
                    <a:pt x="900" y="91"/>
                    <a:pt x="890" y="89"/>
                  </a:cubicBezTo>
                  <a:cubicBezTo>
                    <a:pt x="879" y="86"/>
                    <a:pt x="835" y="76"/>
                    <a:pt x="822" y="79"/>
                  </a:cubicBezTo>
                  <a:cubicBezTo>
                    <a:pt x="798" y="84"/>
                    <a:pt x="781" y="107"/>
                    <a:pt x="777" y="131"/>
                  </a:cubicBezTo>
                  <a:cubicBezTo>
                    <a:pt x="774" y="149"/>
                    <a:pt x="775" y="172"/>
                    <a:pt x="748" y="164"/>
                  </a:cubicBezTo>
                  <a:cubicBezTo>
                    <a:pt x="730" y="158"/>
                    <a:pt x="713" y="151"/>
                    <a:pt x="694" y="146"/>
                  </a:cubicBezTo>
                  <a:cubicBezTo>
                    <a:pt x="672" y="141"/>
                    <a:pt x="649" y="138"/>
                    <a:pt x="626" y="141"/>
                  </a:cubicBezTo>
                  <a:cubicBezTo>
                    <a:pt x="604" y="144"/>
                    <a:pt x="585" y="162"/>
                    <a:pt x="573" y="179"/>
                  </a:cubicBezTo>
                  <a:cubicBezTo>
                    <a:pt x="566" y="189"/>
                    <a:pt x="558" y="198"/>
                    <a:pt x="552" y="208"/>
                  </a:cubicBezTo>
                  <a:cubicBezTo>
                    <a:pt x="549" y="214"/>
                    <a:pt x="544" y="228"/>
                    <a:pt x="538" y="231"/>
                  </a:cubicBezTo>
                  <a:cubicBezTo>
                    <a:pt x="517" y="239"/>
                    <a:pt x="525" y="203"/>
                    <a:pt x="530" y="195"/>
                  </a:cubicBezTo>
                  <a:cubicBezTo>
                    <a:pt x="551" y="161"/>
                    <a:pt x="590" y="128"/>
                    <a:pt x="564" y="85"/>
                  </a:cubicBezTo>
                  <a:cubicBezTo>
                    <a:pt x="541" y="46"/>
                    <a:pt x="496" y="35"/>
                    <a:pt x="456" y="53"/>
                  </a:cubicBezTo>
                  <a:cubicBezTo>
                    <a:pt x="412" y="73"/>
                    <a:pt x="376" y="111"/>
                    <a:pt x="344" y="146"/>
                  </a:cubicBezTo>
                  <a:cubicBezTo>
                    <a:pt x="289" y="208"/>
                    <a:pt x="239" y="280"/>
                    <a:pt x="214" y="359"/>
                  </a:cubicBezTo>
                  <a:cubicBezTo>
                    <a:pt x="195" y="418"/>
                    <a:pt x="187" y="482"/>
                    <a:pt x="192" y="544"/>
                  </a:cubicBezTo>
                  <a:cubicBezTo>
                    <a:pt x="195" y="575"/>
                    <a:pt x="201" y="606"/>
                    <a:pt x="214" y="635"/>
                  </a:cubicBezTo>
                  <a:cubicBezTo>
                    <a:pt x="218" y="646"/>
                    <a:pt x="224" y="657"/>
                    <a:pt x="230" y="667"/>
                  </a:cubicBezTo>
                  <a:cubicBezTo>
                    <a:pt x="236" y="676"/>
                    <a:pt x="230" y="691"/>
                    <a:pt x="229" y="701"/>
                  </a:cubicBezTo>
                  <a:cubicBezTo>
                    <a:pt x="227" y="720"/>
                    <a:pt x="231" y="739"/>
                    <a:pt x="228" y="757"/>
                  </a:cubicBezTo>
                  <a:cubicBezTo>
                    <a:pt x="224" y="786"/>
                    <a:pt x="218" y="820"/>
                    <a:pt x="203" y="845"/>
                  </a:cubicBezTo>
                  <a:cubicBezTo>
                    <a:pt x="195" y="859"/>
                    <a:pt x="186" y="871"/>
                    <a:pt x="177" y="883"/>
                  </a:cubicBezTo>
                  <a:cubicBezTo>
                    <a:pt x="144" y="927"/>
                    <a:pt x="109" y="960"/>
                    <a:pt x="57" y="980"/>
                  </a:cubicBezTo>
                  <a:cubicBezTo>
                    <a:pt x="44" y="985"/>
                    <a:pt x="30" y="988"/>
                    <a:pt x="16" y="989"/>
                  </a:cubicBezTo>
                  <a:cubicBezTo>
                    <a:pt x="0" y="991"/>
                    <a:pt x="1" y="999"/>
                    <a:pt x="7" y="1010"/>
                  </a:cubicBezTo>
                  <a:cubicBezTo>
                    <a:pt x="15" y="1025"/>
                    <a:pt x="25" y="1037"/>
                    <a:pt x="36" y="1049"/>
                  </a:cubicBezTo>
                  <a:cubicBezTo>
                    <a:pt x="44" y="1058"/>
                    <a:pt x="53" y="1067"/>
                    <a:pt x="62" y="1076"/>
                  </a:cubicBezTo>
                  <a:cubicBezTo>
                    <a:pt x="76" y="1088"/>
                    <a:pt x="91" y="1100"/>
                    <a:pt x="106" y="1110"/>
                  </a:cubicBezTo>
                  <a:cubicBezTo>
                    <a:pt x="116" y="1117"/>
                    <a:pt x="129" y="1124"/>
                    <a:pt x="140" y="1127"/>
                  </a:cubicBezTo>
                  <a:cubicBezTo>
                    <a:pt x="143" y="1128"/>
                    <a:pt x="148" y="1127"/>
                    <a:pt x="150" y="1125"/>
                  </a:cubicBezTo>
                  <a:cubicBezTo>
                    <a:pt x="154" y="1122"/>
                    <a:pt x="153" y="1118"/>
                    <a:pt x="153" y="1113"/>
                  </a:cubicBezTo>
                  <a:cubicBezTo>
                    <a:pt x="153" y="1099"/>
                    <a:pt x="154" y="1085"/>
                    <a:pt x="158" y="1071"/>
                  </a:cubicBezTo>
                  <a:cubicBezTo>
                    <a:pt x="172" y="1017"/>
                    <a:pt x="202" y="980"/>
                    <a:pt x="242" y="943"/>
                  </a:cubicBezTo>
                  <a:cubicBezTo>
                    <a:pt x="254" y="932"/>
                    <a:pt x="265" y="922"/>
                    <a:pt x="277" y="913"/>
                  </a:cubicBezTo>
                  <a:cubicBezTo>
                    <a:pt x="302" y="896"/>
                    <a:pt x="334" y="887"/>
                    <a:pt x="363" y="880"/>
                  </a:cubicBezTo>
                  <a:cubicBezTo>
                    <a:pt x="381" y="875"/>
                    <a:pt x="400" y="877"/>
                    <a:pt x="418" y="873"/>
                  </a:cubicBezTo>
                  <a:cubicBezTo>
                    <a:pt x="429" y="871"/>
                    <a:pt x="443" y="864"/>
                    <a:pt x="453" y="869"/>
                  </a:cubicBezTo>
                  <a:cubicBezTo>
                    <a:pt x="463" y="874"/>
                    <a:pt x="475" y="878"/>
                    <a:pt x="486" y="882"/>
                  </a:cubicBezTo>
                  <a:cubicBezTo>
                    <a:pt x="516" y="891"/>
                    <a:pt x="547" y="895"/>
                    <a:pt x="578" y="895"/>
                  </a:cubicBezTo>
                  <a:cubicBezTo>
                    <a:pt x="641" y="894"/>
                    <a:pt x="703" y="879"/>
                    <a:pt x="760" y="855"/>
                  </a:cubicBezTo>
                  <a:cubicBezTo>
                    <a:pt x="837" y="822"/>
                    <a:pt x="904" y="766"/>
                    <a:pt x="959" y="705"/>
                  </a:cubicBezTo>
                  <a:cubicBezTo>
                    <a:pt x="992" y="670"/>
                    <a:pt x="1026" y="631"/>
                    <a:pt x="1041" y="585"/>
                  </a:cubicBezTo>
                  <a:close/>
                  <a:moveTo>
                    <a:pt x="228" y="609"/>
                  </a:moveTo>
                  <a:cubicBezTo>
                    <a:pt x="223" y="590"/>
                    <a:pt x="219" y="571"/>
                    <a:pt x="217" y="551"/>
                  </a:cubicBezTo>
                  <a:cubicBezTo>
                    <a:pt x="214" y="511"/>
                    <a:pt x="219" y="469"/>
                    <a:pt x="227" y="430"/>
                  </a:cubicBezTo>
                  <a:cubicBezTo>
                    <a:pt x="247" y="334"/>
                    <a:pt x="300" y="245"/>
                    <a:pt x="366" y="175"/>
                  </a:cubicBezTo>
                  <a:cubicBezTo>
                    <a:pt x="387" y="152"/>
                    <a:pt x="409" y="131"/>
                    <a:pt x="432" y="111"/>
                  </a:cubicBezTo>
                  <a:cubicBezTo>
                    <a:pt x="456" y="90"/>
                    <a:pt x="492" y="71"/>
                    <a:pt x="518" y="101"/>
                  </a:cubicBezTo>
                  <a:cubicBezTo>
                    <a:pt x="550" y="137"/>
                    <a:pt x="513" y="163"/>
                    <a:pt x="496" y="193"/>
                  </a:cubicBezTo>
                  <a:cubicBezTo>
                    <a:pt x="489" y="207"/>
                    <a:pt x="479" y="222"/>
                    <a:pt x="476" y="237"/>
                  </a:cubicBezTo>
                  <a:cubicBezTo>
                    <a:pt x="474" y="250"/>
                    <a:pt x="472" y="270"/>
                    <a:pt x="478" y="280"/>
                  </a:cubicBezTo>
                  <a:cubicBezTo>
                    <a:pt x="485" y="292"/>
                    <a:pt x="483" y="291"/>
                    <a:pt x="474" y="302"/>
                  </a:cubicBezTo>
                  <a:cubicBezTo>
                    <a:pt x="467" y="310"/>
                    <a:pt x="460" y="318"/>
                    <a:pt x="453" y="327"/>
                  </a:cubicBezTo>
                  <a:cubicBezTo>
                    <a:pt x="424" y="361"/>
                    <a:pt x="395" y="395"/>
                    <a:pt x="367" y="429"/>
                  </a:cubicBezTo>
                  <a:cubicBezTo>
                    <a:pt x="338" y="465"/>
                    <a:pt x="311" y="501"/>
                    <a:pt x="288" y="540"/>
                  </a:cubicBezTo>
                  <a:cubicBezTo>
                    <a:pt x="277" y="557"/>
                    <a:pt x="267" y="575"/>
                    <a:pt x="259" y="594"/>
                  </a:cubicBezTo>
                  <a:cubicBezTo>
                    <a:pt x="252" y="611"/>
                    <a:pt x="248" y="629"/>
                    <a:pt x="238" y="644"/>
                  </a:cubicBezTo>
                  <a:cubicBezTo>
                    <a:pt x="232" y="634"/>
                    <a:pt x="231" y="621"/>
                    <a:pt x="228" y="609"/>
                  </a:cubicBezTo>
                  <a:close/>
                  <a:moveTo>
                    <a:pt x="689" y="849"/>
                  </a:moveTo>
                  <a:cubicBezTo>
                    <a:pt x="650" y="861"/>
                    <a:pt x="609" y="870"/>
                    <a:pt x="569" y="870"/>
                  </a:cubicBezTo>
                  <a:cubicBezTo>
                    <a:pt x="549" y="870"/>
                    <a:pt x="529" y="868"/>
                    <a:pt x="510" y="865"/>
                  </a:cubicBezTo>
                  <a:cubicBezTo>
                    <a:pt x="498" y="864"/>
                    <a:pt x="485" y="864"/>
                    <a:pt x="474" y="858"/>
                  </a:cubicBezTo>
                  <a:cubicBezTo>
                    <a:pt x="488" y="847"/>
                    <a:pt x="506" y="841"/>
                    <a:pt x="522" y="833"/>
                  </a:cubicBezTo>
                  <a:cubicBezTo>
                    <a:pt x="540" y="823"/>
                    <a:pt x="557" y="811"/>
                    <a:pt x="574" y="799"/>
                  </a:cubicBezTo>
                  <a:cubicBezTo>
                    <a:pt x="610" y="772"/>
                    <a:pt x="643" y="741"/>
                    <a:pt x="676" y="710"/>
                  </a:cubicBezTo>
                  <a:cubicBezTo>
                    <a:pt x="708" y="678"/>
                    <a:pt x="739" y="646"/>
                    <a:pt x="770" y="614"/>
                  </a:cubicBezTo>
                  <a:cubicBezTo>
                    <a:pt x="777" y="606"/>
                    <a:pt x="785" y="598"/>
                    <a:pt x="792" y="591"/>
                  </a:cubicBezTo>
                  <a:cubicBezTo>
                    <a:pt x="802" y="581"/>
                    <a:pt x="801" y="579"/>
                    <a:pt x="813" y="584"/>
                  </a:cubicBezTo>
                  <a:cubicBezTo>
                    <a:pt x="825" y="590"/>
                    <a:pt x="844" y="585"/>
                    <a:pt x="856" y="582"/>
                  </a:cubicBezTo>
                  <a:cubicBezTo>
                    <a:pt x="872" y="578"/>
                    <a:pt x="885" y="567"/>
                    <a:pt x="898" y="558"/>
                  </a:cubicBezTo>
                  <a:cubicBezTo>
                    <a:pt x="927" y="539"/>
                    <a:pt x="949" y="499"/>
                    <a:pt x="988" y="527"/>
                  </a:cubicBezTo>
                  <a:cubicBezTo>
                    <a:pt x="1021" y="550"/>
                    <a:pt x="1005" y="588"/>
                    <a:pt x="987" y="614"/>
                  </a:cubicBezTo>
                  <a:cubicBezTo>
                    <a:pt x="969" y="639"/>
                    <a:pt x="950" y="663"/>
                    <a:pt x="929" y="686"/>
                  </a:cubicBezTo>
                  <a:cubicBezTo>
                    <a:pt x="866" y="759"/>
                    <a:pt x="782" y="820"/>
                    <a:pt x="689" y="849"/>
                  </a:cubicBezTo>
                  <a:close/>
                </a:path>
              </a:pathLst>
            </a:custGeom>
            <a:solidFill>
              <a:srgbClr val="DF8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5"/>
            <p:cNvSpPr>
              <a:spLocks/>
            </p:cNvSpPr>
            <p:nvPr/>
          </p:nvSpPr>
          <p:spPr bwMode="auto">
            <a:xfrm>
              <a:off x="4533370" y="1094025"/>
              <a:ext cx="889259" cy="383024"/>
            </a:xfrm>
            <a:custGeom>
              <a:avLst/>
              <a:gdLst>
                <a:gd name="T0" fmla="*/ 198 w 281"/>
                <a:gd name="T1" fmla="*/ 3 h 121"/>
                <a:gd name="T2" fmla="*/ 153 w 281"/>
                <a:gd name="T3" fmla="*/ 55 h 121"/>
                <a:gd name="T4" fmla="*/ 123 w 281"/>
                <a:gd name="T5" fmla="*/ 88 h 121"/>
                <a:gd name="T6" fmla="*/ 70 w 281"/>
                <a:gd name="T7" fmla="*/ 70 h 121"/>
                <a:gd name="T8" fmla="*/ 38 w 281"/>
                <a:gd name="T9" fmla="*/ 64 h 121"/>
                <a:gd name="T10" fmla="*/ 7 w 281"/>
                <a:gd name="T11" fmla="*/ 63 h 121"/>
                <a:gd name="T12" fmla="*/ 10 w 281"/>
                <a:gd name="T13" fmla="*/ 81 h 121"/>
                <a:gd name="T14" fmla="*/ 29 w 281"/>
                <a:gd name="T15" fmla="*/ 90 h 121"/>
                <a:gd name="T16" fmla="*/ 97 w 281"/>
                <a:gd name="T17" fmla="*/ 95 h 121"/>
                <a:gd name="T18" fmla="*/ 151 w 281"/>
                <a:gd name="T19" fmla="*/ 113 h 121"/>
                <a:gd name="T20" fmla="*/ 180 w 281"/>
                <a:gd name="T21" fmla="*/ 80 h 121"/>
                <a:gd name="T22" fmla="*/ 224 w 281"/>
                <a:gd name="T23" fmla="*/ 28 h 121"/>
                <a:gd name="T24" fmla="*/ 251 w 281"/>
                <a:gd name="T25" fmla="*/ 27 h 121"/>
                <a:gd name="T26" fmla="*/ 267 w 281"/>
                <a:gd name="T27" fmla="*/ 21 h 121"/>
                <a:gd name="T28" fmla="*/ 281 w 281"/>
                <a:gd name="T29" fmla="*/ 10 h 121"/>
                <a:gd name="T30" fmla="*/ 198 w 281"/>
                <a:gd name="T31" fmla="*/ 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1" h="121">
                  <a:moveTo>
                    <a:pt x="198" y="3"/>
                  </a:moveTo>
                  <a:cubicBezTo>
                    <a:pt x="174" y="8"/>
                    <a:pt x="157" y="31"/>
                    <a:pt x="153" y="55"/>
                  </a:cubicBezTo>
                  <a:cubicBezTo>
                    <a:pt x="149" y="73"/>
                    <a:pt x="150" y="96"/>
                    <a:pt x="123" y="88"/>
                  </a:cubicBezTo>
                  <a:cubicBezTo>
                    <a:pt x="105" y="82"/>
                    <a:pt x="89" y="75"/>
                    <a:pt x="70" y="70"/>
                  </a:cubicBezTo>
                  <a:cubicBezTo>
                    <a:pt x="59" y="67"/>
                    <a:pt x="49" y="66"/>
                    <a:pt x="38" y="64"/>
                  </a:cubicBezTo>
                  <a:cubicBezTo>
                    <a:pt x="32" y="64"/>
                    <a:pt x="12" y="60"/>
                    <a:pt x="7" y="63"/>
                  </a:cubicBezTo>
                  <a:cubicBezTo>
                    <a:pt x="0" y="68"/>
                    <a:pt x="6" y="76"/>
                    <a:pt x="10" y="81"/>
                  </a:cubicBezTo>
                  <a:cubicBezTo>
                    <a:pt x="16" y="89"/>
                    <a:pt x="20" y="91"/>
                    <a:pt x="29" y="90"/>
                  </a:cubicBezTo>
                  <a:cubicBezTo>
                    <a:pt x="52" y="88"/>
                    <a:pt x="75" y="90"/>
                    <a:pt x="97" y="95"/>
                  </a:cubicBezTo>
                  <a:cubicBezTo>
                    <a:pt x="116" y="100"/>
                    <a:pt x="133" y="107"/>
                    <a:pt x="151" y="113"/>
                  </a:cubicBezTo>
                  <a:cubicBezTo>
                    <a:pt x="178" y="121"/>
                    <a:pt x="177" y="98"/>
                    <a:pt x="180" y="80"/>
                  </a:cubicBezTo>
                  <a:cubicBezTo>
                    <a:pt x="184" y="57"/>
                    <a:pt x="200" y="34"/>
                    <a:pt x="224" y="28"/>
                  </a:cubicBezTo>
                  <a:cubicBezTo>
                    <a:pt x="233" y="26"/>
                    <a:pt x="242" y="29"/>
                    <a:pt x="251" y="27"/>
                  </a:cubicBezTo>
                  <a:cubicBezTo>
                    <a:pt x="257" y="26"/>
                    <a:pt x="262" y="23"/>
                    <a:pt x="267" y="21"/>
                  </a:cubicBezTo>
                  <a:cubicBezTo>
                    <a:pt x="269" y="20"/>
                    <a:pt x="280" y="10"/>
                    <a:pt x="281" y="10"/>
                  </a:cubicBezTo>
                  <a:cubicBezTo>
                    <a:pt x="269" y="9"/>
                    <a:pt x="213" y="0"/>
                    <a:pt x="198" y="3"/>
                  </a:cubicBezTo>
                  <a:close/>
                </a:path>
              </a:pathLst>
            </a:custGeom>
            <a:solidFill>
              <a:srgbClr val="F2C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6"/>
            <p:cNvSpPr>
              <a:spLocks/>
            </p:cNvSpPr>
            <p:nvPr/>
          </p:nvSpPr>
          <p:spPr bwMode="auto">
            <a:xfrm>
              <a:off x="3227605" y="1351160"/>
              <a:ext cx="1254873" cy="1884319"/>
            </a:xfrm>
            <a:custGeom>
              <a:avLst/>
              <a:gdLst>
                <a:gd name="T0" fmla="*/ 167 w 396"/>
                <a:gd name="T1" fmla="*/ 317 h 595"/>
                <a:gd name="T2" fmla="*/ 385 w 396"/>
                <a:gd name="T3" fmla="*/ 46 h 595"/>
                <a:gd name="T4" fmla="*/ 396 w 396"/>
                <a:gd name="T5" fmla="*/ 33 h 595"/>
                <a:gd name="T6" fmla="*/ 374 w 396"/>
                <a:gd name="T7" fmla="*/ 0 h 595"/>
                <a:gd name="T8" fmla="*/ 340 w 396"/>
                <a:gd name="T9" fmla="*/ 38 h 595"/>
                <a:gd name="T10" fmla="*/ 135 w 396"/>
                <a:gd name="T11" fmla="*/ 298 h 595"/>
                <a:gd name="T12" fmla="*/ 56 w 396"/>
                <a:gd name="T13" fmla="*/ 414 h 595"/>
                <a:gd name="T14" fmla="*/ 26 w 396"/>
                <a:gd name="T15" fmla="*/ 471 h 595"/>
                <a:gd name="T16" fmla="*/ 7 w 396"/>
                <a:gd name="T17" fmla="*/ 530 h 595"/>
                <a:gd name="T18" fmla="*/ 5 w 396"/>
                <a:gd name="T19" fmla="*/ 595 h 595"/>
                <a:gd name="T20" fmla="*/ 78 w 396"/>
                <a:gd name="T21" fmla="*/ 440 h 595"/>
                <a:gd name="T22" fmla="*/ 167 w 396"/>
                <a:gd name="T23" fmla="*/ 317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6" h="595">
                  <a:moveTo>
                    <a:pt x="167" y="317"/>
                  </a:moveTo>
                  <a:cubicBezTo>
                    <a:pt x="196" y="281"/>
                    <a:pt x="378" y="56"/>
                    <a:pt x="385" y="46"/>
                  </a:cubicBezTo>
                  <a:cubicBezTo>
                    <a:pt x="389" y="41"/>
                    <a:pt x="391" y="38"/>
                    <a:pt x="396" y="33"/>
                  </a:cubicBezTo>
                  <a:cubicBezTo>
                    <a:pt x="374" y="0"/>
                    <a:pt x="374" y="0"/>
                    <a:pt x="374" y="0"/>
                  </a:cubicBezTo>
                  <a:cubicBezTo>
                    <a:pt x="362" y="11"/>
                    <a:pt x="350" y="26"/>
                    <a:pt x="340" y="38"/>
                  </a:cubicBezTo>
                  <a:cubicBezTo>
                    <a:pt x="325" y="54"/>
                    <a:pt x="157" y="271"/>
                    <a:pt x="135" y="298"/>
                  </a:cubicBezTo>
                  <a:cubicBezTo>
                    <a:pt x="106" y="334"/>
                    <a:pt x="80" y="374"/>
                    <a:pt x="56" y="414"/>
                  </a:cubicBezTo>
                  <a:cubicBezTo>
                    <a:pt x="45" y="432"/>
                    <a:pt x="35" y="451"/>
                    <a:pt x="26" y="471"/>
                  </a:cubicBezTo>
                  <a:cubicBezTo>
                    <a:pt x="17" y="491"/>
                    <a:pt x="10" y="507"/>
                    <a:pt x="7" y="530"/>
                  </a:cubicBezTo>
                  <a:cubicBezTo>
                    <a:pt x="3" y="551"/>
                    <a:pt x="0" y="574"/>
                    <a:pt x="5" y="595"/>
                  </a:cubicBezTo>
                  <a:cubicBezTo>
                    <a:pt x="15" y="570"/>
                    <a:pt x="63" y="467"/>
                    <a:pt x="78" y="440"/>
                  </a:cubicBezTo>
                  <a:cubicBezTo>
                    <a:pt x="104" y="396"/>
                    <a:pt x="136" y="357"/>
                    <a:pt x="167" y="317"/>
                  </a:cubicBezTo>
                  <a:close/>
                </a:path>
              </a:pathLst>
            </a:custGeom>
            <a:solidFill>
              <a:srgbClr val="F2C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1454444" y="4337678"/>
              <a:ext cx="1183893" cy="1147734"/>
            </a:xfrm>
            <a:custGeom>
              <a:avLst/>
              <a:gdLst>
                <a:gd name="T0" fmla="*/ 273 w 374"/>
                <a:gd name="T1" fmla="*/ 361 h 362"/>
                <a:gd name="T2" fmla="*/ 374 w 374"/>
                <a:gd name="T3" fmla="*/ 249 h 362"/>
                <a:gd name="T4" fmla="*/ 372 w 374"/>
                <a:gd name="T5" fmla="*/ 212 h 362"/>
                <a:gd name="T6" fmla="*/ 138 w 374"/>
                <a:gd name="T7" fmla="*/ 0 h 362"/>
                <a:gd name="T8" fmla="*/ 101 w 374"/>
                <a:gd name="T9" fmla="*/ 2 h 362"/>
                <a:gd name="T10" fmla="*/ 0 w 374"/>
                <a:gd name="T11" fmla="*/ 113 h 362"/>
                <a:gd name="T12" fmla="*/ 2 w 374"/>
                <a:gd name="T13" fmla="*/ 150 h 362"/>
                <a:gd name="T14" fmla="*/ 236 w 374"/>
                <a:gd name="T15" fmla="*/ 362 h 362"/>
                <a:gd name="T16" fmla="*/ 273 w 374"/>
                <a:gd name="T17" fmla="*/ 361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4" h="362">
                  <a:moveTo>
                    <a:pt x="273" y="361"/>
                  </a:moveTo>
                  <a:cubicBezTo>
                    <a:pt x="374" y="249"/>
                    <a:pt x="374" y="249"/>
                    <a:pt x="374" y="249"/>
                  </a:cubicBezTo>
                  <a:cubicBezTo>
                    <a:pt x="363" y="240"/>
                    <a:pt x="362" y="223"/>
                    <a:pt x="372" y="21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28" y="11"/>
                    <a:pt x="112" y="12"/>
                    <a:pt x="101" y="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1" y="123"/>
                    <a:pt x="11" y="139"/>
                    <a:pt x="2" y="150"/>
                  </a:cubicBezTo>
                  <a:cubicBezTo>
                    <a:pt x="236" y="362"/>
                    <a:pt x="236" y="362"/>
                    <a:pt x="236" y="362"/>
                  </a:cubicBezTo>
                  <a:cubicBezTo>
                    <a:pt x="245" y="352"/>
                    <a:pt x="262" y="351"/>
                    <a:pt x="273" y="361"/>
                  </a:cubicBezTo>
                  <a:close/>
                </a:path>
              </a:pathLst>
            </a:custGeom>
            <a:solidFill>
              <a:srgbClr val="FBC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43"/>
            <p:cNvSpPr>
              <a:spLocks/>
            </p:cNvSpPr>
            <p:nvPr/>
          </p:nvSpPr>
          <p:spPr bwMode="auto">
            <a:xfrm>
              <a:off x="1538817" y="4420712"/>
              <a:ext cx="1013809" cy="981667"/>
            </a:xfrm>
            <a:custGeom>
              <a:avLst/>
              <a:gdLst>
                <a:gd name="T0" fmla="*/ 233 w 320"/>
                <a:gd name="T1" fmla="*/ 309 h 310"/>
                <a:gd name="T2" fmla="*/ 320 w 320"/>
                <a:gd name="T3" fmla="*/ 214 h 310"/>
                <a:gd name="T4" fmla="*/ 318 w 320"/>
                <a:gd name="T5" fmla="*/ 182 h 310"/>
                <a:gd name="T6" fmla="*/ 118 w 320"/>
                <a:gd name="T7" fmla="*/ 0 h 310"/>
                <a:gd name="T8" fmla="*/ 86 w 320"/>
                <a:gd name="T9" fmla="*/ 2 h 310"/>
                <a:gd name="T10" fmla="*/ 0 w 320"/>
                <a:gd name="T11" fmla="*/ 97 h 310"/>
                <a:gd name="T12" fmla="*/ 1 w 320"/>
                <a:gd name="T13" fmla="*/ 128 h 310"/>
                <a:gd name="T14" fmla="*/ 202 w 320"/>
                <a:gd name="T15" fmla="*/ 310 h 310"/>
                <a:gd name="T16" fmla="*/ 233 w 320"/>
                <a:gd name="T17" fmla="*/ 30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310">
                  <a:moveTo>
                    <a:pt x="233" y="309"/>
                  </a:moveTo>
                  <a:cubicBezTo>
                    <a:pt x="320" y="214"/>
                    <a:pt x="320" y="214"/>
                    <a:pt x="320" y="214"/>
                  </a:cubicBezTo>
                  <a:cubicBezTo>
                    <a:pt x="311" y="205"/>
                    <a:pt x="310" y="191"/>
                    <a:pt x="318" y="182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09" y="9"/>
                    <a:pt x="95" y="10"/>
                    <a:pt x="86" y="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9" y="105"/>
                    <a:pt x="10" y="119"/>
                    <a:pt x="1" y="128"/>
                  </a:cubicBezTo>
                  <a:cubicBezTo>
                    <a:pt x="202" y="310"/>
                    <a:pt x="202" y="310"/>
                    <a:pt x="202" y="310"/>
                  </a:cubicBezTo>
                  <a:cubicBezTo>
                    <a:pt x="210" y="301"/>
                    <a:pt x="224" y="301"/>
                    <a:pt x="233" y="309"/>
                  </a:cubicBezTo>
                  <a:close/>
                </a:path>
              </a:pathLst>
            </a:custGeom>
            <a:noFill/>
            <a:ln w="14288" cap="flat">
              <a:solidFill>
                <a:srgbClr val="5B28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44"/>
            <p:cNvSpPr>
              <a:spLocks/>
            </p:cNvSpPr>
            <p:nvPr/>
          </p:nvSpPr>
          <p:spPr bwMode="auto">
            <a:xfrm>
              <a:off x="4424891" y="1261431"/>
              <a:ext cx="1032558" cy="938811"/>
            </a:xfrm>
            <a:custGeom>
              <a:avLst/>
              <a:gdLst>
                <a:gd name="T0" fmla="*/ 4 w 326"/>
                <a:gd name="T1" fmla="*/ 0 h 296"/>
                <a:gd name="T2" fmla="*/ 2 w 326"/>
                <a:gd name="T3" fmla="*/ 5 h 296"/>
                <a:gd name="T4" fmla="*/ 6 w 326"/>
                <a:gd name="T5" fmla="*/ 18 h 296"/>
                <a:gd name="T6" fmla="*/ 36 w 326"/>
                <a:gd name="T7" fmla="*/ 58 h 296"/>
                <a:gd name="T8" fmla="*/ 86 w 326"/>
                <a:gd name="T9" fmla="*/ 111 h 296"/>
                <a:gd name="T10" fmla="*/ 115 w 326"/>
                <a:gd name="T11" fmla="*/ 139 h 296"/>
                <a:gd name="T12" fmla="*/ 145 w 326"/>
                <a:gd name="T13" fmla="*/ 167 h 296"/>
                <a:gd name="T14" fmla="*/ 177 w 326"/>
                <a:gd name="T15" fmla="*/ 195 h 296"/>
                <a:gd name="T16" fmla="*/ 208 w 326"/>
                <a:gd name="T17" fmla="*/ 221 h 296"/>
                <a:gd name="T18" fmla="*/ 264 w 326"/>
                <a:gd name="T19" fmla="*/ 265 h 296"/>
                <a:gd name="T20" fmla="*/ 308 w 326"/>
                <a:gd name="T21" fmla="*/ 291 h 296"/>
                <a:gd name="T22" fmla="*/ 321 w 326"/>
                <a:gd name="T23" fmla="*/ 294 h 296"/>
                <a:gd name="T24" fmla="*/ 326 w 326"/>
                <a:gd name="T25" fmla="*/ 292 h 296"/>
                <a:gd name="T26" fmla="*/ 321 w 326"/>
                <a:gd name="T27" fmla="*/ 295 h 296"/>
                <a:gd name="T28" fmla="*/ 307 w 326"/>
                <a:gd name="T29" fmla="*/ 295 h 296"/>
                <a:gd name="T30" fmla="*/ 259 w 326"/>
                <a:gd name="T31" fmla="*/ 275 h 296"/>
                <a:gd name="T32" fmla="*/ 198 w 326"/>
                <a:gd name="T33" fmla="*/ 234 h 296"/>
                <a:gd name="T34" fmla="*/ 165 w 326"/>
                <a:gd name="T35" fmla="*/ 209 h 296"/>
                <a:gd name="T36" fmla="*/ 133 w 326"/>
                <a:gd name="T37" fmla="*/ 181 h 296"/>
                <a:gd name="T38" fmla="*/ 102 w 326"/>
                <a:gd name="T39" fmla="*/ 152 h 296"/>
                <a:gd name="T40" fmla="*/ 74 w 326"/>
                <a:gd name="T41" fmla="*/ 122 h 296"/>
                <a:gd name="T42" fmla="*/ 28 w 326"/>
                <a:gd name="T43" fmla="*/ 65 h 296"/>
                <a:gd name="T44" fmla="*/ 3 w 326"/>
                <a:gd name="T45" fmla="*/ 19 h 296"/>
                <a:gd name="T46" fmla="*/ 1 w 326"/>
                <a:gd name="T47" fmla="*/ 5 h 296"/>
                <a:gd name="T48" fmla="*/ 4 w 326"/>
                <a:gd name="T4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6" h="296">
                  <a:moveTo>
                    <a:pt x="4" y="0"/>
                  </a:moveTo>
                  <a:cubicBezTo>
                    <a:pt x="4" y="0"/>
                    <a:pt x="2" y="2"/>
                    <a:pt x="2" y="5"/>
                  </a:cubicBezTo>
                  <a:cubicBezTo>
                    <a:pt x="2" y="8"/>
                    <a:pt x="4" y="13"/>
                    <a:pt x="6" y="18"/>
                  </a:cubicBezTo>
                  <a:cubicBezTo>
                    <a:pt x="12" y="29"/>
                    <a:pt x="23" y="43"/>
                    <a:pt x="36" y="58"/>
                  </a:cubicBezTo>
                  <a:cubicBezTo>
                    <a:pt x="50" y="74"/>
                    <a:pt x="67" y="92"/>
                    <a:pt x="86" y="111"/>
                  </a:cubicBezTo>
                  <a:cubicBezTo>
                    <a:pt x="95" y="120"/>
                    <a:pt x="105" y="129"/>
                    <a:pt x="115" y="139"/>
                  </a:cubicBezTo>
                  <a:cubicBezTo>
                    <a:pt x="125" y="148"/>
                    <a:pt x="135" y="158"/>
                    <a:pt x="145" y="167"/>
                  </a:cubicBezTo>
                  <a:cubicBezTo>
                    <a:pt x="156" y="177"/>
                    <a:pt x="166" y="186"/>
                    <a:pt x="177" y="195"/>
                  </a:cubicBezTo>
                  <a:cubicBezTo>
                    <a:pt x="187" y="204"/>
                    <a:pt x="198" y="213"/>
                    <a:pt x="208" y="221"/>
                  </a:cubicBezTo>
                  <a:cubicBezTo>
                    <a:pt x="228" y="238"/>
                    <a:pt x="247" y="253"/>
                    <a:pt x="264" y="265"/>
                  </a:cubicBezTo>
                  <a:cubicBezTo>
                    <a:pt x="282" y="278"/>
                    <a:pt x="296" y="287"/>
                    <a:pt x="308" y="291"/>
                  </a:cubicBezTo>
                  <a:cubicBezTo>
                    <a:pt x="313" y="294"/>
                    <a:pt x="318" y="295"/>
                    <a:pt x="321" y="294"/>
                  </a:cubicBezTo>
                  <a:cubicBezTo>
                    <a:pt x="324" y="294"/>
                    <a:pt x="326" y="292"/>
                    <a:pt x="326" y="292"/>
                  </a:cubicBezTo>
                  <a:cubicBezTo>
                    <a:pt x="326" y="292"/>
                    <a:pt x="325" y="294"/>
                    <a:pt x="321" y="295"/>
                  </a:cubicBezTo>
                  <a:cubicBezTo>
                    <a:pt x="318" y="296"/>
                    <a:pt x="313" y="296"/>
                    <a:pt x="307" y="295"/>
                  </a:cubicBezTo>
                  <a:cubicBezTo>
                    <a:pt x="294" y="292"/>
                    <a:pt x="277" y="285"/>
                    <a:pt x="259" y="275"/>
                  </a:cubicBezTo>
                  <a:cubicBezTo>
                    <a:pt x="240" y="264"/>
                    <a:pt x="219" y="250"/>
                    <a:pt x="198" y="234"/>
                  </a:cubicBezTo>
                  <a:cubicBezTo>
                    <a:pt x="187" y="226"/>
                    <a:pt x="176" y="218"/>
                    <a:pt x="165" y="209"/>
                  </a:cubicBezTo>
                  <a:cubicBezTo>
                    <a:pt x="154" y="200"/>
                    <a:pt x="143" y="191"/>
                    <a:pt x="133" y="181"/>
                  </a:cubicBezTo>
                  <a:cubicBezTo>
                    <a:pt x="122" y="171"/>
                    <a:pt x="112" y="162"/>
                    <a:pt x="102" y="152"/>
                  </a:cubicBezTo>
                  <a:cubicBezTo>
                    <a:pt x="92" y="142"/>
                    <a:pt x="83" y="132"/>
                    <a:pt x="74" y="122"/>
                  </a:cubicBezTo>
                  <a:cubicBezTo>
                    <a:pt x="56" y="102"/>
                    <a:pt x="40" y="83"/>
                    <a:pt x="28" y="65"/>
                  </a:cubicBezTo>
                  <a:cubicBezTo>
                    <a:pt x="16" y="47"/>
                    <a:pt x="7" y="31"/>
                    <a:pt x="3" y="19"/>
                  </a:cubicBezTo>
                  <a:cubicBezTo>
                    <a:pt x="1" y="13"/>
                    <a:pt x="0" y="8"/>
                    <a:pt x="1" y="5"/>
                  </a:cubicBezTo>
                  <a:cubicBezTo>
                    <a:pt x="2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43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 rot="2168430">
              <a:off x="3870362" y="2030271"/>
              <a:ext cx="982800" cy="9836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3" name="椭圆 112"/>
          <p:cNvSpPr/>
          <p:nvPr/>
        </p:nvSpPr>
        <p:spPr>
          <a:xfrm rot="2168430">
            <a:off x="806801" y="1830441"/>
            <a:ext cx="1343494" cy="13446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rot="2168430">
            <a:off x="7008318" y="1896652"/>
            <a:ext cx="1211184" cy="12122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TextBox 117"/>
          <p:cNvSpPr txBox="1"/>
          <p:nvPr/>
        </p:nvSpPr>
        <p:spPr>
          <a:xfrm>
            <a:off x="935771" y="3305765"/>
            <a:ext cx="108555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D4EA"/>
                </a:solidFill>
              </a:rPr>
              <a:t>2014</a:t>
            </a:r>
          </a:p>
          <a:p>
            <a:pPr algn="ctr"/>
            <a:r>
              <a:rPr lang="en-US" altLang="zh-CN" sz="3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180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篇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755451" y="3305765"/>
            <a:ext cx="156966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D4EA"/>
                </a:solidFill>
              </a:rPr>
              <a:t>2014</a:t>
            </a:r>
          </a:p>
          <a:p>
            <a:pPr algn="ctr"/>
            <a:r>
              <a:rPr lang="en-US" altLang="zh-CN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21650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件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4879824" y="3305765"/>
            <a:ext cx="153118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D4EA"/>
                </a:solidFill>
              </a:rPr>
              <a:t>2015</a:t>
            </a:r>
          </a:p>
          <a:p>
            <a:pPr algn="ctr"/>
            <a:r>
              <a:rPr lang="en-US" altLang="zh-CN" sz="3600" dirty="0" smtClean="0">
                <a:solidFill>
                  <a:srgbClr val="00D4EA"/>
                </a:solidFill>
                <a:latin typeface="Impact" panose="020B0806030902050204" pitchFamily="34" charset="0"/>
              </a:rPr>
              <a:t>10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万元大奖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7047531" y="3305765"/>
            <a:ext cx="114005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D4EA"/>
                </a:solidFill>
              </a:rPr>
              <a:t>2015</a:t>
            </a:r>
          </a:p>
          <a:p>
            <a:pPr algn="ctr"/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80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万元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7419" y="1539296"/>
            <a:ext cx="7578645" cy="1752590"/>
            <a:chOff x="827419" y="1539296"/>
            <a:chExt cx="7578645" cy="1752590"/>
          </a:xfrm>
        </p:grpSpPr>
        <p:sp>
          <p:nvSpPr>
            <p:cNvPr id="122" name="弧形 121"/>
            <p:cNvSpPr/>
            <p:nvPr/>
          </p:nvSpPr>
          <p:spPr>
            <a:xfrm>
              <a:off x="827419" y="1730074"/>
              <a:ext cx="1417740" cy="1417740"/>
            </a:xfrm>
            <a:prstGeom prst="arc">
              <a:avLst/>
            </a:prstGeom>
            <a:ln w="28575">
              <a:solidFill>
                <a:srgbClr val="99CC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弧形 122"/>
            <p:cNvSpPr/>
            <p:nvPr/>
          </p:nvSpPr>
          <p:spPr>
            <a:xfrm rot="20940607">
              <a:off x="5042716" y="1539296"/>
              <a:ext cx="1521582" cy="1521582"/>
            </a:xfrm>
            <a:prstGeom prst="arc">
              <a:avLst>
                <a:gd name="adj1" fmla="val 16663489"/>
                <a:gd name="adj2" fmla="val 0"/>
              </a:avLst>
            </a:prstGeom>
            <a:ln w="28575">
              <a:solidFill>
                <a:srgbClr val="99CC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弧形 123"/>
            <p:cNvSpPr/>
            <p:nvPr/>
          </p:nvSpPr>
          <p:spPr>
            <a:xfrm flipV="1">
              <a:off x="2971203" y="1874146"/>
              <a:ext cx="1417740" cy="1417740"/>
            </a:xfrm>
            <a:prstGeom prst="arc">
              <a:avLst/>
            </a:prstGeom>
            <a:ln w="28575">
              <a:solidFill>
                <a:srgbClr val="99CC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弧形 124"/>
            <p:cNvSpPr/>
            <p:nvPr/>
          </p:nvSpPr>
          <p:spPr>
            <a:xfrm rot="21326900" flipV="1">
              <a:off x="6979168" y="1863060"/>
              <a:ext cx="1426896" cy="1426896"/>
            </a:xfrm>
            <a:prstGeom prst="arc">
              <a:avLst/>
            </a:prstGeom>
            <a:ln w="28575">
              <a:solidFill>
                <a:srgbClr val="99CC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5" name="TextBox 134"/>
          <p:cNvSpPr txBox="1"/>
          <p:nvPr/>
        </p:nvSpPr>
        <p:spPr>
          <a:xfrm>
            <a:off x="3343537" y="1923678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892517" y="1656124"/>
            <a:ext cx="1556967" cy="1557328"/>
          </a:xfrm>
          <a:prstGeom prst="ellipse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4000" contrast="24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等腰三角形 79"/>
          <p:cNvSpPr/>
          <p:nvPr/>
        </p:nvSpPr>
        <p:spPr>
          <a:xfrm flipV="1">
            <a:off x="0" y="1162"/>
            <a:ext cx="9144000" cy="1066862"/>
          </a:xfrm>
          <a:prstGeom prst="triangle">
            <a:avLst>
              <a:gd name="adj" fmla="val 8298"/>
            </a:avLst>
          </a:prstGeom>
          <a:solidFill>
            <a:srgbClr val="00D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0" name="TextBox 89"/>
          <p:cNvSpPr txBox="1"/>
          <p:nvPr/>
        </p:nvSpPr>
        <p:spPr>
          <a:xfrm>
            <a:off x="3043375" y="606359"/>
            <a:ext cx="3057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积极担当领跑者责任</a:t>
            </a:r>
            <a:endParaRPr lang="zh-CN" altLang="en-US" sz="24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7885090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D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flipV="1">
            <a:off x="0" y="1162"/>
            <a:ext cx="9144000" cy="1130725"/>
          </a:xfrm>
          <a:prstGeom prst="triangle">
            <a:avLst>
              <a:gd name="adj" fmla="val 92154"/>
            </a:avLst>
          </a:prstGeom>
          <a:solidFill>
            <a:srgbClr val="00A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TextBox 67"/>
          <p:cNvSpPr txBox="1"/>
          <p:nvPr/>
        </p:nvSpPr>
        <p:spPr>
          <a:xfrm>
            <a:off x="2633010" y="186775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科学化经营基本形成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049697" y="669925"/>
            <a:ext cx="3044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产品销售量逐年提高</a:t>
            </a:r>
            <a:endParaRPr lang="zh-CN" altLang="en-US" sz="24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97" name="AutoShape 9"/>
          <p:cNvSpPr>
            <a:spLocks noChangeAspect="1" noChangeArrowheads="1" noTextEdit="1"/>
          </p:cNvSpPr>
          <p:nvPr/>
        </p:nvSpPr>
        <p:spPr bwMode="auto">
          <a:xfrm>
            <a:off x="5436096" y="1491630"/>
            <a:ext cx="1983633" cy="2340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11"/>
          <p:cNvSpPr>
            <a:spLocks/>
          </p:cNvSpPr>
          <p:nvPr/>
        </p:nvSpPr>
        <p:spPr bwMode="auto">
          <a:xfrm>
            <a:off x="6630340" y="3376002"/>
            <a:ext cx="790952" cy="455657"/>
          </a:xfrm>
          <a:custGeom>
            <a:avLst/>
            <a:gdLst>
              <a:gd name="T0" fmla="*/ 611 w 611"/>
              <a:gd name="T1" fmla="*/ 161 h 352"/>
              <a:gd name="T2" fmla="*/ 544 w 611"/>
              <a:gd name="T3" fmla="*/ 87 h 352"/>
              <a:gd name="T4" fmla="*/ 456 w 611"/>
              <a:gd name="T5" fmla="*/ 35 h 352"/>
              <a:gd name="T6" fmla="*/ 419 w 611"/>
              <a:gd name="T7" fmla="*/ 42 h 352"/>
              <a:gd name="T8" fmla="*/ 355 w 611"/>
              <a:gd name="T9" fmla="*/ 6 h 352"/>
              <a:gd name="T10" fmla="*/ 346 w 611"/>
              <a:gd name="T11" fmla="*/ 7 h 352"/>
              <a:gd name="T12" fmla="*/ 338 w 611"/>
              <a:gd name="T13" fmla="*/ 6 h 352"/>
              <a:gd name="T14" fmla="*/ 310 w 611"/>
              <a:gd name="T15" fmla="*/ 12 h 352"/>
              <a:gd name="T16" fmla="*/ 263 w 611"/>
              <a:gd name="T17" fmla="*/ 0 h 352"/>
              <a:gd name="T18" fmla="*/ 194 w 611"/>
              <a:gd name="T19" fmla="*/ 28 h 352"/>
              <a:gd name="T20" fmla="*/ 162 w 611"/>
              <a:gd name="T21" fmla="*/ 22 h 352"/>
              <a:gd name="T22" fmla="*/ 63 w 611"/>
              <a:gd name="T23" fmla="*/ 104 h 352"/>
              <a:gd name="T24" fmla="*/ 0 w 611"/>
              <a:gd name="T25" fmla="*/ 177 h 352"/>
              <a:gd name="T26" fmla="*/ 75 w 611"/>
              <a:gd name="T27" fmla="*/ 252 h 352"/>
              <a:gd name="T28" fmla="*/ 88 w 611"/>
              <a:gd name="T29" fmla="*/ 251 h 352"/>
              <a:gd name="T30" fmla="*/ 186 w 611"/>
              <a:gd name="T31" fmla="*/ 326 h 352"/>
              <a:gd name="T32" fmla="*/ 231 w 611"/>
              <a:gd name="T33" fmla="*/ 315 h 352"/>
              <a:gd name="T34" fmla="*/ 309 w 611"/>
              <a:gd name="T35" fmla="*/ 352 h 352"/>
              <a:gd name="T36" fmla="*/ 390 w 611"/>
              <a:gd name="T37" fmla="*/ 312 h 352"/>
              <a:gd name="T38" fmla="*/ 439 w 611"/>
              <a:gd name="T39" fmla="*/ 325 h 352"/>
              <a:gd name="T40" fmla="*/ 540 w 611"/>
              <a:gd name="T41" fmla="*/ 235 h 352"/>
              <a:gd name="T42" fmla="*/ 611 w 611"/>
              <a:gd name="T43" fmla="*/ 161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1" h="352">
                <a:moveTo>
                  <a:pt x="611" y="161"/>
                </a:moveTo>
                <a:cubicBezTo>
                  <a:pt x="611" y="122"/>
                  <a:pt x="582" y="91"/>
                  <a:pt x="544" y="87"/>
                </a:cubicBezTo>
                <a:cubicBezTo>
                  <a:pt x="527" y="56"/>
                  <a:pt x="494" y="35"/>
                  <a:pt x="456" y="35"/>
                </a:cubicBezTo>
                <a:cubicBezTo>
                  <a:pt x="443" y="35"/>
                  <a:pt x="430" y="38"/>
                  <a:pt x="419" y="42"/>
                </a:cubicBezTo>
                <a:cubicBezTo>
                  <a:pt x="405" y="21"/>
                  <a:pt x="382" y="6"/>
                  <a:pt x="355" y="6"/>
                </a:cubicBezTo>
                <a:cubicBezTo>
                  <a:pt x="352" y="6"/>
                  <a:pt x="349" y="7"/>
                  <a:pt x="346" y="7"/>
                </a:cubicBezTo>
                <a:cubicBezTo>
                  <a:pt x="344" y="7"/>
                  <a:pt x="341" y="6"/>
                  <a:pt x="338" y="6"/>
                </a:cubicBezTo>
                <a:cubicBezTo>
                  <a:pt x="328" y="6"/>
                  <a:pt x="319" y="8"/>
                  <a:pt x="310" y="12"/>
                </a:cubicBezTo>
                <a:cubicBezTo>
                  <a:pt x="296" y="5"/>
                  <a:pt x="280" y="0"/>
                  <a:pt x="263" y="0"/>
                </a:cubicBezTo>
                <a:cubicBezTo>
                  <a:pt x="236" y="0"/>
                  <a:pt x="212" y="11"/>
                  <a:pt x="194" y="28"/>
                </a:cubicBezTo>
                <a:cubicBezTo>
                  <a:pt x="184" y="24"/>
                  <a:pt x="173" y="22"/>
                  <a:pt x="162" y="22"/>
                </a:cubicBezTo>
                <a:cubicBezTo>
                  <a:pt x="113" y="22"/>
                  <a:pt x="72" y="57"/>
                  <a:pt x="63" y="104"/>
                </a:cubicBezTo>
                <a:cubicBezTo>
                  <a:pt x="27" y="110"/>
                  <a:pt x="0" y="140"/>
                  <a:pt x="0" y="177"/>
                </a:cubicBezTo>
                <a:cubicBezTo>
                  <a:pt x="0" y="219"/>
                  <a:pt x="34" y="252"/>
                  <a:pt x="75" y="252"/>
                </a:cubicBezTo>
                <a:cubicBezTo>
                  <a:pt x="80" y="252"/>
                  <a:pt x="84" y="252"/>
                  <a:pt x="88" y="251"/>
                </a:cubicBezTo>
                <a:cubicBezTo>
                  <a:pt x="100" y="294"/>
                  <a:pt x="139" y="326"/>
                  <a:pt x="186" y="326"/>
                </a:cubicBezTo>
                <a:cubicBezTo>
                  <a:pt x="202" y="326"/>
                  <a:pt x="217" y="322"/>
                  <a:pt x="231" y="315"/>
                </a:cubicBezTo>
                <a:cubicBezTo>
                  <a:pt x="249" y="338"/>
                  <a:pt x="278" y="352"/>
                  <a:pt x="309" y="352"/>
                </a:cubicBezTo>
                <a:cubicBezTo>
                  <a:pt x="342" y="352"/>
                  <a:pt x="371" y="336"/>
                  <a:pt x="390" y="312"/>
                </a:cubicBezTo>
                <a:cubicBezTo>
                  <a:pt x="404" y="320"/>
                  <a:pt x="421" y="325"/>
                  <a:pt x="439" y="325"/>
                </a:cubicBezTo>
                <a:cubicBezTo>
                  <a:pt x="491" y="325"/>
                  <a:pt x="534" y="286"/>
                  <a:pt x="540" y="235"/>
                </a:cubicBezTo>
                <a:cubicBezTo>
                  <a:pt x="579" y="234"/>
                  <a:pt x="611" y="201"/>
                  <a:pt x="611" y="1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12"/>
          <p:cNvSpPr>
            <a:spLocks/>
          </p:cNvSpPr>
          <p:nvPr/>
        </p:nvSpPr>
        <p:spPr bwMode="auto">
          <a:xfrm>
            <a:off x="5437659" y="3371313"/>
            <a:ext cx="815181" cy="443152"/>
          </a:xfrm>
          <a:custGeom>
            <a:avLst/>
            <a:gdLst>
              <a:gd name="T0" fmla="*/ 630 w 630"/>
              <a:gd name="T1" fmla="*/ 171 h 343"/>
              <a:gd name="T2" fmla="*/ 564 w 630"/>
              <a:gd name="T3" fmla="*/ 90 h 343"/>
              <a:gd name="T4" fmla="*/ 482 w 630"/>
              <a:gd name="T5" fmla="*/ 24 h 343"/>
              <a:gd name="T6" fmla="*/ 449 w 630"/>
              <a:gd name="T7" fmla="*/ 30 h 343"/>
              <a:gd name="T8" fmla="*/ 384 w 630"/>
              <a:gd name="T9" fmla="*/ 7 h 343"/>
              <a:gd name="T10" fmla="*/ 331 w 630"/>
              <a:gd name="T11" fmla="*/ 22 h 343"/>
              <a:gd name="T12" fmla="*/ 269 w 630"/>
              <a:gd name="T13" fmla="*/ 0 h 343"/>
              <a:gd name="T14" fmla="*/ 187 w 630"/>
              <a:gd name="T15" fmla="*/ 41 h 343"/>
              <a:gd name="T16" fmla="*/ 167 w 630"/>
              <a:gd name="T17" fmla="*/ 39 h 343"/>
              <a:gd name="T18" fmla="*/ 92 w 630"/>
              <a:gd name="T19" fmla="*/ 73 h 343"/>
              <a:gd name="T20" fmla="*/ 0 w 630"/>
              <a:gd name="T21" fmla="*/ 173 h 343"/>
              <a:gd name="T22" fmla="*/ 98 w 630"/>
              <a:gd name="T23" fmla="*/ 274 h 343"/>
              <a:gd name="T24" fmla="*/ 182 w 630"/>
              <a:gd name="T25" fmla="*/ 318 h 343"/>
              <a:gd name="T26" fmla="*/ 214 w 630"/>
              <a:gd name="T27" fmla="*/ 313 h 343"/>
              <a:gd name="T28" fmla="*/ 286 w 630"/>
              <a:gd name="T29" fmla="*/ 343 h 343"/>
              <a:gd name="T30" fmla="*/ 346 w 630"/>
              <a:gd name="T31" fmla="*/ 323 h 343"/>
              <a:gd name="T32" fmla="*/ 399 w 630"/>
              <a:gd name="T33" fmla="*/ 338 h 343"/>
              <a:gd name="T34" fmla="*/ 484 w 630"/>
              <a:gd name="T35" fmla="*/ 292 h 343"/>
              <a:gd name="T36" fmla="*/ 562 w 630"/>
              <a:gd name="T37" fmla="*/ 254 h 343"/>
              <a:gd name="T38" fmla="*/ 630 w 630"/>
              <a:gd name="T39" fmla="*/ 171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30" h="343">
                <a:moveTo>
                  <a:pt x="630" y="171"/>
                </a:moveTo>
                <a:cubicBezTo>
                  <a:pt x="630" y="131"/>
                  <a:pt x="602" y="98"/>
                  <a:pt x="564" y="90"/>
                </a:cubicBezTo>
                <a:cubicBezTo>
                  <a:pt x="556" y="52"/>
                  <a:pt x="523" y="24"/>
                  <a:pt x="482" y="24"/>
                </a:cubicBezTo>
                <a:cubicBezTo>
                  <a:pt x="471" y="24"/>
                  <a:pt x="460" y="26"/>
                  <a:pt x="449" y="30"/>
                </a:cubicBezTo>
                <a:cubicBezTo>
                  <a:pt x="432" y="16"/>
                  <a:pt x="409" y="7"/>
                  <a:pt x="384" y="7"/>
                </a:cubicBezTo>
                <a:cubicBezTo>
                  <a:pt x="365" y="7"/>
                  <a:pt x="347" y="13"/>
                  <a:pt x="331" y="22"/>
                </a:cubicBezTo>
                <a:cubicBezTo>
                  <a:pt x="314" y="8"/>
                  <a:pt x="292" y="0"/>
                  <a:pt x="269" y="0"/>
                </a:cubicBezTo>
                <a:cubicBezTo>
                  <a:pt x="235" y="0"/>
                  <a:pt x="206" y="16"/>
                  <a:pt x="187" y="41"/>
                </a:cubicBezTo>
                <a:cubicBezTo>
                  <a:pt x="181" y="40"/>
                  <a:pt x="174" y="39"/>
                  <a:pt x="167" y="39"/>
                </a:cubicBezTo>
                <a:cubicBezTo>
                  <a:pt x="138" y="39"/>
                  <a:pt x="111" y="52"/>
                  <a:pt x="92" y="73"/>
                </a:cubicBezTo>
                <a:cubicBezTo>
                  <a:pt x="41" y="77"/>
                  <a:pt x="0" y="121"/>
                  <a:pt x="0" y="173"/>
                </a:cubicBezTo>
                <a:cubicBezTo>
                  <a:pt x="0" y="228"/>
                  <a:pt x="44" y="273"/>
                  <a:pt x="98" y="274"/>
                </a:cubicBezTo>
                <a:cubicBezTo>
                  <a:pt x="117" y="301"/>
                  <a:pt x="147" y="318"/>
                  <a:pt x="182" y="318"/>
                </a:cubicBezTo>
                <a:cubicBezTo>
                  <a:pt x="193" y="318"/>
                  <a:pt x="204" y="316"/>
                  <a:pt x="214" y="313"/>
                </a:cubicBezTo>
                <a:cubicBezTo>
                  <a:pt x="232" y="331"/>
                  <a:pt x="258" y="343"/>
                  <a:pt x="286" y="343"/>
                </a:cubicBezTo>
                <a:cubicBezTo>
                  <a:pt x="308" y="343"/>
                  <a:pt x="329" y="335"/>
                  <a:pt x="346" y="323"/>
                </a:cubicBezTo>
                <a:cubicBezTo>
                  <a:pt x="361" y="332"/>
                  <a:pt x="379" y="338"/>
                  <a:pt x="399" y="338"/>
                </a:cubicBezTo>
                <a:cubicBezTo>
                  <a:pt x="434" y="338"/>
                  <a:pt x="466" y="320"/>
                  <a:pt x="484" y="292"/>
                </a:cubicBezTo>
                <a:cubicBezTo>
                  <a:pt x="515" y="292"/>
                  <a:pt x="544" y="277"/>
                  <a:pt x="562" y="254"/>
                </a:cubicBezTo>
                <a:cubicBezTo>
                  <a:pt x="601" y="246"/>
                  <a:pt x="630" y="212"/>
                  <a:pt x="630" y="1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Rectangle 13"/>
          <p:cNvSpPr>
            <a:spLocks noChangeArrowheads="1"/>
          </p:cNvSpPr>
          <p:nvPr/>
        </p:nvSpPr>
        <p:spPr bwMode="auto">
          <a:xfrm>
            <a:off x="5803436" y="3315821"/>
            <a:ext cx="118799" cy="27667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Rectangle 14"/>
          <p:cNvSpPr>
            <a:spLocks noChangeArrowheads="1"/>
          </p:cNvSpPr>
          <p:nvPr/>
        </p:nvSpPr>
        <p:spPr bwMode="auto">
          <a:xfrm>
            <a:off x="6970324" y="3315821"/>
            <a:ext cx="119581" cy="27667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2" name="组合 101"/>
          <p:cNvGrpSpPr/>
          <p:nvPr/>
        </p:nvGrpSpPr>
        <p:grpSpPr>
          <a:xfrm>
            <a:off x="5568182" y="1491630"/>
            <a:ext cx="1755414" cy="1824973"/>
            <a:chOff x="1237370" y="897586"/>
            <a:chExt cx="2839133" cy="2951635"/>
          </a:xfrm>
        </p:grpSpPr>
        <p:sp>
          <p:nvSpPr>
            <p:cNvPr id="103" name="Freeform 15"/>
            <p:cNvSpPr>
              <a:spLocks/>
            </p:cNvSpPr>
            <p:nvPr/>
          </p:nvSpPr>
          <p:spPr bwMode="auto">
            <a:xfrm>
              <a:off x="1237370" y="897586"/>
              <a:ext cx="2839133" cy="1861995"/>
            </a:xfrm>
            <a:custGeom>
              <a:avLst/>
              <a:gdLst>
                <a:gd name="T0" fmla="*/ 1357 w 1357"/>
                <a:gd name="T1" fmla="*/ 62 h 890"/>
                <a:gd name="T2" fmla="*/ 1357 w 1357"/>
                <a:gd name="T3" fmla="*/ 828 h 890"/>
                <a:gd name="T4" fmla="*/ 1295 w 1357"/>
                <a:gd name="T5" fmla="*/ 890 h 890"/>
                <a:gd name="T6" fmla="*/ 63 w 1357"/>
                <a:gd name="T7" fmla="*/ 890 h 890"/>
                <a:gd name="T8" fmla="*/ 0 w 1357"/>
                <a:gd name="T9" fmla="*/ 828 h 890"/>
                <a:gd name="T10" fmla="*/ 0 w 1357"/>
                <a:gd name="T11" fmla="*/ 62 h 890"/>
                <a:gd name="T12" fmla="*/ 63 w 1357"/>
                <a:gd name="T13" fmla="*/ 0 h 890"/>
                <a:gd name="T14" fmla="*/ 1295 w 1357"/>
                <a:gd name="T15" fmla="*/ 0 h 890"/>
                <a:gd name="T16" fmla="*/ 1357 w 1357"/>
                <a:gd name="T17" fmla="*/ 62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7" h="890">
                  <a:moveTo>
                    <a:pt x="1357" y="62"/>
                  </a:moveTo>
                  <a:cubicBezTo>
                    <a:pt x="1357" y="828"/>
                    <a:pt x="1357" y="828"/>
                    <a:pt x="1357" y="828"/>
                  </a:cubicBezTo>
                  <a:cubicBezTo>
                    <a:pt x="1357" y="862"/>
                    <a:pt x="1330" y="890"/>
                    <a:pt x="1295" y="890"/>
                  </a:cubicBezTo>
                  <a:cubicBezTo>
                    <a:pt x="63" y="890"/>
                    <a:pt x="63" y="890"/>
                    <a:pt x="63" y="890"/>
                  </a:cubicBezTo>
                  <a:cubicBezTo>
                    <a:pt x="28" y="890"/>
                    <a:pt x="0" y="862"/>
                    <a:pt x="0" y="82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1295" y="0"/>
                    <a:pt x="1295" y="0"/>
                    <a:pt x="1295" y="0"/>
                  </a:cubicBezTo>
                  <a:cubicBezTo>
                    <a:pt x="1330" y="0"/>
                    <a:pt x="1357" y="28"/>
                    <a:pt x="1357" y="62"/>
                  </a:cubicBezTo>
                  <a:close/>
                </a:path>
              </a:pathLst>
            </a:custGeom>
            <a:solidFill>
              <a:srgbClr val="3A7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16"/>
            <p:cNvSpPr>
              <a:spLocks noChangeArrowheads="1"/>
            </p:cNvSpPr>
            <p:nvPr/>
          </p:nvSpPr>
          <p:spPr bwMode="auto">
            <a:xfrm>
              <a:off x="1368835" y="1044220"/>
              <a:ext cx="2578732" cy="12552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7"/>
            <p:cNvSpPr>
              <a:spLocks/>
            </p:cNvSpPr>
            <p:nvPr/>
          </p:nvSpPr>
          <p:spPr bwMode="auto">
            <a:xfrm>
              <a:off x="1237370" y="2411958"/>
              <a:ext cx="2839133" cy="347623"/>
            </a:xfrm>
            <a:custGeom>
              <a:avLst/>
              <a:gdLst>
                <a:gd name="T0" fmla="*/ 1357 w 1357"/>
                <a:gd name="T1" fmla="*/ 0 h 166"/>
                <a:gd name="T2" fmla="*/ 1357 w 1357"/>
                <a:gd name="T3" fmla="*/ 104 h 166"/>
                <a:gd name="T4" fmla="*/ 1295 w 1357"/>
                <a:gd name="T5" fmla="*/ 166 h 166"/>
                <a:gd name="T6" fmla="*/ 63 w 1357"/>
                <a:gd name="T7" fmla="*/ 166 h 166"/>
                <a:gd name="T8" fmla="*/ 0 w 1357"/>
                <a:gd name="T9" fmla="*/ 104 h 166"/>
                <a:gd name="T10" fmla="*/ 0 w 1357"/>
                <a:gd name="T11" fmla="*/ 0 h 166"/>
                <a:gd name="T12" fmla="*/ 1357 w 1357"/>
                <a:gd name="T1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7" h="166">
                  <a:moveTo>
                    <a:pt x="1357" y="0"/>
                  </a:moveTo>
                  <a:cubicBezTo>
                    <a:pt x="1357" y="104"/>
                    <a:pt x="1357" y="104"/>
                    <a:pt x="1357" y="104"/>
                  </a:cubicBezTo>
                  <a:cubicBezTo>
                    <a:pt x="1357" y="138"/>
                    <a:pt x="1330" y="166"/>
                    <a:pt x="1295" y="166"/>
                  </a:cubicBezTo>
                  <a:cubicBezTo>
                    <a:pt x="63" y="166"/>
                    <a:pt x="63" y="166"/>
                    <a:pt x="63" y="166"/>
                  </a:cubicBezTo>
                  <a:cubicBezTo>
                    <a:pt x="28" y="166"/>
                    <a:pt x="0" y="138"/>
                    <a:pt x="0" y="10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357" y="0"/>
                  </a:lnTo>
                  <a:close/>
                </a:path>
              </a:pathLst>
            </a:custGeom>
            <a:solidFill>
              <a:srgbClr val="DB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9"/>
            <p:cNvSpPr>
              <a:spLocks/>
            </p:cNvSpPr>
            <p:nvPr/>
          </p:nvSpPr>
          <p:spPr bwMode="auto">
            <a:xfrm>
              <a:off x="1802416" y="2759581"/>
              <a:ext cx="366584" cy="827975"/>
            </a:xfrm>
            <a:custGeom>
              <a:avLst/>
              <a:gdLst>
                <a:gd name="T0" fmla="*/ 290 w 290"/>
                <a:gd name="T1" fmla="*/ 412 h 655"/>
                <a:gd name="T2" fmla="*/ 0 w 290"/>
                <a:gd name="T3" fmla="*/ 655 h 655"/>
                <a:gd name="T4" fmla="*/ 0 w 290"/>
                <a:gd name="T5" fmla="*/ 382 h 655"/>
                <a:gd name="T6" fmla="*/ 290 w 290"/>
                <a:gd name="T7" fmla="*/ 0 h 655"/>
                <a:gd name="T8" fmla="*/ 290 w 290"/>
                <a:gd name="T9" fmla="*/ 412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655">
                  <a:moveTo>
                    <a:pt x="290" y="412"/>
                  </a:moveTo>
                  <a:lnTo>
                    <a:pt x="0" y="655"/>
                  </a:lnTo>
                  <a:lnTo>
                    <a:pt x="0" y="382"/>
                  </a:lnTo>
                  <a:lnTo>
                    <a:pt x="290" y="0"/>
                  </a:lnTo>
                  <a:lnTo>
                    <a:pt x="290" y="412"/>
                  </a:lnTo>
                  <a:close/>
                </a:path>
              </a:pathLst>
            </a:custGeom>
            <a:solidFill>
              <a:srgbClr val="DBD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0"/>
            <p:cNvSpPr>
              <a:spLocks/>
            </p:cNvSpPr>
            <p:nvPr/>
          </p:nvSpPr>
          <p:spPr bwMode="auto">
            <a:xfrm>
              <a:off x="1578673" y="2874613"/>
              <a:ext cx="269250" cy="974608"/>
            </a:xfrm>
            <a:custGeom>
              <a:avLst/>
              <a:gdLst>
                <a:gd name="T0" fmla="*/ 120 w 129"/>
                <a:gd name="T1" fmla="*/ 394 h 466"/>
                <a:gd name="T2" fmla="*/ 111 w 129"/>
                <a:gd name="T3" fmla="*/ 466 h 466"/>
                <a:gd name="T4" fmla="*/ 19 w 129"/>
                <a:gd name="T5" fmla="*/ 466 h 466"/>
                <a:gd name="T6" fmla="*/ 10 w 129"/>
                <a:gd name="T7" fmla="*/ 394 h 466"/>
                <a:gd name="T8" fmla="*/ 13 w 129"/>
                <a:gd name="T9" fmla="*/ 166 h 466"/>
                <a:gd name="T10" fmla="*/ 65 w 129"/>
                <a:gd name="T11" fmla="*/ 0 h 466"/>
                <a:gd name="T12" fmla="*/ 116 w 129"/>
                <a:gd name="T13" fmla="*/ 166 h 466"/>
                <a:gd name="T14" fmla="*/ 120 w 129"/>
                <a:gd name="T15" fmla="*/ 394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466">
                  <a:moveTo>
                    <a:pt x="120" y="394"/>
                  </a:moveTo>
                  <a:cubicBezTo>
                    <a:pt x="116" y="438"/>
                    <a:pt x="111" y="466"/>
                    <a:pt x="111" y="466"/>
                  </a:cubicBezTo>
                  <a:cubicBezTo>
                    <a:pt x="19" y="466"/>
                    <a:pt x="19" y="466"/>
                    <a:pt x="19" y="466"/>
                  </a:cubicBezTo>
                  <a:cubicBezTo>
                    <a:pt x="19" y="466"/>
                    <a:pt x="14" y="438"/>
                    <a:pt x="10" y="394"/>
                  </a:cubicBezTo>
                  <a:cubicBezTo>
                    <a:pt x="4" y="337"/>
                    <a:pt x="0" y="252"/>
                    <a:pt x="13" y="166"/>
                  </a:cubicBezTo>
                  <a:cubicBezTo>
                    <a:pt x="28" y="70"/>
                    <a:pt x="65" y="0"/>
                    <a:pt x="65" y="0"/>
                  </a:cubicBezTo>
                  <a:cubicBezTo>
                    <a:pt x="65" y="0"/>
                    <a:pt x="102" y="70"/>
                    <a:pt x="116" y="166"/>
                  </a:cubicBezTo>
                  <a:cubicBezTo>
                    <a:pt x="129" y="252"/>
                    <a:pt x="125" y="337"/>
                    <a:pt x="120" y="394"/>
                  </a:cubicBezTo>
                  <a:close/>
                </a:path>
              </a:pathLst>
            </a:custGeom>
            <a:solidFill>
              <a:srgbClr val="707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1"/>
            <p:cNvSpPr>
              <a:spLocks/>
            </p:cNvSpPr>
            <p:nvPr/>
          </p:nvSpPr>
          <p:spPr bwMode="auto">
            <a:xfrm>
              <a:off x="1598898" y="3698795"/>
              <a:ext cx="230063" cy="150426"/>
            </a:xfrm>
            <a:custGeom>
              <a:avLst/>
              <a:gdLst>
                <a:gd name="T0" fmla="*/ 110 w 110"/>
                <a:gd name="T1" fmla="*/ 0 h 72"/>
                <a:gd name="T2" fmla="*/ 101 w 110"/>
                <a:gd name="T3" fmla="*/ 72 h 72"/>
                <a:gd name="T4" fmla="*/ 9 w 110"/>
                <a:gd name="T5" fmla="*/ 72 h 72"/>
                <a:gd name="T6" fmla="*/ 0 w 110"/>
                <a:gd name="T7" fmla="*/ 0 h 72"/>
                <a:gd name="T8" fmla="*/ 110 w 110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72">
                  <a:moveTo>
                    <a:pt x="110" y="0"/>
                  </a:moveTo>
                  <a:cubicBezTo>
                    <a:pt x="106" y="44"/>
                    <a:pt x="101" y="72"/>
                    <a:pt x="101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4" y="44"/>
                    <a:pt x="0" y="0"/>
                  </a:cubicBezTo>
                  <a:lnTo>
                    <a:pt x="110" y="0"/>
                  </a:lnTo>
                  <a:close/>
                </a:path>
              </a:pathLst>
            </a:custGeom>
            <a:solidFill>
              <a:srgbClr val="4170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2"/>
            <p:cNvSpPr>
              <a:spLocks/>
            </p:cNvSpPr>
            <p:nvPr/>
          </p:nvSpPr>
          <p:spPr bwMode="auto">
            <a:xfrm>
              <a:off x="1578673" y="2874613"/>
              <a:ext cx="135257" cy="974608"/>
            </a:xfrm>
            <a:custGeom>
              <a:avLst/>
              <a:gdLst>
                <a:gd name="T0" fmla="*/ 65 w 65"/>
                <a:gd name="T1" fmla="*/ 0 h 466"/>
                <a:gd name="T2" fmla="*/ 65 w 65"/>
                <a:gd name="T3" fmla="*/ 466 h 466"/>
                <a:gd name="T4" fmla="*/ 19 w 65"/>
                <a:gd name="T5" fmla="*/ 466 h 466"/>
                <a:gd name="T6" fmla="*/ 10 w 65"/>
                <a:gd name="T7" fmla="*/ 394 h 466"/>
                <a:gd name="T8" fmla="*/ 13 w 65"/>
                <a:gd name="T9" fmla="*/ 166 h 466"/>
                <a:gd name="T10" fmla="*/ 65 w 65"/>
                <a:gd name="T11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466">
                  <a:moveTo>
                    <a:pt x="65" y="0"/>
                  </a:moveTo>
                  <a:cubicBezTo>
                    <a:pt x="65" y="466"/>
                    <a:pt x="65" y="466"/>
                    <a:pt x="65" y="466"/>
                  </a:cubicBezTo>
                  <a:cubicBezTo>
                    <a:pt x="19" y="466"/>
                    <a:pt x="19" y="466"/>
                    <a:pt x="19" y="466"/>
                  </a:cubicBezTo>
                  <a:cubicBezTo>
                    <a:pt x="19" y="466"/>
                    <a:pt x="14" y="438"/>
                    <a:pt x="10" y="394"/>
                  </a:cubicBezTo>
                  <a:cubicBezTo>
                    <a:pt x="4" y="337"/>
                    <a:pt x="0" y="252"/>
                    <a:pt x="13" y="166"/>
                  </a:cubicBezTo>
                  <a:cubicBezTo>
                    <a:pt x="28" y="70"/>
                    <a:pt x="65" y="0"/>
                    <a:pt x="65" y="0"/>
                  </a:cubicBezTo>
                  <a:close/>
                </a:path>
              </a:pathLst>
            </a:custGeom>
            <a:solidFill>
              <a:srgbClr val="E2E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3"/>
            <p:cNvSpPr>
              <a:spLocks/>
            </p:cNvSpPr>
            <p:nvPr/>
          </p:nvSpPr>
          <p:spPr bwMode="auto">
            <a:xfrm>
              <a:off x="1598898" y="3698795"/>
              <a:ext cx="115032" cy="150426"/>
            </a:xfrm>
            <a:custGeom>
              <a:avLst/>
              <a:gdLst>
                <a:gd name="T0" fmla="*/ 55 w 55"/>
                <a:gd name="T1" fmla="*/ 0 h 72"/>
                <a:gd name="T2" fmla="*/ 55 w 55"/>
                <a:gd name="T3" fmla="*/ 72 h 72"/>
                <a:gd name="T4" fmla="*/ 9 w 55"/>
                <a:gd name="T5" fmla="*/ 72 h 72"/>
                <a:gd name="T6" fmla="*/ 0 w 55"/>
                <a:gd name="T7" fmla="*/ 0 h 72"/>
                <a:gd name="T8" fmla="*/ 55 w 55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2">
                  <a:moveTo>
                    <a:pt x="55" y="0"/>
                  </a:moveTo>
                  <a:cubicBezTo>
                    <a:pt x="55" y="72"/>
                    <a:pt x="55" y="72"/>
                    <a:pt x="55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4" y="44"/>
                    <a:pt x="0" y="0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82E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4"/>
            <p:cNvSpPr>
              <a:spLocks/>
            </p:cNvSpPr>
            <p:nvPr/>
          </p:nvSpPr>
          <p:spPr bwMode="auto">
            <a:xfrm>
              <a:off x="3146137" y="2759581"/>
              <a:ext cx="367849" cy="827975"/>
            </a:xfrm>
            <a:custGeom>
              <a:avLst/>
              <a:gdLst>
                <a:gd name="T0" fmla="*/ 0 w 291"/>
                <a:gd name="T1" fmla="*/ 412 h 655"/>
                <a:gd name="T2" fmla="*/ 291 w 291"/>
                <a:gd name="T3" fmla="*/ 655 h 655"/>
                <a:gd name="T4" fmla="*/ 291 w 291"/>
                <a:gd name="T5" fmla="*/ 382 h 655"/>
                <a:gd name="T6" fmla="*/ 0 w 291"/>
                <a:gd name="T7" fmla="*/ 0 h 655"/>
                <a:gd name="T8" fmla="*/ 0 w 291"/>
                <a:gd name="T9" fmla="*/ 412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655">
                  <a:moveTo>
                    <a:pt x="0" y="412"/>
                  </a:moveTo>
                  <a:lnTo>
                    <a:pt x="291" y="655"/>
                  </a:lnTo>
                  <a:lnTo>
                    <a:pt x="291" y="382"/>
                  </a:lnTo>
                  <a:lnTo>
                    <a:pt x="0" y="0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DBD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5"/>
            <p:cNvSpPr>
              <a:spLocks/>
            </p:cNvSpPr>
            <p:nvPr/>
          </p:nvSpPr>
          <p:spPr bwMode="auto">
            <a:xfrm>
              <a:off x="3468479" y="2874613"/>
              <a:ext cx="267986" cy="974608"/>
            </a:xfrm>
            <a:custGeom>
              <a:avLst/>
              <a:gdLst>
                <a:gd name="T0" fmla="*/ 119 w 128"/>
                <a:gd name="T1" fmla="*/ 394 h 466"/>
                <a:gd name="T2" fmla="*/ 110 w 128"/>
                <a:gd name="T3" fmla="*/ 466 h 466"/>
                <a:gd name="T4" fmla="*/ 18 w 128"/>
                <a:gd name="T5" fmla="*/ 466 h 466"/>
                <a:gd name="T6" fmla="*/ 9 w 128"/>
                <a:gd name="T7" fmla="*/ 394 h 466"/>
                <a:gd name="T8" fmla="*/ 12 w 128"/>
                <a:gd name="T9" fmla="*/ 166 h 466"/>
                <a:gd name="T10" fmla="*/ 64 w 128"/>
                <a:gd name="T11" fmla="*/ 0 h 466"/>
                <a:gd name="T12" fmla="*/ 116 w 128"/>
                <a:gd name="T13" fmla="*/ 166 h 466"/>
                <a:gd name="T14" fmla="*/ 119 w 128"/>
                <a:gd name="T15" fmla="*/ 394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466">
                  <a:moveTo>
                    <a:pt x="119" y="394"/>
                  </a:moveTo>
                  <a:cubicBezTo>
                    <a:pt x="115" y="438"/>
                    <a:pt x="110" y="466"/>
                    <a:pt x="110" y="466"/>
                  </a:cubicBezTo>
                  <a:cubicBezTo>
                    <a:pt x="18" y="466"/>
                    <a:pt x="18" y="466"/>
                    <a:pt x="18" y="466"/>
                  </a:cubicBezTo>
                  <a:cubicBezTo>
                    <a:pt x="18" y="466"/>
                    <a:pt x="13" y="438"/>
                    <a:pt x="9" y="394"/>
                  </a:cubicBezTo>
                  <a:cubicBezTo>
                    <a:pt x="3" y="337"/>
                    <a:pt x="0" y="252"/>
                    <a:pt x="12" y="166"/>
                  </a:cubicBezTo>
                  <a:cubicBezTo>
                    <a:pt x="27" y="70"/>
                    <a:pt x="64" y="0"/>
                    <a:pt x="64" y="0"/>
                  </a:cubicBezTo>
                  <a:cubicBezTo>
                    <a:pt x="64" y="0"/>
                    <a:pt x="101" y="70"/>
                    <a:pt x="116" y="166"/>
                  </a:cubicBezTo>
                  <a:cubicBezTo>
                    <a:pt x="128" y="252"/>
                    <a:pt x="125" y="337"/>
                    <a:pt x="119" y="394"/>
                  </a:cubicBezTo>
                  <a:close/>
                </a:path>
              </a:pathLst>
            </a:custGeom>
            <a:solidFill>
              <a:srgbClr val="707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6"/>
            <p:cNvSpPr>
              <a:spLocks/>
            </p:cNvSpPr>
            <p:nvPr/>
          </p:nvSpPr>
          <p:spPr bwMode="auto">
            <a:xfrm>
              <a:off x="3487440" y="3698795"/>
              <a:ext cx="230063" cy="150426"/>
            </a:xfrm>
            <a:custGeom>
              <a:avLst/>
              <a:gdLst>
                <a:gd name="T0" fmla="*/ 110 w 110"/>
                <a:gd name="T1" fmla="*/ 0 h 72"/>
                <a:gd name="T2" fmla="*/ 101 w 110"/>
                <a:gd name="T3" fmla="*/ 72 h 72"/>
                <a:gd name="T4" fmla="*/ 9 w 110"/>
                <a:gd name="T5" fmla="*/ 72 h 72"/>
                <a:gd name="T6" fmla="*/ 0 w 110"/>
                <a:gd name="T7" fmla="*/ 0 h 72"/>
                <a:gd name="T8" fmla="*/ 110 w 110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72">
                  <a:moveTo>
                    <a:pt x="110" y="0"/>
                  </a:moveTo>
                  <a:cubicBezTo>
                    <a:pt x="106" y="44"/>
                    <a:pt x="101" y="72"/>
                    <a:pt x="101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4" y="44"/>
                    <a:pt x="0" y="0"/>
                  </a:cubicBezTo>
                  <a:lnTo>
                    <a:pt x="110" y="0"/>
                  </a:lnTo>
                  <a:close/>
                </a:path>
              </a:pathLst>
            </a:custGeom>
            <a:solidFill>
              <a:srgbClr val="4170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7"/>
            <p:cNvSpPr>
              <a:spLocks/>
            </p:cNvSpPr>
            <p:nvPr/>
          </p:nvSpPr>
          <p:spPr bwMode="auto">
            <a:xfrm>
              <a:off x="3468479" y="2874613"/>
              <a:ext cx="133993" cy="974608"/>
            </a:xfrm>
            <a:custGeom>
              <a:avLst/>
              <a:gdLst>
                <a:gd name="T0" fmla="*/ 64 w 64"/>
                <a:gd name="T1" fmla="*/ 0 h 466"/>
                <a:gd name="T2" fmla="*/ 64 w 64"/>
                <a:gd name="T3" fmla="*/ 466 h 466"/>
                <a:gd name="T4" fmla="*/ 18 w 64"/>
                <a:gd name="T5" fmla="*/ 466 h 466"/>
                <a:gd name="T6" fmla="*/ 9 w 64"/>
                <a:gd name="T7" fmla="*/ 394 h 466"/>
                <a:gd name="T8" fmla="*/ 12 w 64"/>
                <a:gd name="T9" fmla="*/ 166 h 466"/>
                <a:gd name="T10" fmla="*/ 64 w 64"/>
                <a:gd name="T11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466">
                  <a:moveTo>
                    <a:pt x="64" y="0"/>
                  </a:moveTo>
                  <a:cubicBezTo>
                    <a:pt x="64" y="466"/>
                    <a:pt x="64" y="466"/>
                    <a:pt x="64" y="466"/>
                  </a:cubicBezTo>
                  <a:cubicBezTo>
                    <a:pt x="18" y="466"/>
                    <a:pt x="18" y="466"/>
                    <a:pt x="18" y="466"/>
                  </a:cubicBezTo>
                  <a:cubicBezTo>
                    <a:pt x="18" y="466"/>
                    <a:pt x="13" y="438"/>
                    <a:pt x="9" y="394"/>
                  </a:cubicBezTo>
                  <a:cubicBezTo>
                    <a:pt x="3" y="337"/>
                    <a:pt x="0" y="252"/>
                    <a:pt x="12" y="166"/>
                  </a:cubicBezTo>
                  <a:cubicBezTo>
                    <a:pt x="27" y="70"/>
                    <a:pt x="64" y="0"/>
                    <a:pt x="64" y="0"/>
                  </a:cubicBezTo>
                  <a:close/>
                </a:path>
              </a:pathLst>
            </a:custGeom>
            <a:solidFill>
              <a:srgbClr val="E2E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8"/>
            <p:cNvSpPr>
              <a:spLocks/>
            </p:cNvSpPr>
            <p:nvPr/>
          </p:nvSpPr>
          <p:spPr bwMode="auto">
            <a:xfrm>
              <a:off x="3487440" y="3698795"/>
              <a:ext cx="115032" cy="150426"/>
            </a:xfrm>
            <a:custGeom>
              <a:avLst/>
              <a:gdLst>
                <a:gd name="T0" fmla="*/ 55 w 55"/>
                <a:gd name="T1" fmla="*/ 0 h 72"/>
                <a:gd name="T2" fmla="*/ 55 w 55"/>
                <a:gd name="T3" fmla="*/ 72 h 72"/>
                <a:gd name="T4" fmla="*/ 9 w 55"/>
                <a:gd name="T5" fmla="*/ 72 h 72"/>
                <a:gd name="T6" fmla="*/ 0 w 55"/>
                <a:gd name="T7" fmla="*/ 0 h 72"/>
                <a:gd name="T8" fmla="*/ 55 w 55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2">
                  <a:moveTo>
                    <a:pt x="55" y="0"/>
                  </a:moveTo>
                  <a:cubicBezTo>
                    <a:pt x="55" y="72"/>
                    <a:pt x="55" y="72"/>
                    <a:pt x="55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4" y="44"/>
                    <a:pt x="0" y="0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82E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29"/>
            <p:cNvSpPr>
              <a:spLocks noChangeArrowheads="1"/>
            </p:cNvSpPr>
            <p:nvPr/>
          </p:nvSpPr>
          <p:spPr bwMode="auto">
            <a:xfrm>
              <a:off x="2169000" y="2759581"/>
              <a:ext cx="977137" cy="520802"/>
            </a:xfrm>
            <a:prstGeom prst="rect">
              <a:avLst/>
            </a:prstGeom>
            <a:solidFill>
              <a:srgbClr val="3A7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30"/>
            <p:cNvSpPr>
              <a:spLocks noChangeArrowheads="1"/>
            </p:cNvSpPr>
            <p:nvPr/>
          </p:nvSpPr>
          <p:spPr bwMode="auto">
            <a:xfrm>
              <a:off x="2169000" y="3174200"/>
              <a:ext cx="977137" cy="106183"/>
            </a:xfrm>
            <a:prstGeom prst="rect">
              <a:avLst/>
            </a:prstGeom>
            <a:solidFill>
              <a:srgbClr val="566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3" name="图片 1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59676" y="2508481"/>
              <a:ext cx="573826" cy="205460"/>
            </a:xfrm>
            <a:prstGeom prst="rect">
              <a:avLst/>
            </a:prstGeom>
          </p:spPr>
        </p:pic>
      </p:grpSp>
      <p:grpSp>
        <p:nvGrpSpPr>
          <p:cNvPr id="134" name="组合 133"/>
          <p:cNvGrpSpPr/>
          <p:nvPr/>
        </p:nvGrpSpPr>
        <p:grpSpPr>
          <a:xfrm>
            <a:off x="5920901" y="1647626"/>
            <a:ext cx="920236" cy="655187"/>
            <a:chOff x="5165725" y="2692242"/>
            <a:chExt cx="1895476" cy="1349534"/>
          </a:xfrm>
        </p:grpSpPr>
        <p:sp>
          <p:nvSpPr>
            <p:cNvPr id="135" name="Rectangle 58"/>
            <p:cNvSpPr>
              <a:spLocks noChangeArrowheads="1"/>
            </p:cNvSpPr>
            <p:nvPr/>
          </p:nvSpPr>
          <p:spPr bwMode="auto">
            <a:xfrm>
              <a:off x="5165725" y="3475038"/>
              <a:ext cx="173038" cy="566738"/>
            </a:xfrm>
            <a:prstGeom prst="rect">
              <a:avLst/>
            </a:prstGeom>
            <a:solidFill>
              <a:srgbClr val="C1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60"/>
            <p:cNvSpPr>
              <a:spLocks noChangeArrowheads="1"/>
            </p:cNvSpPr>
            <p:nvPr/>
          </p:nvSpPr>
          <p:spPr bwMode="auto">
            <a:xfrm>
              <a:off x="5407025" y="3162300"/>
              <a:ext cx="184150" cy="879475"/>
            </a:xfrm>
            <a:prstGeom prst="rect">
              <a:avLst/>
            </a:prstGeom>
            <a:solidFill>
              <a:srgbClr val="9BBD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64"/>
            <p:cNvSpPr>
              <a:spLocks noChangeArrowheads="1"/>
            </p:cNvSpPr>
            <p:nvPr/>
          </p:nvSpPr>
          <p:spPr bwMode="auto">
            <a:xfrm>
              <a:off x="5659438" y="3370263"/>
              <a:ext cx="173038" cy="671513"/>
            </a:xfrm>
            <a:prstGeom prst="rect">
              <a:avLst/>
            </a:prstGeom>
            <a:solidFill>
              <a:srgbClr val="74A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68"/>
            <p:cNvSpPr>
              <a:spLocks noChangeArrowheads="1"/>
            </p:cNvSpPr>
            <p:nvPr/>
          </p:nvSpPr>
          <p:spPr bwMode="auto">
            <a:xfrm>
              <a:off x="5900738" y="3208338"/>
              <a:ext cx="173038" cy="833438"/>
            </a:xfrm>
            <a:prstGeom prst="rect">
              <a:avLst/>
            </a:prstGeom>
            <a:solidFill>
              <a:srgbClr val="D6C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72"/>
            <p:cNvSpPr>
              <a:spLocks noChangeArrowheads="1"/>
            </p:cNvSpPr>
            <p:nvPr/>
          </p:nvSpPr>
          <p:spPr bwMode="auto">
            <a:xfrm>
              <a:off x="6142038" y="2803525"/>
              <a:ext cx="184150" cy="1238250"/>
            </a:xfrm>
            <a:prstGeom prst="rect">
              <a:avLst/>
            </a:prstGeom>
            <a:solidFill>
              <a:srgbClr val="478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76"/>
            <p:cNvSpPr>
              <a:spLocks noChangeArrowheads="1"/>
            </p:cNvSpPr>
            <p:nvPr/>
          </p:nvSpPr>
          <p:spPr bwMode="auto">
            <a:xfrm>
              <a:off x="6394450" y="3313113"/>
              <a:ext cx="173038" cy="728663"/>
            </a:xfrm>
            <a:prstGeom prst="rect">
              <a:avLst/>
            </a:prstGeom>
            <a:solidFill>
              <a:srgbClr val="CE5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82"/>
            <p:cNvSpPr>
              <a:spLocks noChangeArrowheads="1"/>
            </p:cNvSpPr>
            <p:nvPr/>
          </p:nvSpPr>
          <p:spPr bwMode="auto">
            <a:xfrm>
              <a:off x="6635750" y="3081338"/>
              <a:ext cx="184150" cy="960438"/>
            </a:xfrm>
            <a:prstGeom prst="rect">
              <a:avLst/>
            </a:prstGeom>
            <a:solidFill>
              <a:srgbClr val="7EAF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84"/>
            <p:cNvSpPr>
              <a:spLocks noChangeArrowheads="1"/>
            </p:cNvSpPr>
            <p:nvPr/>
          </p:nvSpPr>
          <p:spPr bwMode="auto">
            <a:xfrm>
              <a:off x="6888163" y="3417888"/>
              <a:ext cx="173038" cy="623888"/>
            </a:xfrm>
            <a:prstGeom prst="rect">
              <a:avLst/>
            </a:prstGeom>
            <a:solidFill>
              <a:srgbClr val="E58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6" name="组合 145"/>
            <p:cNvGrpSpPr/>
            <p:nvPr/>
          </p:nvGrpSpPr>
          <p:grpSpPr>
            <a:xfrm>
              <a:off x="5181602" y="2692242"/>
              <a:ext cx="1879598" cy="765492"/>
              <a:chOff x="4802188" y="1884363"/>
              <a:chExt cx="2447926" cy="996950"/>
            </a:xfrm>
          </p:grpSpPr>
          <p:sp>
            <p:nvSpPr>
              <p:cNvPr id="148" name="Freeform 193"/>
              <p:cNvSpPr>
                <a:spLocks noEditPoints="1"/>
              </p:cNvSpPr>
              <p:nvPr/>
            </p:nvSpPr>
            <p:spPr bwMode="auto">
              <a:xfrm>
                <a:off x="4802188" y="2741613"/>
                <a:ext cx="227013" cy="139700"/>
              </a:xfrm>
              <a:custGeom>
                <a:avLst/>
                <a:gdLst>
                  <a:gd name="T0" fmla="*/ 14 w 75"/>
                  <a:gd name="T1" fmla="*/ 46 h 46"/>
                  <a:gd name="T2" fmla="*/ 22 w 75"/>
                  <a:gd name="T3" fmla="*/ 19 h 46"/>
                  <a:gd name="T4" fmla="*/ 38 w 75"/>
                  <a:gd name="T5" fmla="*/ 31 h 46"/>
                  <a:gd name="T6" fmla="*/ 41 w 75"/>
                  <a:gd name="T7" fmla="*/ 37 h 46"/>
                  <a:gd name="T8" fmla="*/ 46 w 75"/>
                  <a:gd name="T9" fmla="*/ 34 h 46"/>
                  <a:gd name="T10" fmla="*/ 75 w 75"/>
                  <a:gd name="T11" fmla="*/ 31 h 46"/>
                  <a:gd name="T12" fmla="*/ 50 w 75"/>
                  <a:gd name="T13" fmla="*/ 21 h 46"/>
                  <a:gd name="T14" fmla="*/ 49 w 75"/>
                  <a:gd name="T15" fmla="*/ 10 h 46"/>
                  <a:gd name="T16" fmla="*/ 50 w 75"/>
                  <a:gd name="T17" fmla="*/ 10 h 46"/>
                  <a:gd name="T18" fmla="*/ 54 w 75"/>
                  <a:gd name="T19" fmla="*/ 7 h 46"/>
                  <a:gd name="T20" fmla="*/ 54 w 75"/>
                  <a:gd name="T21" fmla="*/ 7 h 46"/>
                  <a:gd name="T22" fmla="*/ 54 w 75"/>
                  <a:gd name="T23" fmla="*/ 7 h 46"/>
                  <a:gd name="T24" fmla="*/ 55 w 75"/>
                  <a:gd name="T25" fmla="*/ 7 h 46"/>
                  <a:gd name="T26" fmla="*/ 55 w 75"/>
                  <a:gd name="T27" fmla="*/ 7 h 46"/>
                  <a:gd name="T28" fmla="*/ 55 w 75"/>
                  <a:gd name="T29" fmla="*/ 7 h 46"/>
                  <a:gd name="T30" fmla="*/ 55 w 75"/>
                  <a:gd name="T31" fmla="*/ 6 h 46"/>
                  <a:gd name="T32" fmla="*/ 55 w 75"/>
                  <a:gd name="T33" fmla="*/ 6 h 46"/>
                  <a:gd name="T34" fmla="*/ 55 w 75"/>
                  <a:gd name="T35" fmla="*/ 6 h 46"/>
                  <a:gd name="T36" fmla="*/ 55 w 75"/>
                  <a:gd name="T37" fmla="*/ 6 h 46"/>
                  <a:gd name="T38" fmla="*/ 55 w 75"/>
                  <a:gd name="T39" fmla="*/ 6 h 46"/>
                  <a:gd name="T40" fmla="*/ 54 w 75"/>
                  <a:gd name="T41" fmla="*/ 6 h 46"/>
                  <a:gd name="T42" fmla="*/ 54 w 75"/>
                  <a:gd name="T43" fmla="*/ 6 h 46"/>
                  <a:gd name="T44" fmla="*/ 54 w 75"/>
                  <a:gd name="T45" fmla="*/ 6 h 46"/>
                  <a:gd name="T46" fmla="*/ 54 w 75"/>
                  <a:gd name="T47" fmla="*/ 6 h 46"/>
                  <a:gd name="T48" fmla="*/ 44 w 75"/>
                  <a:gd name="T49" fmla="*/ 6 h 46"/>
                  <a:gd name="T50" fmla="*/ 44 w 75"/>
                  <a:gd name="T51" fmla="*/ 7 h 46"/>
                  <a:gd name="T52" fmla="*/ 48 w 75"/>
                  <a:gd name="T53" fmla="*/ 8 h 46"/>
                  <a:gd name="T54" fmla="*/ 49 w 75"/>
                  <a:gd name="T55" fmla="*/ 8 h 46"/>
                  <a:gd name="T56" fmla="*/ 48 w 75"/>
                  <a:gd name="T57" fmla="*/ 9 h 46"/>
                  <a:gd name="T58" fmla="*/ 48 w 75"/>
                  <a:gd name="T59" fmla="*/ 9 h 46"/>
                  <a:gd name="T60" fmla="*/ 48 w 75"/>
                  <a:gd name="T61" fmla="*/ 10 h 46"/>
                  <a:gd name="T62" fmla="*/ 48 w 75"/>
                  <a:gd name="T63" fmla="*/ 10 h 46"/>
                  <a:gd name="T64" fmla="*/ 25 w 75"/>
                  <a:gd name="T65" fmla="*/ 9 h 46"/>
                  <a:gd name="T66" fmla="*/ 26 w 75"/>
                  <a:gd name="T67" fmla="*/ 3 h 46"/>
                  <a:gd name="T68" fmla="*/ 25 w 75"/>
                  <a:gd name="T69" fmla="*/ 4 h 46"/>
                  <a:gd name="T70" fmla="*/ 23 w 75"/>
                  <a:gd name="T71" fmla="*/ 2 h 46"/>
                  <a:gd name="T72" fmla="*/ 26 w 75"/>
                  <a:gd name="T73" fmla="*/ 3 h 46"/>
                  <a:gd name="T74" fmla="*/ 23 w 75"/>
                  <a:gd name="T75" fmla="*/ 0 h 46"/>
                  <a:gd name="T76" fmla="*/ 20 w 75"/>
                  <a:gd name="T77" fmla="*/ 5 h 46"/>
                  <a:gd name="T78" fmla="*/ 21 w 75"/>
                  <a:gd name="T79" fmla="*/ 5 h 46"/>
                  <a:gd name="T80" fmla="*/ 24 w 75"/>
                  <a:gd name="T81" fmla="*/ 6 h 46"/>
                  <a:gd name="T82" fmla="*/ 14 w 75"/>
                  <a:gd name="T83" fmla="*/ 17 h 46"/>
                  <a:gd name="T84" fmla="*/ 48 w 75"/>
                  <a:gd name="T85" fmla="*/ 31 h 46"/>
                  <a:gd name="T86" fmla="*/ 59 w 75"/>
                  <a:gd name="T87" fmla="*/ 30 h 46"/>
                  <a:gd name="T88" fmla="*/ 48 w 75"/>
                  <a:gd name="T89" fmla="*/ 32 h 46"/>
                  <a:gd name="T90" fmla="*/ 48 w 75"/>
                  <a:gd name="T91" fmla="*/ 34 h 46"/>
                  <a:gd name="T92" fmla="*/ 60 w 75"/>
                  <a:gd name="T93" fmla="*/ 34 h 46"/>
                  <a:gd name="T94" fmla="*/ 60 w 75"/>
                  <a:gd name="T95" fmla="*/ 29 h 46"/>
                  <a:gd name="T96" fmla="*/ 52 w 75"/>
                  <a:gd name="T97" fmla="*/ 22 h 46"/>
                  <a:gd name="T98" fmla="*/ 73 w 75"/>
                  <a:gd name="T99" fmla="*/ 31 h 46"/>
                  <a:gd name="T100" fmla="*/ 48 w 75"/>
                  <a:gd name="T101" fmla="*/ 34 h 46"/>
                  <a:gd name="T102" fmla="*/ 46 w 75"/>
                  <a:gd name="T103" fmla="*/ 32 h 46"/>
                  <a:gd name="T104" fmla="*/ 44 w 75"/>
                  <a:gd name="T105" fmla="*/ 31 h 46"/>
                  <a:gd name="T106" fmla="*/ 49 w 75"/>
                  <a:gd name="T107" fmla="*/ 22 h 46"/>
                  <a:gd name="T108" fmla="*/ 24 w 75"/>
                  <a:gd name="T109" fmla="*/ 13 h 46"/>
                  <a:gd name="T110" fmla="*/ 45 w 75"/>
                  <a:gd name="T111" fmla="*/ 19 h 46"/>
                  <a:gd name="T112" fmla="*/ 41 w 75"/>
                  <a:gd name="T113" fmla="*/ 30 h 46"/>
                  <a:gd name="T114" fmla="*/ 24 w 75"/>
                  <a:gd name="T115" fmla="*/ 13 h 46"/>
                  <a:gd name="T116" fmla="*/ 14 w 75"/>
                  <a:gd name="T117" fmla="*/ 19 h 46"/>
                  <a:gd name="T118" fmla="*/ 14 w 75"/>
                  <a:gd name="T119" fmla="*/ 31 h 46"/>
                  <a:gd name="T120" fmla="*/ 14 w 75"/>
                  <a:gd name="T121" fmla="*/ 32 h 46"/>
                  <a:gd name="T122" fmla="*/ 21 w 75"/>
                  <a:gd name="T123" fmla="*/ 21 h 46"/>
                  <a:gd name="T124" fmla="*/ 14 w 75"/>
                  <a:gd name="T125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5" h="46">
                    <a:moveTo>
                      <a:pt x="0" y="31"/>
                    </a:moveTo>
                    <a:cubicBezTo>
                      <a:pt x="0" y="39"/>
                      <a:pt x="6" y="46"/>
                      <a:pt x="14" y="46"/>
                    </a:cubicBezTo>
                    <a:cubicBezTo>
                      <a:pt x="22" y="46"/>
                      <a:pt x="29" y="39"/>
                      <a:pt x="29" y="31"/>
                    </a:cubicBezTo>
                    <a:cubicBezTo>
                      <a:pt x="29" y="26"/>
                      <a:pt x="26" y="21"/>
                      <a:pt x="22" y="19"/>
                    </a:cubicBezTo>
                    <a:cubicBezTo>
                      <a:pt x="22" y="17"/>
                      <a:pt x="23" y="16"/>
                      <a:pt x="23" y="15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2"/>
                      <a:pt x="37" y="33"/>
                      <a:pt x="37" y="34"/>
                    </a:cubicBezTo>
                    <a:cubicBezTo>
                      <a:pt x="37" y="36"/>
                      <a:pt x="39" y="37"/>
                      <a:pt x="41" y="37"/>
                    </a:cubicBezTo>
                    <a:cubicBezTo>
                      <a:pt x="43" y="37"/>
                      <a:pt x="45" y="36"/>
                      <a:pt x="45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7" y="41"/>
                      <a:pt x="53" y="46"/>
                      <a:pt x="60" y="46"/>
                    </a:cubicBezTo>
                    <a:cubicBezTo>
                      <a:pt x="68" y="46"/>
                      <a:pt x="75" y="39"/>
                      <a:pt x="75" y="31"/>
                    </a:cubicBezTo>
                    <a:cubicBezTo>
                      <a:pt x="75" y="23"/>
                      <a:pt x="68" y="17"/>
                      <a:pt x="60" y="17"/>
                    </a:cubicBezTo>
                    <a:cubicBezTo>
                      <a:pt x="56" y="17"/>
                      <a:pt x="53" y="18"/>
                      <a:pt x="50" y="21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2" y="9"/>
                      <a:pt x="53" y="8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4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47" y="6"/>
                      <a:pt x="44" y="6"/>
                    </a:cubicBezTo>
                    <a:cubicBezTo>
                      <a:pt x="44" y="6"/>
                      <a:pt x="44" y="6"/>
                      <a:pt x="43" y="6"/>
                    </a:cubicBezTo>
                    <a:cubicBezTo>
                      <a:pt x="43" y="7"/>
                      <a:pt x="44" y="7"/>
                      <a:pt x="44" y="7"/>
                    </a:cubicBezTo>
                    <a:cubicBezTo>
                      <a:pt x="45" y="8"/>
                      <a:pt x="47" y="8"/>
                      <a:pt x="48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9"/>
                      <a:pt x="48" y="9"/>
                      <a:pt x="48" y="9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9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6" y="6"/>
                      <a:pt x="27" y="5"/>
                      <a:pt x="27" y="4"/>
                    </a:cubicBezTo>
                    <a:cubicBezTo>
                      <a:pt x="27" y="4"/>
                      <a:pt x="26" y="4"/>
                      <a:pt x="26" y="3"/>
                    </a:cubicBezTo>
                    <a:cubicBezTo>
                      <a:pt x="26" y="3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6" y="3"/>
                    </a:cubicBezTo>
                    <a:cubicBezTo>
                      <a:pt x="26" y="2"/>
                      <a:pt x="26" y="2"/>
                      <a:pt x="25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5"/>
                      <a:pt x="20" y="5"/>
                    </a:cubicBezTo>
                    <a:cubicBezTo>
                      <a:pt x="20" y="5"/>
                      <a:pt x="20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9"/>
                      <a:pt x="22" y="13"/>
                      <a:pt x="20" y="18"/>
                    </a:cubicBezTo>
                    <a:cubicBezTo>
                      <a:pt x="19" y="17"/>
                      <a:pt x="17" y="17"/>
                      <a:pt x="14" y="17"/>
                    </a:cubicBezTo>
                    <a:cubicBezTo>
                      <a:pt x="6" y="17"/>
                      <a:pt x="0" y="23"/>
                      <a:pt x="0" y="31"/>
                    </a:cubicBezTo>
                    <a:close/>
                    <a:moveTo>
                      <a:pt x="48" y="31"/>
                    </a:moveTo>
                    <a:cubicBezTo>
                      <a:pt x="48" y="28"/>
                      <a:pt x="49" y="25"/>
                      <a:pt x="51" y="23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0"/>
                      <a:pt x="58" y="30"/>
                      <a:pt x="58" y="31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1"/>
                    </a:cubicBezTo>
                    <a:close/>
                    <a:moveTo>
                      <a:pt x="48" y="34"/>
                    </a:moveTo>
                    <a:cubicBezTo>
                      <a:pt x="58" y="32"/>
                      <a:pt x="58" y="32"/>
                      <a:pt x="58" y="32"/>
                    </a:cubicBezTo>
                    <a:cubicBezTo>
                      <a:pt x="59" y="33"/>
                      <a:pt x="59" y="34"/>
                      <a:pt x="60" y="34"/>
                    </a:cubicBezTo>
                    <a:cubicBezTo>
                      <a:pt x="62" y="34"/>
                      <a:pt x="63" y="33"/>
                      <a:pt x="63" y="31"/>
                    </a:cubicBezTo>
                    <a:cubicBezTo>
                      <a:pt x="63" y="30"/>
                      <a:pt x="62" y="29"/>
                      <a:pt x="60" y="29"/>
                    </a:cubicBezTo>
                    <a:cubicBezTo>
                      <a:pt x="60" y="29"/>
                      <a:pt x="60" y="29"/>
                      <a:pt x="59" y="29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4" y="20"/>
                      <a:pt x="57" y="19"/>
                      <a:pt x="60" y="19"/>
                    </a:cubicBezTo>
                    <a:cubicBezTo>
                      <a:pt x="67" y="19"/>
                      <a:pt x="73" y="24"/>
                      <a:pt x="73" y="31"/>
                    </a:cubicBezTo>
                    <a:cubicBezTo>
                      <a:pt x="73" y="38"/>
                      <a:pt x="67" y="43"/>
                      <a:pt x="60" y="43"/>
                    </a:cubicBezTo>
                    <a:cubicBezTo>
                      <a:pt x="54" y="43"/>
                      <a:pt x="49" y="39"/>
                      <a:pt x="48" y="34"/>
                    </a:cubicBezTo>
                    <a:close/>
                    <a:moveTo>
                      <a:pt x="46" y="31"/>
                    </a:moveTo>
                    <a:cubicBezTo>
                      <a:pt x="46" y="32"/>
                      <a:pt x="46" y="32"/>
                      <a:pt x="46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4" y="32"/>
                      <a:pt x="44" y="31"/>
                      <a:pt x="44" y="31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7" y="24"/>
                      <a:pt x="46" y="28"/>
                      <a:pt x="46" y="31"/>
                    </a:cubicBezTo>
                    <a:close/>
                    <a:moveTo>
                      <a:pt x="24" y="13"/>
                    </a:moveTo>
                    <a:cubicBezTo>
                      <a:pt x="24" y="12"/>
                      <a:pt x="25" y="11"/>
                      <a:pt x="25" y="11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1" y="30"/>
                      <a:pt x="41" y="30"/>
                    </a:cubicBezTo>
                    <a:cubicBezTo>
                      <a:pt x="40" y="30"/>
                      <a:pt x="40" y="30"/>
                      <a:pt x="39" y="30"/>
                    </a:cubicBezTo>
                    <a:lnTo>
                      <a:pt x="24" y="13"/>
                    </a:lnTo>
                    <a:close/>
                    <a:moveTo>
                      <a:pt x="2" y="31"/>
                    </a:moveTo>
                    <a:cubicBezTo>
                      <a:pt x="2" y="24"/>
                      <a:pt x="8" y="19"/>
                      <a:pt x="14" y="19"/>
                    </a:cubicBezTo>
                    <a:cubicBezTo>
                      <a:pt x="16" y="19"/>
                      <a:pt x="18" y="19"/>
                      <a:pt x="20" y="20"/>
                    </a:cubicBezTo>
                    <a:cubicBezTo>
                      <a:pt x="18" y="25"/>
                      <a:pt x="16" y="29"/>
                      <a:pt x="14" y="31"/>
                    </a:cubicBezTo>
                    <a:cubicBezTo>
                      <a:pt x="13" y="31"/>
                      <a:pt x="13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7" y="30"/>
                      <a:pt x="19" y="26"/>
                      <a:pt x="21" y="21"/>
                    </a:cubicBezTo>
                    <a:cubicBezTo>
                      <a:pt x="24" y="23"/>
                      <a:pt x="27" y="27"/>
                      <a:pt x="27" y="31"/>
                    </a:cubicBezTo>
                    <a:cubicBezTo>
                      <a:pt x="27" y="38"/>
                      <a:pt x="21" y="43"/>
                      <a:pt x="14" y="43"/>
                    </a:cubicBezTo>
                    <a:cubicBezTo>
                      <a:pt x="8" y="43"/>
                      <a:pt x="2" y="38"/>
                      <a:pt x="2" y="31"/>
                    </a:cubicBezTo>
                    <a:close/>
                  </a:path>
                </a:pathLst>
              </a:custGeom>
              <a:solidFill>
                <a:srgbClr val="C1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50" name="组合 149"/>
              <p:cNvGrpSpPr/>
              <p:nvPr/>
            </p:nvGrpSpPr>
            <p:grpSpPr>
              <a:xfrm>
                <a:off x="5119688" y="2359026"/>
                <a:ext cx="227013" cy="120650"/>
                <a:chOff x="5119688" y="2359026"/>
                <a:chExt cx="227013" cy="120650"/>
              </a:xfrm>
            </p:grpSpPr>
            <p:sp>
              <p:nvSpPr>
                <p:cNvPr id="194" name="Freeform 194"/>
                <p:cNvSpPr>
                  <a:spLocks/>
                </p:cNvSpPr>
                <p:nvPr/>
              </p:nvSpPr>
              <p:spPr bwMode="auto">
                <a:xfrm>
                  <a:off x="5146676" y="2359026"/>
                  <a:ext cx="200025" cy="90488"/>
                </a:xfrm>
                <a:custGeom>
                  <a:avLst/>
                  <a:gdLst>
                    <a:gd name="T0" fmla="*/ 53 w 66"/>
                    <a:gd name="T1" fmla="*/ 7 h 30"/>
                    <a:gd name="T2" fmla="*/ 46 w 66"/>
                    <a:gd name="T3" fmla="*/ 6 h 30"/>
                    <a:gd name="T4" fmla="*/ 41 w 66"/>
                    <a:gd name="T5" fmla="*/ 5 h 30"/>
                    <a:gd name="T6" fmla="*/ 35 w 66"/>
                    <a:gd name="T7" fmla="*/ 6 h 30"/>
                    <a:gd name="T8" fmla="*/ 34 w 66"/>
                    <a:gd name="T9" fmla="*/ 7 h 30"/>
                    <a:gd name="T10" fmla="*/ 20 w 66"/>
                    <a:gd name="T11" fmla="*/ 10 h 30"/>
                    <a:gd name="T12" fmla="*/ 13 w 66"/>
                    <a:gd name="T13" fmla="*/ 7 h 30"/>
                    <a:gd name="T14" fmla="*/ 11 w 66"/>
                    <a:gd name="T15" fmla="*/ 4 h 30"/>
                    <a:gd name="T16" fmla="*/ 13 w 66"/>
                    <a:gd name="T17" fmla="*/ 3 h 30"/>
                    <a:gd name="T18" fmla="*/ 12 w 66"/>
                    <a:gd name="T19" fmla="*/ 1 h 30"/>
                    <a:gd name="T20" fmla="*/ 11 w 66"/>
                    <a:gd name="T21" fmla="*/ 2 h 30"/>
                    <a:gd name="T22" fmla="*/ 11 w 66"/>
                    <a:gd name="T23" fmla="*/ 0 h 30"/>
                    <a:gd name="T24" fmla="*/ 2 w 66"/>
                    <a:gd name="T25" fmla="*/ 12 h 30"/>
                    <a:gd name="T26" fmla="*/ 17 w 66"/>
                    <a:gd name="T27" fmla="*/ 23 h 30"/>
                    <a:gd name="T28" fmla="*/ 17 w 66"/>
                    <a:gd name="T29" fmla="*/ 30 h 30"/>
                    <a:gd name="T30" fmla="*/ 33 w 66"/>
                    <a:gd name="T31" fmla="*/ 28 h 30"/>
                    <a:gd name="T32" fmla="*/ 39 w 66"/>
                    <a:gd name="T33" fmla="*/ 15 h 30"/>
                    <a:gd name="T34" fmla="*/ 55 w 66"/>
                    <a:gd name="T35" fmla="*/ 14 h 30"/>
                    <a:gd name="T36" fmla="*/ 66 w 66"/>
                    <a:gd name="T37" fmla="*/ 6 h 30"/>
                    <a:gd name="T38" fmla="*/ 53 w 66"/>
                    <a:gd name="T39" fmla="*/ 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6" h="30">
                      <a:moveTo>
                        <a:pt x="53" y="7"/>
                      </a:moveTo>
                      <a:cubicBezTo>
                        <a:pt x="53" y="7"/>
                        <a:pt x="50" y="7"/>
                        <a:pt x="46" y="6"/>
                      </a:cubicBezTo>
                      <a:cubicBezTo>
                        <a:pt x="41" y="5"/>
                        <a:pt x="41" y="5"/>
                        <a:pt x="41" y="5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4" y="6"/>
                        <a:pt x="34" y="7"/>
                      </a:cubicBezTo>
                      <a:cubicBezTo>
                        <a:pt x="34" y="7"/>
                        <a:pt x="21" y="5"/>
                        <a:pt x="20" y="10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7"/>
                        <a:pt x="12" y="5"/>
                        <a:pt x="11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2" y="1"/>
                      </a:cubicBezTo>
                      <a:cubicBezTo>
                        <a:pt x="12" y="1"/>
                        <a:pt x="11" y="1"/>
                        <a:pt x="11" y="2"/>
                      </a:cubicBezTo>
                      <a:cubicBezTo>
                        <a:pt x="11" y="1"/>
                        <a:pt x="11" y="1"/>
                        <a:pt x="11" y="0"/>
                      </a:cubicBezTo>
                      <a:cubicBezTo>
                        <a:pt x="11" y="0"/>
                        <a:pt x="0" y="4"/>
                        <a:pt x="2" y="12"/>
                      </a:cubicBezTo>
                      <a:cubicBezTo>
                        <a:pt x="2" y="12"/>
                        <a:pt x="15" y="10"/>
                        <a:pt x="17" y="23"/>
                      </a:cubicBezTo>
                      <a:cubicBezTo>
                        <a:pt x="17" y="23"/>
                        <a:pt x="19" y="25"/>
                        <a:pt x="17" y="30"/>
                      </a:cubicBezTo>
                      <a:cubicBezTo>
                        <a:pt x="33" y="28"/>
                        <a:pt x="33" y="28"/>
                        <a:pt x="33" y="28"/>
                      </a:cubicBezTo>
                      <a:cubicBezTo>
                        <a:pt x="33" y="28"/>
                        <a:pt x="31" y="21"/>
                        <a:pt x="39" y="15"/>
                      </a:cubicBezTo>
                      <a:cubicBezTo>
                        <a:pt x="39" y="15"/>
                        <a:pt x="46" y="9"/>
                        <a:pt x="55" y="14"/>
                      </a:cubicBezTo>
                      <a:cubicBezTo>
                        <a:pt x="55" y="14"/>
                        <a:pt x="66" y="10"/>
                        <a:pt x="66" y="6"/>
                      </a:cubicBezTo>
                      <a:cubicBezTo>
                        <a:pt x="66" y="6"/>
                        <a:pt x="59" y="8"/>
                        <a:pt x="53" y="7"/>
                      </a:cubicBezTo>
                      <a:close/>
                    </a:path>
                  </a:pathLst>
                </a:custGeom>
                <a:solidFill>
                  <a:srgbClr val="9BBD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Freeform 195"/>
                <p:cNvSpPr>
                  <a:spLocks noEditPoints="1"/>
                </p:cNvSpPr>
                <p:nvPr/>
              </p:nvSpPr>
              <p:spPr bwMode="auto">
                <a:xfrm>
                  <a:off x="5119688" y="2405063"/>
                  <a:ext cx="73025" cy="74613"/>
                </a:xfrm>
                <a:custGeom>
                  <a:avLst/>
                  <a:gdLst>
                    <a:gd name="T0" fmla="*/ 12 w 24"/>
                    <a:gd name="T1" fmla="*/ 0 h 25"/>
                    <a:gd name="T2" fmla="*/ 0 w 24"/>
                    <a:gd name="T3" fmla="*/ 12 h 25"/>
                    <a:gd name="T4" fmla="*/ 12 w 24"/>
                    <a:gd name="T5" fmla="*/ 25 h 25"/>
                    <a:gd name="T6" fmla="*/ 24 w 24"/>
                    <a:gd name="T7" fmla="*/ 12 h 25"/>
                    <a:gd name="T8" fmla="*/ 12 w 24"/>
                    <a:gd name="T9" fmla="*/ 0 h 25"/>
                    <a:gd name="T10" fmla="*/ 12 w 24"/>
                    <a:gd name="T11" fmla="*/ 21 h 25"/>
                    <a:gd name="T12" fmla="*/ 3 w 24"/>
                    <a:gd name="T13" fmla="*/ 12 h 25"/>
                    <a:gd name="T14" fmla="*/ 12 w 24"/>
                    <a:gd name="T15" fmla="*/ 4 h 25"/>
                    <a:gd name="T16" fmla="*/ 21 w 24"/>
                    <a:gd name="T17" fmla="*/ 12 h 25"/>
                    <a:gd name="T18" fmla="*/ 12 w 24"/>
                    <a:gd name="T19" fmla="*/ 2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12" y="0"/>
                      </a:moveTo>
                      <a:cubicBezTo>
                        <a:pt x="5" y="0"/>
                        <a:pt x="0" y="6"/>
                        <a:pt x="0" y="12"/>
                      </a:cubicBezTo>
                      <a:cubicBezTo>
                        <a:pt x="0" y="19"/>
                        <a:pt x="5" y="25"/>
                        <a:pt x="12" y="25"/>
                      </a:cubicBezTo>
                      <a:cubicBezTo>
                        <a:pt x="19" y="25"/>
                        <a:pt x="24" y="19"/>
                        <a:pt x="24" y="12"/>
                      </a:cubicBezTo>
                      <a:cubicBezTo>
                        <a:pt x="24" y="6"/>
                        <a:pt x="19" y="0"/>
                        <a:pt x="12" y="0"/>
                      </a:cubicBezTo>
                      <a:close/>
                      <a:moveTo>
                        <a:pt x="12" y="21"/>
                      </a:moveTo>
                      <a:cubicBezTo>
                        <a:pt x="7" y="21"/>
                        <a:pt x="3" y="17"/>
                        <a:pt x="3" y="12"/>
                      </a:cubicBezTo>
                      <a:cubicBezTo>
                        <a:pt x="3" y="8"/>
                        <a:pt x="7" y="4"/>
                        <a:pt x="12" y="4"/>
                      </a:cubicBezTo>
                      <a:cubicBezTo>
                        <a:pt x="17" y="4"/>
                        <a:pt x="21" y="8"/>
                        <a:pt x="21" y="12"/>
                      </a:cubicBezTo>
                      <a:cubicBezTo>
                        <a:pt x="21" y="17"/>
                        <a:pt x="17" y="21"/>
                        <a:pt x="12" y="21"/>
                      </a:cubicBezTo>
                      <a:close/>
                    </a:path>
                  </a:pathLst>
                </a:custGeom>
                <a:solidFill>
                  <a:srgbClr val="9BBD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Freeform 196"/>
                <p:cNvSpPr>
                  <a:spLocks noEditPoints="1"/>
                </p:cNvSpPr>
                <p:nvPr/>
              </p:nvSpPr>
              <p:spPr bwMode="auto">
                <a:xfrm>
                  <a:off x="5253038" y="2405063"/>
                  <a:ext cx="74613" cy="74613"/>
                </a:xfrm>
                <a:custGeom>
                  <a:avLst/>
                  <a:gdLst>
                    <a:gd name="T0" fmla="*/ 12 w 25"/>
                    <a:gd name="T1" fmla="*/ 0 h 25"/>
                    <a:gd name="T2" fmla="*/ 0 w 25"/>
                    <a:gd name="T3" fmla="*/ 12 h 25"/>
                    <a:gd name="T4" fmla="*/ 12 w 25"/>
                    <a:gd name="T5" fmla="*/ 25 h 25"/>
                    <a:gd name="T6" fmla="*/ 25 w 25"/>
                    <a:gd name="T7" fmla="*/ 12 h 25"/>
                    <a:gd name="T8" fmla="*/ 12 w 25"/>
                    <a:gd name="T9" fmla="*/ 0 h 25"/>
                    <a:gd name="T10" fmla="*/ 12 w 25"/>
                    <a:gd name="T11" fmla="*/ 21 h 25"/>
                    <a:gd name="T12" fmla="*/ 4 w 25"/>
                    <a:gd name="T13" fmla="*/ 12 h 25"/>
                    <a:gd name="T14" fmla="*/ 12 w 25"/>
                    <a:gd name="T15" fmla="*/ 4 h 25"/>
                    <a:gd name="T16" fmla="*/ 21 w 25"/>
                    <a:gd name="T17" fmla="*/ 12 h 25"/>
                    <a:gd name="T18" fmla="*/ 12 w 25"/>
                    <a:gd name="T19" fmla="*/ 2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" h="25">
                      <a:moveTo>
                        <a:pt x="12" y="0"/>
                      </a:moveTo>
                      <a:cubicBezTo>
                        <a:pt x="6" y="0"/>
                        <a:pt x="0" y="6"/>
                        <a:pt x="0" y="12"/>
                      </a:cubicBezTo>
                      <a:cubicBezTo>
                        <a:pt x="0" y="19"/>
                        <a:pt x="6" y="25"/>
                        <a:pt x="12" y="25"/>
                      </a:cubicBezTo>
                      <a:cubicBezTo>
                        <a:pt x="19" y="25"/>
                        <a:pt x="25" y="19"/>
                        <a:pt x="25" y="12"/>
                      </a:cubicBezTo>
                      <a:cubicBezTo>
                        <a:pt x="25" y="6"/>
                        <a:pt x="19" y="0"/>
                        <a:pt x="12" y="0"/>
                      </a:cubicBezTo>
                      <a:close/>
                      <a:moveTo>
                        <a:pt x="12" y="21"/>
                      </a:moveTo>
                      <a:cubicBezTo>
                        <a:pt x="8" y="21"/>
                        <a:pt x="4" y="17"/>
                        <a:pt x="4" y="12"/>
                      </a:cubicBezTo>
                      <a:cubicBezTo>
                        <a:pt x="4" y="8"/>
                        <a:pt x="8" y="4"/>
                        <a:pt x="12" y="4"/>
                      </a:cubicBezTo>
                      <a:cubicBezTo>
                        <a:pt x="17" y="4"/>
                        <a:pt x="21" y="8"/>
                        <a:pt x="21" y="12"/>
                      </a:cubicBezTo>
                      <a:cubicBezTo>
                        <a:pt x="21" y="17"/>
                        <a:pt x="17" y="21"/>
                        <a:pt x="12" y="21"/>
                      </a:cubicBezTo>
                      <a:close/>
                    </a:path>
                  </a:pathLst>
                </a:custGeom>
                <a:solidFill>
                  <a:srgbClr val="9BBD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5" name="组合 154"/>
              <p:cNvGrpSpPr/>
              <p:nvPr/>
            </p:nvGrpSpPr>
            <p:grpSpPr>
              <a:xfrm>
                <a:off x="5434013" y="2651126"/>
                <a:ext cx="234950" cy="100013"/>
                <a:chOff x="5434013" y="2651126"/>
                <a:chExt cx="234950" cy="100013"/>
              </a:xfrm>
            </p:grpSpPr>
            <p:sp>
              <p:nvSpPr>
                <p:cNvPr id="191" name="Oval 197"/>
                <p:cNvSpPr>
                  <a:spLocks noChangeArrowheads="1"/>
                </p:cNvSpPr>
                <p:nvPr/>
              </p:nvSpPr>
              <p:spPr bwMode="auto">
                <a:xfrm>
                  <a:off x="5575301" y="2708276"/>
                  <a:ext cx="42863" cy="42863"/>
                </a:xfrm>
                <a:prstGeom prst="ellipse">
                  <a:avLst/>
                </a:prstGeom>
                <a:solidFill>
                  <a:srgbClr val="74A3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Oval 198"/>
                <p:cNvSpPr>
                  <a:spLocks noChangeArrowheads="1"/>
                </p:cNvSpPr>
                <p:nvPr/>
              </p:nvSpPr>
              <p:spPr bwMode="auto">
                <a:xfrm>
                  <a:off x="5464176" y="2708276"/>
                  <a:ext cx="42863" cy="42863"/>
                </a:xfrm>
                <a:prstGeom prst="ellipse">
                  <a:avLst/>
                </a:prstGeom>
                <a:solidFill>
                  <a:srgbClr val="74A3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Freeform 199"/>
                <p:cNvSpPr>
                  <a:spLocks noEditPoints="1"/>
                </p:cNvSpPr>
                <p:nvPr/>
              </p:nvSpPr>
              <p:spPr bwMode="auto">
                <a:xfrm>
                  <a:off x="5434013" y="2651126"/>
                  <a:ext cx="234950" cy="74613"/>
                </a:xfrm>
                <a:custGeom>
                  <a:avLst/>
                  <a:gdLst>
                    <a:gd name="T0" fmla="*/ 1 w 78"/>
                    <a:gd name="T1" fmla="*/ 25 h 25"/>
                    <a:gd name="T2" fmla="*/ 9 w 78"/>
                    <a:gd name="T3" fmla="*/ 25 h 25"/>
                    <a:gd name="T4" fmla="*/ 17 w 78"/>
                    <a:gd name="T5" fmla="*/ 18 h 25"/>
                    <a:gd name="T6" fmla="*/ 24 w 78"/>
                    <a:gd name="T7" fmla="*/ 25 h 25"/>
                    <a:gd name="T8" fmla="*/ 46 w 78"/>
                    <a:gd name="T9" fmla="*/ 25 h 25"/>
                    <a:gd name="T10" fmla="*/ 54 w 78"/>
                    <a:gd name="T11" fmla="*/ 18 h 25"/>
                    <a:gd name="T12" fmla="*/ 61 w 78"/>
                    <a:gd name="T13" fmla="*/ 25 h 25"/>
                    <a:gd name="T14" fmla="*/ 66 w 78"/>
                    <a:gd name="T15" fmla="*/ 25 h 25"/>
                    <a:gd name="T16" fmla="*/ 74 w 78"/>
                    <a:gd name="T17" fmla="*/ 23 h 25"/>
                    <a:gd name="T18" fmla="*/ 74 w 78"/>
                    <a:gd name="T19" fmla="*/ 14 h 25"/>
                    <a:gd name="T20" fmla="*/ 56 w 78"/>
                    <a:gd name="T21" fmla="*/ 8 h 25"/>
                    <a:gd name="T22" fmla="*/ 42 w 78"/>
                    <a:gd name="T23" fmla="*/ 3 h 25"/>
                    <a:gd name="T24" fmla="*/ 17 w 78"/>
                    <a:gd name="T25" fmla="*/ 12 h 25"/>
                    <a:gd name="T26" fmla="*/ 3 w 78"/>
                    <a:gd name="T27" fmla="*/ 15 h 25"/>
                    <a:gd name="T28" fmla="*/ 1 w 78"/>
                    <a:gd name="T29" fmla="*/ 25 h 25"/>
                    <a:gd name="T30" fmla="*/ 38 w 78"/>
                    <a:gd name="T31" fmla="*/ 12 h 25"/>
                    <a:gd name="T32" fmla="*/ 39 w 78"/>
                    <a:gd name="T33" fmla="*/ 5 h 25"/>
                    <a:gd name="T34" fmla="*/ 56 w 78"/>
                    <a:gd name="T35" fmla="*/ 12 h 25"/>
                    <a:gd name="T36" fmla="*/ 38 w 78"/>
                    <a:gd name="T37" fmla="*/ 12 h 25"/>
                    <a:gd name="T38" fmla="*/ 22 w 78"/>
                    <a:gd name="T39" fmla="*/ 12 h 25"/>
                    <a:gd name="T40" fmla="*/ 37 w 78"/>
                    <a:gd name="T41" fmla="*/ 5 h 25"/>
                    <a:gd name="T42" fmla="*/ 36 w 78"/>
                    <a:gd name="T43" fmla="*/ 12 h 25"/>
                    <a:gd name="T44" fmla="*/ 22 w 78"/>
                    <a:gd name="T45" fmla="*/ 1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8" h="25">
                      <a:moveTo>
                        <a:pt x="1" y="25"/>
                      </a:move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0" y="21"/>
                        <a:pt x="13" y="18"/>
                        <a:pt x="17" y="18"/>
                      </a:cubicBezTo>
                      <a:cubicBezTo>
                        <a:pt x="20" y="18"/>
                        <a:pt x="23" y="21"/>
                        <a:pt x="24" y="25"/>
                      </a:cubicBezTo>
                      <a:cubicBezTo>
                        <a:pt x="46" y="25"/>
                        <a:pt x="46" y="25"/>
                        <a:pt x="46" y="25"/>
                      </a:cubicBezTo>
                      <a:cubicBezTo>
                        <a:pt x="47" y="21"/>
                        <a:pt x="50" y="18"/>
                        <a:pt x="54" y="18"/>
                      </a:cubicBezTo>
                      <a:cubicBezTo>
                        <a:pt x="57" y="18"/>
                        <a:pt x="61" y="21"/>
                        <a:pt x="61" y="25"/>
                      </a:cubicBezTo>
                      <a:cubicBezTo>
                        <a:pt x="66" y="25"/>
                        <a:pt x="66" y="25"/>
                        <a:pt x="66" y="25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4" y="23"/>
                        <a:pt x="78" y="18"/>
                        <a:pt x="74" y="14"/>
                      </a:cubicBezTo>
                      <a:cubicBezTo>
                        <a:pt x="74" y="14"/>
                        <a:pt x="61" y="14"/>
                        <a:pt x="56" y="8"/>
                      </a:cubicBezTo>
                      <a:cubicBezTo>
                        <a:pt x="56" y="8"/>
                        <a:pt x="52" y="4"/>
                        <a:pt x="42" y="3"/>
                      </a:cubicBezTo>
                      <a:cubicBezTo>
                        <a:pt x="42" y="3"/>
                        <a:pt x="31" y="0"/>
                        <a:pt x="17" y="12"/>
                      </a:cubicBezTo>
                      <a:cubicBezTo>
                        <a:pt x="16" y="12"/>
                        <a:pt x="8" y="12"/>
                        <a:pt x="3" y="15"/>
                      </a:cubicBezTo>
                      <a:cubicBezTo>
                        <a:pt x="3" y="15"/>
                        <a:pt x="0" y="18"/>
                        <a:pt x="1" y="25"/>
                      </a:cubicBezTo>
                      <a:close/>
                      <a:moveTo>
                        <a:pt x="38" y="12"/>
                      </a:move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53" y="5"/>
                        <a:pt x="56" y="12"/>
                        <a:pt x="56" y="12"/>
                      </a:cubicBezTo>
                      <a:lnTo>
                        <a:pt x="38" y="12"/>
                      </a:lnTo>
                      <a:close/>
                      <a:moveTo>
                        <a:pt x="22" y="12"/>
                      </a:moveTo>
                      <a:cubicBezTo>
                        <a:pt x="28" y="5"/>
                        <a:pt x="37" y="5"/>
                        <a:pt x="37" y="5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lnTo>
                        <a:pt x="22" y="12"/>
                      </a:lnTo>
                      <a:close/>
                    </a:path>
                  </a:pathLst>
                </a:custGeom>
                <a:solidFill>
                  <a:srgbClr val="74A3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6" name="组合 155"/>
              <p:cNvGrpSpPr/>
              <p:nvPr/>
            </p:nvGrpSpPr>
            <p:grpSpPr>
              <a:xfrm>
                <a:off x="5754688" y="2376488"/>
                <a:ext cx="225425" cy="161926"/>
                <a:chOff x="5754688" y="2376488"/>
                <a:chExt cx="225425" cy="161926"/>
              </a:xfrm>
            </p:grpSpPr>
            <p:sp>
              <p:nvSpPr>
                <p:cNvPr id="182" name="Oval 200"/>
                <p:cNvSpPr>
                  <a:spLocks noChangeArrowheads="1"/>
                </p:cNvSpPr>
                <p:nvPr/>
              </p:nvSpPr>
              <p:spPr bwMode="auto">
                <a:xfrm>
                  <a:off x="5784851" y="2482851"/>
                  <a:ext cx="50800" cy="55563"/>
                </a:xfrm>
                <a:prstGeom prst="ellipse">
                  <a:avLst/>
                </a:prstGeom>
                <a:solidFill>
                  <a:srgbClr val="D6C9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Oval 201"/>
                <p:cNvSpPr>
                  <a:spLocks noChangeArrowheads="1"/>
                </p:cNvSpPr>
                <p:nvPr/>
              </p:nvSpPr>
              <p:spPr bwMode="auto">
                <a:xfrm>
                  <a:off x="5908676" y="2482851"/>
                  <a:ext cx="53975" cy="55563"/>
                </a:xfrm>
                <a:prstGeom prst="ellipse">
                  <a:avLst/>
                </a:prstGeom>
                <a:solidFill>
                  <a:srgbClr val="D6C9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4" name="Freeform 202"/>
                <p:cNvSpPr>
                  <a:spLocks noEditPoints="1"/>
                </p:cNvSpPr>
                <p:nvPr/>
              </p:nvSpPr>
              <p:spPr bwMode="auto">
                <a:xfrm>
                  <a:off x="5754688" y="2376488"/>
                  <a:ext cx="225425" cy="125413"/>
                </a:xfrm>
                <a:custGeom>
                  <a:avLst/>
                  <a:gdLst>
                    <a:gd name="T0" fmla="*/ 0 w 75"/>
                    <a:gd name="T1" fmla="*/ 37 h 41"/>
                    <a:gd name="T2" fmla="*/ 0 w 75"/>
                    <a:gd name="T3" fmla="*/ 40 h 41"/>
                    <a:gd name="T4" fmla="*/ 1 w 75"/>
                    <a:gd name="T5" fmla="*/ 41 h 41"/>
                    <a:gd name="T6" fmla="*/ 4 w 75"/>
                    <a:gd name="T7" fmla="*/ 41 h 41"/>
                    <a:gd name="T8" fmla="*/ 9 w 75"/>
                    <a:gd name="T9" fmla="*/ 41 h 41"/>
                    <a:gd name="T10" fmla="*/ 19 w 75"/>
                    <a:gd name="T11" fmla="*/ 34 h 41"/>
                    <a:gd name="T12" fmla="*/ 28 w 75"/>
                    <a:gd name="T13" fmla="*/ 41 h 41"/>
                    <a:gd name="T14" fmla="*/ 50 w 75"/>
                    <a:gd name="T15" fmla="*/ 41 h 41"/>
                    <a:gd name="T16" fmla="*/ 60 w 75"/>
                    <a:gd name="T17" fmla="*/ 34 h 41"/>
                    <a:gd name="T18" fmla="*/ 69 w 75"/>
                    <a:gd name="T19" fmla="*/ 41 h 41"/>
                    <a:gd name="T20" fmla="*/ 75 w 75"/>
                    <a:gd name="T21" fmla="*/ 41 h 41"/>
                    <a:gd name="T22" fmla="*/ 75 w 75"/>
                    <a:gd name="T23" fmla="*/ 35 h 41"/>
                    <a:gd name="T24" fmla="*/ 75 w 75"/>
                    <a:gd name="T25" fmla="*/ 0 h 41"/>
                    <a:gd name="T26" fmla="*/ 33 w 75"/>
                    <a:gd name="T27" fmla="*/ 0 h 41"/>
                    <a:gd name="T28" fmla="*/ 33 w 75"/>
                    <a:gd name="T29" fmla="*/ 8 h 41"/>
                    <a:gd name="T30" fmla="*/ 27 w 75"/>
                    <a:gd name="T31" fmla="*/ 8 h 41"/>
                    <a:gd name="T32" fmla="*/ 21 w 75"/>
                    <a:gd name="T33" fmla="*/ 9 h 41"/>
                    <a:gd name="T34" fmla="*/ 16 w 75"/>
                    <a:gd name="T35" fmla="*/ 24 h 41"/>
                    <a:gd name="T36" fmla="*/ 4 w 75"/>
                    <a:gd name="T37" fmla="*/ 35 h 41"/>
                    <a:gd name="T38" fmla="*/ 4 w 75"/>
                    <a:gd name="T39" fmla="*/ 36 h 41"/>
                    <a:gd name="T40" fmla="*/ 1 w 75"/>
                    <a:gd name="T41" fmla="*/ 36 h 41"/>
                    <a:gd name="T42" fmla="*/ 0 w 75"/>
                    <a:gd name="T43" fmla="*/ 37 h 41"/>
                    <a:gd name="T44" fmla="*/ 20 w 75"/>
                    <a:gd name="T45" fmla="*/ 21 h 41"/>
                    <a:gd name="T46" fmla="*/ 23 w 75"/>
                    <a:gd name="T47" fmla="*/ 12 h 41"/>
                    <a:gd name="T48" fmla="*/ 32 w 75"/>
                    <a:gd name="T49" fmla="*/ 12 h 41"/>
                    <a:gd name="T50" fmla="*/ 32 w 75"/>
                    <a:gd name="T51" fmla="*/ 21 h 41"/>
                    <a:gd name="T52" fmla="*/ 20 w 75"/>
                    <a:gd name="T53" fmla="*/ 2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75" h="41">
                      <a:moveTo>
                        <a:pt x="0" y="37"/>
                      </a:move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1"/>
                        <a:pt x="0" y="41"/>
                        <a:pt x="1" y="41"/>
                      </a:cubicBezTo>
                      <a:cubicBezTo>
                        <a:pt x="4" y="41"/>
                        <a:pt x="4" y="41"/>
                        <a:pt x="4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10" y="37"/>
                        <a:pt x="14" y="34"/>
                        <a:pt x="19" y="34"/>
                      </a:cubicBezTo>
                      <a:cubicBezTo>
                        <a:pt x="23" y="34"/>
                        <a:pt x="27" y="37"/>
                        <a:pt x="28" y="41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52" y="37"/>
                        <a:pt x="55" y="34"/>
                        <a:pt x="60" y="34"/>
                      </a:cubicBezTo>
                      <a:cubicBezTo>
                        <a:pt x="64" y="34"/>
                        <a:pt x="68" y="37"/>
                        <a:pt x="69" y="41"/>
                      </a:cubicBezTo>
                      <a:cubicBezTo>
                        <a:pt x="75" y="41"/>
                        <a:pt x="75" y="41"/>
                        <a:pt x="75" y="41"/>
                      </a:cubicBezTo>
                      <a:cubicBezTo>
                        <a:pt x="75" y="35"/>
                        <a:pt x="75" y="35"/>
                        <a:pt x="75" y="35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3" y="8"/>
                        <a:pt x="32" y="8"/>
                        <a:pt x="27" y="8"/>
                      </a:cubicBezTo>
                      <a:cubicBezTo>
                        <a:pt x="23" y="8"/>
                        <a:pt x="21" y="9"/>
                        <a:pt x="21" y="9"/>
                      </a:cubicBezTo>
                      <a:cubicBezTo>
                        <a:pt x="21" y="9"/>
                        <a:pt x="17" y="18"/>
                        <a:pt x="16" y="24"/>
                      </a:cubicBezTo>
                      <a:cubicBezTo>
                        <a:pt x="16" y="24"/>
                        <a:pt x="4" y="24"/>
                        <a:pt x="4" y="35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0" y="36"/>
                        <a:pt x="0" y="37"/>
                        <a:pt x="0" y="37"/>
                      </a:cubicBezTo>
                      <a:close/>
                      <a:moveTo>
                        <a:pt x="20" y="21"/>
                      </a:move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21"/>
                        <a:pt x="32" y="21"/>
                        <a:pt x="32" y="21"/>
                      </a:cubicBezTo>
                      <a:lnTo>
                        <a:pt x="20" y="21"/>
                      </a:lnTo>
                      <a:close/>
                    </a:path>
                  </a:pathLst>
                </a:custGeom>
                <a:solidFill>
                  <a:srgbClr val="D6C9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7" name="组合 156"/>
              <p:cNvGrpSpPr/>
              <p:nvPr/>
            </p:nvGrpSpPr>
            <p:grpSpPr>
              <a:xfrm>
                <a:off x="6069013" y="1884363"/>
                <a:ext cx="231775" cy="139701"/>
                <a:chOff x="6069013" y="1884363"/>
                <a:chExt cx="231775" cy="139701"/>
              </a:xfrm>
            </p:grpSpPr>
            <p:sp>
              <p:nvSpPr>
                <p:cNvPr id="179" name="Oval 203"/>
                <p:cNvSpPr>
                  <a:spLocks noChangeArrowheads="1"/>
                </p:cNvSpPr>
                <p:nvPr/>
              </p:nvSpPr>
              <p:spPr bwMode="auto">
                <a:xfrm>
                  <a:off x="6103938" y="1987551"/>
                  <a:ext cx="36513" cy="36513"/>
                </a:xfrm>
                <a:prstGeom prst="ellipse">
                  <a:avLst/>
                </a:prstGeom>
                <a:solidFill>
                  <a:srgbClr val="478A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Freeform 204"/>
                <p:cNvSpPr>
                  <a:spLocks noEditPoints="1"/>
                </p:cNvSpPr>
                <p:nvPr/>
              </p:nvSpPr>
              <p:spPr bwMode="auto">
                <a:xfrm>
                  <a:off x="6069013" y="1884363"/>
                  <a:ext cx="231775" cy="133350"/>
                </a:xfrm>
                <a:custGeom>
                  <a:avLst/>
                  <a:gdLst>
                    <a:gd name="T0" fmla="*/ 74 w 77"/>
                    <a:gd name="T1" fmla="*/ 35 h 44"/>
                    <a:gd name="T2" fmla="*/ 69 w 77"/>
                    <a:gd name="T3" fmla="*/ 34 h 44"/>
                    <a:gd name="T4" fmla="*/ 62 w 77"/>
                    <a:gd name="T5" fmla="*/ 32 h 44"/>
                    <a:gd name="T6" fmla="*/ 59 w 77"/>
                    <a:gd name="T7" fmla="*/ 32 h 44"/>
                    <a:gd name="T8" fmla="*/ 54 w 77"/>
                    <a:gd name="T9" fmla="*/ 32 h 44"/>
                    <a:gd name="T10" fmla="*/ 53 w 77"/>
                    <a:gd name="T11" fmla="*/ 33 h 44"/>
                    <a:gd name="T12" fmla="*/ 55 w 77"/>
                    <a:gd name="T13" fmla="*/ 33 h 44"/>
                    <a:gd name="T14" fmla="*/ 55 w 77"/>
                    <a:gd name="T15" fmla="*/ 34 h 44"/>
                    <a:gd name="T16" fmla="*/ 54 w 77"/>
                    <a:gd name="T17" fmla="*/ 34 h 44"/>
                    <a:gd name="T18" fmla="*/ 37 w 77"/>
                    <a:gd name="T19" fmla="*/ 34 h 44"/>
                    <a:gd name="T20" fmla="*/ 35 w 77"/>
                    <a:gd name="T21" fmla="*/ 33 h 44"/>
                    <a:gd name="T22" fmla="*/ 37 w 77"/>
                    <a:gd name="T23" fmla="*/ 32 h 44"/>
                    <a:gd name="T24" fmla="*/ 36 w 77"/>
                    <a:gd name="T25" fmla="*/ 29 h 44"/>
                    <a:gd name="T26" fmla="*/ 37 w 77"/>
                    <a:gd name="T27" fmla="*/ 29 h 44"/>
                    <a:gd name="T28" fmla="*/ 35 w 77"/>
                    <a:gd name="T29" fmla="*/ 4 h 44"/>
                    <a:gd name="T30" fmla="*/ 32 w 77"/>
                    <a:gd name="T31" fmla="*/ 3 h 44"/>
                    <a:gd name="T32" fmla="*/ 31 w 77"/>
                    <a:gd name="T33" fmla="*/ 2 h 44"/>
                    <a:gd name="T34" fmla="*/ 30 w 77"/>
                    <a:gd name="T35" fmla="*/ 1 h 44"/>
                    <a:gd name="T36" fmla="*/ 28 w 77"/>
                    <a:gd name="T37" fmla="*/ 2 h 44"/>
                    <a:gd name="T38" fmla="*/ 9 w 77"/>
                    <a:gd name="T39" fmla="*/ 8 h 44"/>
                    <a:gd name="T40" fmla="*/ 8 w 77"/>
                    <a:gd name="T41" fmla="*/ 9 h 44"/>
                    <a:gd name="T42" fmla="*/ 6 w 77"/>
                    <a:gd name="T43" fmla="*/ 12 h 44"/>
                    <a:gd name="T44" fmla="*/ 3 w 77"/>
                    <a:gd name="T45" fmla="*/ 22 h 44"/>
                    <a:gd name="T46" fmla="*/ 2 w 77"/>
                    <a:gd name="T47" fmla="*/ 24 h 44"/>
                    <a:gd name="T48" fmla="*/ 1 w 77"/>
                    <a:gd name="T49" fmla="*/ 31 h 44"/>
                    <a:gd name="T50" fmla="*/ 3 w 77"/>
                    <a:gd name="T51" fmla="*/ 32 h 44"/>
                    <a:gd name="T52" fmla="*/ 1 w 77"/>
                    <a:gd name="T53" fmla="*/ 37 h 44"/>
                    <a:gd name="T54" fmla="*/ 1 w 77"/>
                    <a:gd name="T55" fmla="*/ 41 h 44"/>
                    <a:gd name="T56" fmla="*/ 3 w 77"/>
                    <a:gd name="T57" fmla="*/ 44 h 44"/>
                    <a:gd name="T58" fmla="*/ 11 w 77"/>
                    <a:gd name="T59" fmla="*/ 44 h 44"/>
                    <a:gd name="T60" fmla="*/ 12 w 77"/>
                    <a:gd name="T61" fmla="*/ 44 h 44"/>
                    <a:gd name="T62" fmla="*/ 11 w 77"/>
                    <a:gd name="T63" fmla="*/ 40 h 44"/>
                    <a:gd name="T64" fmla="*/ 18 w 77"/>
                    <a:gd name="T65" fmla="*/ 33 h 44"/>
                    <a:gd name="T66" fmla="*/ 25 w 77"/>
                    <a:gd name="T67" fmla="*/ 40 h 44"/>
                    <a:gd name="T68" fmla="*/ 24 w 77"/>
                    <a:gd name="T69" fmla="*/ 44 h 44"/>
                    <a:gd name="T70" fmla="*/ 27 w 77"/>
                    <a:gd name="T71" fmla="*/ 44 h 44"/>
                    <a:gd name="T72" fmla="*/ 56 w 77"/>
                    <a:gd name="T73" fmla="*/ 43 h 44"/>
                    <a:gd name="T74" fmla="*/ 56 w 77"/>
                    <a:gd name="T75" fmla="*/ 43 h 44"/>
                    <a:gd name="T76" fmla="*/ 55 w 77"/>
                    <a:gd name="T77" fmla="*/ 40 h 44"/>
                    <a:gd name="T78" fmla="*/ 62 w 77"/>
                    <a:gd name="T79" fmla="*/ 33 h 44"/>
                    <a:gd name="T80" fmla="*/ 69 w 77"/>
                    <a:gd name="T81" fmla="*/ 40 h 44"/>
                    <a:gd name="T82" fmla="*/ 69 w 77"/>
                    <a:gd name="T83" fmla="*/ 43 h 44"/>
                    <a:gd name="T84" fmla="*/ 75 w 77"/>
                    <a:gd name="T85" fmla="*/ 42 h 44"/>
                    <a:gd name="T86" fmla="*/ 74 w 77"/>
                    <a:gd name="T87" fmla="*/ 35 h 44"/>
                    <a:gd name="T88" fmla="*/ 22 w 77"/>
                    <a:gd name="T89" fmla="*/ 19 h 44"/>
                    <a:gd name="T90" fmla="*/ 5 w 77"/>
                    <a:gd name="T91" fmla="*/ 23 h 44"/>
                    <a:gd name="T92" fmla="*/ 9 w 77"/>
                    <a:gd name="T93" fmla="*/ 10 h 44"/>
                    <a:gd name="T94" fmla="*/ 22 w 77"/>
                    <a:gd name="T95" fmla="*/ 12 h 44"/>
                    <a:gd name="T96" fmla="*/ 23 w 77"/>
                    <a:gd name="T97" fmla="*/ 14 h 44"/>
                    <a:gd name="T98" fmla="*/ 23 w 77"/>
                    <a:gd name="T99" fmla="*/ 18 h 44"/>
                    <a:gd name="T100" fmla="*/ 22 w 77"/>
                    <a:gd name="T101" fmla="*/ 19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7" h="44">
                      <a:moveTo>
                        <a:pt x="74" y="35"/>
                      </a:moveTo>
                      <a:cubicBezTo>
                        <a:pt x="69" y="34"/>
                        <a:pt x="69" y="34"/>
                        <a:pt x="69" y="34"/>
                      </a:cubicBezTo>
                      <a:cubicBezTo>
                        <a:pt x="69" y="34"/>
                        <a:pt x="66" y="31"/>
                        <a:pt x="62" y="32"/>
                      </a:cubicBezTo>
                      <a:cubicBezTo>
                        <a:pt x="59" y="32"/>
                        <a:pt x="59" y="32"/>
                        <a:pt x="59" y="32"/>
                      </a:cubicBezTo>
                      <a:cubicBezTo>
                        <a:pt x="54" y="32"/>
                        <a:pt x="54" y="32"/>
                        <a:pt x="54" y="32"/>
                      </a:cubicBezTo>
                      <a:cubicBezTo>
                        <a:pt x="53" y="33"/>
                        <a:pt x="53" y="33"/>
                        <a:pt x="53" y="33"/>
                      </a:cubicBezTo>
                      <a:cubicBezTo>
                        <a:pt x="55" y="33"/>
                        <a:pt x="55" y="33"/>
                        <a:pt x="55" y="33"/>
                      </a:cubicBezTo>
                      <a:cubicBezTo>
                        <a:pt x="55" y="34"/>
                        <a:pt x="55" y="34"/>
                        <a:pt x="55" y="34"/>
                      </a:cubicBezTo>
                      <a:cubicBezTo>
                        <a:pt x="54" y="34"/>
                        <a:pt x="54" y="34"/>
                        <a:pt x="54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7" y="34"/>
                        <a:pt x="36" y="34"/>
                        <a:pt x="35" y="33"/>
                      </a:cubicBezTo>
                      <a:cubicBezTo>
                        <a:pt x="37" y="32"/>
                        <a:pt x="37" y="32"/>
                        <a:pt x="37" y="32"/>
                      </a:cubicBezTo>
                      <a:cubicBezTo>
                        <a:pt x="37" y="32"/>
                        <a:pt x="37" y="30"/>
                        <a:pt x="36" y="29"/>
                      </a:cubicBez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37" y="29"/>
                        <a:pt x="36" y="7"/>
                        <a:pt x="35" y="4"/>
                      </a:cubicBezTo>
                      <a:cubicBezTo>
                        <a:pt x="35" y="4"/>
                        <a:pt x="34" y="3"/>
                        <a:pt x="32" y="3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2" y="1"/>
                        <a:pt x="30" y="1"/>
                      </a:cubicBezTo>
                      <a:cubicBezTo>
                        <a:pt x="30" y="1"/>
                        <a:pt x="29" y="2"/>
                        <a:pt x="28" y="2"/>
                      </a:cubicBezTo>
                      <a:cubicBezTo>
                        <a:pt x="28" y="2"/>
                        <a:pt x="13" y="0"/>
                        <a:pt x="9" y="8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3" y="19"/>
                        <a:pt x="3" y="22"/>
                      </a:cubicBezTo>
                      <a:cubicBezTo>
                        <a:pt x="3" y="22"/>
                        <a:pt x="2" y="23"/>
                        <a:pt x="2" y="24"/>
                      </a:cubicBezTo>
                      <a:cubicBezTo>
                        <a:pt x="2" y="24"/>
                        <a:pt x="1" y="30"/>
                        <a:pt x="1" y="31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3" y="32"/>
                        <a:pt x="1" y="35"/>
                        <a:pt x="1" y="37"/>
                      </a:cubicBezTo>
                      <a:cubicBezTo>
                        <a:pt x="1" y="41"/>
                        <a:pt x="1" y="41"/>
                        <a:pt x="1" y="41"/>
                      </a:cubicBezTo>
                      <a:cubicBezTo>
                        <a:pt x="1" y="41"/>
                        <a:pt x="0" y="43"/>
                        <a:pt x="3" y="44"/>
                      </a:cubicBezTo>
                      <a:cubicBezTo>
                        <a:pt x="6" y="44"/>
                        <a:pt x="11" y="44"/>
                        <a:pt x="11" y="44"/>
                      </a:cubicBezTo>
                      <a:cubicBezTo>
                        <a:pt x="12" y="44"/>
                        <a:pt x="12" y="44"/>
                        <a:pt x="12" y="44"/>
                      </a:cubicBezTo>
                      <a:cubicBezTo>
                        <a:pt x="11" y="43"/>
                        <a:pt x="11" y="42"/>
                        <a:pt x="11" y="40"/>
                      </a:cubicBezTo>
                      <a:cubicBezTo>
                        <a:pt x="11" y="36"/>
                        <a:pt x="14" y="33"/>
                        <a:pt x="18" y="33"/>
                      </a:cubicBezTo>
                      <a:cubicBezTo>
                        <a:pt x="22" y="33"/>
                        <a:pt x="25" y="36"/>
                        <a:pt x="25" y="40"/>
                      </a:cubicBezTo>
                      <a:cubicBezTo>
                        <a:pt x="25" y="42"/>
                        <a:pt x="25" y="43"/>
                        <a:pt x="24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56" y="43"/>
                        <a:pt x="56" y="43"/>
                        <a:pt x="56" y="43"/>
                      </a:cubicBezTo>
                      <a:cubicBezTo>
                        <a:pt x="56" y="43"/>
                        <a:pt x="56" y="43"/>
                        <a:pt x="56" y="43"/>
                      </a:cubicBezTo>
                      <a:cubicBezTo>
                        <a:pt x="55" y="42"/>
                        <a:pt x="55" y="41"/>
                        <a:pt x="55" y="40"/>
                      </a:cubicBezTo>
                      <a:cubicBezTo>
                        <a:pt x="55" y="36"/>
                        <a:pt x="58" y="33"/>
                        <a:pt x="62" y="33"/>
                      </a:cubicBezTo>
                      <a:cubicBezTo>
                        <a:pt x="66" y="33"/>
                        <a:pt x="69" y="36"/>
                        <a:pt x="69" y="40"/>
                      </a:cubicBezTo>
                      <a:cubicBezTo>
                        <a:pt x="69" y="41"/>
                        <a:pt x="69" y="42"/>
                        <a:pt x="69" y="43"/>
                      </a:cubicBezTo>
                      <a:cubicBezTo>
                        <a:pt x="75" y="42"/>
                        <a:pt x="75" y="42"/>
                        <a:pt x="75" y="42"/>
                      </a:cubicBezTo>
                      <a:cubicBezTo>
                        <a:pt x="75" y="42"/>
                        <a:pt x="77" y="39"/>
                        <a:pt x="74" y="35"/>
                      </a:cubicBezTo>
                      <a:close/>
                      <a:moveTo>
                        <a:pt x="22" y="19"/>
                      </a:move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23"/>
                        <a:pt x="6" y="14"/>
                        <a:pt x="9" y="10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2"/>
                        <a:pt x="23" y="13"/>
                        <a:pt x="23" y="14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8"/>
                        <a:pt x="24" y="19"/>
                        <a:pt x="22" y="19"/>
                      </a:cubicBezTo>
                      <a:close/>
                    </a:path>
                  </a:pathLst>
                </a:custGeom>
                <a:solidFill>
                  <a:srgbClr val="478A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Oval 205"/>
                <p:cNvSpPr>
                  <a:spLocks noChangeArrowheads="1"/>
                </p:cNvSpPr>
                <p:nvPr/>
              </p:nvSpPr>
              <p:spPr bwMode="auto">
                <a:xfrm>
                  <a:off x="6237288" y="1987551"/>
                  <a:ext cx="36513" cy="36513"/>
                </a:xfrm>
                <a:prstGeom prst="ellipse">
                  <a:avLst/>
                </a:prstGeom>
                <a:solidFill>
                  <a:srgbClr val="478A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9" name="组合 158"/>
              <p:cNvGrpSpPr/>
              <p:nvPr/>
            </p:nvGrpSpPr>
            <p:grpSpPr>
              <a:xfrm>
                <a:off x="6388101" y="2578101"/>
                <a:ext cx="227013" cy="100013"/>
                <a:chOff x="6388101" y="2578101"/>
                <a:chExt cx="227013" cy="100013"/>
              </a:xfrm>
            </p:grpSpPr>
            <p:sp>
              <p:nvSpPr>
                <p:cNvPr id="174" name="Freeform 206"/>
                <p:cNvSpPr>
                  <a:spLocks noEditPoints="1"/>
                </p:cNvSpPr>
                <p:nvPr/>
              </p:nvSpPr>
              <p:spPr bwMode="auto">
                <a:xfrm>
                  <a:off x="6388101" y="2582863"/>
                  <a:ext cx="227013" cy="68263"/>
                </a:xfrm>
                <a:custGeom>
                  <a:avLst/>
                  <a:gdLst>
                    <a:gd name="T0" fmla="*/ 0 w 75"/>
                    <a:gd name="T1" fmla="*/ 17 h 22"/>
                    <a:gd name="T2" fmla="*/ 0 w 75"/>
                    <a:gd name="T3" fmla="*/ 22 h 22"/>
                    <a:gd name="T4" fmla="*/ 3 w 75"/>
                    <a:gd name="T5" fmla="*/ 22 h 22"/>
                    <a:gd name="T6" fmla="*/ 10 w 75"/>
                    <a:gd name="T7" fmla="*/ 17 h 22"/>
                    <a:gd name="T8" fmla="*/ 16 w 75"/>
                    <a:gd name="T9" fmla="*/ 22 h 22"/>
                    <a:gd name="T10" fmla="*/ 40 w 75"/>
                    <a:gd name="T11" fmla="*/ 22 h 22"/>
                    <a:gd name="T12" fmla="*/ 47 w 75"/>
                    <a:gd name="T13" fmla="*/ 17 h 22"/>
                    <a:gd name="T14" fmla="*/ 53 w 75"/>
                    <a:gd name="T15" fmla="*/ 22 h 22"/>
                    <a:gd name="T16" fmla="*/ 56 w 75"/>
                    <a:gd name="T17" fmla="*/ 22 h 22"/>
                    <a:gd name="T18" fmla="*/ 63 w 75"/>
                    <a:gd name="T19" fmla="*/ 17 h 22"/>
                    <a:gd name="T20" fmla="*/ 69 w 75"/>
                    <a:gd name="T21" fmla="*/ 22 h 22"/>
                    <a:gd name="T22" fmla="*/ 75 w 75"/>
                    <a:gd name="T23" fmla="*/ 22 h 22"/>
                    <a:gd name="T24" fmla="*/ 75 w 75"/>
                    <a:gd name="T25" fmla="*/ 17 h 22"/>
                    <a:gd name="T26" fmla="*/ 20 w 75"/>
                    <a:gd name="T27" fmla="*/ 17 h 22"/>
                    <a:gd name="T28" fmla="*/ 20 w 75"/>
                    <a:gd name="T29" fmla="*/ 0 h 22"/>
                    <a:gd name="T30" fmla="*/ 5 w 75"/>
                    <a:gd name="T31" fmla="*/ 0 h 22"/>
                    <a:gd name="T32" fmla="*/ 0 w 75"/>
                    <a:gd name="T33" fmla="*/ 17 h 22"/>
                    <a:gd name="T34" fmla="*/ 4 w 75"/>
                    <a:gd name="T35" fmla="*/ 10 h 22"/>
                    <a:gd name="T36" fmla="*/ 6 w 75"/>
                    <a:gd name="T37" fmla="*/ 2 h 22"/>
                    <a:gd name="T38" fmla="*/ 12 w 75"/>
                    <a:gd name="T39" fmla="*/ 2 h 22"/>
                    <a:gd name="T40" fmla="*/ 12 w 75"/>
                    <a:gd name="T41" fmla="*/ 10 h 22"/>
                    <a:gd name="T42" fmla="*/ 4 w 75"/>
                    <a:gd name="T43" fmla="*/ 1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75" h="22">
                      <a:moveTo>
                        <a:pt x="0" y="17"/>
                      </a:move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4" y="19"/>
                        <a:pt x="7" y="17"/>
                        <a:pt x="10" y="17"/>
                      </a:cubicBezTo>
                      <a:cubicBezTo>
                        <a:pt x="13" y="17"/>
                        <a:pt x="15" y="19"/>
                        <a:pt x="16" y="22"/>
                      </a:cubicBezTo>
                      <a:cubicBezTo>
                        <a:pt x="40" y="22"/>
                        <a:pt x="40" y="22"/>
                        <a:pt x="40" y="22"/>
                      </a:cubicBezTo>
                      <a:cubicBezTo>
                        <a:pt x="41" y="19"/>
                        <a:pt x="44" y="17"/>
                        <a:pt x="47" y="17"/>
                      </a:cubicBezTo>
                      <a:cubicBezTo>
                        <a:pt x="50" y="17"/>
                        <a:pt x="52" y="19"/>
                        <a:pt x="53" y="22"/>
                      </a:cubicBezTo>
                      <a:cubicBezTo>
                        <a:pt x="56" y="22"/>
                        <a:pt x="56" y="22"/>
                        <a:pt x="56" y="22"/>
                      </a:cubicBezTo>
                      <a:cubicBezTo>
                        <a:pt x="57" y="19"/>
                        <a:pt x="60" y="17"/>
                        <a:pt x="63" y="17"/>
                      </a:cubicBezTo>
                      <a:cubicBezTo>
                        <a:pt x="66" y="17"/>
                        <a:pt x="68" y="19"/>
                        <a:pt x="69" y="22"/>
                      </a:cubicBezTo>
                      <a:cubicBezTo>
                        <a:pt x="75" y="22"/>
                        <a:pt x="75" y="22"/>
                        <a:pt x="75" y="22"/>
                      </a:cubicBezTo>
                      <a:cubicBezTo>
                        <a:pt x="75" y="17"/>
                        <a:pt x="75" y="17"/>
                        <a:pt x="75" y="17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17"/>
                      </a:lnTo>
                      <a:close/>
                      <a:moveTo>
                        <a:pt x="4" y="10"/>
                      </a:move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CE5B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" name="Oval 207"/>
                <p:cNvSpPr>
                  <a:spLocks noChangeArrowheads="1"/>
                </p:cNvSpPr>
                <p:nvPr/>
              </p:nvSpPr>
              <p:spPr bwMode="auto">
                <a:xfrm>
                  <a:off x="6400801" y="2638426"/>
                  <a:ext cx="36513" cy="39688"/>
                </a:xfrm>
                <a:prstGeom prst="ellipse">
                  <a:avLst/>
                </a:prstGeom>
                <a:solidFill>
                  <a:srgbClr val="CE5B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Oval 208"/>
                <p:cNvSpPr>
                  <a:spLocks noChangeArrowheads="1"/>
                </p:cNvSpPr>
                <p:nvPr/>
              </p:nvSpPr>
              <p:spPr bwMode="auto">
                <a:xfrm>
                  <a:off x="6511926" y="2638426"/>
                  <a:ext cx="36513" cy="39688"/>
                </a:xfrm>
                <a:prstGeom prst="ellipse">
                  <a:avLst/>
                </a:prstGeom>
                <a:solidFill>
                  <a:srgbClr val="CE5B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Oval 209"/>
                <p:cNvSpPr>
                  <a:spLocks noChangeArrowheads="1"/>
                </p:cNvSpPr>
                <p:nvPr/>
              </p:nvSpPr>
              <p:spPr bwMode="auto">
                <a:xfrm>
                  <a:off x="6561138" y="2638426"/>
                  <a:ext cx="36513" cy="39688"/>
                </a:xfrm>
                <a:prstGeom prst="ellipse">
                  <a:avLst/>
                </a:prstGeom>
                <a:solidFill>
                  <a:srgbClr val="CE5B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Rectangle 210"/>
                <p:cNvSpPr>
                  <a:spLocks noChangeArrowheads="1"/>
                </p:cNvSpPr>
                <p:nvPr/>
              </p:nvSpPr>
              <p:spPr bwMode="auto">
                <a:xfrm>
                  <a:off x="6454776" y="2578101"/>
                  <a:ext cx="157163" cy="50800"/>
                </a:xfrm>
                <a:prstGeom prst="rect">
                  <a:avLst/>
                </a:prstGeom>
                <a:solidFill>
                  <a:srgbClr val="CE5B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68" name="Freeform 211"/>
              <p:cNvSpPr>
                <a:spLocks noEditPoints="1"/>
              </p:cNvSpPr>
              <p:nvPr/>
            </p:nvSpPr>
            <p:spPr bwMode="auto">
              <a:xfrm>
                <a:off x="6705601" y="2259013"/>
                <a:ext cx="223838" cy="114300"/>
              </a:xfrm>
              <a:custGeom>
                <a:avLst/>
                <a:gdLst>
                  <a:gd name="T0" fmla="*/ 9 w 74"/>
                  <a:gd name="T1" fmla="*/ 35 h 38"/>
                  <a:gd name="T2" fmla="*/ 16 w 74"/>
                  <a:gd name="T3" fmla="*/ 33 h 38"/>
                  <a:gd name="T4" fmla="*/ 27 w 74"/>
                  <a:gd name="T5" fmla="*/ 34 h 38"/>
                  <a:gd name="T6" fmla="*/ 32 w 74"/>
                  <a:gd name="T7" fmla="*/ 34 h 38"/>
                  <a:gd name="T8" fmla="*/ 36 w 74"/>
                  <a:gd name="T9" fmla="*/ 32 h 38"/>
                  <a:gd name="T10" fmla="*/ 44 w 74"/>
                  <a:gd name="T11" fmla="*/ 38 h 38"/>
                  <a:gd name="T12" fmla="*/ 51 w 74"/>
                  <a:gd name="T13" fmla="*/ 34 h 38"/>
                  <a:gd name="T14" fmla="*/ 57 w 74"/>
                  <a:gd name="T15" fmla="*/ 36 h 38"/>
                  <a:gd name="T16" fmla="*/ 60 w 74"/>
                  <a:gd name="T17" fmla="*/ 33 h 38"/>
                  <a:gd name="T18" fmla="*/ 63 w 74"/>
                  <a:gd name="T19" fmla="*/ 19 h 38"/>
                  <a:gd name="T20" fmla="*/ 68 w 74"/>
                  <a:gd name="T21" fmla="*/ 7 h 38"/>
                  <a:gd name="T22" fmla="*/ 70 w 74"/>
                  <a:gd name="T23" fmla="*/ 24 h 38"/>
                  <a:gd name="T24" fmla="*/ 68 w 74"/>
                  <a:gd name="T25" fmla="*/ 19 h 38"/>
                  <a:gd name="T26" fmla="*/ 65 w 74"/>
                  <a:gd name="T27" fmla="*/ 23 h 38"/>
                  <a:gd name="T28" fmla="*/ 68 w 74"/>
                  <a:gd name="T29" fmla="*/ 29 h 38"/>
                  <a:gd name="T30" fmla="*/ 72 w 74"/>
                  <a:gd name="T31" fmla="*/ 30 h 38"/>
                  <a:gd name="T32" fmla="*/ 74 w 74"/>
                  <a:gd name="T33" fmla="*/ 27 h 38"/>
                  <a:gd name="T34" fmla="*/ 73 w 74"/>
                  <a:gd name="T35" fmla="*/ 5 h 38"/>
                  <a:gd name="T36" fmla="*/ 72 w 74"/>
                  <a:gd name="T37" fmla="*/ 1 h 38"/>
                  <a:gd name="T38" fmla="*/ 68 w 74"/>
                  <a:gd name="T39" fmla="*/ 3 h 38"/>
                  <a:gd name="T40" fmla="*/ 54 w 74"/>
                  <a:gd name="T41" fmla="*/ 15 h 38"/>
                  <a:gd name="T42" fmla="*/ 53 w 74"/>
                  <a:gd name="T43" fmla="*/ 27 h 38"/>
                  <a:gd name="T44" fmla="*/ 51 w 74"/>
                  <a:gd name="T45" fmla="*/ 10 h 38"/>
                  <a:gd name="T46" fmla="*/ 33 w 74"/>
                  <a:gd name="T47" fmla="*/ 8 h 38"/>
                  <a:gd name="T48" fmla="*/ 34 w 74"/>
                  <a:gd name="T49" fmla="*/ 10 h 38"/>
                  <a:gd name="T50" fmla="*/ 32 w 74"/>
                  <a:gd name="T51" fmla="*/ 17 h 38"/>
                  <a:gd name="T52" fmla="*/ 29 w 74"/>
                  <a:gd name="T53" fmla="*/ 19 h 38"/>
                  <a:gd name="T54" fmla="*/ 29 w 74"/>
                  <a:gd name="T55" fmla="*/ 10 h 38"/>
                  <a:gd name="T56" fmla="*/ 28 w 74"/>
                  <a:gd name="T57" fmla="*/ 10 h 38"/>
                  <a:gd name="T58" fmla="*/ 28 w 74"/>
                  <a:gd name="T59" fmla="*/ 19 h 38"/>
                  <a:gd name="T60" fmla="*/ 27 w 74"/>
                  <a:gd name="T61" fmla="*/ 19 h 38"/>
                  <a:gd name="T62" fmla="*/ 21 w 74"/>
                  <a:gd name="T63" fmla="*/ 20 h 38"/>
                  <a:gd name="T64" fmla="*/ 17 w 74"/>
                  <a:gd name="T65" fmla="*/ 23 h 38"/>
                  <a:gd name="T66" fmla="*/ 15 w 74"/>
                  <a:gd name="T67" fmla="*/ 24 h 38"/>
                  <a:gd name="T68" fmla="*/ 10 w 74"/>
                  <a:gd name="T69" fmla="*/ 26 h 38"/>
                  <a:gd name="T70" fmla="*/ 5 w 74"/>
                  <a:gd name="T71" fmla="*/ 28 h 38"/>
                  <a:gd name="T72" fmla="*/ 73 w 74"/>
                  <a:gd name="T73" fmla="*/ 23 h 38"/>
                  <a:gd name="T74" fmla="*/ 73 w 74"/>
                  <a:gd name="T75" fmla="*/ 8 h 38"/>
                  <a:gd name="T76" fmla="*/ 73 w 74"/>
                  <a:gd name="T77" fmla="*/ 19 h 38"/>
                  <a:gd name="T78" fmla="*/ 73 w 74"/>
                  <a:gd name="T79" fmla="*/ 25 h 38"/>
                  <a:gd name="T80" fmla="*/ 43 w 74"/>
                  <a:gd name="T81" fmla="*/ 19 h 38"/>
                  <a:gd name="T82" fmla="*/ 49 w 74"/>
                  <a:gd name="T83" fmla="*/ 10 h 38"/>
                  <a:gd name="T84" fmla="*/ 52 w 74"/>
                  <a:gd name="T85" fmla="*/ 23 h 38"/>
                  <a:gd name="T86" fmla="*/ 48 w 74"/>
                  <a:gd name="T87" fmla="*/ 19 h 38"/>
                  <a:gd name="T88" fmla="*/ 46 w 74"/>
                  <a:gd name="T89" fmla="*/ 18 h 38"/>
                  <a:gd name="T90" fmla="*/ 43 w 74"/>
                  <a:gd name="T91" fmla="*/ 19 h 38"/>
                  <a:gd name="T92" fmla="*/ 35 w 74"/>
                  <a:gd name="T93" fmla="*/ 11 h 38"/>
                  <a:gd name="T94" fmla="*/ 42 w 74"/>
                  <a:gd name="T95" fmla="*/ 12 h 38"/>
                  <a:gd name="T96" fmla="*/ 39 w 74"/>
                  <a:gd name="T97" fmla="*/ 19 h 38"/>
                  <a:gd name="T98" fmla="*/ 36 w 74"/>
                  <a:gd name="T99" fmla="*/ 17 h 38"/>
                  <a:gd name="T100" fmla="*/ 36 w 74"/>
                  <a:gd name="T101" fmla="*/ 19 h 38"/>
                  <a:gd name="T102" fmla="*/ 12 w 74"/>
                  <a:gd name="T103" fmla="*/ 30 h 38"/>
                  <a:gd name="T104" fmla="*/ 16 w 74"/>
                  <a:gd name="T105" fmla="*/ 25 h 38"/>
                  <a:gd name="T106" fmla="*/ 17 w 74"/>
                  <a:gd name="T107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4" h="38">
                    <a:moveTo>
                      <a:pt x="0" y="32"/>
                    </a:moveTo>
                    <a:cubicBezTo>
                      <a:pt x="5" y="36"/>
                      <a:pt x="9" y="35"/>
                      <a:pt x="9" y="35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1"/>
                      <a:pt x="16" y="32"/>
                      <a:pt x="16" y="33"/>
                    </a:cubicBezTo>
                    <a:cubicBezTo>
                      <a:pt x="16" y="36"/>
                      <a:pt x="19" y="38"/>
                      <a:pt x="22" y="38"/>
                    </a:cubicBezTo>
                    <a:cubicBezTo>
                      <a:pt x="24" y="38"/>
                      <a:pt x="26" y="37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6"/>
                      <a:pt x="40" y="38"/>
                      <a:pt x="44" y="38"/>
                    </a:cubicBezTo>
                    <a:cubicBezTo>
                      <a:pt x="47" y="38"/>
                      <a:pt x="49" y="36"/>
                      <a:pt x="50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63" y="32"/>
                      <a:pt x="63" y="30"/>
                      <a:pt x="63" y="30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4"/>
                      <a:pt x="65" y="12"/>
                      <a:pt x="65" y="12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68" y="24"/>
                      <a:pt x="68" y="19"/>
                      <a:pt x="68" y="19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2" y="27"/>
                      <a:pt x="67" y="28"/>
                      <a:pt x="67" y="28"/>
                    </a:cubicBezTo>
                    <a:cubicBezTo>
                      <a:pt x="68" y="29"/>
                      <a:pt x="68" y="29"/>
                      <a:pt x="68" y="29"/>
                    </a:cubicBezTo>
                    <a:cubicBezTo>
                      <a:pt x="70" y="30"/>
                      <a:pt x="70" y="30"/>
                      <a:pt x="70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2" y="1"/>
                      <a:pt x="72" y="1"/>
                      <a:pt x="72" y="1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3" y="12"/>
                      <a:pt x="54" y="15"/>
                      <a:pt x="54" y="15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9"/>
                      <a:pt x="28" y="9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5" y="28"/>
                      <a:pt x="5" y="28"/>
                      <a:pt x="5" y="28"/>
                    </a:cubicBezTo>
                    <a:lnTo>
                      <a:pt x="0" y="32"/>
                    </a:lnTo>
                    <a:close/>
                    <a:moveTo>
                      <a:pt x="73" y="23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3" y="23"/>
                      <a:pt x="73" y="23"/>
                      <a:pt x="73" y="23"/>
                    </a:cubicBezTo>
                    <a:close/>
                    <a:moveTo>
                      <a:pt x="43" y="19"/>
                    </a:moveTo>
                    <a:cubicBezTo>
                      <a:pt x="43" y="10"/>
                      <a:pt x="43" y="10"/>
                      <a:pt x="43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19"/>
                      <a:pt x="45" y="19"/>
                      <a:pt x="45" y="19"/>
                    </a:cubicBezTo>
                    <a:lnTo>
                      <a:pt x="43" y="19"/>
                    </a:lnTo>
                    <a:close/>
                    <a:moveTo>
                      <a:pt x="34" y="17"/>
                    </a:moveTo>
                    <a:cubicBezTo>
                      <a:pt x="35" y="11"/>
                      <a:pt x="35" y="11"/>
                      <a:pt x="35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4" y="17"/>
                    </a:lnTo>
                    <a:close/>
                    <a:moveTo>
                      <a:pt x="12" y="30"/>
                    </a:moveTo>
                    <a:cubicBezTo>
                      <a:pt x="12" y="28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6"/>
                      <a:pt x="17" y="26"/>
                      <a:pt x="17" y="26"/>
                    </a:cubicBezTo>
                    <a:lnTo>
                      <a:pt x="12" y="30"/>
                    </a:lnTo>
                    <a:close/>
                  </a:path>
                </a:pathLst>
              </a:custGeom>
              <a:solidFill>
                <a:srgbClr val="7EA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69" name="组合 168"/>
              <p:cNvGrpSpPr/>
              <p:nvPr/>
            </p:nvGrpSpPr>
            <p:grpSpPr>
              <a:xfrm>
                <a:off x="7023101" y="2705101"/>
                <a:ext cx="227013" cy="100013"/>
                <a:chOff x="7023101" y="2705101"/>
                <a:chExt cx="227013" cy="100013"/>
              </a:xfrm>
            </p:grpSpPr>
            <p:sp>
              <p:nvSpPr>
                <p:cNvPr id="170" name="Oval 212"/>
                <p:cNvSpPr>
                  <a:spLocks noChangeArrowheads="1"/>
                </p:cNvSpPr>
                <p:nvPr/>
              </p:nvSpPr>
              <p:spPr bwMode="auto">
                <a:xfrm>
                  <a:off x="7189788" y="2774951"/>
                  <a:ext cx="30163" cy="30163"/>
                </a:xfrm>
                <a:prstGeom prst="ellipse">
                  <a:avLst/>
                </a:prstGeom>
                <a:solidFill>
                  <a:srgbClr val="E58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Oval 213"/>
                <p:cNvSpPr>
                  <a:spLocks noChangeArrowheads="1"/>
                </p:cNvSpPr>
                <p:nvPr/>
              </p:nvSpPr>
              <p:spPr bwMode="auto">
                <a:xfrm>
                  <a:off x="7156451" y="2774951"/>
                  <a:ext cx="30163" cy="30163"/>
                </a:xfrm>
                <a:prstGeom prst="ellipse">
                  <a:avLst/>
                </a:prstGeom>
                <a:solidFill>
                  <a:srgbClr val="E58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Oval 214"/>
                <p:cNvSpPr>
                  <a:spLocks noChangeArrowheads="1"/>
                </p:cNvSpPr>
                <p:nvPr/>
              </p:nvSpPr>
              <p:spPr bwMode="auto">
                <a:xfrm>
                  <a:off x="7035801" y="2774951"/>
                  <a:ext cx="30163" cy="30163"/>
                </a:xfrm>
                <a:prstGeom prst="ellipse">
                  <a:avLst/>
                </a:prstGeom>
                <a:solidFill>
                  <a:srgbClr val="E58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215"/>
                <p:cNvSpPr>
                  <a:spLocks noEditPoints="1"/>
                </p:cNvSpPr>
                <p:nvPr/>
              </p:nvSpPr>
              <p:spPr bwMode="auto">
                <a:xfrm>
                  <a:off x="7023101" y="2705101"/>
                  <a:ext cx="227013" cy="88900"/>
                </a:xfrm>
                <a:custGeom>
                  <a:avLst/>
                  <a:gdLst>
                    <a:gd name="T0" fmla="*/ 0 w 75"/>
                    <a:gd name="T1" fmla="*/ 24 h 29"/>
                    <a:gd name="T2" fmla="*/ 1 w 75"/>
                    <a:gd name="T3" fmla="*/ 25 h 29"/>
                    <a:gd name="T4" fmla="*/ 4 w 75"/>
                    <a:gd name="T5" fmla="*/ 25 h 29"/>
                    <a:gd name="T6" fmla="*/ 4 w 75"/>
                    <a:gd name="T7" fmla="*/ 25 h 29"/>
                    <a:gd name="T8" fmla="*/ 15 w 75"/>
                    <a:gd name="T9" fmla="*/ 28 h 29"/>
                    <a:gd name="T10" fmla="*/ 23 w 75"/>
                    <a:gd name="T11" fmla="*/ 27 h 29"/>
                    <a:gd name="T12" fmla="*/ 23 w 75"/>
                    <a:gd name="T13" fmla="*/ 25 h 29"/>
                    <a:gd name="T14" fmla="*/ 25 w 75"/>
                    <a:gd name="T15" fmla="*/ 26 h 29"/>
                    <a:gd name="T16" fmla="*/ 28 w 75"/>
                    <a:gd name="T17" fmla="*/ 23 h 29"/>
                    <a:gd name="T18" fmla="*/ 29 w 75"/>
                    <a:gd name="T19" fmla="*/ 25 h 29"/>
                    <a:gd name="T20" fmla="*/ 31 w 75"/>
                    <a:gd name="T21" fmla="*/ 27 h 29"/>
                    <a:gd name="T22" fmla="*/ 34 w 75"/>
                    <a:gd name="T23" fmla="*/ 28 h 29"/>
                    <a:gd name="T24" fmla="*/ 35 w 75"/>
                    <a:gd name="T25" fmla="*/ 27 h 29"/>
                    <a:gd name="T26" fmla="*/ 39 w 75"/>
                    <a:gd name="T27" fmla="*/ 28 h 29"/>
                    <a:gd name="T28" fmla="*/ 40 w 75"/>
                    <a:gd name="T29" fmla="*/ 27 h 29"/>
                    <a:gd name="T30" fmla="*/ 42 w 75"/>
                    <a:gd name="T31" fmla="*/ 27 h 29"/>
                    <a:gd name="T32" fmla="*/ 43 w 75"/>
                    <a:gd name="T33" fmla="*/ 26 h 29"/>
                    <a:gd name="T34" fmla="*/ 54 w 75"/>
                    <a:gd name="T35" fmla="*/ 28 h 29"/>
                    <a:gd name="T36" fmla="*/ 55 w 75"/>
                    <a:gd name="T37" fmla="*/ 29 h 29"/>
                    <a:gd name="T38" fmla="*/ 60 w 75"/>
                    <a:gd name="T39" fmla="*/ 22 h 29"/>
                    <a:gd name="T40" fmla="*/ 67 w 75"/>
                    <a:gd name="T41" fmla="*/ 26 h 29"/>
                    <a:gd name="T42" fmla="*/ 70 w 75"/>
                    <a:gd name="T43" fmla="*/ 26 h 29"/>
                    <a:gd name="T44" fmla="*/ 70 w 75"/>
                    <a:gd name="T45" fmla="*/ 25 h 29"/>
                    <a:gd name="T46" fmla="*/ 70 w 75"/>
                    <a:gd name="T47" fmla="*/ 23 h 29"/>
                    <a:gd name="T48" fmla="*/ 67 w 75"/>
                    <a:gd name="T49" fmla="*/ 22 h 29"/>
                    <a:gd name="T50" fmla="*/ 66 w 75"/>
                    <a:gd name="T51" fmla="*/ 19 h 29"/>
                    <a:gd name="T52" fmla="*/ 66 w 75"/>
                    <a:gd name="T53" fmla="*/ 17 h 29"/>
                    <a:gd name="T54" fmla="*/ 67 w 75"/>
                    <a:gd name="T55" fmla="*/ 16 h 29"/>
                    <a:gd name="T56" fmla="*/ 71 w 75"/>
                    <a:gd name="T57" fmla="*/ 20 h 29"/>
                    <a:gd name="T58" fmla="*/ 73 w 75"/>
                    <a:gd name="T59" fmla="*/ 14 h 29"/>
                    <a:gd name="T60" fmla="*/ 69 w 75"/>
                    <a:gd name="T61" fmla="*/ 12 h 29"/>
                    <a:gd name="T62" fmla="*/ 69 w 75"/>
                    <a:gd name="T63" fmla="*/ 11 h 29"/>
                    <a:gd name="T64" fmla="*/ 66 w 75"/>
                    <a:gd name="T65" fmla="*/ 7 h 29"/>
                    <a:gd name="T66" fmla="*/ 66 w 75"/>
                    <a:gd name="T67" fmla="*/ 1 h 29"/>
                    <a:gd name="T68" fmla="*/ 65 w 75"/>
                    <a:gd name="T69" fmla="*/ 1 h 29"/>
                    <a:gd name="T70" fmla="*/ 63 w 75"/>
                    <a:gd name="T71" fmla="*/ 2 h 29"/>
                    <a:gd name="T72" fmla="*/ 31 w 75"/>
                    <a:gd name="T73" fmla="*/ 13 h 29"/>
                    <a:gd name="T74" fmla="*/ 30 w 75"/>
                    <a:gd name="T75" fmla="*/ 10 h 29"/>
                    <a:gd name="T76" fmla="*/ 29 w 75"/>
                    <a:gd name="T77" fmla="*/ 13 h 29"/>
                    <a:gd name="T78" fmla="*/ 27 w 75"/>
                    <a:gd name="T79" fmla="*/ 14 h 29"/>
                    <a:gd name="T80" fmla="*/ 22 w 75"/>
                    <a:gd name="T81" fmla="*/ 7 h 29"/>
                    <a:gd name="T82" fmla="*/ 12 w 75"/>
                    <a:gd name="T83" fmla="*/ 8 h 29"/>
                    <a:gd name="T84" fmla="*/ 13 w 75"/>
                    <a:gd name="T85" fmla="*/ 9 h 29"/>
                    <a:gd name="T86" fmla="*/ 4 w 75"/>
                    <a:gd name="T87" fmla="*/ 16 h 29"/>
                    <a:gd name="T88" fmla="*/ 1 w 75"/>
                    <a:gd name="T89" fmla="*/ 22 h 29"/>
                    <a:gd name="T90" fmla="*/ 0 w 75"/>
                    <a:gd name="T91" fmla="*/ 23 h 29"/>
                    <a:gd name="T92" fmla="*/ 62 w 75"/>
                    <a:gd name="T93" fmla="*/ 13 h 29"/>
                    <a:gd name="T94" fmla="*/ 45 w 75"/>
                    <a:gd name="T95" fmla="*/ 21 h 29"/>
                    <a:gd name="T96" fmla="*/ 14 w 75"/>
                    <a:gd name="T97" fmla="*/ 10 h 29"/>
                    <a:gd name="T98" fmla="*/ 19 w 75"/>
                    <a:gd name="T99" fmla="*/ 10 h 29"/>
                    <a:gd name="T100" fmla="*/ 18 w 75"/>
                    <a:gd name="T101" fmla="*/ 1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" h="29">
                      <a:moveTo>
                        <a:pt x="0" y="23"/>
                      </a:move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5" y="23"/>
                        <a:pt x="7" y="22"/>
                        <a:pt x="9" y="22"/>
                      </a:cubicBezTo>
                      <a:cubicBezTo>
                        <a:pt x="13" y="22"/>
                        <a:pt x="15" y="25"/>
                        <a:pt x="15" y="28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8" y="26"/>
                        <a:pt x="28" y="26"/>
                        <a:pt x="28" y="26"/>
                      </a:cubicBez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30" y="26"/>
                        <a:pt x="31" y="27"/>
                        <a:pt x="31" y="27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4" y="28"/>
                        <a:pt x="34" y="28"/>
                        <a:pt x="34" y="28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5" y="27"/>
                        <a:pt x="35" y="27"/>
                        <a:pt x="35" y="27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40" y="28"/>
                        <a:pt x="40" y="28"/>
                        <a:pt x="40" y="28"/>
                      </a:cubicBezTo>
                      <a:cubicBezTo>
                        <a:pt x="40" y="27"/>
                        <a:pt x="40" y="27"/>
                        <a:pt x="40" y="27"/>
                      </a:cubicBezTo>
                      <a:cubicBezTo>
                        <a:pt x="41" y="27"/>
                        <a:pt x="41" y="27"/>
                        <a:pt x="41" y="27"/>
                      </a:cubicBezTo>
                      <a:cubicBezTo>
                        <a:pt x="42" y="27"/>
                        <a:pt x="42" y="27"/>
                        <a:pt x="42" y="27"/>
                      </a:cubicBezTo>
                      <a:cubicBezTo>
                        <a:pt x="42" y="26"/>
                        <a:pt x="42" y="26"/>
                        <a:pt x="42" y="26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44" y="24"/>
                        <a:pt x="46" y="22"/>
                        <a:pt x="49" y="22"/>
                      </a:cubicBezTo>
                      <a:cubicBezTo>
                        <a:pt x="52" y="22"/>
                        <a:pt x="54" y="25"/>
                        <a:pt x="54" y="28"/>
                      </a:cubicBezTo>
                      <a:cubicBezTo>
                        <a:pt x="54" y="28"/>
                        <a:pt x="54" y="28"/>
                        <a:pt x="54" y="29"/>
                      </a:cubicBezTo>
                      <a:cubicBezTo>
                        <a:pt x="55" y="29"/>
                        <a:pt x="55" y="29"/>
                        <a:pt x="55" y="29"/>
                      </a:cubicBezTo>
                      <a:cubicBezTo>
                        <a:pt x="55" y="28"/>
                        <a:pt x="55" y="28"/>
                        <a:pt x="55" y="28"/>
                      </a:cubicBezTo>
                      <a:cubicBezTo>
                        <a:pt x="55" y="25"/>
                        <a:pt x="57" y="22"/>
                        <a:pt x="60" y="22"/>
                      </a:cubicBezTo>
                      <a:cubicBezTo>
                        <a:pt x="63" y="22"/>
                        <a:pt x="65" y="24"/>
                        <a:pt x="65" y="26"/>
                      </a:cubicBezTo>
                      <a:cubicBezTo>
                        <a:pt x="67" y="26"/>
                        <a:pt x="67" y="26"/>
                        <a:pt x="67" y="26"/>
                      </a:cubicBezTo>
                      <a:cubicBezTo>
                        <a:pt x="68" y="26"/>
                        <a:pt x="68" y="26"/>
                        <a:pt x="68" y="26"/>
                      </a:cubicBezTo>
                      <a:cubicBezTo>
                        <a:pt x="70" y="26"/>
                        <a:pt x="70" y="26"/>
                        <a:pt x="70" y="26"/>
                      </a:cubicBezTo>
                      <a:cubicBezTo>
                        <a:pt x="70" y="26"/>
                        <a:pt x="70" y="26"/>
                        <a:pt x="70" y="26"/>
                      </a:cubicBezTo>
                      <a:cubicBezTo>
                        <a:pt x="70" y="25"/>
                        <a:pt x="70" y="25"/>
                        <a:pt x="70" y="25"/>
                      </a:cubicBezTo>
                      <a:cubicBezTo>
                        <a:pt x="70" y="24"/>
                        <a:pt x="70" y="24"/>
                        <a:pt x="70" y="24"/>
                      </a:cubicBezTo>
                      <a:cubicBezTo>
                        <a:pt x="70" y="23"/>
                        <a:pt x="70" y="23"/>
                        <a:pt x="70" y="23"/>
                      </a:cubicBez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7" y="22"/>
                        <a:pt x="67" y="22"/>
                        <a:pt x="67" y="22"/>
                      </a:cubicBezTo>
                      <a:cubicBezTo>
                        <a:pt x="66" y="22"/>
                        <a:pt x="66" y="22"/>
                        <a:pt x="66" y="22"/>
                      </a:cubicBezTo>
                      <a:cubicBezTo>
                        <a:pt x="66" y="19"/>
                        <a:pt x="66" y="19"/>
                        <a:pt x="66" y="19"/>
                      </a:cubicBezTo>
                      <a:cubicBezTo>
                        <a:pt x="66" y="19"/>
                        <a:pt x="66" y="19"/>
                        <a:pt x="66" y="19"/>
                      </a:cubicBezTo>
                      <a:cubicBezTo>
                        <a:pt x="66" y="17"/>
                        <a:pt x="66" y="17"/>
                        <a:pt x="66" y="17"/>
                      </a:cubicBezTo>
                      <a:cubicBezTo>
                        <a:pt x="66" y="15"/>
                        <a:pt x="66" y="15"/>
                        <a:pt x="66" y="15"/>
                      </a:cubicBezTo>
                      <a:cubicBezTo>
                        <a:pt x="67" y="16"/>
                        <a:pt x="67" y="16"/>
                        <a:pt x="67" y="16"/>
                      </a:cubicBezTo>
                      <a:cubicBezTo>
                        <a:pt x="69" y="18"/>
                        <a:pt x="69" y="18"/>
                        <a:pt x="69" y="18"/>
                      </a:cubicBezTo>
                      <a:cubicBezTo>
                        <a:pt x="69" y="19"/>
                        <a:pt x="71" y="20"/>
                        <a:pt x="71" y="20"/>
                      </a:cubicBezTo>
                      <a:cubicBezTo>
                        <a:pt x="74" y="20"/>
                        <a:pt x="74" y="17"/>
                        <a:pt x="74" y="17"/>
                      </a:cubicBezTo>
                      <a:cubicBezTo>
                        <a:pt x="75" y="15"/>
                        <a:pt x="73" y="14"/>
                        <a:pt x="73" y="14"/>
                      </a:cubicBezTo>
                      <a:cubicBezTo>
                        <a:pt x="70" y="12"/>
                        <a:pt x="70" y="12"/>
                        <a:pt x="70" y="12"/>
                      </a:cubicBezTo>
                      <a:cubicBezTo>
                        <a:pt x="69" y="12"/>
                        <a:pt x="69" y="12"/>
                        <a:pt x="69" y="12"/>
                      </a:cubicBezTo>
                      <a:cubicBezTo>
                        <a:pt x="69" y="12"/>
                        <a:pt x="69" y="12"/>
                        <a:pt x="69" y="12"/>
                      </a:cubicBezTo>
                      <a:cubicBezTo>
                        <a:pt x="69" y="11"/>
                        <a:pt x="69" y="11"/>
                        <a:pt x="69" y="11"/>
                      </a:cubicBezTo>
                      <a:cubicBezTo>
                        <a:pt x="69" y="6"/>
                        <a:pt x="69" y="6"/>
                        <a:pt x="69" y="6"/>
                      </a:cubicBezTo>
                      <a:cubicBezTo>
                        <a:pt x="66" y="7"/>
                        <a:pt x="66" y="7"/>
                        <a:pt x="66" y="7"/>
                      </a:cubicBezTo>
                      <a:cubicBezTo>
                        <a:pt x="70" y="2"/>
                        <a:pt x="70" y="2"/>
                        <a:pt x="70" y="2"/>
                      </a:cubicBezTo>
                      <a:cubicBezTo>
                        <a:pt x="70" y="1"/>
                        <a:pt x="66" y="1"/>
                        <a:pt x="66" y="1"/>
                      </a:cubicBezTo>
                      <a:cubicBezTo>
                        <a:pt x="65" y="1"/>
                        <a:pt x="65" y="1"/>
                        <a:pt x="65" y="1"/>
                      </a:cubicBezTo>
                      <a:cubicBezTo>
                        <a:pt x="65" y="1"/>
                        <a:pt x="65" y="1"/>
                        <a:pt x="65" y="1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3" y="2"/>
                        <a:pt x="63" y="2"/>
                        <a:pt x="63" y="2"/>
                      </a:cubicBezTo>
                      <a:cubicBezTo>
                        <a:pt x="41" y="0"/>
                        <a:pt x="33" y="6"/>
                        <a:pt x="33" y="6"/>
                      </a:cubicBezTo>
                      <a:cubicBezTo>
                        <a:pt x="31" y="8"/>
                        <a:pt x="31" y="13"/>
                        <a:pt x="31" y="13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6" y="9"/>
                        <a:pt x="26" y="9"/>
                        <a:pt x="26" y="9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6" y="15"/>
                        <a:pt x="4" y="16"/>
                        <a:pt x="4" y="16"/>
                      </a:cubicBezTo>
                      <a:cubicBezTo>
                        <a:pt x="2" y="18"/>
                        <a:pt x="2" y="21"/>
                        <a:pt x="2" y="21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3"/>
                        <a:pt x="0" y="23"/>
                        <a:pt x="0" y="23"/>
                      </a:cubicBezTo>
                      <a:close/>
                      <a:moveTo>
                        <a:pt x="45" y="21"/>
                      </a:moveTo>
                      <a:cubicBezTo>
                        <a:pt x="55" y="19"/>
                        <a:pt x="62" y="13"/>
                        <a:pt x="62" y="13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lnTo>
                        <a:pt x="45" y="21"/>
                      </a:lnTo>
                      <a:close/>
                      <a:moveTo>
                        <a:pt x="12" y="15"/>
                      </a:move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6" y="9"/>
                        <a:pt x="18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4"/>
                        <a:pt x="18" y="14"/>
                        <a:pt x="18" y="14"/>
                      </a:cubicBezTo>
                      <a:lnTo>
                        <a:pt x="12" y="15"/>
                      </a:lnTo>
                      <a:close/>
                    </a:path>
                  </a:pathLst>
                </a:custGeom>
                <a:solidFill>
                  <a:srgbClr val="E58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61" name="Freeform 317"/>
          <p:cNvSpPr>
            <a:spLocks/>
          </p:cNvSpPr>
          <p:nvPr/>
        </p:nvSpPr>
        <p:spPr bwMode="auto">
          <a:xfrm rot="9870302">
            <a:off x="1318948" y="877799"/>
            <a:ext cx="3183642" cy="4726281"/>
          </a:xfrm>
          <a:custGeom>
            <a:avLst/>
            <a:gdLst>
              <a:gd name="connsiteX0" fmla="*/ 415778 w 876153"/>
              <a:gd name="connsiteY0" fmla="*/ 76045 h 798357"/>
              <a:gd name="connsiteX1" fmla="*/ 775383 w 876153"/>
              <a:gd name="connsiteY1" fmla="*/ 644575 h 798357"/>
              <a:gd name="connsiteX2" fmla="*/ 836466 w 876153"/>
              <a:gd name="connsiteY2" fmla="*/ 542770 h 798357"/>
              <a:gd name="connsiteX3" fmla="*/ 876153 w 876153"/>
              <a:gd name="connsiteY3" fmla="*/ 798357 h 798357"/>
              <a:gd name="connsiteX4" fmla="*/ 625328 w 876153"/>
              <a:gd name="connsiteY4" fmla="*/ 731682 h 798357"/>
              <a:gd name="connsiteX5" fmla="*/ 732358 w 876153"/>
              <a:gd name="connsiteY5" fmla="*/ 682575 h 798357"/>
              <a:gd name="connsiteX6" fmla="*/ 0 w 876153"/>
              <a:gd name="connsiteY6" fmla="*/ 13039 h 798357"/>
              <a:gd name="connsiteX7" fmla="*/ 415778 w 876153"/>
              <a:gd name="connsiteY7" fmla="*/ 76045 h 798357"/>
              <a:gd name="connsiteX0" fmla="*/ 422396 w 882771"/>
              <a:gd name="connsiteY0" fmla="*/ 95107 h 817419"/>
              <a:gd name="connsiteX1" fmla="*/ 782001 w 882771"/>
              <a:gd name="connsiteY1" fmla="*/ 663637 h 817419"/>
              <a:gd name="connsiteX2" fmla="*/ 843084 w 882771"/>
              <a:gd name="connsiteY2" fmla="*/ 561832 h 817419"/>
              <a:gd name="connsiteX3" fmla="*/ 882771 w 882771"/>
              <a:gd name="connsiteY3" fmla="*/ 817419 h 817419"/>
              <a:gd name="connsiteX4" fmla="*/ 631946 w 882771"/>
              <a:gd name="connsiteY4" fmla="*/ 750744 h 817419"/>
              <a:gd name="connsiteX5" fmla="*/ 738976 w 882771"/>
              <a:gd name="connsiteY5" fmla="*/ 701637 h 817419"/>
              <a:gd name="connsiteX6" fmla="*/ 0 w 882771"/>
              <a:gd name="connsiteY6" fmla="*/ 11968 h 817419"/>
              <a:gd name="connsiteX7" fmla="*/ 422396 w 882771"/>
              <a:gd name="connsiteY7" fmla="*/ 95107 h 817419"/>
              <a:gd name="connsiteX0" fmla="*/ 422396 w 882771"/>
              <a:gd name="connsiteY0" fmla="*/ 83411 h 805723"/>
              <a:gd name="connsiteX1" fmla="*/ 782001 w 882771"/>
              <a:gd name="connsiteY1" fmla="*/ 651941 h 805723"/>
              <a:gd name="connsiteX2" fmla="*/ 843084 w 882771"/>
              <a:gd name="connsiteY2" fmla="*/ 550136 h 805723"/>
              <a:gd name="connsiteX3" fmla="*/ 882771 w 882771"/>
              <a:gd name="connsiteY3" fmla="*/ 805723 h 805723"/>
              <a:gd name="connsiteX4" fmla="*/ 631946 w 882771"/>
              <a:gd name="connsiteY4" fmla="*/ 739048 h 805723"/>
              <a:gd name="connsiteX5" fmla="*/ 738976 w 882771"/>
              <a:gd name="connsiteY5" fmla="*/ 689941 h 805723"/>
              <a:gd name="connsiteX6" fmla="*/ 0 w 882771"/>
              <a:gd name="connsiteY6" fmla="*/ 272 h 805723"/>
              <a:gd name="connsiteX7" fmla="*/ 422396 w 882771"/>
              <a:gd name="connsiteY7" fmla="*/ 83411 h 805723"/>
              <a:gd name="connsiteX0" fmla="*/ 422396 w 882771"/>
              <a:gd name="connsiteY0" fmla="*/ 83585 h 805897"/>
              <a:gd name="connsiteX1" fmla="*/ 782001 w 882771"/>
              <a:gd name="connsiteY1" fmla="*/ 652115 h 805897"/>
              <a:gd name="connsiteX2" fmla="*/ 843084 w 882771"/>
              <a:gd name="connsiteY2" fmla="*/ 550310 h 805897"/>
              <a:gd name="connsiteX3" fmla="*/ 882771 w 882771"/>
              <a:gd name="connsiteY3" fmla="*/ 805897 h 805897"/>
              <a:gd name="connsiteX4" fmla="*/ 631946 w 882771"/>
              <a:gd name="connsiteY4" fmla="*/ 739222 h 805897"/>
              <a:gd name="connsiteX5" fmla="*/ 738976 w 882771"/>
              <a:gd name="connsiteY5" fmla="*/ 690115 h 805897"/>
              <a:gd name="connsiteX6" fmla="*/ 0 w 882771"/>
              <a:gd name="connsiteY6" fmla="*/ 446 h 805897"/>
              <a:gd name="connsiteX7" fmla="*/ 422396 w 882771"/>
              <a:gd name="connsiteY7" fmla="*/ 83585 h 805897"/>
              <a:gd name="connsiteX0" fmla="*/ 371418 w 882771"/>
              <a:gd name="connsiteY0" fmla="*/ 69529 h 805974"/>
              <a:gd name="connsiteX1" fmla="*/ 782001 w 882771"/>
              <a:gd name="connsiteY1" fmla="*/ 652192 h 805974"/>
              <a:gd name="connsiteX2" fmla="*/ 843084 w 882771"/>
              <a:gd name="connsiteY2" fmla="*/ 550387 h 805974"/>
              <a:gd name="connsiteX3" fmla="*/ 882771 w 882771"/>
              <a:gd name="connsiteY3" fmla="*/ 805974 h 805974"/>
              <a:gd name="connsiteX4" fmla="*/ 631946 w 882771"/>
              <a:gd name="connsiteY4" fmla="*/ 739299 h 805974"/>
              <a:gd name="connsiteX5" fmla="*/ 738976 w 882771"/>
              <a:gd name="connsiteY5" fmla="*/ 690192 h 805974"/>
              <a:gd name="connsiteX6" fmla="*/ 0 w 882771"/>
              <a:gd name="connsiteY6" fmla="*/ 523 h 805974"/>
              <a:gd name="connsiteX7" fmla="*/ 371418 w 882771"/>
              <a:gd name="connsiteY7" fmla="*/ 69529 h 805974"/>
              <a:gd name="connsiteX0" fmla="*/ 412021 w 882771"/>
              <a:gd name="connsiteY0" fmla="*/ 98946 h 805836"/>
              <a:gd name="connsiteX1" fmla="*/ 782001 w 882771"/>
              <a:gd name="connsiteY1" fmla="*/ 652054 h 805836"/>
              <a:gd name="connsiteX2" fmla="*/ 843084 w 882771"/>
              <a:gd name="connsiteY2" fmla="*/ 550249 h 805836"/>
              <a:gd name="connsiteX3" fmla="*/ 882771 w 882771"/>
              <a:gd name="connsiteY3" fmla="*/ 805836 h 805836"/>
              <a:gd name="connsiteX4" fmla="*/ 631946 w 882771"/>
              <a:gd name="connsiteY4" fmla="*/ 739161 h 805836"/>
              <a:gd name="connsiteX5" fmla="*/ 738976 w 882771"/>
              <a:gd name="connsiteY5" fmla="*/ 690054 h 805836"/>
              <a:gd name="connsiteX6" fmla="*/ 0 w 882771"/>
              <a:gd name="connsiteY6" fmla="*/ 385 h 805836"/>
              <a:gd name="connsiteX7" fmla="*/ 412021 w 882771"/>
              <a:gd name="connsiteY7" fmla="*/ 98946 h 805836"/>
              <a:gd name="connsiteX0" fmla="*/ 412021 w 882771"/>
              <a:gd name="connsiteY0" fmla="*/ 98946 h 805836"/>
              <a:gd name="connsiteX1" fmla="*/ 782001 w 882771"/>
              <a:gd name="connsiteY1" fmla="*/ 652054 h 805836"/>
              <a:gd name="connsiteX2" fmla="*/ 843084 w 882771"/>
              <a:gd name="connsiteY2" fmla="*/ 550249 h 805836"/>
              <a:gd name="connsiteX3" fmla="*/ 882771 w 882771"/>
              <a:gd name="connsiteY3" fmla="*/ 805836 h 805836"/>
              <a:gd name="connsiteX4" fmla="*/ 667102 w 882771"/>
              <a:gd name="connsiteY4" fmla="*/ 747678 h 805836"/>
              <a:gd name="connsiteX5" fmla="*/ 738976 w 882771"/>
              <a:gd name="connsiteY5" fmla="*/ 690054 h 805836"/>
              <a:gd name="connsiteX6" fmla="*/ 0 w 882771"/>
              <a:gd name="connsiteY6" fmla="*/ 385 h 805836"/>
              <a:gd name="connsiteX7" fmla="*/ 412021 w 882771"/>
              <a:gd name="connsiteY7" fmla="*/ 98946 h 805836"/>
              <a:gd name="connsiteX0" fmla="*/ 412021 w 882771"/>
              <a:gd name="connsiteY0" fmla="*/ 98946 h 805836"/>
              <a:gd name="connsiteX1" fmla="*/ 782001 w 882771"/>
              <a:gd name="connsiteY1" fmla="*/ 652054 h 805836"/>
              <a:gd name="connsiteX2" fmla="*/ 843084 w 882771"/>
              <a:gd name="connsiteY2" fmla="*/ 550249 h 805836"/>
              <a:gd name="connsiteX3" fmla="*/ 882771 w 882771"/>
              <a:gd name="connsiteY3" fmla="*/ 805836 h 805836"/>
              <a:gd name="connsiteX4" fmla="*/ 667102 w 882771"/>
              <a:gd name="connsiteY4" fmla="*/ 747678 h 805836"/>
              <a:gd name="connsiteX5" fmla="*/ 722581 w 882771"/>
              <a:gd name="connsiteY5" fmla="*/ 705931 h 805836"/>
              <a:gd name="connsiteX6" fmla="*/ 0 w 882771"/>
              <a:gd name="connsiteY6" fmla="*/ 385 h 805836"/>
              <a:gd name="connsiteX7" fmla="*/ 412021 w 882771"/>
              <a:gd name="connsiteY7" fmla="*/ 98946 h 805836"/>
              <a:gd name="connsiteX0" fmla="*/ 412021 w 882771"/>
              <a:gd name="connsiteY0" fmla="*/ 98946 h 805836"/>
              <a:gd name="connsiteX1" fmla="*/ 782001 w 882771"/>
              <a:gd name="connsiteY1" fmla="*/ 652054 h 805836"/>
              <a:gd name="connsiteX2" fmla="*/ 838037 w 882771"/>
              <a:gd name="connsiteY2" fmla="*/ 601957 h 805836"/>
              <a:gd name="connsiteX3" fmla="*/ 882771 w 882771"/>
              <a:gd name="connsiteY3" fmla="*/ 805836 h 805836"/>
              <a:gd name="connsiteX4" fmla="*/ 667102 w 882771"/>
              <a:gd name="connsiteY4" fmla="*/ 747678 h 805836"/>
              <a:gd name="connsiteX5" fmla="*/ 722581 w 882771"/>
              <a:gd name="connsiteY5" fmla="*/ 705931 h 805836"/>
              <a:gd name="connsiteX6" fmla="*/ 0 w 882771"/>
              <a:gd name="connsiteY6" fmla="*/ 385 h 805836"/>
              <a:gd name="connsiteX7" fmla="*/ 412021 w 882771"/>
              <a:gd name="connsiteY7" fmla="*/ 98946 h 805836"/>
              <a:gd name="connsiteX0" fmla="*/ 412021 w 882771"/>
              <a:gd name="connsiteY0" fmla="*/ 98946 h 805836"/>
              <a:gd name="connsiteX1" fmla="*/ 782001 w 882771"/>
              <a:gd name="connsiteY1" fmla="*/ 652054 h 805836"/>
              <a:gd name="connsiteX2" fmla="*/ 838037 w 882771"/>
              <a:gd name="connsiteY2" fmla="*/ 601957 h 805836"/>
              <a:gd name="connsiteX3" fmla="*/ 882771 w 882771"/>
              <a:gd name="connsiteY3" fmla="*/ 805836 h 805836"/>
              <a:gd name="connsiteX4" fmla="*/ 667102 w 882771"/>
              <a:gd name="connsiteY4" fmla="*/ 747678 h 805836"/>
              <a:gd name="connsiteX5" fmla="*/ 722581 w 882771"/>
              <a:gd name="connsiteY5" fmla="*/ 705931 h 805836"/>
              <a:gd name="connsiteX6" fmla="*/ 0 w 882771"/>
              <a:gd name="connsiteY6" fmla="*/ 385 h 805836"/>
              <a:gd name="connsiteX7" fmla="*/ 412021 w 882771"/>
              <a:gd name="connsiteY7" fmla="*/ 98946 h 805836"/>
              <a:gd name="connsiteX0" fmla="*/ 412021 w 882771"/>
              <a:gd name="connsiteY0" fmla="*/ 98946 h 805836"/>
              <a:gd name="connsiteX1" fmla="*/ 782001 w 882771"/>
              <a:gd name="connsiteY1" fmla="*/ 652054 h 805836"/>
              <a:gd name="connsiteX2" fmla="*/ 838037 w 882771"/>
              <a:gd name="connsiteY2" fmla="*/ 601957 h 805836"/>
              <a:gd name="connsiteX3" fmla="*/ 882771 w 882771"/>
              <a:gd name="connsiteY3" fmla="*/ 805836 h 805836"/>
              <a:gd name="connsiteX4" fmla="*/ 667102 w 882771"/>
              <a:gd name="connsiteY4" fmla="*/ 747678 h 805836"/>
              <a:gd name="connsiteX5" fmla="*/ 722581 w 882771"/>
              <a:gd name="connsiteY5" fmla="*/ 705931 h 805836"/>
              <a:gd name="connsiteX6" fmla="*/ 0 w 882771"/>
              <a:gd name="connsiteY6" fmla="*/ 385 h 805836"/>
              <a:gd name="connsiteX7" fmla="*/ 412021 w 882771"/>
              <a:gd name="connsiteY7" fmla="*/ 98946 h 805836"/>
              <a:gd name="connsiteX0" fmla="*/ 412021 w 882771"/>
              <a:gd name="connsiteY0" fmla="*/ 98946 h 805836"/>
              <a:gd name="connsiteX1" fmla="*/ 782001 w 882771"/>
              <a:gd name="connsiteY1" fmla="*/ 652054 h 805836"/>
              <a:gd name="connsiteX2" fmla="*/ 838037 w 882771"/>
              <a:gd name="connsiteY2" fmla="*/ 601957 h 805836"/>
              <a:gd name="connsiteX3" fmla="*/ 882771 w 882771"/>
              <a:gd name="connsiteY3" fmla="*/ 805836 h 805836"/>
              <a:gd name="connsiteX4" fmla="*/ 667102 w 882771"/>
              <a:gd name="connsiteY4" fmla="*/ 747678 h 805836"/>
              <a:gd name="connsiteX5" fmla="*/ 722581 w 882771"/>
              <a:gd name="connsiteY5" fmla="*/ 705931 h 805836"/>
              <a:gd name="connsiteX6" fmla="*/ 0 w 882771"/>
              <a:gd name="connsiteY6" fmla="*/ 385 h 805836"/>
              <a:gd name="connsiteX7" fmla="*/ 412021 w 882771"/>
              <a:gd name="connsiteY7" fmla="*/ 98946 h 805836"/>
              <a:gd name="connsiteX0" fmla="*/ 309093 w 882771"/>
              <a:gd name="connsiteY0" fmla="*/ 77412 h 805928"/>
              <a:gd name="connsiteX1" fmla="*/ 782001 w 882771"/>
              <a:gd name="connsiteY1" fmla="*/ 652146 h 805928"/>
              <a:gd name="connsiteX2" fmla="*/ 838037 w 882771"/>
              <a:gd name="connsiteY2" fmla="*/ 602049 h 805928"/>
              <a:gd name="connsiteX3" fmla="*/ 882771 w 882771"/>
              <a:gd name="connsiteY3" fmla="*/ 805928 h 805928"/>
              <a:gd name="connsiteX4" fmla="*/ 667102 w 882771"/>
              <a:gd name="connsiteY4" fmla="*/ 747770 h 805928"/>
              <a:gd name="connsiteX5" fmla="*/ 722581 w 882771"/>
              <a:gd name="connsiteY5" fmla="*/ 706023 h 805928"/>
              <a:gd name="connsiteX6" fmla="*/ 0 w 882771"/>
              <a:gd name="connsiteY6" fmla="*/ 477 h 805928"/>
              <a:gd name="connsiteX7" fmla="*/ 309093 w 882771"/>
              <a:gd name="connsiteY7" fmla="*/ 77412 h 805928"/>
              <a:gd name="connsiteX0" fmla="*/ 309093 w 882771"/>
              <a:gd name="connsiteY0" fmla="*/ 77412 h 805928"/>
              <a:gd name="connsiteX1" fmla="*/ 782001 w 882771"/>
              <a:gd name="connsiteY1" fmla="*/ 652146 h 805928"/>
              <a:gd name="connsiteX2" fmla="*/ 838037 w 882771"/>
              <a:gd name="connsiteY2" fmla="*/ 602049 h 805928"/>
              <a:gd name="connsiteX3" fmla="*/ 882771 w 882771"/>
              <a:gd name="connsiteY3" fmla="*/ 805928 h 805928"/>
              <a:gd name="connsiteX4" fmla="*/ 667102 w 882771"/>
              <a:gd name="connsiteY4" fmla="*/ 747770 h 805928"/>
              <a:gd name="connsiteX5" fmla="*/ 722581 w 882771"/>
              <a:gd name="connsiteY5" fmla="*/ 706023 h 805928"/>
              <a:gd name="connsiteX6" fmla="*/ 0 w 882771"/>
              <a:gd name="connsiteY6" fmla="*/ 477 h 805928"/>
              <a:gd name="connsiteX7" fmla="*/ 309093 w 882771"/>
              <a:gd name="connsiteY7" fmla="*/ 77412 h 805928"/>
              <a:gd name="connsiteX0" fmla="*/ 309093 w 882771"/>
              <a:gd name="connsiteY0" fmla="*/ 77412 h 805928"/>
              <a:gd name="connsiteX1" fmla="*/ 782001 w 882771"/>
              <a:gd name="connsiteY1" fmla="*/ 652146 h 805928"/>
              <a:gd name="connsiteX2" fmla="*/ 838037 w 882771"/>
              <a:gd name="connsiteY2" fmla="*/ 602049 h 805928"/>
              <a:gd name="connsiteX3" fmla="*/ 882771 w 882771"/>
              <a:gd name="connsiteY3" fmla="*/ 805928 h 805928"/>
              <a:gd name="connsiteX4" fmla="*/ 667102 w 882771"/>
              <a:gd name="connsiteY4" fmla="*/ 747770 h 805928"/>
              <a:gd name="connsiteX5" fmla="*/ 722581 w 882771"/>
              <a:gd name="connsiteY5" fmla="*/ 706023 h 805928"/>
              <a:gd name="connsiteX6" fmla="*/ 0 w 882771"/>
              <a:gd name="connsiteY6" fmla="*/ 477 h 805928"/>
              <a:gd name="connsiteX7" fmla="*/ 309093 w 882771"/>
              <a:gd name="connsiteY7" fmla="*/ 77412 h 805928"/>
              <a:gd name="connsiteX0" fmla="*/ 309093 w 882771"/>
              <a:gd name="connsiteY0" fmla="*/ 77412 h 805928"/>
              <a:gd name="connsiteX1" fmla="*/ 782001 w 882771"/>
              <a:gd name="connsiteY1" fmla="*/ 652146 h 805928"/>
              <a:gd name="connsiteX2" fmla="*/ 838037 w 882771"/>
              <a:gd name="connsiteY2" fmla="*/ 602049 h 805928"/>
              <a:gd name="connsiteX3" fmla="*/ 882771 w 882771"/>
              <a:gd name="connsiteY3" fmla="*/ 805928 h 805928"/>
              <a:gd name="connsiteX4" fmla="*/ 667102 w 882771"/>
              <a:gd name="connsiteY4" fmla="*/ 747770 h 805928"/>
              <a:gd name="connsiteX5" fmla="*/ 722581 w 882771"/>
              <a:gd name="connsiteY5" fmla="*/ 706023 h 805928"/>
              <a:gd name="connsiteX6" fmla="*/ 0 w 882771"/>
              <a:gd name="connsiteY6" fmla="*/ 477 h 805928"/>
              <a:gd name="connsiteX7" fmla="*/ 309093 w 882771"/>
              <a:gd name="connsiteY7" fmla="*/ 77412 h 805928"/>
              <a:gd name="connsiteX0" fmla="*/ 309093 w 882771"/>
              <a:gd name="connsiteY0" fmla="*/ 77412 h 805928"/>
              <a:gd name="connsiteX1" fmla="*/ 819981 w 882771"/>
              <a:gd name="connsiteY1" fmla="*/ 694898 h 805928"/>
              <a:gd name="connsiteX2" fmla="*/ 838037 w 882771"/>
              <a:gd name="connsiteY2" fmla="*/ 602049 h 805928"/>
              <a:gd name="connsiteX3" fmla="*/ 882771 w 882771"/>
              <a:gd name="connsiteY3" fmla="*/ 805928 h 805928"/>
              <a:gd name="connsiteX4" fmla="*/ 667102 w 882771"/>
              <a:gd name="connsiteY4" fmla="*/ 747770 h 805928"/>
              <a:gd name="connsiteX5" fmla="*/ 722581 w 882771"/>
              <a:gd name="connsiteY5" fmla="*/ 706023 h 805928"/>
              <a:gd name="connsiteX6" fmla="*/ 0 w 882771"/>
              <a:gd name="connsiteY6" fmla="*/ 477 h 805928"/>
              <a:gd name="connsiteX7" fmla="*/ 309093 w 882771"/>
              <a:gd name="connsiteY7" fmla="*/ 77412 h 805928"/>
              <a:gd name="connsiteX0" fmla="*/ 309093 w 882771"/>
              <a:gd name="connsiteY0" fmla="*/ 77412 h 805928"/>
              <a:gd name="connsiteX1" fmla="*/ 819981 w 882771"/>
              <a:gd name="connsiteY1" fmla="*/ 694898 h 805928"/>
              <a:gd name="connsiteX2" fmla="*/ 864954 w 882771"/>
              <a:gd name="connsiteY2" fmla="*/ 654076 h 805928"/>
              <a:gd name="connsiteX3" fmla="*/ 882771 w 882771"/>
              <a:gd name="connsiteY3" fmla="*/ 805928 h 805928"/>
              <a:gd name="connsiteX4" fmla="*/ 667102 w 882771"/>
              <a:gd name="connsiteY4" fmla="*/ 747770 h 805928"/>
              <a:gd name="connsiteX5" fmla="*/ 722581 w 882771"/>
              <a:gd name="connsiteY5" fmla="*/ 706023 h 805928"/>
              <a:gd name="connsiteX6" fmla="*/ 0 w 882771"/>
              <a:gd name="connsiteY6" fmla="*/ 477 h 805928"/>
              <a:gd name="connsiteX7" fmla="*/ 309093 w 882771"/>
              <a:gd name="connsiteY7" fmla="*/ 77412 h 805928"/>
              <a:gd name="connsiteX0" fmla="*/ 309093 w 882771"/>
              <a:gd name="connsiteY0" fmla="*/ 77412 h 805928"/>
              <a:gd name="connsiteX1" fmla="*/ 818607 w 882771"/>
              <a:gd name="connsiteY1" fmla="*/ 709104 h 805928"/>
              <a:gd name="connsiteX2" fmla="*/ 864954 w 882771"/>
              <a:gd name="connsiteY2" fmla="*/ 654076 h 805928"/>
              <a:gd name="connsiteX3" fmla="*/ 882771 w 882771"/>
              <a:gd name="connsiteY3" fmla="*/ 805928 h 805928"/>
              <a:gd name="connsiteX4" fmla="*/ 667102 w 882771"/>
              <a:gd name="connsiteY4" fmla="*/ 747770 h 805928"/>
              <a:gd name="connsiteX5" fmla="*/ 722581 w 882771"/>
              <a:gd name="connsiteY5" fmla="*/ 706023 h 805928"/>
              <a:gd name="connsiteX6" fmla="*/ 0 w 882771"/>
              <a:gd name="connsiteY6" fmla="*/ 477 h 805928"/>
              <a:gd name="connsiteX7" fmla="*/ 309093 w 882771"/>
              <a:gd name="connsiteY7" fmla="*/ 77412 h 805928"/>
              <a:gd name="connsiteX0" fmla="*/ 309093 w 882771"/>
              <a:gd name="connsiteY0" fmla="*/ 77412 h 805928"/>
              <a:gd name="connsiteX1" fmla="*/ 818607 w 882771"/>
              <a:gd name="connsiteY1" fmla="*/ 709104 h 805928"/>
              <a:gd name="connsiteX2" fmla="*/ 864954 w 882771"/>
              <a:gd name="connsiteY2" fmla="*/ 654076 h 805928"/>
              <a:gd name="connsiteX3" fmla="*/ 882771 w 882771"/>
              <a:gd name="connsiteY3" fmla="*/ 805928 h 805928"/>
              <a:gd name="connsiteX4" fmla="*/ 667102 w 882771"/>
              <a:gd name="connsiteY4" fmla="*/ 747770 h 805928"/>
              <a:gd name="connsiteX5" fmla="*/ 769651 w 882771"/>
              <a:gd name="connsiteY5" fmla="*/ 744883 h 805928"/>
              <a:gd name="connsiteX6" fmla="*/ 0 w 882771"/>
              <a:gd name="connsiteY6" fmla="*/ 477 h 805928"/>
              <a:gd name="connsiteX7" fmla="*/ 309093 w 882771"/>
              <a:gd name="connsiteY7" fmla="*/ 77412 h 805928"/>
              <a:gd name="connsiteX0" fmla="*/ 309093 w 882771"/>
              <a:gd name="connsiteY0" fmla="*/ 77412 h 805928"/>
              <a:gd name="connsiteX1" fmla="*/ 818607 w 882771"/>
              <a:gd name="connsiteY1" fmla="*/ 709104 h 805928"/>
              <a:gd name="connsiteX2" fmla="*/ 864954 w 882771"/>
              <a:gd name="connsiteY2" fmla="*/ 654076 h 805928"/>
              <a:gd name="connsiteX3" fmla="*/ 882771 w 882771"/>
              <a:gd name="connsiteY3" fmla="*/ 805928 h 805928"/>
              <a:gd name="connsiteX4" fmla="*/ 723649 w 882771"/>
              <a:gd name="connsiteY4" fmla="*/ 771225 h 805928"/>
              <a:gd name="connsiteX5" fmla="*/ 769651 w 882771"/>
              <a:gd name="connsiteY5" fmla="*/ 744883 h 805928"/>
              <a:gd name="connsiteX6" fmla="*/ 0 w 882771"/>
              <a:gd name="connsiteY6" fmla="*/ 477 h 805928"/>
              <a:gd name="connsiteX7" fmla="*/ 309093 w 882771"/>
              <a:gd name="connsiteY7" fmla="*/ 77412 h 805928"/>
              <a:gd name="connsiteX0" fmla="*/ 309093 w 882771"/>
              <a:gd name="connsiteY0" fmla="*/ 77412 h 805928"/>
              <a:gd name="connsiteX1" fmla="*/ 818607 w 882771"/>
              <a:gd name="connsiteY1" fmla="*/ 709104 h 805928"/>
              <a:gd name="connsiteX2" fmla="*/ 864954 w 882771"/>
              <a:gd name="connsiteY2" fmla="*/ 654076 h 805928"/>
              <a:gd name="connsiteX3" fmla="*/ 882771 w 882771"/>
              <a:gd name="connsiteY3" fmla="*/ 805928 h 805928"/>
              <a:gd name="connsiteX4" fmla="*/ 736297 w 882771"/>
              <a:gd name="connsiteY4" fmla="*/ 768080 h 805928"/>
              <a:gd name="connsiteX5" fmla="*/ 769651 w 882771"/>
              <a:gd name="connsiteY5" fmla="*/ 744883 h 805928"/>
              <a:gd name="connsiteX6" fmla="*/ 0 w 882771"/>
              <a:gd name="connsiteY6" fmla="*/ 477 h 805928"/>
              <a:gd name="connsiteX7" fmla="*/ 309093 w 882771"/>
              <a:gd name="connsiteY7" fmla="*/ 77412 h 805928"/>
              <a:gd name="connsiteX0" fmla="*/ 309093 w 899365"/>
              <a:gd name="connsiteY0" fmla="*/ 77412 h 792015"/>
              <a:gd name="connsiteX1" fmla="*/ 818607 w 899365"/>
              <a:gd name="connsiteY1" fmla="*/ 709104 h 792015"/>
              <a:gd name="connsiteX2" fmla="*/ 864954 w 899365"/>
              <a:gd name="connsiteY2" fmla="*/ 654076 h 792015"/>
              <a:gd name="connsiteX3" fmla="*/ 899365 w 899365"/>
              <a:gd name="connsiteY3" fmla="*/ 792015 h 792015"/>
              <a:gd name="connsiteX4" fmla="*/ 736297 w 899365"/>
              <a:gd name="connsiteY4" fmla="*/ 768080 h 792015"/>
              <a:gd name="connsiteX5" fmla="*/ 769651 w 899365"/>
              <a:gd name="connsiteY5" fmla="*/ 744883 h 792015"/>
              <a:gd name="connsiteX6" fmla="*/ 0 w 899365"/>
              <a:gd name="connsiteY6" fmla="*/ 477 h 792015"/>
              <a:gd name="connsiteX7" fmla="*/ 309093 w 899365"/>
              <a:gd name="connsiteY7" fmla="*/ 77412 h 792015"/>
              <a:gd name="connsiteX0" fmla="*/ 309093 w 899365"/>
              <a:gd name="connsiteY0" fmla="*/ 77412 h 792015"/>
              <a:gd name="connsiteX1" fmla="*/ 818607 w 899365"/>
              <a:gd name="connsiteY1" fmla="*/ 709104 h 792015"/>
              <a:gd name="connsiteX2" fmla="*/ 856463 w 899365"/>
              <a:gd name="connsiteY2" fmla="*/ 666790 h 792015"/>
              <a:gd name="connsiteX3" fmla="*/ 899365 w 899365"/>
              <a:gd name="connsiteY3" fmla="*/ 792015 h 792015"/>
              <a:gd name="connsiteX4" fmla="*/ 736297 w 899365"/>
              <a:gd name="connsiteY4" fmla="*/ 768080 h 792015"/>
              <a:gd name="connsiteX5" fmla="*/ 769651 w 899365"/>
              <a:gd name="connsiteY5" fmla="*/ 744883 h 792015"/>
              <a:gd name="connsiteX6" fmla="*/ 0 w 899365"/>
              <a:gd name="connsiteY6" fmla="*/ 477 h 792015"/>
              <a:gd name="connsiteX7" fmla="*/ 309093 w 899365"/>
              <a:gd name="connsiteY7" fmla="*/ 77412 h 792015"/>
              <a:gd name="connsiteX0" fmla="*/ 425922 w 899365"/>
              <a:gd name="connsiteY0" fmla="*/ 93146 h 791944"/>
              <a:gd name="connsiteX1" fmla="*/ 818607 w 899365"/>
              <a:gd name="connsiteY1" fmla="*/ 709033 h 791944"/>
              <a:gd name="connsiteX2" fmla="*/ 856463 w 899365"/>
              <a:gd name="connsiteY2" fmla="*/ 666719 h 791944"/>
              <a:gd name="connsiteX3" fmla="*/ 899365 w 899365"/>
              <a:gd name="connsiteY3" fmla="*/ 791944 h 791944"/>
              <a:gd name="connsiteX4" fmla="*/ 736297 w 899365"/>
              <a:gd name="connsiteY4" fmla="*/ 768009 h 791944"/>
              <a:gd name="connsiteX5" fmla="*/ 769651 w 899365"/>
              <a:gd name="connsiteY5" fmla="*/ 744812 h 791944"/>
              <a:gd name="connsiteX6" fmla="*/ 0 w 899365"/>
              <a:gd name="connsiteY6" fmla="*/ 406 h 791944"/>
              <a:gd name="connsiteX7" fmla="*/ 425922 w 899365"/>
              <a:gd name="connsiteY7" fmla="*/ 93146 h 791944"/>
              <a:gd name="connsiteX0" fmla="*/ 229610 w 703053"/>
              <a:gd name="connsiteY0" fmla="*/ 43641 h 742439"/>
              <a:gd name="connsiteX1" fmla="*/ 622295 w 703053"/>
              <a:gd name="connsiteY1" fmla="*/ 659528 h 742439"/>
              <a:gd name="connsiteX2" fmla="*/ 660151 w 703053"/>
              <a:gd name="connsiteY2" fmla="*/ 617214 h 742439"/>
              <a:gd name="connsiteX3" fmla="*/ 703053 w 703053"/>
              <a:gd name="connsiteY3" fmla="*/ 742439 h 742439"/>
              <a:gd name="connsiteX4" fmla="*/ 539985 w 703053"/>
              <a:gd name="connsiteY4" fmla="*/ 718504 h 742439"/>
              <a:gd name="connsiteX5" fmla="*/ 573339 w 703053"/>
              <a:gd name="connsiteY5" fmla="*/ 695307 h 742439"/>
              <a:gd name="connsiteX6" fmla="*/ 0 w 703053"/>
              <a:gd name="connsiteY6" fmla="*/ 769 h 742439"/>
              <a:gd name="connsiteX7" fmla="*/ 229610 w 703053"/>
              <a:gd name="connsiteY7" fmla="*/ 43641 h 742439"/>
              <a:gd name="connsiteX0" fmla="*/ 229610 w 703053"/>
              <a:gd name="connsiteY0" fmla="*/ 43641 h 742439"/>
              <a:gd name="connsiteX1" fmla="*/ 622295 w 703053"/>
              <a:gd name="connsiteY1" fmla="*/ 659528 h 742439"/>
              <a:gd name="connsiteX2" fmla="*/ 660151 w 703053"/>
              <a:gd name="connsiteY2" fmla="*/ 617214 h 742439"/>
              <a:gd name="connsiteX3" fmla="*/ 703053 w 703053"/>
              <a:gd name="connsiteY3" fmla="*/ 742439 h 742439"/>
              <a:gd name="connsiteX4" fmla="*/ 539985 w 703053"/>
              <a:gd name="connsiteY4" fmla="*/ 718504 h 742439"/>
              <a:gd name="connsiteX5" fmla="*/ 573339 w 703053"/>
              <a:gd name="connsiteY5" fmla="*/ 695307 h 742439"/>
              <a:gd name="connsiteX6" fmla="*/ 0 w 703053"/>
              <a:gd name="connsiteY6" fmla="*/ 769 h 742439"/>
              <a:gd name="connsiteX7" fmla="*/ 229610 w 703053"/>
              <a:gd name="connsiteY7" fmla="*/ 43641 h 742439"/>
              <a:gd name="connsiteX0" fmla="*/ 229610 w 703053"/>
              <a:gd name="connsiteY0" fmla="*/ 43641 h 742439"/>
              <a:gd name="connsiteX1" fmla="*/ 622295 w 703053"/>
              <a:gd name="connsiteY1" fmla="*/ 659528 h 742439"/>
              <a:gd name="connsiteX2" fmla="*/ 660151 w 703053"/>
              <a:gd name="connsiteY2" fmla="*/ 617214 h 742439"/>
              <a:gd name="connsiteX3" fmla="*/ 703053 w 703053"/>
              <a:gd name="connsiteY3" fmla="*/ 742439 h 742439"/>
              <a:gd name="connsiteX4" fmla="*/ 539985 w 703053"/>
              <a:gd name="connsiteY4" fmla="*/ 718504 h 742439"/>
              <a:gd name="connsiteX5" fmla="*/ 573339 w 703053"/>
              <a:gd name="connsiteY5" fmla="*/ 695307 h 742439"/>
              <a:gd name="connsiteX6" fmla="*/ 0 w 703053"/>
              <a:gd name="connsiteY6" fmla="*/ 769 h 742439"/>
              <a:gd name="connsiteX7" fmla="*/ 229610 w 703053"/>
              <a:gd name="connsiteY7" fmla="*/ 43641 h 742439"/>
              <a:gd name="connsiteX0" fmla="*/ 229610 w 703053"/>
              <a:gd name="connsiteY0" fmla="*/ 43641 h 742439"/>
              <a:gd name="connsiteX1" fmla="*/ 622295 w 703053"/>
              <a:gd name="connsiteY1" fmla="*/ 659528 h 742439"/>
              <a:gd name="connsiteX2" fmla="*/ 660151 w 703053"/>
              <a:gd name="connsiteY2" fmla="*/ 617214 h 742439"/>
              <a:gd name="connsiteX3" fmla="*/ 703053 w 703053"/>
              <a:gd name="connsiteY3" fmla="*/ 742439 h 742439"/>
              <a:gd name="connsiteX4" fmla="*/ 539985 w 703053"/>
              <a:gd name="connsiteY4" fmla="*/ 718504 h 742439"/>
              <a:gd name="connsiteX5" fmla="*/ 573339 w 703053"/>
              <a:gd name="connsiteY5" fmla="*/ 695307 h 742439"/>
              <a:gd name="connsiteX6" fmla="*/ 0 w 703053"/>
              <a:gd name="connsiteY6" fmla="*/ 769 h 742439"/>
              <a:gd name="connsiteX7" fmla="*/ 229610 w 703053"/>
              <a:gd name="connsiteY7" fmla="*/ 43641 h 742439"/>
              <a:gd name="connsiteX0" fmla="*/ 229610 w 703053"/>
              <a:gd name="connsiteY0" fmla="*/ 43641 h 742439"/>
              <a:gd name="connsiteX1" fmla="*/ 622295 w 703053"/>
              <a:gd name="connsiteY1" fmla="*/ 659528 h 742439"/>
              <a:gd name="connsiteX2" fmla="*/ 660151 w 703053"/>
              <a:gd name="connsiteY2" fmla="*/ 617214 h 742439"/>
              <a:gd name="connsiteX3" fmla="*/ 703053 w 703053"/>
              <a:gd name="connsiteY3" fmla="*/ 742439 h 742439"/>
              <a:gd name="connsiteX4" fmla="*/ 539985 w 703053"/>
              <a:gd name="connsiteY4" fmla="*/ 718504 h 742439"/>
              <a:gd name="connsiteX5" fmla="*/ 573339 w 703053"/>
              <a:gd name="connsiteY5" fmla="*/ 695307 h 742439"/>
              <a:gd name="connsiteX6" fmla="*/ 0 w 703053"/>
              <a:gd name="connsiteY6" fmla="*/ 769 h 742439"/>
              <a:gd name="connsiteX7" fmla="*/ 229610 w 703053"/>
              <a:gd name="connsiteY7" fmla="*/ 43641 h 742439"/>
              <a:gd name="connsiteX0" fmla="*/ 308494 w 703053"/>
              <a:gd name="connsiteY0" fmla="*/ 68643 h 742200"/>
              <a:gd name="connsiteX1" fmla="*/ 622295 w 703053"/>
              <a:gd name="connsiteY1" fmla="*/ 659289 h 742200"/>
              <a:gd name="connsiteX2" fmla="*/ 660151 w 703053"/>
              <a:gd name="connsiteY2" fmla="*/ 616975 h 742200"/>
              <a:gd name="connsiteX3" fmla="*/ 703053 w 703053"/>
              <a:gd name="connsiteY3" fmla="*/ 742200 h 742200"/>
              <a:gd name="connsiteX4" fmla="*/ 539985 w 703053"/>
              <a:gd name="connsiteY4" fmla="*/ 718265 h 742200"/>
              <a:gd name="connsiteX5" fmla="*/ 573339 w 703053"/>
              <a:gd name="connsiteY5" fmla="*/ 695068 h 742200"/>
              <a:gd name="connsiteX6" fmla="*/ 0 w 703053"/>
              <a:gd name="connsiteY6" fmla="*/ 530 h 742200"/>
              <a:gd name="connsiteX7" fmla="*/ 308494 w 703053"/>
              <a:gd name="connsiteY7" fmla="*/ 68643 h 742200"/>
              <a:gd name="connsiteX0" fmla="*/ 308494 w 703053"/>
              <a:gd name="connsiteY0" fmla="*/ 68643 h 742200"/>
              <a:gd name="connsiteX1" fmla="*/ 622295 w 703053"/>
              <a:gd name="connsiteY1" fmla="*/ 659289 h 742200"/>
              <a:gd name="connsiteX2" fmla="*/ 660151 w 703053"/>
              <a:gd name="connsiteY2" fmla="*/ 616975 h 742200"/>
              <a:gd name="connsiteX3" fmla="*/ 703053 w 703053"/>
              <a:gd name="connsiteY3" fmla="*/ 742200 h 742200"/>
              <a:gd name="connsiteX4" fmla="*/ 539985 w 703053"/>
              <a:gd name="connsiteY4" fmla="*/ 718265 h 742200"/>
              <a:gd name="connsiteX5" fmla="*/ 573339 w 703053"/>
              <a:gd name="connsiteY5" fmla="*/ 695068 h 742200"/>
              <a:gd name="connsiteX6" fmla="*/ 0 w 703053"/>
              <a:gd name="connsiteY6" fmla="*/ 530 h 742200"/>
              <a:gd name="connsiteX7" fmla="*/ 308494 w 703053"/>
              <a:gd name="connsiteY7" fmla="*/ 68643 h 742200"/>
              <a:gd name="connsiteX0" fmla="*/ 210232 w 604791"/>
              <a:gd name="connsiteY0" fmla="*/ 33944 h 707501"/>
              <a:gd name="connsiteX1" fmla="*/ 524033 w 604791"/>
              <a:gd name="connsiteY1" fmla="*/ 624590 h 707501"/>
              <a:gd name="connsiteX2" fmla="*/ 561889 w 604791"/>
              <a:gd name="connsiteY2" fmla="*/ 582276 h 707501"/>
              <a:gd name="connsiteX3" fmla="*/ 604791 w 604791"/>
              <a:gd name="connsiteY3" fmla="*/ 707501 h 707501"/>
              <a:gd name="connsiteX4" fmla="*/ 441723 w 604791"/>
              <a:gd name="connsiteY4" fmla="*/ 683566 h 707501"/>
              <a:gd name="connsiteX5" fmla="*/ 475077 w 604791"/>
              <a:gd name="connsiteY5" fmla="*/ 660369 h 707501"/>
              <a:gd name="connsiteX6" fmla="*/ 0 w 604791"/>
              <a:gd name="connsiteY6" fmla="*/ 933 h 707501"/>
              <a:gd name="connsiteX7" fmla="*/ 210232 w 604791"/>
              <a:gd name="connsiteY7" fmla="*/ 33944 h 707501"/>
              <a:gd name="connsiteX0" fmla="*/ 229022 w 623581"/>
              <a:gd name="connsiteY0" fmla="*/ 33944 h 707501"/>
              <a:gd name="connsiteX1" fmla="*/ 542823 w 623581"/>
              <a:gd name="connsiteY1" fmla="*/ 624590 h 707501"/>
              <a:gd name="connsiteX2" fmla="*/ 580679 w 623581"/>
              <a:gd name="connsiteY2" fmla="*/ 582276 h 707501"/>
              <a:gd name="connsiteX3" fmla="*/ 623581 w 623581"/>
              <a:gd name="connsiteY3" fmla="*/ 707501 h 707501"/>
              <a:gd name="connsiteX4" fmla="*/ 460513 w 623581"/>
              <a:gd name="connsiteY4" fmla="*/ 683566 h 707501"/>
              <a:gd name="connsiteX5" fmla="*/ 493867 w 623581"/>
              <a:gd name="connsiteY5" fmla="*/ 660369 h 707501"/>
              <a:gd name="connsiteX6" fmla="*/ 18790 w 623581"/>
              <a:gd name="connsiteY6" fmla="*/ 933 h 707501"/>
              <a:gd name="connsiteX7" fmla="*/ 229022 w 623581"/>
              <a:gd name="connsiteY7" fmla="*/ 33944 h 707501"/>
              <a:gd name="connsiteX0" fmla="*/ 235412 w 629971"/>
              <a:gd name="connsiteY0" fmla="*/ 33944 h 707501"/>
              <a:gd name="connsiteX1" fmla="*/ 549213 w 629971"/>
              <a:gd name="connsiteY1" fmla="*/ 624590 h 707501"/>
              <a:gd name="connsiteX2" fmla="*/ 587069 w 629971"/>
              <a:gd name="connsiteY2" fmla="*/ 582276 h 707501"/>
              <a:gd name="connsiteX3" fmla="*/ 629971 w 629971"/>
              <a:gd name="connsiteY3" fmla="*/ 707501 h 707501"/>
              <a:gd name="connsiteX4" fmla="*/ 466903 w 629971"/>
              <a:gd name="connsiteY4" fmla="*/ 683566 h 707501"/>
              <a:gd name="connsiteX5" fmla="*/ 500257 w 629971"/>
              <a:gd name="connsiteY5" fmla="*/ 660369 h 707501"/>
              <a:gd name="connsiteX6" fmla="*/ 25180 w 629971"/>
              <a:gd name="connsiteY6" fmla="*/ 933 h 707501"/>
              <a:gd name="connsiteX7" fmla="*/ 235412 w 629971"/>
              <a:gd name="connsiteY7" fmla="*/ 33944 h 707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9971" h="707501">
                <a:moveTo>
                  <a:pt x="235412" y="33944"/>
                </a:moveTo>
                <a:cubicBezTo>
                  <a:pt x="116931" y="290043"/>
                  <a:pt x="197054" y="452235"/>
                  <a:pt x="549213" y="624590"/>
                </a:cubicBezTo>
                <a:lnTo>
                  <a:pt x="587069" y="582276"/>
                </a:lnTo>
                <a:lnTo>
                  <a:pt x="629971" y="707501"/>
                </a:lnTo>
                <a:lnTo>
                  <a:pt x="466903" y="683566"/>
                </a:lnTo>
                <a:lnTo>
                  <a:pt x="500257" y="660369"/>
                </a:lnTo>
                <a:cubicBezTo>
                  <a:pt x="118621" y="516592"/>
                  <a:pt x="-72233" y="299208"/>
                  <a:pt x="25180" y="933"/>
                </a:cubicBezTo>
                <a:cubicBezTo>
                  <a:pt x="31402" y="-6629"/>
                  <a:pt x="225096" y="34273"/>
                  <a:pt x="235412" y="33944"/>
                </a:cubicBezTo>
                <a:close/>
              </a:path>
            </a:pathLst>
          </a:custGeom>
          <a:solidFill>
            <a:srgbClr val="49B6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2" name="Freeform 11"/>
          <p:cNvSpPr>
            <a:spLocks/>
          </p:cNvSpPr>
          <p:nvPr/>
        </p:nvSpPr>
        <p:spPr bwMode="auto">
          <a:xfrm>
            <a:off x="890719" y="2169654"/>
            <a:ext cx="1487358" cy="856846"/>
          </a:xfrm>
          <a:custGeom>
            <a:avLst/>
            <a:gdLst>
              <a:gd name="T0" fmla="*/ 611 w 611"/>
              <a:gd name="T1" fmla="*/ 161 h 352"/>
              <a:gd name="T2" fmla="*/ 544 w 611"/>
              <a:gd name="T3" fmla="*/ 87 h 352"/>
              <a:gd name="T4" fmla="*/ 456 w 611"/>
              <a:gd name="T5" fmla="*/ 35 h 352"/>
              <a:gd name="T6" fmla="*/ 419 w 611"/>
              <a:gd name="T7" fmla="*/ 42 h 352"/>
              <a:gd name="T8" fmla="*/ 355 w 611"/>
              <a:gd name="T9" fmla="*/ 6 h 352"/>
              <a:gd name="T10" fmla="*/ 346 w 611"/>
              <a:gd name="T11" fmla="*/ 7 h 352"/>
              <a:gd name="T12" fmla="*/ 338 w 611"/>
              <a:gd name="T13" fmla="*/ 6 h 352"/>
              <a:gd name="T14" fmla="*/ 310 w 611"/>
              <a:gd name="T15" fmla="*/ 12 h 352"/>
              <a:gd name="T16" fmla="*/ 263 w 611"/>
              <a:gd name="T17" fmla="*/ 0 h 352"/>
              <a:gd name="T18" fmla="*/ 194 w 611"/>
              <a:gd name="T19" fmla="*/ 28 h 352"/>
              <a:gd name="T20" fmla="*/ 162 w 611"/>
              <a:gd name="T21" fmla="*/ 22 h 352"/>
              <a:gd name="T22" fmla="*/ 63 w 611"/>
              <a:gd name="T23" fmla="*/ 104 h 352"/>
              <a:gd name="T24" fmla="*/ 0 w 611"/>
              <a:gd name="T25" fmla="*/ 177 h 352"/>
              <a:gd name="T26" fmla="*/ 75 w 611"/>
              <a:gd name="T27" fmla="*/ 252 h 352"/>
              <a:gd name="T28" fmla="*/ 88 w 611"/>
              <a:gd name="T29" fmla="*/ 251 h 352"/>
              <a:gd name="T30" fmla="*/ 186 w 611"/>
              <a:gd name="T31" fmla="*/ 326 h 352"/>
              <a:gd name="T32" fmla="*/ 231 w 611"/>
              <a:gd name="T33" fmla="*/ 315 h 352"/>
              <a:gd name="T34" fmla="*/ 309 w 611"/>
              <a:gd name="T35" fmla="*/ 352 h 352"/>
              <a:gd name="T36" fmla="*/ 390 w 611"/>
              <a:gd name="T37" fmla="*/ 312 h 352"/>
              <a:gd name="T38" fmla="*/ 439 w 611"/>
              <a:gd name="T39" fmla="*/ 325 h 352"/>
              <a:gd name="T40" fmla="*/ 540 w 611"/>
              <a:gd name="T41" fmla="*/ 235 h 352"/>
              <a:gd name="T42" fmla="*/ 611 w 611"/>
              <a:gd name="T43" fmla="*/ 161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1" h="352">
                <a:moveTo>
                  <a:pt x="611" y="161"/>
                </a:moveTo>
                <a:cubicBezTo>
                  <a:pt x="611" y="122"/>
                  <a:pt x="582" y="91"/>
                  <a:pt x="544" y="87"/>
                </a:cubicBezTo>
                <a:cubicBezTo>
                  <a:pt x="527" y="56"/>
                  <a:pt x="494" y="35"/>
                  <a:pt x="456" y="35"/>
                </a:cubicBezTo>
                <a:cubicBezTo>
                  <a:pt x="443" y="35"/>
                  <a:pt x="430" y="38"/>
                  <a:pt x="419" y="42"/>
                </a:cubicBezTo>
                <a:cubicBezTo>
                  <a:pt x="405" y="21"/>
                  <a:pt x="382" y="6"/>
                  <a:pt x="355" y="6"/>
                </a:cubicBezTo>
                <a:cubicBezTo>
                  <a:pt x="352" y="6"/>
                  <a:pt x="349" y="7"/>
                  <a:pt x="346" y="7"/>
                </a:cubicBezTo>
                <a:cubicBezTo>
                  <a:pt x="344" y="7"/>
                  <a:pt x="341" y="6"/>
                  <a:pt x="338" y="6"/>
                </a:cubicBezTo>
                <a:cubicBezTo>
                  <a:pt x="328" y="6"/>
                  <a:pt x="319" y="8"/>
                  <a:pt x="310" y="12"/>
                </a:cubicBezTo>
                <a:cubicBezTo>
                  <a:pt x="296" y="5"/>
                  <a:pt x="280" y="0"/>
                  <a:pt x="263" y="0"/>
                </a:cubicBezTo>
                <a:cubicBezTo>
                  <a:pt x="236" y="0"/>
                  <a:pt x="212" y="11"/>
                  <a:pt x="194" y="28"/>
                </a:cubicBezTo>
                <a:cubicBezTo>
                  <a:pt x="184" y="24"/>
                  <a:pt x="173" y="22"/>
                  <a:pt x="162" y="22"/>
                </a:cubicBezTo>
                <a:cubicBezTo>
                  <a:pt x="113" y="22"/>
                  <a:pt x="72" y="57"/>
                  <a:pt x="63" y="104"/>
                </a:cubicBezTo>
                <a:cubicBezTo>
                  <a:pt x="27" y="110"/>
                  <a:pt x="0" y="140"/>
                  <a:pt x="0" y="177"/>
                </a:cubicBezTo>
                <a:cubicBezTo>
                  <a:pt x="0" y="219"/>
                  <a:pt x="34" y="252"/>
                  <a:pt x="75" y="252"/>
                </a:cubicBezTo>
                <a:cubicBezTo>
                  <a:pt x="80" y="252"/>
                  <a:pt x="84" y="252"/>
                  <a:pt x="88" y="251"/>
                </a:cubicBezTo>
                <a:cubicBezTo>
                  <a:pt x="100" y="294"/>
                  <a:pt x="139" y="326"/>
                  <a:pt x="186" y="326"/>
                </a:cubicBezTo>
                <a:cubicBezTo>
                  <a:pt x="202" y="326"/>
                  <a:pt x="217" y="322"/>
                  <a:pt x="231" y="315"/>
                </a:cubicBezTo>
                <a:cubicBezTo>
                  <a:pt x="249" y="338"/>
                  <a:pt x="278" y="352"/>
                  <a:pt x="309" y="352"/>
                </a:cubicBezTo>
                <a:cubicBezTo>
                  <a:pt x="342" y="352"/>
                  <a:pt x="371" y="336"/>
                  <a:pt x="390" y="312"/>
                </a:cubicBezTo>
                <a:cubicBezTo>
                  <a:pt x="404" y="320"/>
                  <a:pt x="421" y="325"/>
                  <a:pt x="439" y="325"/>
                </a:cubicBezTo>
                <a:cubicBezTo>
                  <a:pt x="491" y="325"/>
                  <a:pt x="534" y="286"/>
                  <a:pt x="540" y="235"/>
                </a:cubicBezTo>
                <a:cubicBezTo>
                  <a:pt x="579" y="234"/>
                  <a:pt x="611" y="201"/>
                  <a:pt x="611" y="1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11"/>
          <p:cNvSpPr>
            <a:spLocks/>
          </p:cNvSpPr>
          <p:nvPr/>
        </p:nvSpPr>
        <p:spPr bwMode="auto">
          <a:xfrm flipH="1">
            <a:off x="3052844" y="2048578"/>
            <a:ext cx="1605099" cy="872013"/>
          </a:xfrm>
          <a:custGeom>
            <a:avLst/>
            <a:gdLst>
              <a:gd name="T0" fmla="*/ 611 w 611"/>
              <a:gd name="T1" fmla="*/ 161 h 352"/>
              <a:gd name="T2" fmla="*/ 544 w 611"/>
              <a:gd name="T3" fmla="*/ 87 h 352"/>
              <a:gd name="T4" fmla="*/ 456 w 611"/>
              <a:gd name="T5" fmla="*/ 35 h 352"/>
              <a:gd name="T6" fmla="*/ 419 w 611"/>
              <a:gd name="T7" fmla="*/ 42 h 352"/>
              <a:gd name="T8" fmla="*/ 355 w 611"/>
              <a:gd name="T9" fmla="*/ 6 h 352"/>
              <a:gd name="T10" fmla="*/ 346 w 611"/>
              <a:gd name="T11" fmla="*/ 7 h 352"/>
              <a:gd name="T12" fmla="*/ 338 w 611"/>
              <a:gd name="T13" fmla="*/ 6 h 352"/>
              <a:gd name="T14" fmla="*/ 310 w 611"/>
              <a:gd name="T15" fmla="*/ 12 h 352"/>
              <a:gd name="T16" fmla="*/ 263 w 611"/>
              <a:gd name="T17" fmla="*/ 0 h 352"/>
              <a:gd name="T18" fmla="*/ 194 w 611"/>
              <a:gd name="T19" fmla="*/ 28 h 352"/>
              <a:gd name="T20" fmla="*/ 162 w 611"/>
              <a:gd name="T21" fmla="*/ 22 h 352"/>
              <a:gd name="T22" fmla="*/ 63 w 611"/>
              <a:gd name="T23" fmla="*/ 104 h 352"/>
              <a:gd name="T24" fmla="*/ 0 w 611"/>
              <a:gd name="T25" fmla="*/ 177 h 352"/>
              <a:gd name="T26" fmla="*/ 75 w 611"/>
              <a:gd name="T27" fmla="*/ 252 h 352"/>
              <a:gd name="T28" fmla="*/ 88 w 611"/>
              <a:gd name="T29" fmla="*/ 251 h 352"/>
              <a:gd name="T30" fmla="*/ 186 w 611"/>
              <a:gd name="T31" fmla="*/ 326 h 352"/>
              <a:gd name="T32" fmla="*/ 231 w 611"/>
              <a:gd name="T33" fmla="*/ 315 h 352"/>
              <a:gd name="T34" fmla="*/ 309 w 611"/>
              <a:gd name="T35" fmla="*/ 352 h 352"/>
              <a:gd name="T36" fmla="*/ 390 w 611"/>
              <a:gd name="T37" fmla="*/ 312 h 352"/>
              <a:gd name="T38" fmla="*/ 439 w 611"/>
              <a:gd name="T39" fmla="*/ 325 h 352"/>
              <a:gd name="T40" fmla="*/ 540 w 611"/>
              <a:gd name="T41" fmla="*/ 235 h 352"/>
              <a:gd name="T42" fmla="*/ 611 w 611"/>
              <a:gd name="T43" fmla="*/ 161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1" h="352">
                <a:moveTo>
                  <a:pt x="611" y="161"/>
                </a:moveTo>
                <a:cubicBezTo>
                  <a:pt x="611" y="122"/>
                  <a:pt x="582" y="91"/>
                  <a:pt x="544" y="87"/>
                </a:cubicBezTo>
                <a:cubicBezTo>
                  <a:pt x="527" y="56"/>
                  <a:pt x="494" y="35"/>
                  <a:pt x="456" y="35"/>
                </a:cubicBezTo>
                <a:cubicBezTo>
                  <a:pt x="443" y="35"/>
                  <a:pt x="430" y="38"/>
                  <a:pt x="419" y="42"/>
                </a:cubicBezTo>
                <a:cubicBezTo>
                  <a:pt x="405" y="21"/>
                  <a:pt x="382" y="6"/>
                  <a:pt x="355" y="6"/>
                </a:cubicBezTo>
                <a:cubicBezTo>
                  <a:pt x="352" y="6"/>
                  <a:pt x="349" y="7"/>
                  <a:pt x="346" y="7"/>
                </a:cubicBezTo>
                <a:cubicBezTo>
                  <a:pt x="344" y="7"/>
                  <a:pt x="341" y="6"/>
                  <a:pt x="338" y="6"/>
                </a:cubicBezTo>
                <a:cubicBezTo>
                  <a:pt x="328" y="6"/>
                  <a:pt x="319" y="8"/>
                  <a:pt x="310" y="12"/>
                </a:cubicBezTo>
                <a:cubicBezTo>
                  <a:pt x="296" y="5"/>
                  <a:pt x="280" y="0"/>
                  <a:pt x="263" y="0"/>
                </a:cubicBezTo>
                <a:cubicBezTo>
                  <a:pt x="236" y="0"/>
                  <a:pt x="212" y="11"/>
                  <a:pt x="194" y="28"/>
                </a:cubicBezTo>
                <a:cubicBezTo>
                  <a:pt x="184" y="24"/>
                  <a:pt x="173" y="22"/>
                  <a:pt x="162" y="22"/>
                </a:cubicBezTo>
                <a:cubicBezTo>
                  <a:pt x="113" y="22"/>
                  <a:pt x="72" y="57"/>
                  <a:pt x="63" y="104"/>
                </a:cubicBezTo>
                <a:cubicBezTo>
                  <a:pt x="27" y="110"/>
                  <a:pt x="0" y="140"/>
                  <a:pt x="0" y="177"/>
                </a:cubicBezTo>
                <a:cubicBezTo>
                  <a:pt x="0" y="219"/>
                  <a:pt x="34" y="252"/>
                  <a:pt x="75" y="252"/>
                </a:cubicBezTo>
                <a:cubicBezTo>
                  <a:pt x="80" y="252"/>
                  <a:pt x="84" y="252"/>
                  <a:pt x="88" y="251"/>
                </a:cubicBezTo>
                <a:cubicBezTo>
                  <a:pt x="100" y="294"/>
                  <a:pt x="139" y="326"/>
                  <a:pt x="186" y="326"/>
                </a:cubicBezTo>
                <a:cubicBezTo>
                  <a:pt x="202" y="326"/>
                  <a:pt x="217" y="322"/>
                  <a:pt x="231" y="315"/>
                </a:cubicBezTo>
                <a:cubicBezTo>
                  <a:pt x="249" y="338"/>
                  <a:pt x="278" y="352"/>
                  <a:pt x="309" y="352"/>
                </a:cubicBezTo>
                <a:cubicBezTo>
                  <a:pt x="342" y="352"/>
                  <a:pt x="371" y="336"/>
                  <a:pt x="390" y="312"/>
                </a:cubicBezTo>
                <a:cubicBezTo>
                  <a:pt x="404" y="320"/>
                  <a:pt x="421" y="325"/>
                  <a:pt x="439" y="325"/>
                </a:cubicBezTo>
                <a:cubicBezTo>
                  <a:pt x="491" y="325"/>
                  <a:pt x="534" y="286"/>
                  <a:pt x="540" y="235"/>
                </a:cubicBezTo>
                <a:cubicBezTo>
                  <a:pt x="579" y="234"/>
                  <a:pt x="611" y="201"/>
                  <a:pt x="611" y="16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TextBox 354"/>
          <p:cNvSpPr txBox="1"/>
          <p:nvPr/>
        </p:nvSpPr>
        <p:spPr>
          <a:xfrm>
            <a:off x="1137899" y="2220882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总数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356" name="TextBox 355"/>
          <p:cNvSpPr txBox="1"/>
          <p:nvPr/>
        </p:nvSpPr>
        <p:spPr>
          <a:xfrm>
            <a:off x="1137899" y="2472152"/>
            <a:ext cx="973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A3B2"/>
                </a:solidFill>
                <a:latin typeface="Impact" panose="020B0806030902050204" pitchFamily="34" charset="0"/>
              </a:rPr>
              <a:t>16471</a:t>
            </a:r>
            <a:endParaRPr lang="zh-CN" altLang="en-US" sz="1600" dirty="0">
              <a:solidFill>
                <a:srgbClr val="00A3B2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39077" y="1499738"/>
            <a:ext cx="1487358" cy="856846"/>
            <a:chOff x="1739077" y="1499738"/>
            <a:chExt cx="1487358" cy="856846"/>
          </a:xfrm>
        </p:grpSpPr>
        <p:sp>
          <p:nvSpPr>
            <p:cNvPr id="365" name="Freeform 11"/>
            <p:cNvSpPr>
              <a:spLocks/>
            </p:cNvSpPr>
            <p:nvPr/>
          </p:nvSpPr>
          <p:spPr bwMode="auto">
            <a:xfrm>
              <a:off x="1739077" y="1499738"/>
              <a:ext cx="1487358" cy="856846"/>
            </a:xfrm>
            <a:custGeom>
              <a:avLst/>
              <a:gdLst>
                <a:gd name="T0" fmla="*/ 611 w 611"/>
                <a:gd name="T1" fmla="*/ 161 h 352"/>
                <a:gd name="T2" fmla="*/ 544 w 611"/>
                <a:gd name="T3" fmla="*/ 87 h 352"/>
                <a:gd name="T4" fmla="*/ 456 w 611"/>
                <a:gd name="T5" fmla="*/ 35 h 352"/>
                <a:gd name="T6" fmla="*/ 419 w 611"/>
                <a:gd name="T7" fmla="*/ 42 h 352"/>
                <a:gd name="T8" fmla="*/ 355 w 611"/>
                <a:gd name="T9" fmla="*/ 6 h 352"/>
                <a:gd name="T10" fmla="*/ 346 w 611"/>
                <a:gd name="T11" fmla="*/ 7 h 352"/>
                <a:gd name="T12" fmla="*/ 338 w 611"/>
                <a:gd name="T13" fmla="*/ 6 h 352"/>
                <a:gd name="T14" fmla="*/ 310 w 611"/>
                <a:gd name="T15" fmla="*/ 12 h 352"/>
                <a:gd name="T16" fmla="*/ 263 w 611"/>
                <a:gd name="T17" fmla="*/ 0 h 352"/>
                <a:gd name="T18" fmla="*/ 194 w 611"/>
                <a:gd name="T19" fmla="*/ 28 h 352"/>
                <a:gd name="T20" fmla="*/ 162 w 611"/>
                <a:gd name="T21" fmla="*/ 22 h 352"/>
                <a:gd name="T22" fmla="*/ 63 w 611"/>
                <a:gd name="T23" fmla="*/ 104 h 352"/>
                <a:gd name="T24" fmla="*/ 0 w 611"/>
                <a:gd name="T25" fmla="*/ 177 h 352"/>
                <a:gd name="T26" fmla="*/ 75 w 611"/>
                <a:gd name="T27" fmla="*/ 252 h 352"/>
                <a:gd name="T28" fmla="*/ 88 w 611"/>
                <a:gd name="T29" fmla="*/ 251 h 352"/>
                <a:gd name="T30" fmla="*/ 186 w 611"/>
                <a:gd name="T31" fmla="*/ 326 h 352"/>
                <a:gd name="T32" fmla="*/ 231 w 611"/>
                <a:gd name="T33" fmla="*/ 315 h 352"/>
                <a:gd name="T34" fmla="*/ 309 w 611"/>
                <a:gd name="T35" fmla="*/ 352 h 352"/>
                <a:gd name="T36" fmla="*/ 390 w 611"/>
                <a:gd name="T37" fmla="*/ 312 h 352"/>
                <a:gd name="T38" fmla="*/ 439 w 611"/>
                <a:gd name="T39" fmla="*/ 325 h 352"/>
                <a:gd name="T40" fmla="*/ 540 w 611"/>
                <a:gd name="T41" fmla="*/ 235 h 352"/>
                <a:gd name="T42" fmla="*/ 611 w 611"/>
                <a:gd name="T43" fmla="*/ 16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1" h="352">
                  <a:moveTo>
                    <a:pt x="611" y="161"/>
                  </a:moveTo>
                  <a:cubicBezTo>
                    <a:pt x="611" y="122"/>
                    <a:pt x="582" y="91"/>
                    <a:pt x="544" y="87"/>
                  </a:cubicBezTo>
                  <a:cubicBezTo>
                    <a:pt x="527" y="56"/>
                    <a:pt x="494" y="35"/>
                    <a:pt x="456" y="35"/>
                  </a:cubicBezTo>
                  <a:cubicBezTo>
                    <a:pt x="443" y="35"/>
                    <a:pt x="430" y="38"/>
                    <a:pt x="419" y="42"/>
                  </a:cubicBezTo>
                  <a:cubicBezTo>
                    <a:pt x="405" y="21"/>
                    <a:pt x="382" y="6"/>
                    <a:pt x="355" y="6"/>
                  </a:cubicBezTo>
                  <a:cubicBezTo>
                    <a:pt x="352" y="6"/>
                    <a:pt x="349" y="7"/>
                    <a:pt x="346" y="7"/>
                  </a:cubicBezTo>
                  <a:cubicBezTo>
                    <a:pt x="344" y="7"/>
                    <a:pt x="341" y="6"/>
                    <a:pt x="338" y="6"/>
                  </a:cubicBezTo>
                  <a:cubicBezTo>
                    <a:pt x="328" y="6"/>
                    <a:pt x="319" y="8"/>
                    <a:pt x="310" y="12"/>
                  </a:cubicBezTo>
                  <a:cubicBezTo>
                    <a:pt x="296" y="5"/>
                    <a:pt x="280" y="0"/>
                    <a:pt x="263" y="0"/>
                  </a:cubicBezTo>
                  <a:cubicBezTo>
                    <a:pt x="236" y="0"/>
                    <a:pt x="212" y="11"/>
                    <a:pt x="194" y="28"/>
                  </a:cubicBezTo>
                  <a:cubicBezTo>
                    <a:pt x="184" y="24"/>
                    <a:pt x="173" y="22"/>
                    <a:pt x="162" y="22"/>
                  </a:cubicBezTo>
                  <a:cubicBezTo>
                    <a:pt x="113" y="22"/>
                    <a:pt x="72" y="57"/>
                    <a:pt x="63" y="104"/>
                  </a:cubicBezTo>
                  <a:cubicBezTo>
                    <a:pt x="27" y="110"/>
                    <a:pt x="0" y="140"/>
                    <a:pt x="0" y="177"/>
                  </a:cubicBezTo>
                  <a:cubicBezTo>
                    <a:pt x="0" y="219"/>
                    <a:pt x="34" y="252"/>
                    <a:pt x="75" y="252"/>
                  </a:cubicBezTo>
                  <a:cubicBezTo>
                    <a:pt x="80" y="252"/>
                    <a:pt x="84" y="252"/>
                    <a:pt x="88" y="251"/>
                  </a:cubicBezTo>
                  <a:cubicBezTo>
                    <a:pt x="100" y="294"/>
                    <a:pt x="139" y="326"/>
                    <a:pt x="186" y="326"/>
                  </a:cubicBezTo>
                  <a:cubicBezTo>
                    <a:pt x="202" y="326"/>
                    <a:pt x="217" y="322"/>
                    <a:pt x="231" y="315"/>
                  </a:cubicBezTo>
                  <a:cubicBezTo>
                    <a:pt x="249" y="338"/>
                    <a:pt x="278" y="352"/>
                    <a:pt x="309" y="352"/>
                  </a:cubicBezTo>
                  <a:cubicBezTo>
                    <a:pt x="342" y="352"/>
                    <a:pt x="371" y="336"/>
                    <a:pt x="390" y="312"/>
                  </a:cubicBezTo>
                  <a:cubicBezTo>
                    <a:pt x="404" y="320"/>
                    <a:pt x="421" y="325"/>
                    <a:pt x="439" y="325"/>
                  </a:cubicBezTo>
                  <a:cubicBezTo>
                    <a:pt x="491" y="325"/>
                    <a:pt x="534" y="286"/>
                    <a:pt x="540" y="235"/>
                  </a:cubicBezTo>
                  <a:cubicBezTo>
                    <a:pt x="579" y="234"/>
                    <a:pt x="611" y="201"/>
                    <a:pt x="611" y="1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TextBox 356"/>
            <p:cNvSpPr txBox="1"/>
            <p:nvPr/>
          </p:nvSpPr>
          <p:spPr>
            <a:xfrm>
              <a:off x="1963656" y="155389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2">
                      <a:lumMod val="25000"/>
                    </a:schemeClr>
                  </a:solidFill>
                  <a:latin typeface="方正细圆简体" panose="03000509000000000000" pitchFamily="65" charset="-122"/>
                  <a:ea typeface="方正细圆简体" panose="03000509000000000000" pitchFamily="65" charset="-122"/>
                </a:rPr>
                <a:t>游客总数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endParaRPr>
            </a:p>
          </p:txBody>
        </p:sp>
        <p:sp>
          <p:nvSpPr>
            <p:cNvPr id="358" name="TextBox 357"/>
            <p:cNvSpPr txBox="1"/>
            <p:nvPr/>
          </p:nvSpPr>
          <p:spPr>
            <a:xfrm>
              <a:off x="1946825" y="1782894"/>
              <a:ext cx="103906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3A779C"/>
                  </a:solidFill>
                  <a:latin typeface="Impact" panose="020B0806030902050204" pitchFamily="34" charset="0"/>
                </a:rPr>
                <a:t>15078</a:t>
              </a:r>
              <a:endParaRPr lang="zh-CN" altLang="en-US" sz="1600" dirty="0">
                <a:solidFill>
                  <a:srgbClr val="3A779C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16074" y="3737370"/>
            <a:ext cx="1935846" cy="1210644"/>
            <a:chOff x="1578277" y="3579862"/>
            <a:chExt cx="1935846" cy="1210644"/>
          </a:xfrm>
        </p:grpSpPr>
        <p:sp>
          <p:nvSpPr>
            <p:cNvPr id="363" name="Freeform 11"/>
            <p:cNvSpPr>
              <a:spLocks/>
            </p:cNvSpPr>
            <p:nvPr/>
          </p:nvSpPr>
          <p:spPr bwMode="auto">
            <a:xfrm>
              <a:off x="1578277" y="3579862"/>
              <a:ext cx="1935846" cy="1210644"/>
            </a:xfrm>
            <a:custGeom>
              <a:avLst/>
              <a:gdLst>
                <a:gd name="T0" fmla="*/ 611 w 611"/>
                <a:gd name="T1" fmla="*/ 161 h 352"/>
                <a:gd name="T2" fmla="*/ 544 w 611"/>
                <a:gd name="T3" fmla="*/ 87 h 352"/>
                <a:gd name="T4" fmla="*/ 456 w 611"/>
                <a:gd name="T5" fmla="*/ 35 h 352"/>
                <a:gd name="T6" fmla="*/ 419 w 611"/>
                <a:gd name="T7" fmla="*/ 42 h 352"/>
                <a:gd name="T8" fmla="*/ 355 w 611"/>
                <a:gd name="T9" fmla="*/ 6 h 352"/>
                <a:gd name="T10" fmla="*/ 346 w 611"/>
                <a:gd name="T11" fmla="*/ 7 h 352"/>
                <a:gd name="T12" fmla="*/ 338 w 611"/>
                <a:gd name="T13" fmla="*/ 6 h 352"/>
                <a:gd name="T14" fmla="*/ 310 w 611"/>
                <a:gd name="T15" fmla="*/ 12 h 352"/>
                <a:gd name="T16" fmla="*/ 263 w 611"/>
                <a:gd name="T17" fmla="*/ 0 h 352"/>
                <a:gd name="T18" fmla="*/ 194 w 611"/>
                <a:gd name="T19" fmla="*/ 28 h 352"/>
                <a:gd name="T20" fmla="*/ 162 w 611"/>
                <a:gd name="T21" fmla="*/ 22 h 352"/>
                <a:gd name="T22" fmla="*/ 63 w 611"/>
                <a:gd name="T23" fmla="*/ 104 h 352"/>
                <a:gd name="T24" fmla="*/ 0 w 611"/>
                <a:gd name="T25" fmla="*/ 177 h 352"/>
                <a:gd name="T26" fmla="*/ 75 w 611"/>
                <a:gd name="T27" fmla="*/ 252 h 352"/>
                <a:gd name="T28" fmla="*/ 88 w 611"/>
                <a:gd name="T29" fmla="*/ 251 h 352"/>
                <a:gd name="T30" fmla="*/ 186 w 611"/>
                <a:gd name="T31" fmla="*/ 326 h 352"/>
                <a:gd name="T32" fmla="*/ 231 w 611"/>
                <a:gd name="T33" fmla="*/ 315 h 352"/>
                <a:gd name="T34" fmla="*/ 309 w 611"/>
                <a:gd name="T35" fmla="*/ 352 h 352"/>
                <a:gd name="T36" fmla="*/ 390 w 611"/>
                <a:gd name="T37" fmla="*/ 312 h 352"/>
                <a:gd name="T38" fmla="*/ 439 w 611"/>
                <a:gd name="T39" fmla="*/ 325 h 352"/>
                <a:gd name="T40" fmla="*/ 540 w 611"/>
                <a:gd name="T41" fmla="*/ 235 h 352"/>
                <a:gd name="T42" fmla="*/ 611 w 611"/>
                <a:gd name="T43" fmla="*/ 16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1" h="352">
                  <a:moveTo>
                    <a:pt x="611" y="161"/>
                  </a:moveTo>
                  <a:cubicBezTo>
                    <a:pt x="611" y="122"/>
                    <a:pt x="582" y="91"/>
                    <a:pt x="544" y="87"/>
                  </a:cubicBezTo>
                  <a:cubicBezTo>
                    <a:pt x="527" y="56"/>
                    <a:pt x="494" y="35"/>
                    <a:pt x="456" y="35"/>
                  </a:cubicBezTo>
                  <a:cubicBezTo>
                    <a:pt x="443" y="35"/>
                    <a:pt x="430" y="38"/>
                    <a:pt x="419" y="42"/>
                  </a:cubicBezTo>
                  <a:cubicBezTo>
                    <a:pt x="405" y="21"/>
                    <a:pt x="382" y="6"/>
                    <a:pt x="355" y="6"/>
                  </a:cubicBezTo>
                  <a:cubicBezTo>
                    <a:pt x="352" y="6"/>
                    <a:pt x="349" y="7"/>
                    <a:pt x="346" y="7"/>
                  </a:cubicBezTo>
                  <a:cubicBezTo>
                    <a:pt x="344" y="7"/>
                    <a:pt x="341" y="6"/>
                    <a:pt x="338" y="6"/>
                  </a:cubicBezTo>
                  <a:cubicBezTo>
                    <a:pt x="328" y="6"/>
                    <a:pt x="319" y="8"/>
                    <a:pt x="310" y="12"/>
                  </a:cubicBezTo>
                  <a:cubicBezTo>
                    <a:pt x="296" y="5"/>
                    <a:pt x="280" y="0"/>
                    <a:pt x="263" y="0"/>
                  </a:cubicBezTo>
                  <a:cubicBezTo>
                    <a:pt x="236" y="0"/>
                    <a:pt x="212" y="11"/>
                    <a:pt x="194" y="28"/>
                  </a:cubicBezTo>
                  <a:cubicBezTo>
                    <a:pt x="184" y="24"/>
                    <a:pt x="173" y="22"/>
                    <a:pt x="162" y="22"/>
                  </a:cubicBezTo>
                  <a:cubicBezTo>
                    <a:pt x="113" y="22"/>
                    <a:pt x="72" y="57"/>
                    <a:pt x="63" y="104"/>
                  </a:cubicBezTo>
                  <a:cubicBezTo>
                    <a:pt x="27" y="110"/>
                    <a:pt x="0" y="140"/>
                    <a:pt x="0" y="177"/>
                  </a:cubicBezTo>
                  <a:cubicBezTo>
                    <a:pt x="0" y="219"/>
                    <a:pt x="34" y="252"/>
                    <a:pt x="75" y="252"/>
                  </a:cubicBezTo>
                  <a:cubicBezTo>
                    <a:pt x="80" y="252"/>
                    <a:pt x="84" y="252"/>
                    <a:pt x="88" y="251"/>
                  </a:cubicBezTo>
                  <a:cubicBezTo>
                    <a:pt x="100" y="294"/>
                    <a:pt x="139" y="326"/>
                    <a:pt x="186" y="326"/>
                  </a:cubicBezTo>
                  <a:cubicBezTo>
                    <a:pt x="202" y="326"/>
                    <a:pt x="217" y="322"/>
                    <a:pt x="231" y="315"/>
                  </a:cubicBezTo>
                  <a:cubicBezTo>
                    <a:pt x="249" y="338"/>
                    <a:pt x="278" y="352"/>
                    <a:pt x="309" y="352"/>
                  </a:cubicBezTo>
                  <a:cubicBezTo>
                    <a:pt x="342" y="352"/>
                    <a:pt x="371" y="336"/>
                    <a:pt x="390" y="312"/>
                  </a:cubicBezTo>
                  <a:cubicBezTo>
                    <a:pt x="404" y="320"/>
                    <a:pt x="421" y="325"/>
                    <a:pt x="439" y="325"/>
                  </a:cubicBezTo>
                  <a:cubicBezTo>
                    <a:pt x="491" y="325"/>
                    <a:pt x="534" y="286"/>
                    <a:pt x="540" y="235"/>
                  </a:cubicBezTo>
                  <a:cubicBezTo>
                    <a:pt x="579" y="234"/>
                    <a:pt x="611" y="201"/>
                    <a:pt x="611" y="161"/>
                  </a:cubicBezTo>
                  <a:close/>
                </a:path>
              </a:pathLst>
            </a:custGeom>
            <a:solidFill>
              <a:srgbClr val="FFFFFF">
                <a:alpha val="83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TextBox 367"/>
            <p:cNvSpPr txBox="1"/>
            <p:nvPr/>
          </p:nvSpPr>
          <p:spPr>
            <a:xfrm>
              <a:off x="2059234" y="3782393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2">
                      <a:lumMod val="25000"/>
                    </a:schemeClr>
                  </a:solidFill>
                  <a:latin typeface="方正细圆简体" panose="03000509000000000000" pitchFamily="65" charset="-122"/>
                  <a:ea typeface="方正细圆简体" panose="03000509000000000000" pitchFamily="65" charset="-122"/>
                </a:rPr>
                <a:t>订单总数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endParaRPr>
            </a:p>
          </p:txBody>
        </p:sp>
        <p:sp>
          <p:nvSpPr>
            <p:cNvPr id="369" name="TextBox 368"/>
            <p:cNvSpPr txBox="1"/>
            <p:nvPr/>
          </p:nvSpPr>
          <p:spPr>
            <a:xfrm>
              <a:off x="1915218" y="4010419"/>
              <a:ext cx="13965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accent6"/>
                  </a:solidFill>
                  <a:latin typeface="Impact" panose="020B0806030902050204" pitchFamily="34" charset="0"/>
                </a:rPr>
                <a:t>1204619</a:t>
              </a:r>
              <a:endParaRPr lang="zh-CN" altLang="en-US" sz="1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70" name="TextBox 369"/>
          <p:cNvSpPr txBox="1"/>
          <p:nvPr/>
        </p:nvSpPr>
        <p:spPr>
          <a:xfrm>
            <a:off x="3392164" y="213970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店铺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总数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371" name="TextBox 370"/>
          <p:cNvSpPr txBox="1"/>
          <p:nvPr/>
        </p:nvSpPr>
        <p:spPr>
          <a:xfrm>
            <a:off x="3419872" y="2369486"/>
            <a:ext cx="8386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D4EA"/>
                </a:solidFill>
                <a:latin typeface="Impact" panose="020B0806030902050204" pitchFamily="34" charset="0"/>
              </a:rPr>
              <a:t>2707</a:t>
            </a:r>
            <a:endParaRPr lang="zh-CN" altLang="en-US" sz="1600" dirty="0">
              <a:solidFill>
                <a:srgbClr val="00D4EA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73931" y="3219822"/>
            <a:ext cx="1802125" cy="959547"/>
            <a:chOff x="3016512" y="3269110"/>
            <a:chExt cx="1802125" cy="959547"/>
          </a:xfrm>
        </p:grpSpPr>
        <p:sp>
          <p:nvSpPr>
            <p:cNvPr id="367" name="Freeform 11"/>
            <p:cNvSpPr>
              <a:spLocks/>
            </p:cNvSpPr>
            <p:nvPr/>
          </p:nvSpPr>
          <p:spPr bwMode="auto">
            <a:xfrm>
              <a:off x="3016512" y="3269110"/>
              <a:ext cx="1802125" cy="959547"/>
            </a:xfrm>
            <a:custGeom>
              <a:avLst/>
              <a:gdLst>
                <a:gd name="T0" fmla="*/ 611 w 611"/>
                <a:gd name="T1" fmla="*/ 161 h 352"/>
                <a:gd name="T2" fmla="*/ 544 w 611"/>
                <a:gd name="T3" fmla="*/ 87 h 352"/>
                <a:gd name="T4" fmla="*/ 456 w 611"/>
                <a:gd name="T5" fmla="*/ 35 h 352"/>
                <a:gd name="T6" fmla="*/ 419 w 611"/>
                <a:gd name="T7" fmla="*/ 42 h 352"/>
                <a:gd name="T8" fmla="*/ 355 w 611"/>
                <a:gd name="T9" fmla="*/ 6 h 352"/>
                <a:gd name="T10" fmla="*/ 346 w 611"/>
                <a:gd name="T11" fmla="*/ 7 h 352"/>
                <a:gd name="T12" fmla="*/ 338 w 611"/>
                <a:gd name="T13" fmla="*/ 6 h 352"/>
                <a:gd name="T14" fmla="*/ 310 w 611"/>
                <a:gd name="T15" fmla="*/ 12 h 352"/>
                <a:gd name="T16" fmla="*/ 263 w 611"/>
                <a:gd name="T17" fmla="*/ 0 h 352"/>
                <a:gd name="T18" fmla="*/ 194 w 611"/>
                <a:gd name="T19" fmla="*/ 28 h 352"/>
                <a:gd name="T20" fmla="*/ 162 w 611"/>
                <a:gd name="T21" fmla="*/ 22 h 352"/>
                <a:gd name="T22" fmla="*/ 63 w 611"/>
                <a:gd name="T23" fmla="*/ 104 h 352"/>
                <a:gd name="T24" fmla="*/ 0 w 611"/>
                <a:gd name="T25" fmla="*/ 177 h 352"/>
                <a:gd name="T26" fmla="*/ 75 w 611"/>
                <a:gd name="T27" fmla="*/ 252 h 352"/>
                <a:gd name="T28" fmla="*/ 88 w 611"/>
                <a:gd name="T29" fmla="*/ 251 h 352"/>
                <a:gd name="T30" fmla="*/ 186 w 611"/>
                <a:gd name="T31" fmla="*/ 326 h 352"/>
                <a:gd name="T32" fmla="*/ 231 w 611"/>
                <a:gd name="T33" fmla="*/ 315 h 352"/>
                <a:gd name="T34" fmla="*/ 309 w 611"/>
                <a:gd name="T35" fmla="*/ 352 h 352"/>
                <a:gd name="T36" fmla="*/ 390 w 611"/>
                <a:gd name="T37" fmla="*/ 312 h 352"/>
                <a:gd name="T38" fmla="*/ 439 w 611"/>
                <a:gd name="T39" fmla="*/ 325 h 352"/>
                <a:gd name="T40" fmla="*/ 540 w 611"/>
                <a:gd name="T41" fmla="*/ 235 h 352"/>
                <a:gd name="T42" fmla="*/ 611 w 611"/>
                <a:gd name="T43" fmla="*/ 16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1" h="352">
                  <a:moveTo>
                    <a:pt x="611" y="161"/>
                  </a:moveTo>
                  <a:cubicBezTo>
                    <a:pt x="611" y="122"/>
                    <a:pt x="582" y="91"/>
                    <a:pt x="544" y="87"/>
                  </a:cubicBezTo>
                  <a:cubicBezTo>
                    <a:pt x="527" y="56"/>
                    <a:pt x="494" y="35"/>
                    <a:pt x="456" y="35"/>
                  </a:cubicBezTo>
                  <a:cubicBezTo>
                    <a:pt x="443" y="35"/>
                    <a:pt x="430" y="38"/>
                    <a:pt x="419" y="42"/>
                  </a:cubicBezTo>
                  <a:cubicBezTo>
                    <a:pt x="405" y="21"/>
                    <a:pt x="382" y="6"/>
                    <a:pt x="355" y="6"/>
                  </a:cubicBezTo>
                  <a:cubicBezTo>
                    <a:pt x="352" y="6"/>
                    <a:pt x="349" y="7"/>
                    <a:pt x="346" y="7"/>
                  </a:cubicBezTo>
                  <a:cubicBezTo>
                    <a:pt x="344" y="7"/>
                    <a:pt x="341" y="6"/>
                    <a:pt x="338" y="6"/>
                  </a:cubicBezTo>
                  <a:cubicBezTo>
                    <a:pt x="328" y="6"/>
                    <a:pt x="319" y="8"/>
                    <a:pt x="310" y="12"/>
                  </a:cubicBezTo>
                  <a:cubicBezTo>
                    <a:pt x="296" y="5"/>
                    <a:pt x="280" y="0"/>
                    <a:pt x="263" y="0"/>
                  </a:cubicBezTo>
                  <a:cubicBezTo>
                    <a:pt x="236" y="0"/>
                    <a:pt x="212" y="11"/>
                    <a:pt x="194" y="28"/>
                  </a:cubicBezTo>
                  <a:cubicBezTo>
                    <a:pt x="184" y="24"/>
                    <a:pt x="173" y="22"/>
                    <a:pt x="162" y="22"/>
                  </a:cubicBezTo>
                  <a:cubicBezTo>
                    <a:pt x="113" y="22"/>
                    <a:pt x="72" y="57"/>
                    <a:pt x="63" y="104"/>
                  </a:cubicBezTo>
                  <a:cubicBezTo>
                    <a:pt x="27" y="110"/>
                    <a:pt x="0" y="140"/>
                    <a:pt x="0" y="177"/>
                  </a:cubicBezTo>
                  <a:cubicBezTo>
                    <a:pt x="0" y="219"/>
                    <a:pt x="34" y="252"/>
                    <a:pt x="75" y="252"/>
                  </a:cubicBezTo>
                  <a:cubicBezTo>
                    <a:pt x="80" y="252"/>
                    <a:pt x="84" y="252"/>
                    <a:pt x="88" y="251"/>
                  </a:cubicBezTo>
                  <a:cubicBezTo>
                    <a:pt x="100" y="294"/>
                    <a:pt x="139" y="326"/>
                    <a:pt x="186" y="326"/>
                  </a:cubicBezTo>
                  <a:cubicBezTo>
                    <a:pt x="202" y="326"/>
                    <a:pt x="217" y="322"/>
                    <a:pt x="231" y="315"/>
                  </a:cubicBezTo>
                  <a:cubicBezTo>
                    <a:pt x="249" y="338"/>
                    <a:pt x="278" y="352"/>
                    <a:pt x="309" y="352"/>
                  </a:cubicBezTo>
                  <a:cubicBezTo>
                    <a:pt x="342" y="352"/>
                    <a:pt x="371" y="336"/>
                    <a:pt x="390" y="312"/>
                  </a:cubicBezTo>
                  <a:cubicBezTo>
                    <a:pt x="404" y="320"/>
                    <a:pt x="421" y="325"/>
                    <a:pt x="439" y="325"/>
                  </a:cubicBezTo>
                  <a:cubicBezTo>
                    <a:pt x="491" y="325"/>
                    <a:pt x="534" y="286"/>
                    <a:pt x="540" y="235"/>
                  </a:cubicBezTo>
                  <a:cubicBezTo>
                    <a:pt x="579" y="234"/>
                    <a:pt x="611" y="201"/>
                    <a:pt x="611" y="1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TextBox 371"/>
            <p:cNvSpPr txBox="1"/>
            <p:nvPr/>
          </p:nvSpPr>
          <p:spPr>
            <a:xfrm>
              <a:off x="3389765" y="3420253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2">
                      <a:lumMod val="25000"/>
                    </a:schemeClr>
                  </a:solidFill>
                  <a:latin typeface="方正细圆简体" panose="03000509000000000000" pitchFamily="65" charset="-122"/>
                  <a:ea typeface="方正细圆简体" panose="03000509000000000000" pitchFamily="65" charset="-122"/>
                </a:rPr>
                <a:t>订单总额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endParaRPr>
            </a:p>
          </p:txBody>
        </p:sp>
        <p:sp>
          <p:nvSpPr>
            <p:cNvPr id="373" name="TextBox 372"/>
            <p:cNvSpPr txBox="1"/>
            <p:nvPr/>
          </p:nvSpPr>
          <p:spPr>
            <a:xfrm>
              <a:off x="3276668" y="3648279"/>
              <a:ext cx="12731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3A779C"/>
                  </a:solidFill>
                  <a:latin typeface="Impact" panose="020B0806030902050204" pitchFamily="34" charset="0"/>
                </a:rPr>
                <a:t>870348</a:t>
              </a:r>
              <a:endParaRPr lang="zh-CN" altLang="en-US" sz="1600" dirty="0">
                <a:solidFill>
                  <a:srgbClr val="3A779C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82682" y="3197919"/>
            <a:ext cx="2709798" cy="1100407"/>
            <a:chOff x="6182682" y="3197919"/>
            <a:chExt cx="2709798" cy="1100407"/>
          </a:xfrm>
        </p:grpSpPr>
        <p:grpSp>
          <p:nvGrpSpPr>
            <p:cNvPr id="7" name="组合 6"/>
            <p:cNvGrpSpPr/>
            <p:nvPr/>
          </p:nvGrpSpPr>
          <p:grpSpPr>
            <a:xfrm>
              <a:off x="6182682" y="3197919"/>
              <a:ext cx="1413654" cy="741983"/>
              <a:chOff x="-2923822" y="3057928"/>
              <a:chExt cx="1212850" cy="636587"/>
            </a:xfrm>
          </p:grpSpPr>
          <p:sp>
            <p:nvSpPr>
              <p:cNvPr id="406" name="Freeform 11"/>
              <p:cNvSpPr>
                <a:spLocks/>
              </p:cNvSpPr>
              <p:nvPr/>
            </p:nvSpPr>
            <p:spPr bwMode="auto">
              <a:xfrm>
                <a:off x="-2785710" y="3137303"/>
                <a:ext cx="430213" cy="282575"/>
              </a:xfrm>
              <a:custGeom>
                <a:avLst/>
                <a:gdLst>
                  <a:gd name="T0" fmla="*/ 0 w 271"/>
                  <a:gd name="T1" fmla="*/ 85 h 178"/>
                  <a:gd name="T2" fmla="*/ 238 w 271"/>
                  <a:gd name="T3" fmla="*/ 178 h 178"/>
                  <a:gd name="T4" fmla="*/ 271 w 271"/>
                  <a:gd name="T5" fmla="*/ 92 h 178"/>
                  <a:gd name="T6" fmla="*/ 34 w 271"/>
                  <a:gd name="T7" fmla="*/ 0 h 178"/>
                  <a:gd name="T8" fmla="*/ 0 w 271"/>
                  <a:gd name="T9" fmla="*/ 85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178">
                    <a:moveTo>
                      <a:pt x="0" y="85"/>
                    </a:moveTo>
                    <a:lnTo>
                      <a:pt x="238" y="178"/>
                    </a:lnTo>
                    <a:lnTo>
                      <a:pt x="271" y="92"/>
                    </a:lnTo>
                    <a:lnTo>
                      <a:pt x="34" y="0"/>
                    </a:ln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EDB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2"/>
              <p:cNvSpPr>
                <a:spLocks/>
              </p:cNvSpPr>
              <p:nvPr/>
            </p:nvSpPr>
            <p:spPr bwMode="auto">
              <a:xfrm>
                <a:off x="-2623785" y="3192865"/>
                <a:ext cx="912813" cy="501650"/>
              </a:xfrm>
              <a:custGeom>
                <a:avLst/>
                <a:gdLst>
                  <a:gd name="T0" fmla="*/ 0 w 575"/>
                  <a:gd name="T1" fmla="*/ 107 h 316"/>
                  <a:gd name="T2" fmla="*/ 532 w 575"/>
                  <a:gd name="T3" fmla="*/ 316 h 316"/>
                  <a:gd name="T4" fmla="*/ 575 w 575"/>
                  <a:gd name="T5" fmla="*/ 209 h 316"/>
                  <a:gd name="T6" fmla="*/ 43 w 575"/>
                  <a:gd name="T7" fmla="*/ 0 h 316"/>
                  <a:gd name="T8" fmla="*/ 0 w 575"/>
                  <a:gd name="T9" fmla="*/ 107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" h="316">
                    <a:moveTo>
                      <a:pt x="0" y="107"/>
                    </a:moveTo>
                    <a:lnTo>
                      <a:pt x="532" y="316"/>
                    </a:lnTo>
                    <a:lnTo>
                      <a:pt x="575" y="209"/>
                    </a:lnTo>
                    <a:lnTo>
                      <a:pt x="43" y="0"/>
                    </a:lnTo>
                    <a:lnTo>
                      <a:pt x="0" y="10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3"/>
              <p:cNvSpPr>
                <a:spLocks/>
              </p:cNvSpPr>
              <p:nvPr/>
            </p:nvSpPr>
            <p:spPr bwMode="auto">
              <a:xfrm>
                <a:off x="-2819047" y="3115078"/>
                <a:ext cx="230188" cy="236538"/>
              </a:xfrm>
              <a:custGeom>
                <a:avLst/>
                <a:gdLst>
                  <a:gd name="T0" fmla="*/ 0 w 145"/>
                  <a:gd name="T1" fmla="*/ 109 h 149"/>
                  <a:gd name="T2" fmla="*/ 102 w 145"/>
                  <a:gd name="T3" fmla="*/ 149 h 149"/>
                  <a:gd name="T4" fmla="*/ 145 w 145"/>
                  <a:gd name="T5" fmla="*/ 40 h 149"/>
                  <a:gd name="T6" fmla="*/ 43 w 145"/>
                  <a:gd name="T7" fmla="*/ 0 h 149"/>
                  <a:gd name="T8" fmla="*/ 0 w 145"/>
                  <a:gd name="T9" fmla="*/ 10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9">
                    <a:moveTo>
                      <a:pt x="0" y="109"/>
                    </a:moveTo>
                    <a:lnTo>
                      <a:pt x="102" y="149"/>
                    </a:lnTo>
                    <a:lnTo>
                      <a:pt x="145" y="40"/>
                    </a:lnTo>
                    <a:lnTo>
                      <a:pt x="43" y="0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4"/>
              <p:cNvSpPr>
                <a:spLocks/>
              </p:cNvSpPr>
              <p:nvPr/>
            </p:nvSpPr>
            <p:spPr bwMode="auto">
              <a:xfrm>
                <a:off x="-2923822" y="3057928"/>
                <a:ext cx="184150" cy="112713"/>
              </a:xfrm>
              <a:custGeom>
                <a:avLst/>
                <a:gdLst>
                  <a:gd name="T0" fmla="*/ 0 w 116"/>
                  <a:gd name="T1" fmla="*/ 31 h 71"/>
                  <a:gd name="T2" fmla="*/ 104 w 116"/>
                  <a:gd name="T3" fmla="*/ 71 h 71"/>
                  <a:gd name="T4" fmla="*/ 116 w 116"/>
                  <a:gd name="T5" fmla="*/ 40 h 71"/>
                  <a:gd name="T6" fmla="*/ 11 w 116"/>
                  <a:gd name="T7" fmla="*/ 0 h 71"/>
                  <a:gd name="T8" fmla="*/ 0 w 116"/>
                  <a:gd name="T9" fmla="*/ 3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71">
                    <a:moveTo>
                      <a:pt x="0" y="31"/>
                    </a:moveTo>
                    <a:lnTo>
                      <a:pt x="104" y="71"/>
                    </a:lnTo>
                    <a:lnTo>
                      <a:pt x="116" y="40"/>
                    </a:lnTo>
                    <a:lnTo>
                      <a:pt x="11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5"/>
              <p:cNvSpPr>
                <a:spLocks/>
              </p:cNvSpPr>
              <p:nvPr/>
            </p:nvSpPr>
            <p:spPr bwMode="auto">
              <a:xfrm>
                <a:off x="-2815872" y="3151590"/>
                <a:ext cx="144463" cy="93663"/>
              </a:xfrm>
              <a:custGeom>
                <a:avLst/>
                <a:gdLst>
                  <a:gd name="T0" fmla="*/ 0 w 91"/>
                  <a:gd name="T1" fmla="*/ 33 h 59"/>
                  <a:gd name="T2" fmla="*/ 81 w 91"/>
                  <a:gd name="T3" fmla="*/ 59 h 59"/>
                  <a:gd name="T4" fmla="*/ 91 w 91"/>
                  <a:gd name="T5" fmla="*/ 26 h 59"/>
                  <a:gd name="T6" fmla="*/ 10 w 91"/>
                  <a:gd name="T7" fmla="*/ 0 h 59"/>
                  <a:gd name="T8" fmla="*/ 0 w 91"/>
                  <a:gd name="T9" fmla="*/ 3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59">
                    <a:moveTo>
                      <a:pt x="0" y="33"/>
                    </a:moveTo>
                    <a:lnTo>
                      <a:pt x="81" y="59"/>
                    </a:lnTo>
                    <a:lnTo>
                      <a:pt x="91" y="26"/>
                    </a:lnTo>
                    <a:lnTo>
                      <a:pt x="10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DB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6"/>
              <p:cNvSpPr>
                <a:spLocks/>
              </p:cNvSpPr>
              <p:nvPr/>
            </p:nvSpPr>
            <p:spPr bwMode="auto">
              <a:xfrm>
                <a:off x="-2841272" y="3189690"/>
                <a:ext cx="146050" cy="112713"/>
              </a:xfrm>
              <a:custGeom>
                <a:avLst/>
                <a:gdLst>
                  <a:gd name="T0" fmla="*/ 0 w 92"/>
                  <a:gd name="T1" fmla="*/ 28 h 71"/>
                  <a:gd name="T2" fmla="*/ 76 w 92"/>
                  <a:gd name="T3" fmla="*/ 71 h 71"/>
                  <a:gd name="T4" fmla="*/ 92 w 92"/>
                  <a:gd name="T5" fmla="*/ 40 h 71"/>
                  <a:gd name="T6" fmla="*/ 16 w 92"/>
                  <a:gd name="T7" fmla="*/ 0 h 71"/>
                  <a:gd name="T8" fmla="*/ 0 w 92"/>
                  <a:gd name="T9" fmla="*/ 2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71">
                    <a:moveTo>
                      <a:pt x="0" y="28"/>
                    </a:moveTo>
                    <a:lnTo>
                      <a:pt x="76" y="71"/>
                    </a:lnTo>
                    <a:lnTo>
                      <a:pt x="92" y="40"/>
                    </a:lnTo>
                    <a:lnTo>
                      <a:pt x="16" y="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E8B1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7"/>
              <p:cNvSpPr>
                <a:spLocks/>
              </p:cNvSpPr>
              <p:nvPr/>
            </p:nvSpPr>
            <p:spPr bwMode="auto">
              <a:xfrm>
                <a:off x="-2860322" y="3230965"/>
                <a:ext cx="115888" cy="104775"/>
              </a:xfrm>
              <a:custGeom>
                <a:avLst/>
                <a:gdLst>
                  <a:gd name="T0" fmla="*/ 0 w 73"/>
                  <a:gd name="T1" fmla="*/ 21 h 66"/>
                  <a:gd name="T2" fmla="*/ 57 w 73"/>
                  <a:gd name="T3" fmla="*/ 66 h 66"/>
                  <a:gd name="T4" fmla="*/ 73 w 73"/>
                  <a:gd name="T5" fmla="*/ 45 h 66"/>
                  <a:gd name="T6" fmla="*/ 17 w 73"/>
                  <a:gd name="T7" fmla="*/ 0 h 66"/>
                  <a:gd name="T8" fmla="*/ 0 w 73"/>
                  <a:gd name="T9" fmla="*/ 2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6">
                    <a:moveTo>
                      <a:pt x="0" y="21"/>
                    </a:moveTo>
                    <a:lnTo>
                      <a:pt x="57" y="66"/>
                    </a:lnTo>
                    <a:lnTo>
                      <a:pt x="73" y="45"/>
                    </a:lnTo>
                    <a:lnTo>
                      <a:pt x="17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DB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8"/>
              <p:cNvSpPr>
                <a:spLocks/>
              </p:cNvSpPr>
              <p:nvPr/>
            </p:nvSpPr>
            <p:spPr bwMode="auto">
              <a:xfrm>
                <a:off x="-2630135" y="3192865"/>
                <a:ext cx="184150" cy="233363"/>
              </a:xfrm>
              <a:custGeom>
                <a:avLst/>
                <a:gdLst>
                  <a:gd name="T0" fmla="*/ 0 w 116"/>
                  <a:gd name="T1" fmla="*/ 121 h 147"/>
                  <a:gd name="T2" fmla="*/ 68 w 116"/>
                  <a:gd name="T3" fmla="*/ 147 h 147"/>
                  <a:gd name="T4" fmla="*/ 116 w 116"/>
                  <a:gd name="T5" fmla="*/ 26 h 147"/>
                  <a:gd name="T6" fmla="*/ 47 w 116"/>
                  <a:gd name="T7" fmla="*/ 0 h 147"/>
                  <a:gd name="T8" fmla="*/ 0 w 116"/>
                  <a:gd name="T9" fmla="*/ 121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47">
                    <a:moveTo>
                      <a:pt x="0" y="121"/>
                    </a:moveTo>
                    <a:lnTo>
                      <a:pt x="68" y="147"/>
                    </a:lnTo>
                    <a:lnTo>
                      <a:pt x="116" y="26"/>
                    </a:lnTo>
                    <a:lnTo>
                      <a:pt x="47" y="0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Rectangle 67"/>
              <p:cNvSpPr>
                <a:spLocks noChangeArrowheads="1"/>
              </p:cNvSpPr>
              <p:nvPr/>
            </p:nvSpPr>
            <p:spPr bwMode="auto">
              <a:xfrm>
                <a:off x="-2714272" y="3121428"/>
                <a:ext cx="125413" cy="60325"/>
              </a:xfrm>
              <a:prstGeom prst="rect">
                <a:avLst/>
              </a:prstGeom>
              <a:solidFill>
                <a:srgbClr val="EDB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>
              <a:off x="6947659" y="3540231"/>
              <a:ext cx="1944821" cy="75809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6" name="组合 225"/>
          <p:cNvGrpSpPr/>
          <p:nvPr/>
        </p:nvGrpSpPr>
        <p:grpSpPr>
          <a:xfrm>
            <a:off x="7323463" y="2511264"/>
            <a:ext cx="1064961" cy="2364742"/>
            <a:chOff x="4170591" y="3051628"/>
            <a:chExt cx="1533525" cy="3405188"/>
          </a:xfrm>
        </p:grpSpPr>
        <p:sp>
          <p:nvSpPr>
            <p:cNvPr id="227" name="Freeform 7"/>
            <p:cNvSpPr>
              <a:spLocks/>
            </p:cNvSpPr>
            <p:nvPr/>
          </p:nvSpPr>
          <p:spPr bwMode="auto">
            <a:xfrm>
              <a:off x="5489803" y="5772603"/>
              <a:ext cx="63500" cy="98425"/>
            </a:xfrm>
            <a:custGeom>
              <a:avLst/>
              <a:gdLst>
                <a:gd name="T0" fmla="*/ 40 w 40"/>
                <a:gd name="T1" fmla="*/ 54 h 62"/>
                <a:gd name="T2" fmla="*/ 11 w 40"/>
                <a:gd name="T3" fmla="*/ 62 h 62"/>
                <a:gd name="T4" fmla="*/ 0 w 40"/>
                <a:gd name="T5" fmla="*/ 7 h 62"/>
                <a:gd name="T6" fmla="*/ 28 w 40"/>
                <a:gd name="T7" fmla="*/ 0 h 62"/>
                <a:gd name="T8" fmla="*/ 40 w 40"/>
                <a:gd name="T9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2">
                  <a:moveTo>
                    <a:pt x="40" y="54"/>
                  </a:moveTo>
                  <a:lnTo>
                    <a:pt x="11" y="62"/>
                  </a:lnTo>
                  <a:lnTo>
                    <a:pt x="0" y="7"/>
                  </a:lnTo>
                  <a:lnTo>
                    <a:pt x="28" y="0"/>
                  </a:lnTo>
                  <a:lnTo>
                    <a:pt x="40" y="54"/>
                  </a:lnTo>
                  <a:close/>
                </a:path>
              </a:pathLst>
            </a:custGeom>
            <a:solidFill>
              <a:srgbClr val="EDB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8"/>
            <p:cNvSpPr>
              <a:spLocks/>
            </p:cNvSpPr>
            <p:nvPr/>
          </p:nvSpPr>
          <p:spPr bwMode="auto">
            <a:xfrm>
              <a:off x="5519966" y="5734503"/>
              <a:ext cx="161925" cy="150813"/>
            </a:xfrm>
            <a:custGeom>
              <a:avLst/>
              <a:gdLst>
                <a:gd name="T0" fmla="*/ 97 w 102"/>
                <a:gd name="T1" fmla="*/ 95 h 95"/>
                <a:gd name="T2" fmla="*/ 0 w 102"/>
                <a:gd name="T3" fmla="*/ 90 h 95"/>
                <a:gd name="T4" fmla="*/ 4 w 102"/>
                <a:gd name="T5" fmla="*/ 0 h 95"/>
                <a:gd name="T6" fmla="*/ 102 w 102"/>
                <a:gd name="T7" fmla="*/ 5 h 95"/>
                <a:gd name="T8" fmla="*/ 97 w 102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95">
                  <a:moveTo>
                    <a:pt x="97" y="95"/>
                  </a:moveTo>
                  <a:lnTo>
                    <a:pt x="0" y="90"/>
                  </a:lnTo>
                  <a:lnTo>
                    <a:pt x="4" y="0"/>
                  </a:lnTo>
                  <a:lnTo>
                    <a:pt x="102" y="5"/>
                  </a:lnTo>
                  <a:lnTo>
                    <a:pt x="97" y="95"/>
                  </a:lnTo>
                  <a:close/>
                </a:path>
              </a:pathLst>
            </a:custGeom>
            <a:solidFill>
              <a:srgbClr val="F7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9"/>
            <p:cNvSpPr>
              <a:spLocks/>
            </p:cNvSpPr>
            <p:nvPr/>
          </p:nvSpPr>
          <p:spPr bwMode="auto">
            <a:xfrm>
              <a:off x="5492978" y="5739266"/>
              <a:ext cx="57150" cy="63500"/>
            </a:xfrm>
            <a:custGeom>
              <a:avLst/>
              <a:gdLst>
                <a:gd name="T0" fmla="*/ 36 w 36"/>
                <a:gd name="T1" fmla="*/ 9 h 40"/>
                <a:gd name="T2" fmla="*/ 9 w 36"/>
                <a:gd name="T3" fmla="*/ 0 h 40"/>
                <a:gd name="T4" fmla="*/ 0 w 36"/>
                <a:gd name="T5" fmla="*/ 30 h 40"/>
                <a:gd name="T6" fmla="*/ 26 w 36"/>
                <a:gd name="T7" fmla="*/ 40 h 40"/>
                <a:gd name="T8" fmla="*/ 36 w 36"/>
                <a:gd name="T9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0">
                  <a:moveTo>
                    <a:pt x="36" y="9"/>
                  </a:moveTo>
                  <a:lnTo>
                    <a:pt x="9" y="0"/>
                  </a:lnTo>
                  <a:lnTo>
                    <a:pt x="0" y="30"/>
                  </a:lnTo>
                  <a:lnTo>
                    <a:pt x="26" y="40"/>
                  </a:lnTo>
                  <a:lnTo>
                    <a:pt x="36" y="9"/>
                  </a:lnTo>
                  <a:close/>
                </a:path>
              </a:pathLst>
            </a:custGeom>
            <a:solidFill>
              <a:srgbClr val="F7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0"/>
            <p:cNvSpPr>
              <a:spLocks/>
            </p:cNvSpPr>
            <p:nvPr/>
          </p:nvSpPr>
          <p:spPr bwMode="auto">
            <a:xfrm>
              <a:off x="5358041" y="4775653"/>
              <a:ext cx="338138" cy="909638"/>
            </a:xfrm>
            <a:custGeom>
              <a:avLst/>
              <a:gdLst>
                <a:gd name="T0" fmla="*/ 90 w 90"/>
                <a:gd name="T1" fmla="*/ 242 h 242"/>
                <a:gd name="T2" fmla="*/ 42 w 90"/>
                <a:gd name="T3" fmla="*/ 242 h 242"/>
                <a:gd name="T4" fmla="*/ 29 w 90"/>
                <a:gd name="T5" fmla="*/ 108 h 242"/>
                <a:gd name="T6" fmla="*/ 0 w 90"/>
                <a:gd name="T7" fmla="*/ 47 h 242"/>
                <a:gd name="T8" fmla="*/ 5 w 90"/>
                <a:gd name="T9" fmla="*/ 0 h 242"/>
                <a:gd name="T10" fmla="*/ 76 w 90"/>
                <a:gd name="T11" fmla="*/ 98 h 242"/>
                <a:gd name="T12" fmla="*/ 90 w 90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242">
                  <a:moveTo>
                    <a:pt x="90" y="242"/>
                  </a:moveTo>
                  <a:cubicBezTo>
                    <a:pt x="42" y="242"/>
                    <a:pt x="42" y="242"/>
                    <a:pt x="42" y="242"/>
                  </a:cubicBezTo>
                  <a:cubicBezTo>
                    <a:pt x="42" y="193"/>
                    <a:pt x="37" y="144"/>
                    <a:pt x="29" y="108"/>
                  </a:cubicBezTo>
                  <a:cubicBezTo>
                    <a:pt x="18" y="60"/>
                    <a:pt x="5" y="48"/>
                    <a:pt x="0" y="4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5" y="5"/>
                    <a:pt x="71" y="75"/>
                    <a:pt x="76" y="98"/>
                  </a:cubicBezTo>
                  <a:cubicBezTo>
                    <a:pt x="88" y="153"/>
                    <a:pt x="90" y="218"/>
                    <a:pt x="90" y="2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Oval 19"/>
            <p:cNvSpPr>
              <a:spLocks noChangeArrowheads="1"/>
            </p:cNvSpPr>
            <p:nvPr/>
          </p:nvSpPr>
          <p:spPr bwMode="auto">
            <a:xfrm>
              <a:off x="5297716" y="4210503"/>
              <a:ext cx="179388" cy="225425"/>
            </a:xfrm>
            <a:prstGeom prst="ellipse">
              <a:avLst/>
            </a:prstGeom>
            <a:solidFill>
              <a:srgbClr val="EDB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20"/>
            <p:cNvSpPr>
              <a:spLocks noChangeArrowheads="1"/>
            </p:cNvSpPr>
            <p:nvPr/>
          </p:nvSpPr>
          <p:spPr bwMode="auto">
            <a:xfrm>
              <a:off x="4203928" y="4210503"/>
              <a:ext cx="185738" cy="225425"/>
            </a:xfrm>
            <a:prstGeom prst="ellipse">
              <a:avLst/>
            </a:prstGeom>
            <a:solidFill>
              <a:srgbClr val="EDB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1"/>
            <p:cNvSpPr>
              <a:spLocks/>
            </p:cNvSpPr>
            <p:nvPr/>
          </p:nvSpPr>
          <p:spPr bwMode="auto">
            <a:xfrm>
              <a:off x="4299178" y="3646941"/>
              <a:ext cx="1087438" cy="1903413"/>
            </a:xfrm>
            <a:custGeom>
              <a:avLst/>
              <a:gdLst>
                <a:gd name="T0" fmla="*/ 0 w 289"/>
                <a:gd name="T1" fmla="*/ 370 h 506"/>
                <a:gd name="T2" fmla="*/ 136 w 289"/>
                <a:gd name="T3" fmla="*/ 506 h 506"/>
                <a:gd name="T4" fmla="*/ 152 w 289"/>
                <a:gd name="T5" fmla="*/ 506 h 506"/>
                <a:gd name="T6" fmla="*/ 289 w 289"/>
                <a:gd name="T7" fmla="*/ 370 h 506"/>
                <a:gd name="T8" fmla="*/ 289 w 289"/>
                <a:gd name="T9" fmla="*/ 137 h 506"/>
                <a:gd name="T10" fmla="*/ 152 w 289"/>
                <a:gd name="T11" fmla="*/ 0 h 506"/>
                <a:gd name="T12" fmla="*/ 136 w 289"/>
                <a:gd name="T13" fmla="*/ 0 h 506"/>
                <a:gd name="T14" fmla="*/ 0 w 289"/>
                <a:gd name="T15" fmla="*/ 137 h 506"/>
                <a:gd name="T16" fmla="*/ 0 w 289"/>
                <a:gd name="T17" fmla="*/ 37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506">
                  <a:moveTo>
                    <a:pt x="0" y="370"/>
                  </a:moveTo>
                  <a:cubicBezTo>
                    <a:pt x="0" y="445"/>
                    <a:pt x="61" y="506"/>
                    <a:pt x="136" y="506"/>
                  </a:cubicBezTo>
                  <a:cubicBezTo>
                    <a:pt x="152" y="506"/>
                    <a:pt x="152" y="506"/>
                    <a:pt x="152" y="506"/>
                  </a:cubicBezTo>
                  <a:cubicBezTo>
                    <a:pt x="228" y="506"/>
                    <a:pt x="289" y="445"/>
                    <a:pt x="289" y="370"/>
                  </a:cubicBezTo>
                  <a:cubicBezTo>
                    <a:pt x="289" y="137"/>
                    <a:pt x="289" y="137"/>
                    <a:pt x="289" y="137"/>
                  </a:cubicBezTo>
                  <a:cubicBezTo>
                    <a:pt x="289" y="62"/>
                    <a:pt x="228" y="0"/>
                    <a:pt x="152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61" y="0"/>
                    <a:pt x="0" y="62"/>
                    <a:pt x="0" y="137"/>
                  </a:cubicBezTo>
                  <a:cubicBezTo>
                    <a:pt x="0" y="370"/>
                    <a:pt x="0" y="370"/>
                    <a:pt x="0" y="370"/>
                  </a:cubicBezTo>
                </a:path>
              </a:pathLst>
            </a:custGeom>
            <a:solidFill>
              <a:srgbClr val="F7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Rectangle 22"/>
            <p:cNvSpPr>
              <a:spLocks noChangeArrowheads="1"/>
            </p:cNvSpPr>
            <p:nvPr/>
          </p:nvSpPr>
          <p:spPr bwMode="auto">
            <a:xfrm>
              <a:off x="4299178" y="4745491"/>
              <a:ext cx="1087438" cy="922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Rectangle 23"/>
            <p:cNvSpPr>
              <a:spLocks noChangeArrowheads="1"/>
            </p:cNvSpPr>
            <p:nvPr/>
          </p:nvSpPr>
          <p:spPr bwMode="auto">
            <a:xfrm>
              <a:off x="5169128" y="5536066"/>
              <a:ext cx="217488" cy="920750"/>
            </a:xfrm>
            <a:prstGeom prst="rect">
              <a:avLst/>
            </a:prstGeom>
            <a:solidFill>
              <a:srgbClr val="458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Rectangle 24"/>
            <p:cNvSpPr>
              <a:spLocks noChangeArrowheads="1"/>
            </p:cNvSpPr>
            <p:nvPr/>
          </p:nvSpPr>
          <p:spPr bwMode="auto">
            <a:xfrm>
              <a:off x="4299178" y="5536066"/>
              <a:ext cx="214313" cy="920750"/>
            </a:xfrm>
            <a:prstGeom prst="rect">
              <a:avLst/>
            </a:prstGeom>
            <a:solidFill>
              <a:srgbClr val="458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25"/>
            <p:cNvSpPr>
              <a:spLocks noChangeArrowheads="1"/>
            </p:cNvSpPr>
            <p:nvPr/>
          </p:nvSpPr>
          <p:spPr bwMode="auto">
            <a:xfrm>
              <a:off x="4299178" y="5456691"/>
              <a:ext cx="1087438" cy="211138"/>
            </a:xfrm>
            <a:prstGeom prst="rect">
              <a:avLst/>
            </a:prstGeom>
            <a:solidFill>
              <a:srgbClr val="458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6"/>
            <p:cNvSpPr>
              <a:spLocks/>
            </p:cNvSpPr>
            <p:nvPr/>
          </p:nvSpPr>
          <p:spPr bwMode="auto">
            <a:xfrm>
              <a:off x="4996091" y="4083503"/>
              <a:ext cx="255588" cy="153988"/>
            </a:xfrm>
            <a:custGeom>
              <a:avLst/>
              <a:gdLst>
                <a:gd name="T0" fmla="*/ 1 w 68"/>
                <a:gd name="T1" fmla="*/ 0 h 41"/>
                <a:gd name="T2" fmla="*/ 31 w 68"/>
                <a:gd name="T3" fmla="*/ 38 h 41"/>
                <a:gd name="T4" fmla="*/ 68 w 68"/>
                <a:gd name="T5" fmla="*/ 6 h 41"/>
                <a:gd name="T6" fmla="*/ 1 w 68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41">
                  <a:moveTo>
                    <a:pt x="1" y="0"/>
                  </a:moveTo>
                  <a:cubicBezTo>
                    <a:pt x="0" y="16"/>
                    <a:pt x="4" y="36"/>
                    <a:pt x="31" y="38"/>
                  </a:cubicBezTo>
                  <a:cubicBezTo>
                    <a:pt x="59" y="41"/>
                    <a:pt x="67" y="23"/>
                    <a:pt x="68" y="6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7"/>
            <p:cNvSpPr>
              <a:spLocks/>
            </p:cNvSpPr>
            <p:nvPr/>
          </p:nvSpPr>
          <p:spPr bwMode="auto">
            <a:xfrm>
              <a:off x="4988153" y="4056516"/>
              <a:ext cx="279400" cy="52388"/>
            </a:xfrm>
            <a:custGeom>
              <a:avLst/>
              <a:gdLst>
                <a:gd name="T0" fmla="*/ 0 w 176"/>
                <a:gd name="T1" fmla="*/ 17 h 33"/>
                <a:gd name="T2" fmla="*/ 173 w 176"/>
                <a:gd name="T3" fmla="*/ 33 h 33"/>
                <a:gd name="T4" fmla="*/ 176 w 176"/>
                <a:gd name="T5" fmla="*/ 17 h 33"/>
                <a:gd name="T6" fmla="*/ 0 w 176"/>
                <a:gd name="T7" fmla="*/ 0 h 33"/>
                <a:gd name="T8" fmla="*/ 0 w 176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3">
                  <a:moveTo>
                    <a:pt x="0" y="17"/>
                  </a:moveTo>
                  <a:lnTo>
                    <a:pt x="173" y="33"/>
                  </a:lnTo>
                  <a:lnTo>
                    <a:pt x="176" y="17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8"/>
            <p:cNvSpPr>
              <a:spLocks/>
            </p:cNvSpPr>
            <p:nvPr/>
          </p:nvSpPr>
          <p:spPr bwMode="auto">
            <a:xfrm>
              <a:off x="4988153" y="4056516"/>
              <a:ext cx="279400" cy="52388"/>
            </a:xfrm>
            <a:custGeom>
              <a:avLst/>
              <a:gdLst>
                <a:gd name="T0" fmla="*/ 0 w 176"/>
                <a:gd name="T1" fmla="*/ 17 h 33"/>
                <a:gd name="T2" fmla="*/ 173 w 176"/>
                <a:gd name="T3" fmla="*/ 33 h 33"/>
                <a:gd name="T4" fmla="*/ 176 w 176"/>
                <a:gd name="T5" fmla="*/ 17 h 33"/>
                <a:gd name="T6" fmla="*/ 0 w 176"/>
                <a:gd name="T7" fmla="*/ 0 h 33"/>
                <a:gd name="T8" fmla="*/ 0 w 176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3">
                  <a:moveTo>
                    <a:pt x="0" y="17"/>
                  </a:moveTo>
                  <a:lnTo>
                    <a:pt x="173" y="33"/>
                  </a:lnTo>
                  <a:lnTo>
                    <a:pt x="176" y="17"/>
                  </a:lnTo>
                  <a:lnTo>
                    <a:pt x="0" y="0"/>
                  </a:lnTo>
                  <a:lnTo>
                    <a:pt x="0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9"/>
            <p:cNvSpPr>
              <a:spLocks/>
            </p:cNvSpPr>
            <p:nvPr/>
          </p:nvSpPr>
          <p:spPr bwMode="auto">
            <a:xfrm>
              <a:off x="5081816" y="4116841"/>
              <a:ext cx="82550" cy="82550"/>
            </a:xfrm>
            <a:custGeom>
              <a:avLst/>
              <a:gdLst>
                <a:gd name="T0" fmla="*/ 0 w 22"/>
                <a:gd name="T1" fmla="*/ 10 h 22"/>
                <a:gd name="T2" fmla="*/ 10 w 22"/>
                <a:gd name="T3" fmla="*/ 22 h 22"/>
                <a:gd name="T4" fmla="*/ 22 w 22"/>
                <a:gd name="T5" fmla="*/ 12 h 22"/>
                <a:gd name="T6" fmla="*/ 12 w 22"/>
                <a:gd name="T7" fmla="*/ 0 h 22"/>
                <a:gd name="T8" fmla="*/ 0 w 22"/>
                <a:gd name="T9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10"/>
                  </a:moveTo>
                  <a:cubicBezTo>
                    <a:pt x="0" y="16"/>
                    <a:pt x="4" y="21"/>
                    <a:pt x="10" y="22"/>
                  </a:cubicBezTo>
                  <a:cubicBezTo>
                    <a:pt x="16" y="22"/>
                    <a:pt x="21" y="18"/>
                    <a:pt x="22" y="12"/>
                  </a:cubicBezTo>
                  <a:cubicBezTo>
                    <a:pt x="22" y="6"/>
                    <a:pt x="18" y="1"/>
                    <a:pt x="12" y="0"/>
                  </a:cubicBezTo>
                  <a:cubicBezTo>
                    <a:pt x="6" y="0"/>
                    <a:pt x="1" y="4"/>
                    <a:pt x="0" y="10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30"/>
            <p:cNvSpPr>
              <a:spLocks/>
            </p:cNvSpPr>
            <p:nvPr/>
          </p:nvSpPr>
          <p:spPr bwMode="auto">
            <a:xfrm>
              <a:off x="5081816" y="4116841"/>
              <a:ext cx="38100" cy="33338"/>
            </a:xfrm>
            <a:custGeom>
              <a:avLst/>
              <a:gdLst>
                <a:gd name="T0" fmla="*/ 1 w 10"/>
                <a:gd name="T1" fmla="*/ 4 h 9"/>
                <a:gd name="T2" fmla="*/ 5 w 10"/>
                <a:gd name="T3" fmla="*/ 9 h 9"/>
                <a:gd name="T4" fmla="*/ 10 w 10"/>
                <a:gd name="T5" fmla="*/ 5 h 9"/>
                <a:gd name="T6" fmla="*/ 6 w 10"/>
                <a:gd name="T7" fmla="*/ 0 h 9"/>
                <a:gd name="T8" fmla="*/ 1 w 10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9"/>
                    <a:pt x="10" y="7"/>
                    <a:pt x="10" y="5"/>
                  </a:cubicBezTo>
                  <a:cubicBezTo>
                    <a:pt x="10" y="2"/>
                    <a:pt x="8" y="0"/>
                    <a:pt x="6" y="0"/>
                  </a:cubicBezTo>
                  <a:cubicBezTo>
                    <a:pt x="3" y="0"/>
                    <a:pt x="1" y="1"/>
                    <a:pt x="1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31"/>
            <p:cNvSpPr>
              <a:spLocks/>
            </p:cNvSpPr>
            <p:nvPr/>
          </p:nvSpPr>
          <p:spPr bwMode="auto">
            <a:xfrm>
              <a:off x="4438878" y="4078741"/>
              <a:ext cx="258763" cy="177800"/>
            </a:xfrm>
            <a:custGeom>
              <a:avLst/>
              <a:gdLst>
                <a:gd name="T0" fmla="*/ 0 w 69"/>
                <a:gd name="T1" fmla="*/ 13 h 47"/>
                <a:gd name="T2" fmla="*/ 40 w 69"/>
                <a:gd name="T3" fmla="*/ 42 h 47"/>
                <a:gd name="T4" fmla="*/ 66 w 69"/>
                <a:gd name="T5" fmla="*/ 0 h 47"/>
                <a:gd name="T6" fmla="*/ 0 w 69"/>
                <a:gd name="T7" fmla="*/ 1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47">
                  <a:moveTo>
                    <a:pt x="0" y="13"/>
                  </a:moveTo>
                  <a:cubicBezTo>
                    <a:pt x="3" y="30"/>
                    <a:pt x="13" y="47"/>
                    <a:pt x="40" y="42"/>
                  </a:cubicBezTo>
                  <a:cubicBezTo>
                    <a:pt x="68" y="36"/>
                    <a:pt x="69" y="16"/>
                    <a:pt x="66" y="0"/>
                  </a:cubicBezTo>
                  <a:cubicBezTo>
                    <a:pt x="0" y="13"/>
                    <a:pt x="0" y="13"/>
                    <a:pt x="0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32"/>
            <p:cNvSpPr>
              <a:spLocks/>
            </p:cNvSpPr>
            <p:nvPr/>
          </p:nvSpPr>
          <p:spPr bwMode="auto">
            <a:xfrm>
              <a:off x="4423003" y="4053341"/>
              <a:ext cx="274638" cy="82550"/>
            </a:xfrm>
            <a:custGeom>
              <a:avLst/>
              <a:gdLst>
                <a:gd name="T0" fmla="*/ 2 w 173"/>
                <a:gd name="T1" fmla="*/ 52 h 52"/>
                <a:gd name="T2" fmla="*/ 173 w 173"/>
                <a:gd name="T3" fmla="*/ 16 h 52"/>
                <a:gd name="T4" fmla="*/ 171 w 173"/>
                <a:gd name="T5" fmla="*/ 0 h 52"/>
                <a:gd name="T6" fmla="*/ 0 w 173"/>
                <a:gd name="T7" fmla="*/ 35 h 52"/>
                <a:gd name="T8" fmla="*/ 2 w 17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52">
                  <a:moveTo>
                    <a:pt x="2" y="52"/>
                  </a:moveTo>
                  <a:lnTo>
                    <a:pt x="173" y="16"/>
                  </a:lnTo>
                  <a:lnTo>
                    <a:pt x="171" y="0"/>
                  </a:lnTo>
                  <a:lnTo>
                    <a:pt x="0" y="35"/>
                  </a:lnTo>
                  <a:lnTo>
                    <a:pt x="2" y="52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33"/>
            <p:cNvSpPr>
              <a:spLocks/>
            </p:cNvSpPr>
            <p:nvPr/>
          </p:nvSpPr>
          <p:spPr bwMode="auto">
            <a:xfrm>
              <a:off x="4423003" y="4053341"/>
              <a:ext cx="274638" cy="82550"/>
            </a:xfrm>
            <a:custGeom>
              <a:avLst/>
              <a:gdLst>
                <a:gd name="T0" fmla="*/ 2 w 173"/>
                <a:gd name="T1" fmla="*/ 52 h 52"/>
                <a:gd name="T2" fmla="*/ 173 w 173"/>
                <a:gd name="T3" fmla="*/ 16 h 52"/>
                <a:gd name="T4" fmla="*/ 171 w 173"/>
                <a:gd name="T5" fmla="*/ 0 h 52"/>
                <a:gd name="T6" fmla="*/ 0 w 173"/>
                <a:gd name="T7" fmla="*/ 35 h 52"/>
                <a:gd name="T8" fmla="*/ 2 w 17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52">
                  <a:moveTo>
                    <a:pt x="2" y="52"/>
                  </a:moveTo>
                  <a:lnTo>
                    <a:pt x="173" y="16"/>
                  </a:lnTo>
                  <a:lnTo>
                    <a:pt x="171" y="0"/>
                  </a:lnTo>
                  <a:lnTo>
                    <a:pt x="0" y="35"/>
                  </a:lnTo>
                  <a:lnTo>
                    <a:pt x="2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4"/>
            <p:cNvSpPr>
              <a:spLocks/>
            </p:cNvSpPr>
            <p:nvPr/>
          </p:nvSpPr>
          <p:spPr bwMode="auto">
            <a:xfrm>
              <a:off x="4535716" y="4124778"/>
              <a:ext cx="87313" cy="85725"/>
            </a:xfrm>
            <a:custGeom>
              <a:avLst/>
              <a:gdLst>
                <a:gd name="T0" fmla="*/ 1 w 23"/>
                <a:gd name="T1" fmla="*/ 14 h 23"/>
                <a:gd name="T2" fmla="*/ 14 w 23"/>
                <a:gd name="T3" fmla="*/ 22 h 23"/>
                <a:gd name="T4" fmla="*/ 22 w 23"/>
                <a:gd name="T5" fmla="*/ 9 h 23"/>
                <a:gd name="T6" fmla="*/ 9 w 23"/>
                <a:gd name="T7" fmla="*/ 1 h 23"/>
                <a:gd name="T8" fmla="*/ 1 w 23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" y="14"/>
                  </a:moveTo>
                  <a:cubicBezTo>
                    <a:pt x="2" y="20"/>
                    <a:pt x="8" y="23"/>
                    <a:pt x="14" y="22"/>
                  </a:cubicBezTo>
                  <a:cubicBezTo>
                    <a:pt x="19" y="21"/>
                    <a:pt x="23" y="15"/>
                    <a:pt x="22" y="9"/>
                  </a:cubicBezTo>
                  <a:cubicBezTo>
                    <a:pt x="21" y="4"/>
                    <a:pt x="15" y="0"/>
                    <a:pt x="9" y="1"/>
                  </a:cubicBezTo>
                  <a:cubicBezTo>
                    <a:pt x="3" y="2"/>
                    <a:pt x="0" y="8"/>
                    <a:pt x="1" y="14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5"/>
            <p:cNvSpPr>
              <a:spLocks/>
            </p:cNvSpPr>
            <p:nvPr/>
          </p:nvSpPr>
          <p:spPr bwMode="auto">
            <a:xfrm>
              <a:off x="4532541" y="4131128"/>
              <a:ext cx="38100" cy="38100"/>
            </a:xfrm>
            <a:custGeom>
              <a:avLst/>
              <a:gdLst>
                <a:gd name="T0" fmla="*/ 1 w 10"/>
                <a:gd name="T1" fmla="*/ 6 h 10"/>
                <a:gd name="T2" fmla="*/ 6 w 10"/>
                <a:gd name="T3" fmla="*/ 9 h 10"/>
                <a:gd name="T4" fmla="*/ 10 w 10"/>
                <a:gd name="T5" fmla="*/ 4 h 10"/>
                <a:gd name="T6" fmla="*/ 4 w 10"/>
                <a:gd name="T7" fmla="*/ 0 h 10"/>
                <a:gd name="T8" fmla="*/ 1 w 10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6"/>
                  </a:moveTo>
                  <a:cubicBezTo>
                    <a:pt x="1" y="8"/>
                    <a:pt x="4" y="10"/>
                    <a:pt x="6" y="9"/>
                  </a:cubicBezTo>
                  <a:cubicBezTo>
                    <a:pt x="9" y="9"/>
                    <a:pt x="10" y="6"/>
                    <a:pt x="10" y="4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2" y="1"/>
                    <a:pt x="0" y="3"/>
                    <a:pt x="1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6"/>
            <p:cNvSpPr>
              <a:spLocks/>
            </p:cNvSpPr>
            <p:nvPr/>
          </p:nvSpPr>
          <p:spPr bwMode="auto">
            <a:xfrm>
              <a:off x="4727803" y="4388303"/>
              <a:ext cx="230188" cy="101600"/>
            </a:xfrm>
            <a:custGeom>
              <a:avLst/>
              <a:gdLst>
                <a:gd name="T0" fmla="*/ 0 w 145"/>
                <a:gd name="T1" fmla="*/ 64 h 64"/>
                <a:gd name="T2" fmla="*/ 145 w 145"/>
                <a:gd name="T3" fmla="*/ 64 h 64"/>
                <a:gd name="T4" fmla="*/ 131 w 145"/>
                <a:gd name="T5" fmla="*/ 0 h 64"/>
                <a:gd name="T6" fmla="*/ 14 w 145"/>
                <a:gd name="T7" fmla="*/ 0 h 64"/>
                <a:gd name="T8" fmla="*/ 0 w 145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64">
                  <a:moveTo>
                    <a:pt x="0" y="64"/>
                  </a:moveTo>
                  <a:lnTo>
                    <a:pt x="145" y="64"/>
                  </a:lnTo>
                  <a:lnTo>
                    <a:pt x="131" y="0"/>
                  </a:lnTo>
                  <a:lnTo>
                    <a:pt x="14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7"/>
            <p:cNvSpPr>
              <a:spLocks/>
            </p:cNvSpPr>
            <p:nvPr/>
          </p:nvSpPr>
          <p:spPr bwMode="auto">
            <a:xfrm>
              <a:off x="4773841" y="4075566"/>
              <a:ext cx="134938" cy="414338"/>
            </a:xfrm>
            <a:custGeom>
              <a:avLst/>
              <a:gdLst>
                <a:gd name="T0" fmla="*/ 0 w 85"/>
                <a:gd name="T1" fmla="*/ 261 h 261"/>
                <a:gd name="T2" fmla="*/ 85 w 85"/>
                <a:gd name="T3" fmla="*/ 261 h 261"/>
                <a:gd name="T4" fmla="*/ 71 w 85"/>
                <a:gd name="T5" fmla="*/ 0 h 261"/>
                <a:gd name="T6" fmla="*/ 14 w 85"/>
                <a:gd name="T7" fmla="*/ 0 h 261"/>
                <a:gd name="T8" fmla="*/ 0 w 85"/>
                <a:gd name="T9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61">
                  <a:moveTo>
                    <a:pt x="0" y="261"/>
                  </a:moveTo>
                  <a:lnTo>
                    <a:pt x="85" y="261"/>
                  </a:lnTo>
                  <a:lnTo>
                    <a:pt x="71" y="0"/>
                  </a:lnTo>
                  <a:lnTo>
                    <a:pt x="14" y="0"/>
                  </a:lnTo>
                  <a:lnTo>
                    <a:pt x="0" y="261"/>
                  </a:lnTo>
                  <a:close/>
                </a:path>
              </a:pathLst>
            </a:custGeom>
            <a:solidFill>
              <a:srgbClr val="EDB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8"/>
            <p:cNvSpPr>
              <a:spLocks/>
            </p:cNvSpPr>
            <p:nvPr/>
          </p:nvSpPr>
          <p:spPr bwMode="auto">
            <a:xfrm>
              <a:off x="4170591" y="3051628"/>
              <a:ext cx="1235075" cy="1276350"/>
            </a:xfrm>
            <a:custGeom>
              <a:avLst/>
              <a:gdLst>
                <a:gd name="T0" fmla="*/ 12 w 328"/>
                <a:gd name="T1" fmla="*/ 139 h 339"/>
                <a:gd name="T2" fmla="*/ 6 w 328"/>
                <a:gd name="T3" fmla="*/ 84 h 339"/>
                <a:gd name="T4" fmla="*/ 15 w 328"/>
                <a:gd name="T5" fmla="*/ 86 h 339"/>
                <a:gd name="T6" fmla="*/ 14 w 328"/>
                <a:gd name="T7" fmla="*/ 56 h 339"/>
                <a:gd name="T8" fmla="*/ 25 w 328"/>
                <a:gd name="T9" fmla="*/ 20 h 339"/>
                <a:gd name="T10" fmla="*/ 35 w 328"/>
                <a:gd name="T11" fmla="*/ 0 h 339"/>
                <a:gd name="T12" fmla="*/ 40 w 328"/>
                <a:gd name="T13" fmla="*/ 18 h 339"/>
                <a:gd name="T14" fmla="*/ 93 w 328"/>
                <a:gd name="T15" fmla="*/ 44 h 339"/>
                <a:gd name="T16" fmla="*/ 265 w 328"/>
                <a:gd name="T17" fmla="*/ 94 h 339"/>
                <a:gd name="T18" fmla="*/ 319 w 328"/>
                <a:gd name="T19" fmla="*/ 164 h 339"/>
                <a:gd name="T20" fmla="*/ 326 w 328"/>
                <a:gd name="T21" fmla="*/ 202 h 339"/>
                <a:gd name="T22" fmla="*/ 328 w 328"/>
                <a:gd name="T23" fmla="*/ 222 h 339"/>
                <a:gd name="T24" fmla="*/ 328 w 328"/>
                <a:gd name="T25" fmla="*/ 222 h 339"/>
                <a:gd name="T26" fmla="*/ 328 w 328"/>
                <a:gd name="T27" fmla="*/ 229 h 339"/>
                <a:gd name="T28" fmla="*/ 328 w 328"/>
                <a:gd name="T29" fmla="*/ 229 h 339"/>
                <a:gd name="T30" fmla="*/ 328 w 328"/>
                <a:gd name="T31" fmla="*/ 339 h 339"/>
                <a:gd name="T32" fmla="*/ 310 w 328"/>
                <a:gd name="T33" fmla="*/ 330 h 339"/>
                <a:gd name="T34" fmla="*/ 310 w 328"/>
                <a:gd name="T35" fmla="*/ 238 h 339"/>
                <a:gd name="T36" fmla="*/ 310 w 328"/>
                <a:gd name="T37" fmla="*/ 238 h 339"/>
                <a:gd name="T38" fmla="*/ 301 w 328"/>
                <a:gd name="T39" fmla="*/ 229 h 339"/>
                <a:gd name="T40" fmla="*/ 271 w 328"/>
                <a:gd name="T41" fmla="*/ 214 h 339"/>
                <a:gd name="T42" fmla="*/ 176 w 328"/>
                <a:gd name="T43" fmla="*/ 218 h 339"/>
                <a:gd name="T44" fmla="*/ 70 w 328"/>
                <a:gd name="T45" fmla="*/ 202 h 339"/>
                <a:gd name="T46" fmla="*/ 70 w 328"/>
                <a:gd name="T47" fmla="*/ 203 h 339"/>
                <a:gd name="T48" fmla="*/ 68 w 328"/>
                <a:gd name="T49" fmla="*/ 204 h 339"/>
                <a:gd name="T50" fmla="*/ 68 w 328"/>
                <a:gd name="T51" fmla="*/ 205 h 339"/>
                <a:gd name="T52" fmla="*/ 66 w 328"/>
                <a:gd name="T53" fmla="*/ 206 h 339"/>
                <a:gd name="T54" fmla="*/ 66 w 328"/>
                <a:gd name="T55" fmla="*/ 207 h 339"/>
                <a:gd name="T56" fmla="*/ 65 w 328"/>
                <a:gd name="T57" fmla="*/ 208 h 339"/>
                <a:gd name="T58" fmla="*/ 64 w 328"/>
                <a:gd name="T59" fmla="*/ 209 h 339"/>
                <a:gd name="T60" fmla="*/ 63 w 328"/>
                <a:gd name="T61" fmla="*/ 211 h 339"/>
                <a:gd name="T62" fmla="*/ 62 w 328"/>
                <a:gd name="T63" fmla="*/ 212 h 339"/>
                <a:gd name="T64" fmla="*/ 61 w 328"/>
                <a:gd name="T65" fmla="*/ 213 h 339"/>
                <a:gd name="T66" fmla="*/ 60 w 328"/>
                <a:gd name="T67" fmla="*/ 214 h 339"/>
                <a:gd name="T68" fmla="*/ 59 w 328"/>
                <a:gd name="T69" fmla="*/ 216 h 339"/>
                <a:gd name="T70" fmla="*/ 59 w 328"/>
                <a:gd name="T71" fmla="*/ 216 h 339"/>
                <a:gd name="T72" fmla="*/ 57 w 328"/>
                <a:gd name="T73" fmla="*/ 218 h 339"/>
                <a:gd name="T74" fmla="*/ 57 w 328"/>
                <a:gd name="T75" fmla="*/ 218 h 339"/>
                <a:gd name="T76" fmla="*/ 51 w 328"/>
                <a:gd name="T77" fmla="*/ 228 h 339"/>
                <a:gd name="T78" fmla="*/ 51 w 328"/>
                <a:gd name="T79" fmla="*/ 228 h 339"/>
                <a:gd name="T80" fmla="*/ 50 w 328"/>
                <a:gd name="T81" fmla="*/ 230 h 339"/>
                <a:gd name="T82" fmla="*/ 50 w 328"/>
                <a:gd name="T83" fmla="*/ 231 h 339"/>
                <a:gd name="T84" fmla="*/ 49 w 328"/>
                <a:gd name="T85" fmla="*/ 233 h 339"/>
                <a:gd name="T86" fmla="*/ 48 w 328"/>
                <a:gd name="T87" fmla="*/ 233 h 339"/>
                <a:gd name="T88" fmla="*/ 47 w 328"/>
                <a:gd name="T89" fmla="*/ 235 h 339"/>
                <a:gd name="T90" fmla="*/ 47 w 328"/>
                <a:gd name="T91" fmla="*/ 236 h 339"/>
                <a:gd name="T92" fmla="*/ 47 w 328"/>
                <a:gd name="T93" fmla="*/ 237 h 339"/>
                <a:gd name="T94" fmla="*/ 47 w 328"/>
                <a:gd name="T95" fmla="*/ 330 h 339"/>
                <a:gd name="T96" fmla="*/ 29 w 328"/>
                <a:gd name="T97" fmla="*/ 339 h 339"/>
                <a:gd name="T98" fmla="*/ 29 w 328"/>
                <a:gd name="T99" fmla="*/ 263 h 339"/>
                <a:gd name="T100" fmla="*/ 16 w 328"/>
                <a:gd name="T101" fmla="*/ 232 h 339"/>
                <a:gd name="T102" fmla="*/ 9 w 328"/>
                <a:gd name="T103" fmla="*/ 138 h 339"/>
                <a:gd name="T104" fmla="*/ 12 w 328"/>
                <a:gd name="T105" fmla="*/ 1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8" h="339">
                  <a:moveTo>
                    <a:pt x="12" y="139"/>
                  </a:moveTo>
                  <a:cubicBezTo>
                    <a:pt x="5" y="120"/>
                    <a:pt x="0" y="104"/>
                    <a:pt x="6" y="84"/>
                  </a:cubicBezTo>
                  <a:cubicBezTo>
                    <a:pt x="9" y="85"/>
                    <a:pt x="13" y="87"/>
                    <a:pt x="15" y="86"/>
                  </a:cubicBezTo>
                  <a:cubicBezTo>
                    <a:pt x="13" y="76"/>
                    <a:pt x="13" y="66"/>
                    <a:pt x="14" y="56"/>
                  </a:cubicBezTo>
                  <a:cubicBezTo>
                    <a:pt x="17" y="37"/>
                    <a:pt x="22" y="26"/>
                    <a:pt x="25" y="20"/>
                  </a:cubicBezTo>
                  <a:cubicBezTo>
                    <a:pt x="26" y="16"/>
                    <a:pt x="35" y="0"/>
                    <a:pt x="35" y="0"/>
                  </a:cubicBezTo>
                  <a:cubicBezTo>
                    <a:pt x="35" y="0"/>
                    <a:pt x="34" y="11"/>
                    <a:pt x="40" y="18"/>
                  </a:cubicBezTo>
                  <a:cubicBezTo>
                    <a:pt x="53" y="35"/>
                    <a:pt x="74" y="40"/>
                    <a:pt x="93" y="44"/>
                  </a:cubicBezTo>
                  <a:cubicBezTo>
                    <a:pt x="152" y="56"/>
                    <a:pt x="214" y="60"/>
                    <a:pt x="265" y="94"/>
                  </a:cubicBezTo>
                  <a:cubicBezTo>
                    <a:pt x="291" y="110"/>
                    <a:pt x="311" y="135"/>
                    <a:pt x="319" y="164"/>
                  </a:cubicBezTo>
                  <a:cubicBezTo>
                    <a:pt x="323" y="177"/>
                    <a:pt x="325" y="190"/>
                    <a:pt x="326" y="202"/>
                  </a:cubicBezTo>
                  <a:cubicBezTo>
                    <a:pt x="327" y="209"/>
                    <a:pt x="328" y="216"/>
                    <a:pt x="328" y="222"/>
                  </a:cubicBezTo>
                  <a:cubicBezTo>
                    <a:pt x="328" y="222"/>
                    <a:pt x="328" y="222"/>
                    <a:pt x="328" y="222"/>
                  </a:cubicBezTo>
                  <a:cubicBezTo>
                    <a:pt x="328" y="229"/>
                    <a:pt x="328" y="229"/>
                    <a:pt x="328" y="229"/>
                  </a:cubicBezTo>
                  <a:cubicBezTo>
                    <a:pt x="328" y="229"/>
                    <a:pt x="328" y="229"/>
                    <a:pt x="328" y="229"/>
                  </a:cubicBezTo>
                  <a:cubicBezTo>
                    <a:pt x="328" y="339"/>
                    <a:pt x="328" y="339"/>
                    <a:pt x="328" y="339"/>
                  </a:cubicBezTo>
                  <a:cubicBezTo>
                    <a:pt x="310" y="330"/>
                    <a:pt x="310" y="330"/>
                    <a:pt x="310" y="330"/>
                  </a:cubicBezTo>
                  <a:cubicBezTo>
                    <a:pt x="310" y="238"/>
                    <a:pt x="310" y="238"/>
                    <a:pt x="310" y="238"/>
                  </a:cubicBezTo>
                  <a:cubicBezTo>
                    <a:pt x="310" y="238"/>
                    <a:pt x="310" y="238"/>
                    <a:pt x="310" y="238"/>
                  </a:cubicBezTo>
                  <a:cubicBezTo>
                    <a:pt x="307" y="235"/>
                    <a:pt x="304" y="231"/>
                    <a:pt x="301" y="229"/>
                  </a:cubicBezTo>
                  <a:cubicBezTo>
                    <a:pt x="292" y="221"/>
                    <a:pt x="282" y="217"/>
                    <a:pt x="271" y="214"/>
                  </a:cubicBezTo>
                  <a:cubicBezTo>
                    <a:pt x="240" y="205"/>
                    <a:pt x="207" y="213"/>
                    <a:pt x="176" y="218"/>
                  </a:cubicBezTo>
                  <a:cubicBezTo>
                    <a:pt x="142" y="224"/>
                    <a:pt x="99" y="224"/>
                    <a:pt x="70" y="202"/>
                  </a:cubicBezTo>
                  <a:cubicBezTo>
                    <a:pt x="70" y="203"/>
                    <a:pt x="70" y="203"/>
                    <a:pt x="70" y="203"/>
                  </a:cubicBezTo>
                  <a:cubicBezTo>
                    <a:pt x="69" y="203"/>
                    <a:pt x="69" y="203"/>
                    <a:pt x="68" y="204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67" y="205"/>
                    <a:pt x="67" y="206"/>
                    <a:pt x="66" y="206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65" y="208"/>
                    <a:pt x="65" y="208"/>
                    <a:pt x="65" y="208"/>
                  </a:cubicBezTo>
                  <a:cubicBezTo>
                    <a:pt x="64" y="209"/>
                    <a:pt x="64" y="209"/>
                    <a:pt x="64" y="209"/>
                  </a:cubicBezTo>
                  <a:cubicBezTo>
                    <a:pt x="63" y="210"/>
                    <a:pt x="63" y="210"/>
                    <a:pt x="63" y="211"/>
                  </a:cubicBezTo>
                  <a:cubicBezTo>
                    <a:pt x="62" y="212"/>
                    <a:pt x="62" y="212"/>
                    <a:pt x="62" y="212"/>
                  </a:cubicBezTo>
                  <a:cubicBezTo>
                    <a:pt x="62" y="212"/>
                    <a:pt x="61" y="213"/>
                    <a:pt x="61" y="213"/>
                  </a:cubicBezTo>
                  <a:cubicBezTo>
                    <a:pt x="60" y="214"/>
                    <a:pt x="60" y="214"/>
                    <a:pt x="60" y="214"/>
                  </a:cubicBezTo>
                  <a:cubicBezTo>
                    <a:pt x="60" y="215"/>
                    <a:pt x="59" y="215"/>
                    <a:pt x="59" y="216"/>
                  </a:cubicBezTo>
                  <a:cubicBezTo>
                    <a:pt x="59" y="216"/>
                    <a:pt x="59" y="216"/>
                    <a:pt x="59" y="216"/>
                  </a:cubicBezTo>
                  <a:cubicBezTo>
                    <a:pt x="58" y="217"/>
                    <a:pt x="58" y="217"/>
                    <a:pt x="57" y="218"/>
                  </a:cubicBezTo>
                  <a:cubicBezTo>
                    <a:pt x="57" y="218"/>
                    <a:pt x="57" y="218"/>
                    <a:pt x="57" y="218"/>
                  </a:cubicBezTo>
                  <a:cubicBezTo>
                    <a:pt x="55" y="222"/>
                    <a:pt x="53" y="225"/>
                    <a:pt x="51" y="228"/>
                  </a:cubicBezTo>
                  <a:cubicBezTo>
                    <a:pt x="51" y="228"/>
                    <a:pt x="51" y="228"/>
                    <a:pt x="51" y="228"/>
                  </a:cubicBezTo>
                  <a:cubicBezTo>
                    <a:pt x="51" y="229"/>
                    <a:pt x="50" y="230"/>
                    <a:pt x="50" y="230"/>
                  </a:cubicBezTo>
                  <a:cubicBezTo>
                    <a:pt x="50" y="231"/>
                    <a:pt x="50" y="231"/>
                    <a:pt x="50" y="231"/>
                  </a:cubicBezTo>
                  <a:cubicBezTo>
                    <a:pt x="49" y="231"/>
                    <a:pt x="49" y="232"/>
                    <a:pt x="49" y="233"/>
                  </a:cubicBezTo>
                  <a:cubicBezTo>
                    <a:pt x="48" y="233"/>
                    <a:pt x="48" y="233"/>
                    <a:pt x="48" y="233"/>
                  </a:cubicBezTo>
                  <a:cubicBezTo>
                    <a:pt x="48" y="234"/>
                    <a:pt x="48" y="235"/>
                    <a:pt x="47" y="235"/>
                  </a:cubicBezTo>
                  <a:cubicBezTo>
                    <a:pt x="47" y="236"/>
                    <a:pt x="47" y="236"/>
                    <a:pt x="47" y="236"/>
                  </a:cubicBezTo>
                  <a:cubicBezTo>
                    <a:pt x="47" y="237"/>
                    <a:pt x="47" y="237"/>
                    <a:pt x="47" y="237"/>
                  </a:cubicBezTo>
                  <a:cubicBezTo>
                    <a:pt x="47" y="330"/>
                    <a:pt x="47" y="330"/>
                    <a:pt x="47" y="330"/>
                  </a:cubicBezTo>
                  <a:cubicBezTo>
                    <a:pt x="29" y="339"/>
                    <a:pt x="29" y="339"/>
                    <a:pt x="29" y="339"/>
                  </a:cubicBezTo>
                  <a:cubicBezTo>
                    <a:pt x="29" y="263"/>
                    <a:pt x="29" y="263"/>
                    <a:pt x="29" y="263"/>
                  </a:cubicBezTo>
                  <a:cubicBezTo>
                    <a:pt x="24" y="253"/>
                    <a:pt x="20" y="243"/>
                    <a:pt x="16" y="232"/>
                  </a:cubicBezTo>
                  <a:cubicBezTo>
                    <a:pt x="5" y="200"/>
                    <a:pt x="8" y="171"/>
                    <a:pt x="9" y="138"/>
                  </a:cubicBezTo>
                  <a:cubicBezTo>
                    <a:pt x="10" y="139"/>
                    <a:pt x="12" y="138"/>
                    <a:pt x="12" y="139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9"/>
            <p:cNvSpPr>
              <a:spLocks/>
            </p:cNvSpPr>
            <p:nvPr/>
          </p:nvSpPr>
          <p:spPr bwMode="auto">
            <a:xfrm>
              <a:off x="4678591" y="4602616"/>
              <a:ext cx="328613" cy="41275"/>
            </a:xfrm>
            <a:custGeom>
              <a:avLst/>
              <a:gdLst>
                <a:gd name="T0" fmla="*/ 0 w 87"/>
                <a:gd name="T1" fmla="*/ 0 h 11"/>
                <a:gd name="T2" fmla="*/ 43 w 87"/>
                <a:gd name="T3" fmla="*/ 11 h 11"/>
                <a:gd name="T4" fmla="*/ 87 w 87"/>
                <a:gd name="T5" fmla="*/ 0 h 11"/>
                <a:gd name="T6" fmla="*/ 0 w 87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1">
                  <a:moveTo>
                    <a:pt x="0" y="0"/>
                  </a:moveTo>
                  <a:cubicBezTo>
                    <a:pt x="0" y="6"/>
                    <a:pt x="19" y="11"/>
                    <a:pt x="43" y="11"/>
                  </a:cubicBezTo>
                  <a:cubicBezTo>
                    <a:pt x="67" y="11"/>
                    <a:pt x="87" y="6"/>
                    <a:pt x="8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Rectangle 40"/>
            <p:cNvSpPr>
              <a:spLocks noChangeArrowheads="1"/>
            </p:cNvSpPr>
            <p:nvPr/>
          </p:nvSpPr>
          <p:spPr bwMode="auto">
            <a:xfrm>
              <a:off x="5164366" y="6321878"/>
              <a:ext cx="295275" cy="13493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Rectangle 41"/>
            <p:cNvSpPr>
              <a:spLocks noChangeArrowheads="1"/>
            </p:cNvSpPr>
            <p:nvPr/>
          </p:nvSpPr>
          <p:spPr bwMode="auto">
            <a:xfrm>
              <a:off x="4227741" y="6321878"/>
              <a:ext cx="288925" cy="13493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42"/>
            <p:cNvSpPr>
              <a:spLocks noEditPoints="1"/>
            </p:cNvSpPr>
            <p:nvPr/>
          </p:nvSpPr>
          <p:spPr bwMode="auto">
            <a:xfrm>
              <a:off x="4927828" y="4023178"/>
              <a:ext cx="373063" cy="239713"/>
            </a:xfrm>
            <a:custGeom>
              <a:avLst/>
              <a:gdLst>
                <a:gd name="T0" fmla="*/ 19 w 99"/>
                <a:gd name="T1" fmla="*/ 17 h 64"/>
                <a:gd name="T2" fmla="*/ 16 w 99"/>
                <a:gd name="T3" fmla="*/ 16 h 64"/>
                <a:gd name="T4" fmla="*/ 16 w 99"/>
                <a:gd name="T5" fmla="*/ 9 h 64"/>
                <a:gd name="T6" fmla="*/ 90 w 99"/>
                <a:gd name="T7" fmla="*/ 16 h 64"/>
                <a:gd name="T8" fmla="*/ 89 w 99"/>
                <a:gd name="T9" fmla="*/ 23 h 64"/>
                <a:gd name="T10" fmla="*/ 86 w 99"/>
                <a:gd name="T11" fmla="*/ 23 h 64"/>
                <a:gd name="T12" fmla="*/ 54 w 99"/>
                <a:gd name="T13" fmla="*/ 55 h 64"/>
                <a:gd name="T14" fmla="*/ 49 w 99"/>
                <a:gd name="T15" fmla="*/ 54 h 64"/>
                <a:gd name="T16" fmla="*/ 19 w 99"/>
                <a:gd name="T17" fmla="*/ 17 h 64"/>
                <a:gd name="T18" fmla="*/ 99 w 99"/>
                <a:gd name="T19" fmla="*/ 0 h 64"/>
                <a:gd name="T20" fmla="*/ 0 w 99"/>
                <a:gd name="T21" fmla="*/ 0 h 64"/>
                <a:gd name="T22" fmla="*/ 0 w 99"/>
                <a:gd name="T23" fmla="*/ 64 h 64"/>
                <a:gd name="T24" fmla="*/ 99 w 99"/>
                <a:gd name="T25" fmla="*/ 64 h 64"/>
                <a:gd name="T26" fmla="*/ 99 w 99"/>
                <a:gd name="T2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64">
                  <a:moveTo>
                    <a:pt x="19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4" y="38"/>
                    <a:pt x="78" y="55"/>
                    <a:pt x="54" y="55"/>
                  </a:cubicBezTo>
                  <a:cubicBezTo>
                    <a:pt x="53" y="55"/>
                    <a:pt x="51" y="55"/>
                    <a:pt x="49" y="54"/>
                  </a:cubicBezTo>
                  <a:cubicBezTo>
                    <a:pt x="23" y="52"/>
                    <a:pt x="18" y="33"/>
                    <a:pt x="19" y="17"/>
                  </a:cubicBezTo>
                  <a:moveTo>
                    <a:pt x="9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9" y="0"/>
                    <a:pt x="99" y="0"/>
                    <a:pt x="99" y="0"/>
                  </a:cubicBezTo>
                </a:path>
              </a:pathLst>
            </a:custGeom>
            <a:solidFill>
              <a:srgbClr val="C5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43"/>
            <p:cNvSpPr>
              <a:spLocks noEditPoints="1"/>
            </p:cNvSpPr>
            <p:nvPr/>
          </p:nvSpPr>
          <p:spPr bwMode="auto">
            <a:xfrm>
              <a:off x="4996091" y="4086678"/>
              <a:ext cx="255588" cy="142875"/>
            </a:xfrm>
            <a:custGeom>
              <a:avLst/>
              <a:gdLst>
                <a:gd name="T0" fmla="*/ 24 w 68"/>
                <a:gd name="T1" fmla="*/ 14 h 38"/>
                <a:gd name="T2" fmla="*/ 24 w 68"/>
                <a:gd name="T3" fmla="*/ 12 h 38"/>
                <a:gd name="T4" fmla="*/ 28 w 68"/>
                <a:gd name="T5" fmla="*/ 8 h 38"/>
                <a:gd name="T6" fmla="*/ 29 w 68"/>
                <a:gd name="T7" fmla="*/ 8 h 38"/>
                <a:gd name="T8" fmla="*/ 31 w 68"/>
                <a:gd name="T9" fmla="*/ 9 h 38"/>
                <a:gd name="T10" fmla="*/ 34 w 68"/>
                <a:gd name="T11" fmla="*/ 8 h 38"/>
                <a:gd name="T12" fmla="*/ 35 w 68"/>
                <a:gd name="T13" fmla="*/ 8 h 38"/>
                <a:gd name="T14" fmla="*/ 45 w 68"/>
                <a:gd name="T15" fmla="*/ 20 h 38"/>
                <a:gd name="T16" fmla="*/ 34 w 68"/>
                <a:gd name="T17" fmla="*/ 30 h 38"/>
                <a:gd name="T18" fmla="*/ 33 w 68"/>
                <a:gd name="T19" fmla="*/ 30 h 38"/>
                <a:gd name="T20" fmla="*/ 23 w 68"/>
                <a:gd name="T21" fmla="*/ 18 h 38"/>
                <a:gd name="T22" fmla="*/ 24 w 68"/>
                <a:gd name="T23" fmla="*/ 14 h 38"/>
                <a:gd name="T24" fmla="*/ 1 w 68"/>
                <a:gd name="T25" fmla="*/ 0 h 38"/>
                <a:gd name="T26" fmla="*/ 31 w 68"/>
                <a:gd name="T27" fmla="*/ 37 h 38"/>
                <a:gd name="T28" fmla="*/ 36 w 68"/>
                <a:gd name="T29" fmla="*/ 38 h 38"/>
                <a:gd name="T30" fmla="*/ 68 w 68"/>
                <a:gd name="T31" fmla="*/ 6 h 38"/>
                <a:gd name="T32" fmla="*/ 1 w 68"/>
                <a:gd name="T3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38">
                  <a:moveTo>
                    <a:pt x="24" y="14"/>
                  </a:moveTo>
                  <a:cubicBezTo>
                    <a:pt x="24" y="14"/>
                    <a:pt x="24" y="13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28" y="8"/>
                    <a:pt x="29" y="8"/>
                    <a:pt x="29" y="8"/>
                  </a:cubicBezTo>
                  <a:cubicBezTo>
                    <a:pt x="30" y="8"/>
                    <a:pt x="30" y="8"/>
                    <a:pt x="31" y="9"/>
                  </a:cubicBezTo>
                  <a:cubicBezTo>
                    <a:pt x="32" y="8"/>
                    <a:pt x="33" y="8"/>
                    <a:pt x="34" y="8"/>
                  </a:cubicBezTo>
                  <a:cubicBezTo>
                    <a:pt x="34" y="8"/>
                    <a:pt x="34" y="8"/>
                    <a:pt x="35" y="8"/>
                  </a:cubicBezTo>
                  <a:cubicBezTo>
                    <a:pt x="41" y="9"/>
                    <a:pt x="45" y="14"/>
                    <a:pt x="45" y="20"/>
                  </a:cubicBezTo>
                  <a:cubicBezTo>
                    <a:pt x="44" y="26"/>
                    <a:pt x="39" y="30"/>
                    <a:pt x="34" y="30"/>
                  </a:cubicBezTo>
                  <a:cubicBezTo>
                    <a:pt x="34" y="30"/>
                    <a:pt x="33" y="30"/>
                    <a:pt x="33" y="30"/>
                  </a:cubicBezTo>
                  <a:cubicBezTo>
                    <a:pt x="27" y="29"/>
                    <a:pt x="23" y="24"/>
                    <a:pt x="23" y="18"/>
                  </a:cubicBezTo>
                  <a:cubicBezTo>
                    <a:pt x="23" y="17"/>
                    <a:pt x="24" y="16"/>
                    <a:pt x="24" y="14"/>
                  </a:cubicBezTo>
                  <a:moveTo>
                    <a:pt x="1" y="0"/>
                  </a:moveTo>
                  <a:cubicBezTo>
                    <a:pt x="0" y="16"/>
                    <a:pt x="5" y="35"/>
                    <a:pt x="31" y="37"/>
                  </a:cubicBezTo>
                  <a:cubicBezTo>
                    <a:pt x="33" y="38"/>
                    <a:pt x="35" y="38"/>
                    <a:pt x="36" y="38"/>
                  </a:cubicBezTo>
                  <a:cubicBezTo>
                    <a:pt x="60" y="38"/>
                    <a:pt x="66" y="21"/>
                    <a:pt x="68" y="6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AE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44"/>
            <p:cNvSpPr>
              <a:spLocks/>
            </p:cNvSpPr>
            <p:nvPr/>
          </p:nvSpPr>
          <p:spPr bwMode="auto">
            <a:xfrm>
              <a:off x="4988153" y="4056516"/>
              <a:ext cx="279400" cy="52388"/>
            </a:xfrm>
            <a:custGeom>
              <a:avLst/>
              <a:gdLst>
                <a:gd name="T0" fmla="*/ 0 w 176"/>
                <a:gd name="T1" fmla="*/ 0 h 33"/>
                <a:gd name="T2" fmla="*/ 0 w 176"/>
                <a:gd name="T3" fmla="*/ 17 h 33"/>
                <a:gd name="T4" fmla="*/ 7 w 176"/>
                <a:gd name="T5" fmla="*/ 19 h 33"/>
                <a:gd name="T6" fmla="*/ 166 w 176"/>
                <a:gd name="T7" fmla="*/ 33 h 33"/>
                <a:gd name="T8" fmla="*/ 173 w 176"/>
                <a:gd name="T9" fmla="*/ 33 h 33"/>
                <a:gd name="T10" fmla="*/ 176 w 176"/>
                <a:gd name="T11" fmla="*/ 17 h 33"/>
                <a:gd name="T12" fmla="*/ 0 w 176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33">
                  <a:moveTo>
                    <a:pt x="0" y="0"/>
                  </a:moveTo>
                  <a:lnTo>
                    <a:pt x="0" y="17"/>
                  </a:lnTo>
                  <a:lnTo>
                    <a:pt x="7" y="19"/>
                  </a:lnTo>
                  <a:lnTo>
                    <a:pt x="166" y="33"/>
                  </a:lnTo>
                  <a:lnTo>
                    <a:pt x="173" y="33"/>
                  </a:lnTo>
                  <a:lnTo>
                    <a:pt x="176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45"/>
            <p:cNvSpPr>
              <a:spLocks/>
            </p:cNvSpPr>
            <p:nvPr/>
          </p:nvSpPr>
          <p:spPr bwMode="auto">
            <a:xfrm>
              <a:off x="4988153" y="4056516"/>
              <a:ext cx="279400" cy="52388"/>
            </a:xfrm>
            <a:custGeom>
              <a:avLst/>
              <a:gdLst>
                <a:gd name="T0" fmla="*/ 0 w 176"/>
                <a:gd name="T1" fmla="*/ 0 h 33"/>
                <a:gd name="T2" fmla="*/ 0 w 176"/>
                <a:gd name="T3" fmla="*/ 17 h 33"/>
                <a:gd name="T4" fmla="*/ 7 w 176"/>
                <a:gd name="T5" fmla="*/ 19 h 33"/>
                <a:gd name="T6" fmla="*/ 166 w 176"/>
                <a:gd name="T7" fmla="*/ 33 h 33"/>
                <a:gd name="T8" fmla="*/ 173 w 176"/>
                <a:gd name="T9" fmla="*/ 33 h 33"/>
                <a:gd name="T10" fmla="*/ 176 w 176"/>
                <a:gd name="T11" fmla="*/ 17 h 33"/>
                <a:gd name="T12" fmla="*/ 0 w 176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33">
                  <a:moveTo>
                    <a:pt x="0" y="0"/>
                  </a:moveTo>
                  <a:lnTo>
                    <a:pt x="0" y="17"/>
                  </a:lnTo>
                  <a:lnTo>
                    <a:pt x="7" y="19"/>
                  </a:lnTo>
                  <a:lnTo>
                    <a:pt x="166" y="33"/>
                  </a:lnTo>
                  <a:lnTo>
                    <a:pt x="173" y="33"/>
                  </a:lnTo>
                  <a:lnTo>
                    <a:pt x="176" y="1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46"/>
            <p:cNvSpPr>
              <a:spLocks/>
            </p:cNvSpPr>
            <p:nvPr/>
          </p:nvSpPr>
          <p:spPr bwMode="auto">
            <a:xfrm>
              <a:off x="5081816" y="4116841"/>
              <a:ext cx="82550" cy="82550"/>
            </a:xfrm>
            <a:custGeom>
              <a:avLst/>
              <a:gdLst>
                <a:gd name="T0" fmla="*/ 11 w 22"/>
                <a:gd name="T1" fmla="*/ 0 h 22"/>
                <a:gd name="T2" fmla="*/ 8 w 22"/>
                <a:gd name="T3" fmla="*/ 1 h 22"/>
                <a:gd name="T4" fmla="*/ 10 w 22"/>
                <a:gd name="T5" fmla="*/ 5 h 22"/>
                <a:gd name="T6" fmla="*/ 5 w 22"/>
                <a:gd name="T7" fmla="*/ 9 h 22"/>
                <a:gd name="T8" fmla="*/ 5 w 22"/>
                <a:gd name="T9" fmla="*/ 9 h 22"/>
                <a:gd name="T10" fmla="*/ 1 w 22"/>
                <a:gd name="T11" fmla="*/ 6 h 22"/>
                <a:gd name="T12" fmla="*/ 0 w 22"/>
                <a:gd name="T13" fmla="*/ 10 h 22"/>
                <a:gd name="T14" fmla="*/ 10 w 22"/>
                <a:gd name="T15" fmla="*/ 22 h 22"/>
                <a:gd name="T16" fmla="*/ 11 w 22"/>
                <a:gd name="T17" fmla="*/ 22 h 22"/>
                <a:gd name="T18" fmla="*/ 22 w 22"/>
                <a:gd name="T19" fmla="*/ 12 h 22"/>
                <a:gd name="T20" fmla="*/ 12 w 22"/>
                <a:gd name="T21" fmla="*/ 0 h 22"/>
                <a:gd name="T22" fmla="*/ 11 w 22"/>
                <a:gd name="T2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9" y="2"/>
                    <a:pt x="10" y="3"/>
                    <a:pt x="10" y="5"/>
                  </a:cubicBezTo>
                  <a:cubicBezTo>
                    <a:pt x="10" y="7"/>
                    <a:pt x="8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8"/>
                    <a:pt x="1" y="6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6"/>
                    <a:pt x="4" y="21"/>
                    <a:pt x="10" y="22"/>
                  </a:cubicBezTo>
                  <a:cubicBezTo>
                    <a:pt x="10" y="22"/>
                    <a:pt x="11" y="22"/>
                    <a:pt x="11" y="22"/>
                  </a:cubicBezTo>
                  <a:cubicBezTo>
                    <a:pt x="16" y="22"/>
                    <a:pt x="21" y="18"/>
                    <a:pt x="22" y="12"/>
                  </a:cubicBezTo>
                  <a:cubicBezTo>
                    <a:pt x="22" y="6"/>
                    <a:pt x="18" y="1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5074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47"/>
            <p:cNvSpPr>
              <a:spLocks/>
            </p:cNvSpPr>
            <p:nvPr/>
          </p:nvSpPr>
          <p:spPr bwMode="auto">
            <a:xfrm>
              <a:off x="5086578" y="4116841"/>
              <a:ext cx="33338" cy="33338"/>
            </a:xfrm>
            <a:custGeom>
              <a:avLst/>
              <a:gdLst>
                <a:gd name="T0" fmla="*/ 4 w 9"/>
                <a:gd name="T1" fmla="*/ 0 h 9"/>
                <a:gd name="T2" fmla="*/ 0 w 9"/>
                <a:gd name="T3" fmla="*/ 4 h 9"/>
                <a:gd name="T4" fmla="*/ 0 w 9"/>
                <a:gd name="T5" fmla="*/ 6 h 9"/>
                <a:gd name="T6" fmla="*/ 4 w 9"/>
                <a:gd name="T7" fmla="*/ 9 h 9"/>
                <a:gd name="T8" fmla="*/ 4 w 9"/>
                <a:gd name="T9" fmla="*/ 9 h 9"/>
                <a:gd name="T10" fmla="*/ 9 w 9"/>
                <a:gd name="T11" fmla="*/ 5 h 9"/>
                <a:gd name="T12" fmla="*/ 7 w 9"/>
                <a:gd name="T13" fmla="*/ 1 h 9"/>
                <a:gd name="T14" fmla="*/ 5 w 9"/>
                <a:gd name="T15" fmla="*/ 0 h 9"/>
                <a:gd name="T16" fmla="*/ 4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8"/>
                    <a:pt x="2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3"/>
                    <a:pt x="8" y="2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CAE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48"/>
            <p:cNvSpPr>
              <a:spLocks noEditPoints="1"/>
            </p:cNvSpPr>
            <p:nvPr/>
          </p:nvSpPr>
          <p:spPr bwMode="auto">
            <a:xfrm>
              <a:off x="4919891" y="4012066"/>
              <a:ext cx="388938" cy="258763"/>
            </a:xfrm>
            <a:custGeom>
              <a:avLst/>
              <a:gdLst>
                <a:gd name="T0" fmla="*/ 0 w 245"/>
                <a:gd name="T1" fmla="*/ 0 h 163"/>
                <a:gd name="T2" fmla="*/ 245 w 245"/>
                <a:gd name="T3" fmla="*/ 0 h 163"/>
                <a:gd name="T4" fmla="*/ 245 w 245"/>
                <a:gd name="T5" fmla="*/ 163 h 163"/>
                <a:gd name="T6" fmla="*/ 0 w 245"/>
                <a:gd name="T7" fmla="*/ 163 h 163"/>
                <a:gd name="T8" fmla="*/ 0 w 245"/>
                <a:gd name="T9" fmla="*/ 0 h 163"/>
                <a:gd name="T10" fmla="*/ 235 w 245"/>
                <a:gd name="T11" fmla="*/ 11 h 163"/>
                <a:gd name="T12" fmla="*/ 12 w 245"/>
                <a:gd name="T13" fmla="*/ 11 h 163"/>
                <a:gd name="T14" fmla="*/ 12 w 245"/>
                <a:gd name="T15" fmla="*/ 154 h 163"/>
                <a:gd name="T16" fmla="*/ 235 w 245"/>
                <a:gd name="T17" fmla="*/ 154 h 163"/>
                <a:gd name="T18" fmla="*/ 235 w 245"/>
                <a:gd name="T19" fmla="*/ 1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" h="163">
                  <a:moveTo>
                    <a:pt x="0" y="0"/>
                  </a:moveTo>
                  <a:lnTo>
                    <a:pt x="245" y="0"/>
                  </a:lnTo>
                  <a:lnTo>
                    <a:pt x="245" y="163"/>
                  </a:lnTo>
                  <a:lnTo>
                    <a:pt x="0" y="163"/>
                  </a:lnTo>
                  <a:lnTo>
                    <a:pt x="0" y="0"/>
                  </a:lnTo>
                  <a:close/>
                  <a:moveTo>
                    <a:pt x="235" y="11"/>
                  </a:moveTo>
                  <a:lnTo>
                    <a:pt x="12" y="11"/>
                  </a:lnTo>
                  <a:lnTo>
                    <a:pt x="12" y="154"/>
                  </a:lnTo>
                  <a:lnTo>
                    <a:pt x="235" y="154"/>
                  </a:lnTo>
                  <a:lnTo>
                    <a:pt x="23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49"/>
            <p:cNvSpPr>
              <a:spLocks noEditPoints="1"/>
            </p:cNvSpPr>
            <p:nvPr/>
          </p:nvSpPr>
          <p:spPr bwMode="auto">
            <a:xfrm>
              <a:off x="4384903" y="4023178"/>
              <a:ext cx="373063" cy="239713"/>
            </a:xfrm>
            <a:custGeom>
              <a:avLst/>
              <a:gdLst>
                <a:gd name="T0" fmla="*/ 11 w 99"/>
                <a:gd name="T1" fmla="*/ 30 h 64"/>
                <a:gd name="T2" fmla="*/ 10 w 99"/>
                <a:gd name="T3" fmla="*/ 23 h 64"/>
                <a:gd name="T4" fmla="*/ 82 w 99"/>
                <a:gd name="T5" fmla="*/ 8 h 64"/>
                <a:gd name="T6" fmla="*/ 83 w 99"/>
                <a:gd name="T7" fmla="*/ 15 h 64"/>
                <a:gd name="T8" fmla="*/ 80 w 99"/>
                <a:gd name="T9" fmla="*/ 16 h 64"/>
                <a:gd name="T10" fmla="*/ 54 w 99"/>
                <a:gd name="T11" fmla="*/ 57 h 64"/>
                <a:gd name="T12" fmla="*/ 45 w 99"/>
                <a:gd name="T13" fmla="*/ 58 h 64"/>
                <a:gd name="T14" fmla="*/ 14 w 99"/>
                <a:gd name="T15" fmla="*/ 29 h 64"/>
                <a:gd name="T16" fmla="*/ 11 w 99"/>
                <a:gd name="T17" fmla="*/ 30 h 64"/>
                <a:gd name="T18" fmla="*/ 99 w 99"/>
                <a:gd name="T19" fmla="*/ 0 h 64"/>
                <a:gd name="T20" fmla="*/ 0 w 99"/>
                <a:gd name="T21" fmla="*/ 0 h 64"/>
                <a:gd name="T22" fmla="*/ 0 w 99"/>
                <a:gd name="T23" fmla="*/ 64 h 64"/>
                <a:gd name="T24" fmla="*/ 99 w 99"/>
                <a:gd name="T25" fmla="*/ 64 h 64"/>
                <a:gd name="T26" fmla="*/ 99 w 99"/>
                <a:gd name="T2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64">
                  <a:moveTo>
                    <a:pt x="11" y="30"/>
                  </a:moveTo>
                  <a:cubicBezTo>
                    <a:pt x="10" y="23"/>
                    <a:pt x="10" y="23"/>
                    <a:pt x="10" y="23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3" y="32"/>
                    <a:pt x="81" y="51"/>
                    <a:pt x="54" y="57"/>
                  </a:cubicBezTo>
                  <a:cubicBezTo>
                    <a:pt x="51" y="57"/>
                    <a:pt x="48" y="58"/>
                    <a:pt x="45" y="58"/>
                  </a:cubicBezTo>
                  <a:cubicBezTo>
                    <a:pt x="26" y="58"/>
                    <a:pt x="17" y="44"/>
                    <a:pt x="14" y="29"/>
                  </a:cubicBezTo>
                  <a:cubicBezTo>
                    <a:pt x="11" y="30"/>
                    <a:pt x="11" y="30"/>
                    <a:pt x="11" y="30"/>
                  </a:cubicBezTo>
                  <a:moveTo>
                    <a:pt x="9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9" y="0"/>
                    <a:pt x="99" y="0"/>
                    <a:pt x="99" y="0"/>
                  </a:cubicBezTo>
                </a:path>
              </a:pathLst>
            </a:custGeom>
            <a:solidFill>
              <a:srgbClr val="C5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50"/>
            <p:cNvSpPr>
              <a:spLocks noEditPoints="1"/>
            </p:cNvSpPr>
            <p:nvPr/>
          </p:nvSpPr>
          <p:spPr bwMode="auto">
            <a:xfrm>
              <a:off x="4438878" y="4083503"/>
              <a:ext cx="258763" cy="157163"/>
            </a:xfrm>
            <a:custGeom>
              <a:avLst/>
              <a:gdLst>
                <a:gd name="T0" fmla="*/ 32 w 69"/>
                <a:gd name="T1" fmla="*/ 13 h 42"/>
                <a:gd name="T2" fmla="*/ 35 w 69"/>
                <a:gd name="T3" fmla="*/ 12 h 42"/>
                <a:gd name="T4" fmla="*/ 37 w 69"/>
                <a:gd name="T5" fmla="*/ 12 h 42"/>
                <a:gd name="T6" fmla="*/ 48 w 69"/>
                <a:gd name="T7" fmla="*/ 20 h 42"/>
                <a:gd name="T8" fmla="*/ 40 w 69"/>
                <a:gd name="T9" fmla="*/ 33 h 42"/>
                <a:gd name="T10" fmla="*/ 37 w 69"/>
                <a:gd name="T11" fmla="*/ 33 h 42"/>
                <a:gd name="T12" fmla="*/ 27 w 69"/>
                <a:gd name="T13" fmla="*/ 25 h 42"/>
                <a:gd name="T14" fmla="*/ 27 w 69"/>
                <a:gd name="T15" fmla="*/ 21 h 42"/>
                <a:gd name="T16" fmla="*/ 26 w 69"/>
                <a:gd name="T17" fmla="*/ 19 h 42"/>
                <a:gd name="T18" fmla="*/ 29 w 69"/>
                <a:gd name="T19" fmla="*/ 13 h 42"/>
                <a:gd name="T20" fmla="*/ 30 w 69"/>
                <a:gd name="T21" fmla="*/ 13 h 42"/>
                <a:gd name="T22" fmla="*/ 32 w 69"/>
                <a:gd name="T23" fmla="*/ 13 h 42"/>
                <a:gd name="T24" fmla="*/ 66 w 69"/>
                <a:gd name="T25" fmla="*/ 0 h 42"/>
                <a:gd name="T26" fmla="*/ 0 w 69"/>
                <a:gd name="T27" fmla="*/ 13 h 42"/>
                <a:gd name="T28" fmla="*/ 31 w 69"/>
                <a:gd name="T29" fmla="*/ 42 h 42"/>
                <a:gd name="T30" fmla="*/ 40 w 69"/>
                <a:gd name="T31" fmla="*/ 41 h 42"/>
                <a:gd name="T32" fmla="*/ 66 w 69"/>
                <a:gd name="T3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42">
                  <a:moveTo>
                    <a:pt x="32" y="13"/>
                  </a:moveTo>
                  <a:cubicBezTo>
                    <a:pt x="33" y="13"/>
                    <a:pt x="34" y="12"/>
                    <a:pt x="35" y="12"/>
                  </a:cubicBezTo>
                  <a:cubicBezTo>
                    <a:pt x="36" y="12"/>
                    <a:pt x="37" y="12"/>
                    <a:pt x="37" y="12"/>
                  </a:cubicBezTo>
                  <a:cubicBezTo>
                    <a:pt x="42" y="12"/>
                    <a:pt x="47" y="15"/>
                    <a:pt x="48" y="20"/>
                  </a:cubicBezTo>
                  <a:cubicBezTo>
                    <a:pt x="49" y="26"/>
                    <a:pt x="45" y="32"/>
                    <a:pt x="40" y="33"/>
                  </a:cubicBezTo>
                  <a:cubicBezTo>
                    <a:pt x="39" y="33"/>
                    <a:pt x="38" y="33"/>
                    <a:pt x="37" y="33"/>
                  </a:cubicBezTo>
                  <a:cubicBezTo>
                    <a:pt x="32" y="33"/>
                    <a:pt x="28" y="30"/>
                    <a:pt x="27" y="25"/>
                  </a:cubicBezTo>
                  <a:cubicBezTo>
                    <a:pt x="27" y="23"/>
                    <a:pt x="27" y="22"/>
                    <a:pt x="27" y="21"/>
                  </a:cubicBezTo>
                  <a:cubicBezTo>
                    <a:pt x="26" y="20"/>
                    <a:pt x="26" y="20"/>
                    <a:pt x="26" y="19"/>
                  </a:cubicBezTo>
                  <a:cubicBezTo>
                    <a:pt x="25" y="16"/>
                    <a:pt x="27" y="14"/>
                    <a:pt x="29" y="13"/>
                  </a:cubicBezTo>
                  <a:cubicBezTo>
                    <a:pt x="29" y="13"/>
                    <a:pt x="30" y="13"/>
                    <a:pt x="30" y="13"/>
                  </a:cubicBezTo>
                  <a:cubicBezTo>
                    <a:pt x="31" y="13"/>
                    <a:pt x="31" y="13"/>
                    <a:pt x="32" y="13"/>
                  </a:cubicBezTo>
                  <a:moveTo>
                    <a:pt x="66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3" y="28"/>
                    <a:pt x="12" y="42"/>
                    <a:pt x="31" y="42"/>
                  </a:cubicBezTo>
                  <a:cubicBezTo>
                    <a:pt x="34" y="42"/>
                    <a:pt x="37" y="41"/>
                    <a:pt x="40" y="41"/>
                  </a:cubicBezTo>
                  <a:cubicBezTo>
                    <a:pt x="67" y="35"/>
                    <a:pt x="69" y="16"/>
                    <a:pt x="66" y="0"/>
                  </a:cubicBezTo>
                </a:path>
              </a:pathLst>
            </a:custGeom>
            <a:solidFill>
              <a:srgbClr val="CAE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51"/>
            <p:cNvSpPr>
              <a:spLocks/>
            </p:cNvSpPr>
            <p:nvPr/>
          </p:nvSpPr>
          <p:spPr bwMode="auto">
            <a:xfrm>
              <a:off x="4423003" y="4053341"/>
              <a:ext cx="274638" cy="82550"/>
            </a:xfrm>
            <a:custGeom>
              <a:avLst/>
              <a:gdLst>
                <a:gd name="T0" fmla="*/ 171 w 173"/>
                <a:gd name="T1" fmla="*/ 0 h 52"/>
                <a:gd name="T2" fmla="*/ 0 w 173"/>
                <a:gd name="T3" fmla="*/ 35 h 52"/>
                <a:gd name="T4" fmla="*/ 2 w 173"/>
                <a:gd name="T5" fmla="*/ 52 h 52"/>
                <a:gd name="T6" fmla="*/ 10 w 173"/>
                <a:gd name="T7" fmla="*/ 49 h 52"/>
                <a:gd name="T8" fmla="*/ 166 w 173"/>
                <a:gd name="T9" fmla="*/ 19 h 52"/>
                <a:gd name="T10" fmla="*/ 173 w 173"/>
                <a:gd name="T11" fmla="*/ 16 h 52"/>
                <a:gd name="T12" fmla="*/ 171 w 17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52">
                  <a:moveTo>
                    <a:pt x="171" y="0"/>
                  </a:moveTo>
                  <a:lnTo>
                    <a:pt x="0" y="35"/>
                  </a:lnTo>
                  <a:lnTo>
                    <a:pt x="2" y="52"/>
                  </a:lnTo>
                  <a:lnTo>
                    <a:pt x="10" y="49"/>
                  </a:lnTo>
                  <a:lnTo>
                    <a:pt x="166" y="19"/>
                  </a:lnTo>
                  <a:lnTo>
                    <a:pt x="173" y="16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6B7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52"/>
            <p:cNvSpPr>
              <a:spLocks/>
            </p:cNvSpPr>
            <p:nvPr/>
          </p:nvSpPr>
          <p:spPr bwMode="auto">
            <a:xfrm>
              <a:off x="4423003" y="4053341"/>
              <a:ext cx="274638" cy="82550"/>
            </a:xfrm>
            <a:custGeom>
              <a:avLst/>
              <a:gdLst>
                <a:gd name="T0" fmla="*/ 171 w 173"/>
                <a:gd name="T1" fmla="*/ 0 h 52"/>
                <a:gd name="T2" fmla="*/ 0 w 173"/>
                <a:gd name="T3" fmla="*/ 35 h 52"/>
                <a:gd name="T4" fmla="*/ 2 w 173"/>
                <a:gd name="T5" fmla="*/ 52 h 52"/>
                <a:gd name="T6" fmla="*/ 10 w 173"/>
                <a:gd name="T7" fmla="*/ 49 h 52"/>
                <a:gd name="T8" fmla="*/ 166 w 173"/>
                <a:gd name="T9" fmla="*/ 19 h 52"/>
                <a:gd name="T10" fmla="*/ 173 w 173"/>
                <a:gd name="T11" fmla="*/ 16 h 52"/>
                <a:gd name="T12" fmla="*/ 171 w 17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52">
                  <a:moveTo>
                    <a:pt x="171" y="0"/>
                  </a:moveTo>
                  <a:lnTo>
                    <a:pt x="0" y="35"/>
                  </a:lnTo>
                  <a:lnTo>
                    <a:pt x="2" y="52"/>
                  </a:lnTo>
                  <a:lnTo>
                    <a:pt x="10" y="49"/>
                  </a:lnTo>
                  <a:lnTo>
                    <a:pt x="166" y="19"/>
                  </a:lnTo>
                  <a:lnTo>
                    <a:pt x="173" y="16"/>
                  </a:lnTo>
                  <a:lnTo>
                    <a:pt x="1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53"/>
            <p:cNvSpPr>
              <a:spLocks/>
            </p:cNvSpPr>
            <p:nvPr/>
          </p:nvSpPr>
          <p:spPr bwMode="auto">
            <a:xfrm>
              <a:off x="4540478" y="4127953"/>
              <a:ext cx="82550" cy="79375"/>
            </a:xfrm>
            <a:custGeom>
              <a:avLst/>
              <a:gdLst>
                <a:gd name="T0" fmla="*/ 10 w 22"/>
                <a:gd name="T1" fmla="*/ 0 h 21"/>
                <a:gd name="T2" fmla="*/ 8 w 22"/>
                <a:gd name="T3" fmla="*/ 0 h 21"/>
                <a:gd name="T4" fmla="*/ 5 w 22"/>
                <a:gd name="T5" fmla="*/ 1 h 21"/>
                <a:gd name="T6" fmla="*/ 8 w 22"/>
                <a:gd name="T7" fmla="*/ 5 h 21"/>
                <a:gd name="T8" fmla="*/ 4 w 22"/>
                <a:gd name="T9" fmla="*/ 10 h 21"/>
                <a:gd name="T10" fmla="*/ 3 w 22"/>
                <a:gd name="T11" fmla="*/ 10 h 21"/>
                <a:gd name="T12" fmla="*/ 0 w 22"/>
                <a:gd name="T13" fmla="*/ 9 h 21"/>
                <a:gd name="T14" fmla="*/ 0 w 22"/>
                <a:gd name="T15" fmla="*/ 13 h 21"/>
                <a:gd name="T16" fmla="*/ 10 w 22"/>
                <a:gd name="T17" fmla="*/ 21 h 21"/>
                <a:gd name="T18" fmla="*/ 13 w 22"/>
                <a:gd name="T19" fmla="*/ 21 h 21"/>
                <a:gd name="T20" fmla="*/ 21 w 22"/>
                <a:gd name="T21" fmla="*/ 8 h 21"/>
                <a:gd name="T22" fmla="*/ 10 w 22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10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8" y="7"/>
                    <a:pt x="7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2" y="10"/>
                    <a:pt x="1" y="10"/>
                    <a:pt x="0" y="9"/>
                  </a:cubicBezTo>
                  <a:cubicBezTo>
                    <a:pt x="0" y="10"/>
                    <a:pt x="0" y="11"/>
                    <a:pt x="0" y="13"/>
                  </a:cubicBezTo>
                  <a:cubicBezTo>
                    <a:pt x="1" y="18"/>
                    <a:pt x="5" y="21"/>
                    <a:pt x="10" y="21"/>
                  </a:cubicBezTo>
                  <a:cubicBezTo>
                    <a:pt x="11" y="21"/>
                    <a:pt x="12" y="21"/>
                    <a:pt x="13" y="21"/>
                  </a:cubicBezTo>
                  <a:cubicBezTo>
                    <a:pt x="18" y="20"/>
                    <a:pt x="22" y="14"/>
                    <a:pt x="21" y="8"/>
                  </a:cubicBezTo>
                  <a:cubicBezTo>
                    <a:pt x="20" y="3"/>
                    <a:pt x="15" y="0"/>
                    <a:pt x="10" y="0"/>
                  </a:cubicBezTo>
                </a:path>
              </a:pathLst>
            </a:custGeom>
            <a:solidFill>
              <a:srgbClr val="5074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54"/>
            <p:cNvSpPr>
              <a:spLocks/>
            </p:cNvSpPr>
            <p:nvPr/>
          </p:nvSpPr>
          <p:spPr bwMode="auto">
            <a:xfrm>
              <a:off x="4532541" y="4131128"/>
              <a:ext cx="38100" cy="34925"/>
            </a:xfrm>
            <a:custGeom>
              <a:avLst/>
              <a:gdLst>
                <a:gd name="T0" fmla="*/ 5 w 10"/>
                <a:gd name="T1" fmla="*/ 0 h 9"/>
                <a:gd name="T2" fmla="*/ 4 w 10"/>
                <a:gd name="T3" fmla="*/ 0 h 9"/>
                <a:gd name="T4" fmla="*/ 1 w 10"/>
                <a:gd name="T5" fmla="*/ 6 h 9"/>
                <a:gd name="T6" fmla="*/ 2 w 10"/>
                <a:gd name="T7" fmla="*/ 8 h 9"/>
                <a:gd name="T8" fmla="*/ 5 w 10"/>
                <a:gd name="T9" fmla="*/ 9 h 9"/>
                <a:gd name="T10" fmla="*/ 6 w 10"/>
                <a:gd name="T11" fmla="*/ 9 h 9"/>
                <a:gd name="T12" fmla="*/ 10 w 10"/>
                <a:gd name="T13" fmla="*/ 4 h 9"/>
                <a:gd name="T14" fmla="*/ 7 w 10"/>
                <a:gd name="T15" fmla="*/ 0 h 9"/>
                <a:gd name="T16" fmla="*/ 5 w 10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2" y="1"/>
                    <a:pt x="0" y="3"/>
                    <a:pt x="1" y="6"/>
                  </a:cubicBezTo>
                  <a:cubicBezTo>
                    <a:pt x="1" y="7"/>
                    <a:pt x="1" y="7"/>
                    <a:pt x="2" y="8"/>
                  </a:cubicBezTo>
                  <a:cubicBezTo>
                    <a:pt x="3" y="9"/>
                    <a:pt x="4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9" y="9"/>
                    <a:pt x="10" y="6"/>
                    <a:pt x="10" y="4"/>
                  </a:cubicBezTo>
                  <a:cubicBezTo>
                    <a:pt x="9" y="2"/>
                    <a:pt x="8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CAE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55"/>
            <p:cNvSpPr>
              <a:spLocks noEditPoints="1"/>
            </p:cNvSpPr>
            <p:nvPr/>
          </p:nvSpPr>
          <p:spPr bwMode="auto">
            <a:xfrm>
              <a:off x="4378553" y="4012066"/>
              <a:ext cx="387350" cy="258763"/>
            </a:xfrm>
            <a:custGeom>
              <a:avLst/>
              <a:gdLst>
                <a:gd name="T0" fmla="*/ 0 w 244"/>
                <a:gd name="T1" fmla="*/ 0 h 163"/>
                <a:gd name="T2" fmla="*/ 244 w 244"/>
                <a:gd name="T3" fmla="*/ 0 h 163"/>
                <a:gd name="T4" fmla="*/ 244 w 244"/>
                <a:gd name="T5" fmla="*/ 163 h 163"/>
                <a:gd name="T6" fmla="*/ 0 w 244"/>
                <a:gd name="T7" fmla="*/ 163 h 163"/>
                <a:gd name="T8" fmla="*/ 0 w 244"/>
                <a:gd name="T9" fmla="*/ 0 h 163"/>
                <a:gd name="T10" fmla="*/ 234 w 244"/>
                <a:gd name="T11" fmla="*/ 11 h 163"/>
                <a:gd name="T12" fmla="*/ 11 w 244"/>
                <a:gd name="T13" fmla="*/ 11 h 163"/>
                <a:gd name="T14" fmla="*/ 11 w 244"/>
                <a:gd name="T15" fmla="*/ 154 h 163"/>
                <a:gd name="T16" fmla="*/ 234 w 244"/>
                <a:gd name="T17" fmla="*/ 154 h 163"/>
                <a:gd name="T18" fmla="*/ 234 w 244"/>
                <a:gd name="T19" fmla="*/ 1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" h="163">
                  <a:moveTo>
                    <a:pt x="0" y="0"/>
                  </a:moveTo>
                  <a:lnTo>
                    <a:pt x="244" y="0"/>
                  </a:lnTo>
                  <a:lnTo>
                    <a:pt x="244" y="163"/>
                  </a:lnTo>
                  <a:lnTo>
                    <a:pt x="0" y="163"/>
                  </a:lnTo>
                  <a:lnTo>
                    <a:pt x="0" y="0"/>
                  </a:lnTo>
                  <a:close/>
                  <a:moveTo>
                    <a:pt x="234" y="11"/>
                  </a:moveTo>
                  <a:lnTo>
                    <a:pt x="11" y="11"/>
                  </a:lnTo>
                  <a:lnTo>
                    <a:pt x="11" y="154"/>
                  </a:lnTo>
                  <a:lnTo>
                    <a:pt x="234" y="154"/>
                  </a:lnTo>
                  <a:lnTo>
                    <a:pt x="234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56"/>
            <p:cNvSpPr>
              <a:spLocks/>
            </p:cNvSpPr>
            <p:nvPr/>
          </p:nvSpPr>
          <p:spPr bwMode="auto">
            <a:xfrm>
              <a:off x="4757966" y="4037466"/>
              <a:ext cx="173038" cy="46038"/>
            </a:xfrm>
            <a:custGeom>
              <a:avLst/>
              <a:gdLst>
                <a:gd name="T0" fmla="*/ 0 w 46"/>
                <a:gd name="T1" fmla="*/ 12 h 12"/>
                <a:gd name="T2" fmla="*/ 6 w 46"/>
                <a:gd name="T3" fmla="*/ 10 h 12"/>
                <a:gd name="T4" fmla="*/ 11 w 46"/>
                <a:gd name="T5" fmla="*/ 9 h 12"/>
                <a:gd name="T6" fmla="*/ 23 w 46"/>
                <a:gd name="T7" fmla="*/ 8 h 12"/>
                <a:gd name="T8" fmla="*/ 34 w 46"/>
                <a:gd name="T9" fmla="*/ 9 h 12"/>
                <a:gd name="T10" fmla="*/ 40 w 46"/>
                <a:gd name="T11" fmla="*/ 10 h 12"/>
                <a:gd name="T12" fmla="*/ 46 w 46"/>
                <a:gd name="T13" fmla="*/ 12 h 12"/>
                <a:gd name="T14" fmla="*/ 46 w 46"/>
                <a:gd name="T15" fmla="*/ 4 h 12"/>
                <a:gd name="T16" fmla="*/ 40 w 46"/>
                <a:gd name="T17" fmla="*/ 2 h 12"/>
                <a:gd name="T18" fmla="*/ 34 w 46"/>
                <a:gd name="T19" fmla="*/ 1 h 12"/>
                <a:gd name="T20" fmla="*/ 23 w 46"/>
                <a:gd name="T21" fmla="*/ 0 h 12"/>
                <a:gd name="T22" fmla="*/ 11 w 46"/>
                <a:gd name="T23" fmla="*/ 1 h 12"/>
                <a:gd name="T24" fmla="*/ 6 w 46"/>
                <a:gd name="T25" fmla="*/ 2 h 12"/>
                <a:gd name="T26" fmla="*/ 0 w 46"/>
                <a:gd name="T27" fmla="*/ 4 h 12"/>
                <a:gd name="T28" fmla="*/ 0 w 46"/>
                <a:gd name="T2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2">
                  <a:moveTo>
                    <a:pt x="0" y="12"/>
                  </a:moveTo>
                  <a:cubicBezTo>
                    <a:pt x="0" y="10"/>
                    <a:pt x="4" y="10"/>
                    <a:pt x="6" y="10"/>
                  </a:cubicBezTo>
                  <a:cubicBezTo>
                    <a:pt x="7" y="9"/>
                    <a:pt x="9" y="9"/>
                    <a:pt x="11" y="9"/>
                  </a:cubicBezTo>
                  <a:cubicBezTo>
                    <a:pt x="15" y="8"/>
                    <a:pt x="19" y="8"/>
                    <a:pt x="23" y="8"/>
                  </a:cubicBezTo>
                  <a:cubicBezTo>
                    <a:pt x="27" y="8"/>
                    <a:pt x="30" y="8"/>
                    <a:pt x="34" y="9"/>
                  </a:cubicBezTo>
                  <a:cubicBezTo>
                    <a:pt x="36" y="9"/>
                    <a:pt x="38" y="9"/>
                    <a:pt x="40" y="10"/>
                  </a:cubicBezTo>
                  <a:cubicBezTo>
                    <a:pt x="42" y="10"/>
                    <a:pt x="46" y="10"/>
                    <a:pt x="46" y="12"/>
                  </a:cubicBezTo>
                  <a:cubicBezTo>
                    <a:pt x="46" y="10"/>
                    <a:pt x="46" y="7"/>
                    <a:pt x="46" y="4"/>
                  </a:cubicBezTo>
                  <a:cubicBezTo>
                    <a:pt x="46" y="2"/>
                    <a:pt x="42" y="2"/>
                    <a:pt x="40" y="2"/>
                  </a:cubicBezTo>
                  <a:cubicBezTo>
                    <a:pt x="38" y="1"/>
                    <a:pt x="36" y="1"/>
                    <a:pt x="34" y="1"/>
                  </a:cubicBezTo>
                  <a:cubicBezTo>
                    <a:pt x="30" y="0"/>
                    <a:pt x="27" y="0"/>
                    <a:pt x="23" y="0"/>
                  </a:cubicBezTo>
                  <a:cubicBezTo>
                    <a:pt x="19" y="0"/>
                    <a:pt x="15" y="0"/>
                    <a:pt x="11" y="1"/>
                  </a:cubicBezTo>
                  <a:cubicBezTo>
                    <a:pt x="9" y="1"/>
                    <a:pt x="7" y="1"/>
                    <a:pt x="6" y="2"/>
                  </a:cubicBezTo>
                  <a:cubicBezTo>
                    <a:pt x="4" y="2"/>
                    <a:pt x="0" y="2"/>
                    <a:pt x="0" y="4"/>
                  </a:cubicBezTo>
                  <a:cubicBezTo>
                    <a:pt x="0" y="7"/>
                    <a:pt x="0" y="10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Rectangle 57"/>
            <p:cNvSpPr>
              <a:spLocks noChangeArrowheads="1"/>
            </p:cNvSpPr>
            <p:nvPr/>
          </p:nvSpPr>
          <p:spPr bwMode="auto">
            <a:xfrm>
              <a:off x="4272191" y="4053341"/>
              <a:ext cx="117475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Rectangle 58"/>
            <p:cNvSpPr>
              <a:spLocks noChangeArrowheads="1"/>
            </p:cNvSpPr>
            <p:nvPr/>
          </p:nvSpPr>
          <p:spPr bwMode="auto">
            <a:xfrm>
              <a:off x="5300891" y="4053341"/>
              <a:ext cx="115888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59"/>
            <p:cNvSpPr>
              <a:spLocks/>
            </p:cNvSpPr>
            <p:nvPr/>
          </p:nvSpPr>
          <p:spPr bwMode="auto">
            <a:xfrm>
              <a:off x="4483328" y="3940628"/>
              <a:ext cx="101600" cy="33338"/>
            </a:xfrm>
            <a:custGeom>
              <a:avLst/>
              <a:gdLst>
                <a:gd name="T0" fmla="*/ 64 w 64"/>
                <a:gd name="T1" fmla="*/ 0 h 21"/>
                <a:gd name="T2" fmla="*/ 64 w 64"/>
                <a:gd name="T3" fmla="*/ 16 h 21"/>
                <a:gd name="T4" fmla="*/ 0 w 64"/>
                <a:gd name="T5" fmla="*/ 21 h 21"/>
                <a:gd name="T6" fmla="*/ 0 w 64"/>
                <a:gd name="T7" fmla="*/ 4 h 21"/>
                <a:gd name="T8" fmla="*/ 64 w 6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1">
                  <a:moveTo>
                    <a:pt x="64" y="0"/>
                  </a:moveTo>
                  <a:lnTo>
                    <a:pt x="64" y="16"/>
                  </a:lnTo>
                  <a:lnTo>
                    <a:pt x="0" y="21"/>
                  </a:lnTo>
                  <a:lnTo>
                    <a:pt x="0" y="4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60"/>
            <p:cNvSpPr>
              <a:spLocks/>
            </p:cNvSpPr>
            <p:nvPr/>
          </p:nvSpPr>
          <p:spPr bwMode="auto">
            <a:xfrm>
              <a:off x="5097691" y="3940628"/>
              <a:ext cx="101600" cy="33338"/>
            </a:xfrm>
            <a:custGeom>
              <a:avLst/>
              <a:gdLst>
                <a:gd name="T0" fmla="*/ 64 w 64"/>
                <a:gd name="T1" fmla="*/ 4 h 21"/>
                <a:gd name="T2" fmla="*/ 64 w 64"/>
                <a:gd name="T3" fmla="*/ 21 h 21"/>
                <a:gd name="T4" fmla="*/ 0 w 64"/>
                <a:gd name="T5" fmla="*/ 16 h 21"/>
                <a:gd name="T6" fmla="*/ 2 w 64"/>
                <a:gd name="T7" fmla="*/ 0 h 21"/>
                <a:gd name="T8" fmla="*/ 64 w 64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1">
                  <a:moveTo>
                    <a:pt x="64" y="4"/>
                  </a:moveTo>
                  <a:lnTo>
                    <a:pt x="64" y="21"/>
                  </a:lnTo>
                  <a:lnTo>
                    <a:pt x="0" y="16"/>
                  </a:lnTo>
                  <a:lnTo>
                    <a:pt x="2" y="0"/>
                  </a:lnTo>
                  <a:lnTo>
                    <a:pt x="64" y="4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Rectangle 61"/>
            <p:cNvSpPr>
              <a:spLocks noChangeArrowheads="1"/>
            </p:cNvSpPr>
            <p:nvPr/>
          </p:nvSpPr>
          <p:spPr bwMode="auto">
            <a:xfrm>
              <a:off x="4804003" y="5456691"/>
              <a:ext cx="74613" cy="138113"/>
            </a:xfrm>
            <a:prstGeom prst="rect">
              <a:avLst/>
            </a:prstGeom>
            <a:solidFill>
              <a:srgbClr val="3E7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Rectangle 62"/>
            <p:cNvSpPr>
              <a:spLocks noChangeArrowheads="1"/>
            </p:cNvSpPr>
            <p:nvPr/>
          </p:nvSpPr>
          <p:spPr bwMode="auto">
            <a:xfrm>
              <a:off x="4299178" y="5418591"/>
              <a:ext cx="1087438" cy="38100"/>
            </a:xfrm>
            <a:prstGeom prst="rect">
              <a:avLst/>
            </a:pr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63"/>
            <p:cNvSpPr>
              <a:spLocks/>
            </p:cNvSpPr>
            <p:nvPr/>
          </p:nvSpPr>
          <p:spPr bwMode="auto">
            <a:xfrm>
              <a:off x="4738916" y="4745491"/>
              <a:ext cx="203200" cy="744538"/>
            </a:xfrm>
            <a:custGeom>
              <a:avLst/>
              <a:gdLst>
                <a:gd name="T0" fmla="*/ 93 w 128"/>
                <a:gd name="T1" fmla="*/ 0 h 469"/>
                <a:gd name="T2" fmla="*/ 128 w 128"/>
                <a:gd name="T3" fmla="*/ 405 h 469"/>
                <a:gd name="T4" fmla="*/ 64 w 128"/>
                <a:gd name="T5" fmla="*/ 469 h 469"/>
                <a:gd name="T6" fmla="*/ 0 w 128"/>
                <a:gd name="T7" fmla="*/ 405 h 469"/>
                <a:gd name="T8" fmla="*/ 36 w 128"/>
                <a:gd name="T9" fmla="*/ 0 h 469"/>
                <a:gd name="T10" fmla="*/ 93 w 128"/>
                <a:gd name="T11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469">
                  <a:moveTo>
                    <a:pt x="93" y="0"/>
                  </a:moveTo>
                  <a:lnTo>
                    <a:pt x="128" y="405"/>
                  </a:lnTo>
                  <a:lnTo>
                    <a:pt x="64" y="469"/>
                  </a:lnTo>
                  <a:lnTo>
                    <a:pt x="0" y="405"/>
                  </a:lnTo>
                  <a:lnTo>
                    <a:pt x="36" y="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3A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64"/>
            <p:cNvSpPr>
              <a:spLocks/>
            </p:cNvSpPr>
            <p:nvPr/>
          </p:nvSpPr>
          <p:spPr bwMode="auto">
            <a:xfrm>
              <a:off x="4784953" y="4745491"/>
              <a:ext cx="115888" cy="131763"/>
            </a:xfrm>
            <a:custGeom>
              <a:avLst/>
              <a:gdLst>
                <a:gd name="T0" fmla="*/ 0 w 73"/>
                <a:gd name="T1" fmla="*/ 83 h 83"/>
                <a:gd name="T2" fmla="*/ 7 w 73"/>
                <a:gd name="T3" fmla="*/ 0 h 83"/>
                <a:gd name="T4" fmla="*/ 64 w 73"/>
                <a:gd name="T5" fmla="*/ 0 h 83"/>
                <a:gd name="T6" fmla="*/ 73 w 73"/>
                <a:gd name="T7" fmla="*/ 83 h 83"/>
                <a:gd name="T8" fmla="*/ 0 w 73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3">
                  <a:moveTo>
                    <a:pt x="0" y="83"/>
                  </a:moveTo>
                  <a:lnTo>
                    <a:pt x="7" y="0"/>
                  </a:lnTo>
                  <a:lnTo>
                    <a:pt x="64" y="0"/>
                  </a:lnTo>
                  <a:lnTo>
                    <a:pt x="73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DD99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65"/>
            <p:cNvSpPr>
              <a:spLocks/>
            </p:cNvSpPr>
            <p:nvPr/>
          </p:nvSpPr>
          <p:spPr bwMode="auto">
            <a:xfrm>
              <a:off x="4856391" y="4745491"/>
              <a:ext cx="560388" cy="161925"/>
            </a:xfrm>
            <a:custGeom>
              <a:avLst/>
              <a:gdLst>
                <a:gd name="T0" fmla="*/ 0 w 353"/>
                <a:gd name="T1" fmla="*/ 0 h 102"/>
                <a:gd name="T2" fmla="*/ 353 w 353"/>
                <a:gd name="T3" fmla="*/ 0 h 102"/>
                <a:gd name="T4" fmla="*/ 353 w 353"/>
                <a:gd name="T5" fmla="*/ 80 h 102"/>
                <a:gd name="T6" fmla="*/ 45 w 353"/>
                <a:gd name="T7" fmla="*/ 102 h 102"/>
                <a:gd name="T8" fmla="*/ 0 w 353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102">
                  <a:moveTo>
                    <a:pt x="0" y="0"/>
                  </a:moveTo>
                  <a:lnTo>
                    <a:pt x="353" y="0"/>
                  </a:lnTo>
                  <a:lnTo>
                    <a:pt x="353" y="80"/>
                  </a:lnTo>
                  <a:lnTo>
                    <a:pt x="45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66"/>
            <p:cNvSpPr>
              <a:spLocks/>
            </p:cNvSpPr>
            <p:nvPr/>
          </p:nvSpPr>
          <p:spPr bwMode="auto">
            <a:xfrm>
              <a:off x="4264253" y="4745491"/>
              <a:ext cx="561975" cy="161925"/>
            </a:xfrm>
            <a:custGeom>
              <a:avLst/>
              <a:gdLst>
                <a:gd name="T0" fmla="*/ 354 w 354"/>
                <a:gd name="T1" fmla="*/ 0 h 102"/>
                <a:gd name="T2" fmla="*/ 309 w 354"/>
                <a:gd name="T3" fmla="*/ 102 h 102"/>
                <a:gd name="T4" fmla="*/ 0 w 354"/>
                <a:gd name="T5" fmla="*/ 80 h 102"/>
                <a:gd name="T6" fmla="*/ 0 w 354"/>
                <a:gd name="T7" fmla="*/ 0 h 102"/>
                <a:gd name="T8" fmla="*/ 354 w 354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102">
                  <a:moveTo>
                    <a:pt x="354" y="0"/>
                  </a:moveTo>
                  <a:lnTo>
                    <a:pt x="309" y="102"/>
                  </a:lnTo>
                  <a:lnTo>
                    <a:pt x="0" y="80"/>
                  </a:lnTo>
                  <a:lnTo>
                    <a:pt x="0" y="0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68"/>
            <p:cNvSpPr>
              <a:spLocks/>
            </p:cNvSpPr>
            <p:nvPr/>
          </p:nvSpPr>
          <p:spPr bwMode="auto">
            <a:xfrm>
              <a:off x="5489803" y="5624966"/>
              <a:ext cx="214313" cy="131763"/>
            </a:xfrm>
            <a:custGeom>
              <a:avLst/>
              <a:gdLst>
                <a:gd name="T0" fmla="*/ 4 w 135"/>
                <a:gd name="T1" fmla="*/ 0 h 83"/>
                <a:gd name="T2" fmla="*/ 0 w 135"/>
                <a:gd name="T3" fmla="*/ 74 h 83"/>
                <a:gd name="T4" fmla="*/ 130 w 135"/>
                <a:gd name="T5" fmla="*/ 83 h 83"/>
                <a:gd name="T6" fmla="*/ 135 w 135"/>
                <a:gd name="T7" fmla="*/ 8 h 83"/>
                <a:gd name="T8" fmla="*/ 4 w 135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83">
                  <a:moveTo>
                    <a:pt x="4" y="0"/>
                  </a:moveTo>
                  <a:lnTo>
                    <a:pt x="0" y="74"/>
                  </a:lnTo>
                  <a:lnTo>
                    <a:pt x="130" y="83"/>
                  </a:lnTo>
                  <a:lnTo>
                    <a:pt x="135" y="8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5961502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2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6" dur="4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850" fill="hold">
                                          <p:stCondLst>
                                            <p:cond delay="8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850" fill="hold">
                                          <p:stCondLst>
                                            <p:cond delay="17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850" fill="hold">
                                          <p:stCondLst>
                                            <p:cond delay="25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850" fill="hold">
                                          <p:stCondLst>
                                            <p:cond delay="3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7277E-6 L 0.02778 -0.06082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9" y="-30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repeatCount="indefinite" accel="50000" decel="5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-4.78851E-6 L 0.01233 -0.10373 " pathEditMode="relative" rAng="0" ptsTypes="AA">
                                      <p:cBhvr>
                                        <p:cTn id="17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" y="-518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6388E-6 L -0.01511 -0.05742 " pathEditMode="relative" rAng="0" ptsTypes="AA">
                                      <p:cBhvr>
                                        <p:cTn id="22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-287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25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" grpId="0" animBg="1"/>
      <p:bldP spid="362" grpId="0" animBg="1"/>
      <p:bldP spid="36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A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Freeform 109"/>
          <p:cNvSpPr>
            <a:spLocks noEditPoints="1"/>
          </p:cNvSpPr>
          <p:nvPr/>
        </p:nvSpPr>
        <p:spPr bwMode="auto">
          <a:xfrm>
            <a:off x="3347864" y="1740336"/>
            <a:ext cx="5040560" cy="2790192"/>
          </a:xfrm>
          <a:custGeom>
            <a:avLst/>
            <a:gdLst>
              <a:gd name="T0" fmla="*/ 231 w 1530"/>
              <a:gd name="T1" fmla="*/ 98 h 755"/>
              <a:gd name="T2" fmla="*/ 253 w 1530"/>
              <a:gd name="T3" fmla="*/ 68 h 755"/>
              <a:gd name="T4" fmla="*/ 305 w 1530"/>
              <a:gd name="T5" fmla="*/ 58 h 755"/>
              <a:gd name="T6" fmla="*/ 316 w 1530"/>
              <a:gd name="T7" fmla="*/ 27 h 755"/>
              <a:gd name="T8" fmla="*/ 420 w 1530"/>
              <a:gd name="T9" fmla="*/ 5 h 755"/>
              <a:gd name="T10" fmla="*/ 371 w 1530"/>
              <a:gd name="T11" fmla="*/ 123 h 755"/>
              <a:gd name="T12" fmla="*/ 377 w 1530"/>
              <a:gd name="T13" fmla="*/ 94 h 755"/>
              <a:gd name="T14" fmla="*/ 626 w 1530"/>
              <a:gd name="T15" fmla="*/ 68 h 755"/>
              <a:gd name="T16" fmla="*/ 466 w 1530"/>
              <a:gd name="T17" fmla="*/ 19 h 755"/>
              <a:gd name="T18" fmla="*/ 546 w 1530"/>
              <a:gd name="T19" fmla="*/ 164 h 755"/>
              <a:gd name="T20" fmla="*/ 648 w 1530"/>
              <a:gd name="T21" fmla="*/ 152 h 755"/>
              <a:gd name="T22" fmla="*/ 700 w 1530"/>
              <a:gd name="T23" fmla="*/ 235 h 755"/>
              <a:gd name="T24" fmla="*/ 813 w 1530"/>
              <a:gd name="T25" fmla="*/ 202 h 755"/>
              <a:gd name="T26" fmla="*/ 1308 w 1530"/>
              <a:gd name="T27" fmla="*/ 108 h 755"/>
              <a:gd name="T28" fmla="*/ 1197 w 1530"/>
              <a:gd name="T29" fmla="*/ 76 h 755"/>
              <a:gd name="T30" fmla="*/ 1068 w 1530"/>
              <a:gd name="T31" fmla="*/ 106 h 755"/>
              <a:gd name="T32" fmla="*/ 1024 w 1530"/>
              <a:gd name="T33" fmla="*/ 102 h 755"/>
              <a:gd name="T34" fmla="*/ 891 w 1530"/>
              <a:gd name="T35" fmla="*/ 153 h 755"/>
              <a:gd name="T36" fmla="*/ 816 w 1530"/>
              <a:gd name="T37" fmla="*/ 121 h 755"/>
              <a:gd name="T38" fmla="*/ 749 w 1530"/>
              <a:gd name="T39" fmla="*/ 174 h 755"/>
              <a:gd name="T40" fmla="*/ 824 w 1530"/>
              <a:gd name="T41" fmla="*/ 160 h 755"/>
              <a:gd name="T42" fmla="*/ 754 w 1530"/>
              <a:gd name="T43" fmla="*/ 215 h 755"/>
              <a:gd name="T44" fmla="*/ 764 w 1530"/>
              <a:gd name="T45" fmla="*/ 289 h 755"/>
              <a:gd name="T46" fmla="*/ 854 w 1530"/>
              <a:gd name="T47" fmla="*/ 273 h 755"/>
              <a:gd name="T48" fmla="*/ 788 w 1530"/>
              <a:gd name="T49" fmla="*/ 349 h 755"/>
              <a:gd name="T50" fmla="*/ 762 w 1530"/>
              <a:gd name="T51" fmla="*/ 499 h 755"/>
              <a:gd name="T52" fmla="*/ 912 w 1530"/>
              <a:gd name="T53" fmla="*/ 441 h 755"/>
              <a:gd name="T54" fmla="*/ 929 w 1530"/>
              <a:gd name="T55" fmla="*/ 354 h 755"/>
              <a:gd name="T56" fmla="*/ 1149 w 1530"/>
              <a:gd name="T57" fmla="*/ 464 h 755"/>
              <a:gd name="T58" fmla="*/ 1227 w 1530"/>
              <a:gd name="T59" fmla="*/ 341 h 755"/>
              <a:gd name="T60" fmla="*/ 1300 w 1530"/>
              <a:gd name="T61" fmla="*/ 219 h 755"/>
              <a:gd name="T62" fmla="*/ 1408 w 1530"/>
              <a:gd name="T63" fmla="*/ 211 h 755"/>
              <a:gd name="T64" fmla="*/ 854 w 1530"/>
              <a:gd name="T65" fmla="*/ 487 h 755"/>
              <a:gd name="T66" fmla="*/ 1180 w 1530"/>
              <a:gd name="T67" fmla="*/ 221 h 755"/>
              <a:gd name="T68" fmla="*/ 766 w 1530"/>
              <a:gd name="T69" fmla="*/ 45 h 755"/>
              <a:gd name="T70" fmla="*/ 958 w 1530"/>
              <a:gd name="T71" fmla="*/ 84 h 755"/>
              <a:gd name="T72" fmla="*/ 1117 w 1530"/>
              <a:gd name="T73" fmla="*/ 27 h 755"/>
              <a:gd name="T74" fmla="*/ 1477 w 1530"/>
              <a:gd name="T75" fmla="*/ 118 h 755"/>
              <a:gd name="T76" fmla="*/ 1307 w 1530"/>
              <a:gd name="T77" fmla="*/ 315 h 755"/>
              <a:gd name="T78" fmla="*/ 1217 w 1530"/>
              <a:gd name="T79" fmla="*/ 445 h 755"/>
              <a:gd name="T80" fmla="*/ 1206 w 1530"/>
              <a:gd name="T81" fmla="*/ 504 h 755"/>
              <a:gd name="T82" fmla="*/ 1239 w 1530"/>
              <a:gd name="T83" fmla="*/ 533 h 755"/>
              <a:gd name="T84" fmla="*/ 1343 w 1530"/>
              <a:gd name="T85" fmla="*/ 533 h 755"/>
              <a:gd name="T86" fmla="*/ 490 w 1530"/>
              <a:gd name="T87" fmla="*/ 264 h 755"/>
              <a:gd name="T88" fmla="*/ 1332 w 1530"/>
              <a:gd name="T89" fmla="*/ 559 h 755"/>
              <a:gd name="T90" fmla="*/ 1195 w 1530"/>
              <a:gd name="T91" fmla="*/ 601 h 755"/>
              <a:gd name="T92" fmla="*/ 1336 w 1530"/>
              <a:gd name="T93" fmla="*/ 689 h 755"/>
              <a:gd name="T94" fmla="*/ 529 w 1530"/>
              <a:gd name="T95" fmla="*/ 497 h 755"/>
              <a:gd name="T96" fmla="*/ 314 w 1530"/>
              <a:gd name="T97" fmla="*/ 409 h 755"/>
              <a:gd name="T98" fmla="*/ 410 w 1530"/>
              <a:gd name="T99" fmla="*/ 299 h 755"/>
              <a:gd name="T100" fmla="*/ 454 w 1530"/>
              <a:gd name="T101" fmla="*/ 211 h 755"/>
              <a:gd name="T102" fmla="*/ 329 w 1530"/>
              <a:gd name="T103" fmla="*/ 211 h 755"/>
              <a:gd name="T104" fmla="*/ 324 w 1530"/>
              <a:gd name="T105" fmla="*/ 127 h 755"/>
              <a:gd name="T106" fmla="*/ 263 w 1530"/>
              <a:gd name="T107" fmla="*/ 135 h 755"/>
              <a:gd name="T108" fmla="*/ 34 w 1530"/>
              <a:gd name="T109" fmla="*/ 121 h 755"/>
              <a:gd name="T110" fmla="*/ 62 w 1530"/>
              <a:gd name="T111" fmla="*/ 197 h 755"/>
              <a:gd name="T112" fmla="*/ 149 w 1530"/>
              <a:gd name="T113" fmla="*/ 227 h 755"/>
              <a:gd name="T114" fmla="*/ 228 w 1530"/>
              <a:gd name="T115" fmla="*/ 366 h 755"/>
              <a:gd name="T116" fmla="*/ 381 w 1530"/>
              <a:gd name="T117" fmla="*/ 479 h 755"/>
              <a:gd name="T118" fmla="*/ 397 w 1530"/>
              <a:gd name="T119" fmla="*/ 704 h 755"/>
              <a:gd name="T120" fmla="*/ 411 w 1530"/>
              <a:gd name="T121" fmla="*/ 749 h 755"/>
              <a:gd name="T122" fmla="*/ 510 w 1530"/>
              <a:gd name="T123" fmla="*/ 608 h 755"/>
              <a:gd name="T124" fmla="*/ 341 w 1530"/>
              <a:gd name="T125" fmla="*/ 27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30" h="755">
                <a:moveTo>
                  <a:pt x="3" y="235"/>
                </a:moveTo>
                <a:cubicBezTo>
                  <a:pt x="6" y="234"/>
                  <a:pt x="7" y="232"/>
                  <a:pt x="6" y="231"/>
                </a:cubicBezTo>
                <a:cubicBezTo>
                  <a:pt x="5" y="231"/>
                  <a:pt x="4" y="232"/>
                  <a:pt x="3" y="233"/>
                </a:cubicBezTo>
                <a:cubicBezTo>
                  <a:pt x="3" y="234"/>
                  <a:pt x="3" y="235"/>
                  <a:pt x="3" y="235"/>
                </a:cubicBezTo>
                <a:moveTo>
                  <a:pt x="19" y="226"/>
                </a:moveTo>
                <a:cubicBezTo>
                  <a:pt x="17" y="225"/>
                  <a:pt x="12" y="229"/>
                  <a:pt x="14" y="229"/>
                </a:cubicBezTo>
                <a:cubicBezTo>
                  <a:pt x="15" y="229"/>
                  <a:pt x="16" y="228"/>
                  <a:pt x="17" y="228"/>
                </a:cubicBezTo>
                <a:cubicBezTo>
                  <a:pt x="19" y="228"/>
                  <a:pt x="21" y="227"/>
                  <a:pt x="19" y="226"/>
                </a:cubicBezTo>
                <a:moveTo>
                  <a:pt x="67" y="204"/>
                </a:moveTo>
                <a:cubicBezTo>
                  <a:pt x="67" y="203"/>
                  <a:pt x="66" y="203"/>
                  <a:pt x="64" y="205"/>
                </a:cubicBezTo>
                <a:cubicBezTo>
                  <a:pt x="62" y="207"/>
                  <a:pt x="60" y="208"/>
                  <a:pt x="60" y="210"/>
                </a:cubicBezTo>
                <a:cubicBezTo>
                  <a:pt x="60" y="210"/>
                  <a:pt x="59" y="210"/>
                  <a:pt x="59" y="210"/>
                </a:cubicBezTo>
                <a:cubicBezTo>
                  <a:pt x="58" y="210"/>
                  <a:pt x="57" y="210"/>
                  <a:pt x="57" y="211"/>
                </a:cubicBezTo>
                <a:cubicBezTo>
                  <a:pt x="56" y="212"/>
                  <a:pt x="57" y="215"/>
                  <a:pt x="59" y="214"/>
                </a:cubicBezTo>
                <a:cubicBezTo>
                  <a:pt x="60" y="213"/>
                  <a:pt x="60" y="214"/>
                  <a:pt x="61" y="214"/>
                </a:cubicBezTo>
                <a:cubicBezTo>
                  <a:pt x="62" y="214"/>
                  <a:pt x="66" y="211"/>
                  <a:pt x="67" y="210"/>
                </a:cubicBezTo>
                <a:cubicBezTo>
                  <a:pt x="67" y="209"/>
                  <a:pt x="65" y="208"/>
                  <a:pt x="65" y="207"/>
                </a:cubicBezTo>
                <a:cubicBezTo>
                  <a:pt x="65" y="207"/>
                  <a:pt x="67" y="207"/>
                  <a:pt x="68" y="206"/>
                </a:cubicBezTo>
                <a:cubicBezTo>
                  <a:pt x="69" y="205"/>
                  <a:pt x="67" y="205"/>
                  <a:pt x="67" y="204"/>
                </a:cubicBezTo>
                <a:moveTo>
                  <a:pt x="7" y="193"/>
                </a:moveTo>
                <a:cubicBezTo>
                  <a:pt x="7" y="191"/>
                  <a:pt x="3" y="193"/>
                  <a:pt x="3" y="194"/>
                </a:cubicBezTo>
                <a:cubicBezTo>
                  <a:pt x="4" y="196"/>
                  <a:pt x="8" y="197"/>
                  <a:pt x="9" y="196"/>
                </a:cubicBezTo>
                <a:cubicBezTo>
                  <a:pt x="11" y="195"/>
                  <a:pt x="11" y="194"/>
                  <a:pt x="10" y="193"/>
                </a:cubicBezTo>
                <a:cubicBezTo>
                  <a:pt x="10" y="193"/>
                  <a:pt x="9" y="193"/>
                  <a:pt x="8" y="193"/>
                </a:cubicBezTo>
                <a:cubicBezTo>
                  <a:pt x="8" y="193"/>
                  <a:pt x="7" y="194"/>
                  <a:pt x="7" y="193"/>
                </a:cubicBezTo>
                <a:moveTo>
                  <a:pt x="187" y="110"/>
                </a:moveTo>
                <a:cubicBezTo>
                  <a:pt x="190" y="110"/>
                  <a:pt x="191" y="116"/>
                  <a:pt x="193" y="116"/>
                </a:cubicBezTo>
                <a:cubicBezTo>
                  <a:pt x="194" y="116"/>
                  <a:pt x="193" y="114"/>
                  <a:pt x="196" y="114"/>
                </a:cubicBezTo>
                <a:cubicBezTo>
                  <a:pt x="198" y="114"/>
                  <a:pt x="198" y="113"/>
                  <a:pt x="200" y="113"/>
                </a:cubicBezTo>
                <a:cubicBezTo>
                  <a:pt x="202" y="113"/>
                  <a:pt x="204" y="113"/>
                  <a:pt x="204" y="110"/>
                </a:cubicBezTo>
                <a:cubicBezTo>
                  <a:pt x="204" y="107"/>
                  <a:pt x="206" y="107"/>
                  <a:pt x="208" y="106"/>
                </a:cubicBezTo>
                <a:cubicBezTo>
                  <a:pt x="210" y="105"/>
                  <a:pt x="208" y="103"/>
                  <a:pt x="211" y="102"/>
                </a:cubicBezTo>
                <a:cubicBezTo>
                  <a:pt x="215" y="101"/>
                  <a:pt x="223" y="97"/>
                  <a:pt x="225" y="96"/>
                </a:cubicBezTo>
                <a:cubicBezTo>
                  <a:pt x="226" y="95"/>
                  <a:pt x="223" y="94"/>
                  <a:pt x="220" y="91"/>
                </a:cubicBezTo>
                <a:cubicBezTo>
                  <a:pt x="216" y="89"/>
                  <a:pt x="214" y="89"/>
                  <a:pt x="211" y="90"/>
                </a:cubicBezTo>
                <a:cubicBezTo>
                  <a:pt x="210" y="91"/>
                  <a:pt x="209" y="91"/>
                  <a:pt x="209" y="90"/>
                </a:cubicBezTo>
                <a:cubicBezTo>
                  <a:pt x="209" y="90"/>
                  <a:pt x="209" y="89"/>
                  <a:pt x="208" y="90"/>
                </a:cubicBezTo>
                <a:cubicBezTo>
                  <a:pt x="206" y="90"/>
                  <a:pt x="201" y="88"/>
                  <a:pt x="200" y="87"/>
                </a:cubicBezTo>
                <a:cubicBezTo>
                  <a:pt x="199" y="86"/>
                  <a:pt x="189" y="89"/>
                  <a:pt x="186" y="89"/>
                </a:cubicBezTo>
                <a:cubicBezTo>
                  <a:pt x="184" y="89"/>
                  <a:pt x="187" y="92"/>
                  <a:pt x="188" y="93"/>
                </a:cubicBezTo>
                <a:cubicBezTo>
                  <a:pt x="190" y="94"/>
                  <a:pt x="184" y="99"/>
                  <a:pt x="185" y="100"/>
                </a:cubicBezTo>
                <a:cubicBezTo>
                  <a:pt x="186" y="100"/>
                  <a:pt x="184" y="103"/>
                  <a:pt x="182" y="106"/>
                </a:cubicBezTo>
                <a:cubicBezTo>
                  <a:pt x="179" y="109"/>
                  <a:pt x="183" y="109"/>
                  <a:pt x="187" y="110"/>
                </a:cubicBezTo>
                <a:moveTo>
                  <a:pt x="281" y="125"/>
                </a:moveTo>
                <a:cubicBezTo>
                  <a:pt x="281" y="124"/>
                  <a:pt x="283" y="125"/>
                  <a:pt x="284" y="125"/>
                </a:cubicBezTo>
                <a:cubicBezTo>
                  <a:pt x="285" y="126"/>
                  <a:pt x="287" y="126"/>
                  <a:pt x="287" y="125"/>
                </a:cubicBezTo>
                <a:cubicBezTo>
                  <a:pt x="287" y="122"/>
                  <a:pt x="282" y="121"/>
                  <a:pt x="279" y="119"/>
                </a:cubicBezTo>
                <a:cubicBezTo>
                  <a:pt x="277" y="118"/>
                  <a:pt x="276" y="118"/>
                  <a:pt x="273" y="116"/>
                </a:cubicBezTo>
                <a:cubicBezTo>
                  <a:pt x="269" y="113"/>
                  <a:pt x="274" y="112"/>
                  <a:pt x="271" y="110"/>
                </a:cubicBezTo>
                <a:cubicBezTo>
                  <a:pt x="268" y="108"/>
                  <a:pt x="267" y="102"/>
                  <a:pt x="269" y="100"/>
                </a:cubicBezTo>
                <a:cubicBezTo>
                  <a:pt x="271" y="98"/>
                  <a:pt x="273" y="95"/>
                  <a:pt x="270" y="94"/>
                </a:cubicBezTo>
                <a:cubicBezTo>
                  <a:pt x="266" y="93"/>
                  <a:pt x="261" y="95"/>
                  <a:pt x="262" y="96"/>
                </a:cubicBezTo>
                <a:cubicBezTo>
                  <a:pt x="262" y="97"/>
                  <a:pt x="267" y="99"/>
                  <a:pt x="267" y="100"/>
                </a:cubicBezTo>
                <a:cubicBezTo>
                  <a:pt x="267" y="101"/>
                  <a:pt x="266" y="100"/>
                  <a:pt x="264" y="99"/>
                </a:cubicBezTo>
                <a:cubicBezTo>
                  <a:pt x="263" y="99"/>
                  <a:pt x="262" y="98"/>
                  <a:pt x="261" y="98"/>
                </a:cubicBezTo>
                <a:cubicBezTo>
                  <a:pt x="260" y="99"/>
                  <a:pt x="260" y="98"/>
                  <a:pt x="259" y="98"/>
                </a:cubicBezTo>
                <a:cubicBezTo>
                  <a:pt x="258" y="98"/>
                  <a:pt x="257" y="97"/>
                  <a:pt x="256" y="98"/>
                </a:cubicBezTo>
                <a:cubicBezTo>
                  <a:pt x="255" y="100"/>
                  <a:pt x="258" y="107"/>
                  <a:pt x="259" y="109"/>
                </a:cubicBezTo>
                <a:cubicBezTo>
                  <a:pt x="260" y="110"/>
                  <a:pt x="258" y="110"/>
                  <a:pt x="257" y="111"/>
                </a:cubicBezTo>
                <a:cubicBezTo>
                  <a:pt x="255" y="111"/>
                  <a:pt x="255" y="106"/>
                  <a:pt x="253" y="103"/>
                </a:cubicBezTo>
                <a:cubicBezTo>
                  <a:pt x="252" y="101"/>
                  <a:pt x="246" y="99"/>
                  <a:pt x="246" y="100"/>
                </a:cubicBezTo>
                <a:cubicBezTo>
                  <a:pt x="245" y="102"/>
                  <a:pt x="249" y="102"/>
                  <a:pt x="249" y="104"/>
                </a:cubicBezTo>
                <a:cubicBezTo>
                  <a:pt x="248" y="105"/>
                  <a:pt x="248" y="105"/>
                  <a:pt x="247" y="104"/>
                </a:cubicBezTo>
                <a:cubicBezTo>
                  <a:pt x="246" y="104"/>
                  <a:pt x="245" y="104"/>
                  <a:pt x="244" y="104"/>
                </a:cubicBezTo>
                <a:cubicBezTo>
                  <a:pt x="242" y="106"/>
                  <a:pt x="242" y="105"/>
                  <a:pt x="243" y="103"/>
                </a:cubicBezTo>
                <a:cubicBezTo>
                  <a:pt x="243" y="102"/>
                  <a:pt x="240" y="100"/>
                  <a:pt x="236" y="100"/>
                </a:cubicBezTo>
                <a:cubicBezTo>
                  <a:pt x="232" y="100"/>
                  <a:pt x="234" y="103"/>
                  <a:pt x="233" y="104"/>
                </a:cubicBezTo>
                <a:cubicBezTo>
                  <a:pt x="232" y="105"/>
                  <a:pt x="226" y="103"/>
                  <a:pt x="230" y="103"/>
                </a:cubicBezTo>
                <a:cubicBezTo>
                  <a:pt x="233" y="102"/>
                  <a:pt x="232" y="100"/>
                  <a:pt x="231" y="98"/>
                </a:cubicBezTo>
                <a:cubicBezTo>
                  <a:pt x="229" y="96"/>
                  <a:pt x="226" y="98"/>
                  <a:pt x="220" y="100"/>
                </a:cubicBezTo>
                <a:cubicBezTo>
                  <a:pt x="214" y="102"/>
                  <a:pt x="211" y="105"/>
                  <a:pt x="212" y="105"/>
                </a:cubicBezTo>
                <a:cubicBezTo>
                  <a:pt x="213" y="105"/>
                  <a:pt x="213" y="106"/>
                  <a:pt x="211" y="108"/>
                </a:cubicBezTo>
                <a:cubicBezTo>
                  <a:pt x="208" y="110"/>
                  <a:pt x="211" y="111"/>
                  <a:pt x="213" y="111"/>
                </a:cubicBezTo>
                <a:cubicBezTo>
                  <a:pt x="215" y="111"/>
                  <a:pt x="213" y="113"/>
                  <a:pt x="215" y="113"/>
                </a:cubicBezTo>
                <a:cubicBezTo>
                  <a:pt x="215" y="114"/>
                  <a:pt x="217" y="113"/>
                  <a:pt x="219" y="113"/>
                </a:cubicBezTo>
                <a:cubicBezTo>
                  <a:pt x="221" y="112"/>
                  <a:pt x="223" y="111"/>
                  <a:pt x="224" y="112"/>
                </a:cubicBezTo>
                <a:cubicBezTo>
                  <a:pt x="226" y="113"/>
                  <a:pt x="213" y="114"/>
                  <a:pt x="213" y="116"/>
                </a:cubicBezTo>
                <a:cubicBezTo>
                  <a:pt x="213" y="119"/>
                  <a:pt x="221" y="120"/>
                  <a:pt x="226" y="119"/>
                </a:cubicBezTo>
                <a:cubicBezTo>
                  <a:pt x="231" y="118"/>
                  <a:pt x="240" y="120"/>
                  <a:pt x="240" y="121"/>
                </a:cubicBezTo>
                <a:cubicBezTo>
                  <a:pt x="240" y="123"/>
                  <a:pt x="234" y="122"/>
                  <a:pt x="229" y="122"/>
                </a:cubicBezTo>
                <a:cubicBezTo>
                  <a:pt x="225" y="122"/>
                  <a:pt x="217" y="123"/>
                  <a:pt x="217" y="125"/>
                </a:cubicBezTo>
                <a:cubicBezTo>
                  <a:pt x="217" y="126"/>
                  <a:pt x="218" y="126"/>
                  <a:pt x="223" y="129"/>
                </a:cubicBezTo>
                <a:cubicBezTo>
                  <a:pt x="225" y="130"/>
                  <a:pt x="227" y="130"/>
                  <a:pt x="229" y="129"/>
                </a:cubicBezTo>
                <a:cubicBezTo>
                  <a:pt x="231" y="129"/>
                  <a:pt x="233" y="129"/>
                  <a:pt x="233" y="131"/>
                </a:cubicBezTo>
                <a:cubicBezTo>
                  <a:pt x="232" y="134"/>
                  <a:pt x="235" y="135"/>
                  <a:pt x="242" y="135"/>
                </a:cubicBezTo>
                <a:cubicBezTo>
                  <a:pt x="245" y="135"/>
                  <a:pt x="248" y="134"/>
                  <a:pt x="249" y="134"/>
                </a:cubicBezTo>
                <a:cubicBezTo>
                  <a:pt x="251" y="133"/>
                  <a:pt x="253" y="132"/>
                  <a:pt x="255" y="132"/>
                </a:cubicBezTo>
                <a:cubicBezTo>
                  <a:pt x="258" y="132"/>
                  <a:pt x="259" y="132"/>
                  <a:pt x="261" y="129"/>
                </a:cubicBezTo>
                <a:cubicBezTo>
                  <a:pt x="262" y="127"/>
                  <a:pt x="264" y="129"/>
                  <a:pt x="264" y="130"/>
                </a:cubicBezTo>
                <a:cubicBezTo>
                  <a:pt x="264" y="131"/>
                  <a:pt x="269" y="131"/>
                  <a:pt x="269" y="132"/>
                </a:cubicBezTo>
                <a:cubicBezTo>
                  <a:pt x="272" y="134"/>
                  <a:pt x="280" y="133"/>
                  <a:pt x="283" y="132"/>
                </a:cubicBezTo>
                <a:cubicBezTo>
                  <a:pt x="286" y="130"/>
                  <a:pt x="282" y="126"/>
                  <a:pt x="280" y="128"/>
                </a:cubicBezTo>
                <a:cubicBezTo>
                  <a:pt x="279" y="130"/>
                  <a:pt x="277" y="129"/>
                  <a:pt x="277" y="128"/>
                </a:cubicBezTo>
                <a:cubicBezTo>
                  <a:pt x="276" y="127"/>
                  <a:pt x="280" y="126"/>
                  <a:pt x="281" y="125"/>
                </a:cubicBezTo>
                <a:moveTo>
                  <a:pt x="209" y="79"/>
                </a:moveTo>
                <a:cubicBezTo>
                  <a:pt x="213" y="79"/>
                  <a:pt x="216" y="76"/>
                  <a:pt x="216" y="74"/>
                </a:cubicBezTo>
                <a:cubicBezTo>
                  <a:pt x="216" y="73"/>
                  <a:pt x="208" y="78"/>
                  <a:pt x="209" y="79"/>
                </a:cubicBezTo>
                <a:moveTo>
                  <a:pt x="194" y="73"/>
                </a:moveTo>
                <a:cubicBezTo>
                  <a:pt x="195" y="74"/>
                  <a:pt x="194" y="77"/>
                  <a:pt x="195" y="76"/>
                </a:cubicBezTo>
                <a:cubicBezTo>
                  <a:pt x="197" y="75"/>
                  <a:pt x="197" y="75"/>
                  <a:pt x="198" y="75"/>
                </a:cubicBezTo>
                <a:cubicBezTo>
                  <a:pt x="200" y="76"/>
                  <a:pt x="201" y="74"/>
                  <a:pt x="202" y="73"/>
                </a:cubicBezTo>
                <a:cubicBezTo>
                  <a:pt x="203" y="72"/>
                  <a:pt x="202" y="77"/>
                  <a:pt x="205" y="77"/>
                </a:cubicBezTo>
                <a:cubicBezTo>
                  <a:pt x="207" y="77"/>
                  <a:pt x="206" y="72"/>
                  <a:pt x="208" y="73"/>
                </a:cubicBezTo>
                <a:cubicBezTo>
                  <a:pt x="210" y="75"/>
                  <a:pt x="211" y="73"/>
                  <a:pt x="211" y="71"/>
                </a:cubicBezTo>
                <a:cubicBezTo>
                  <a:pt x="211" y="70"/>
                  <a:pt x="211" y="68"/>
                  <a:pt x="214" y="68"/>
                </a:cubicBezTo>
                <a:cubicBezTo>
                  <a:pt x="216" y="67"/>
                  <a:pt x="214" y="70"/>
                  <a:pt x="215" y="71"/>
                </a:cubicBezTo>
                <a:cubicBezTo>
                  <a:pt x="216" y="74"/>
                  <a:pt x="219" y="71"/>
                  <a:pt x="219" y="70"/>
                </a:cubicBezTo>
                <a:cubicBezTo>
                  <a:pt x="219" y="69"/>
                  <a:pt x="222" y="70"/>
                  <a:pt x="222" y="69"/>
                </a:cubicBezTo>
                <a:cubicBezTo>
                  <a:pt x="222" y="67"/>
                  <a:pt x="223" y="67"/>
                  <a:pt x="222" y="65"/>
                </a:cubicBezTo>
                <a:cubicBezTo>
                  <a:pt x="221" y="64"/>
                  <a:pt x="224" y="64"/>
                  <a:pt x="225" y="63"/>
                </a:cubicBezTo>
                <a:cubicBezTo>
                  <a:pt x="226" y="62"/>
                  <a:pt x="223" y="63"/>
                  <a:pt x="221" y="61"/>
                </a:cubicBezTo>
                <a:cubicBezTo>
                  <a:pt x="220" y="60"/>
                  <a:pt x="219" y="62"/>
                  <a:pt x="219" y="63"/>
                </a:cubicBezTo>
                <a:cubicBezTo>
                  <a:pt x="219" y="64"/>
                  <a:pt x="215" y="63"/>
                  <a:pt x="213" y="62"/>
                </a:cubicBezTo>
                <a:cubicBezTo>
                  <a:pt x="211" y="62"/>
                  <a:pt x="208" y="65"/>
                  <a:pt x="205" y="66"/>
                </a:cubicBezTo>
                <a:cubicBezTo>
                  <a:pt x="202" y="68"/>
                  <a:pt x="202" y="71"/>
                  <a:pt x="199" y="70"/>
                </a:cubicBezTo>
                <a:cubicBezTo>
                  <a:pt x="197" y="70"/>
                  <a:pt x="192" y="73"/>
                  <a:pt x="194" y="73"/>
                </a:cubicBezTo>
                <a:moveTo>
                  <a:pt x="223" y="72"/>
                </a:moveTo>
                <a:cubicBezTo>
                  <a:pt x="221" y="73"/>
                  <a:pt x="221" y="75"/>
                  <a:pt x="224" y="75"/>
                </a:cubicBezTo>
                <a:cubicBezTo>
                  <a:pt x="227" y="75"/>
                  <a:pt x="228" y="76"/>
                  <a:pt x="223" y="76"/>
                </a:cubicBezTo>
                <a:cubicBezTo>
                  <a:pt x="221" y="76"/>
                  <a:pt x="220" y="77"/>
                  <a:pt x="219" y="77"/>
                </a:cubicBezTo>
                <a:cubicBezTo>
                  <a:pt x="218" y="78"/>
                  <a:pt x="219" y="79"/>
                  <a:pt x="220" y="79"/>
                </a:cubicBezTo>
                <a:cubicBezTo>
                  <a:pt x="223" y="78"/>
                  <a:pt x="227" y="78"/>
                  <a:pt x="224" y="79"/>
                </a:cubicBezTo>
                <a:cubicBezTo>
                  <a:pt x="222" y="80"/>
                  <a:pt x="216" y="80"/>
                  <a:pt x="217" y="81"/>
                </a:cubicBezTo>
                <a:cubicBezTo>
                  <a:pt x="218" y="82"/>
                  <a:pt x="220" y="82"/>
                  <a:pt x="222" y="83"/>
                </a:cubicBezTo>
                <a:cubicBezTo>
                  <a:pt x="225" y="84"/>
                  <a:pt x="226" y="84"/>
                  <a:pt x="228" y="82"/>
                </a:cubicBezTo>
                <a:cubicBezTo>
                  <a:pt x="230" y="80"/>
                  <a:pt x="233" y="78"/>
                  <a:pt x="232" y="81"/>
                </a:cubicBezTo>
                <a:cubicBezTo>
                  <a:pt x="231" y="84"/>
                  <a:pt x="235" y="82"/>
                  <a:pt x="240" y="81"/>
                </a:cubicBezTo>
                <a:cubicBezTo>
                  <a:pt x="245" y="81"/>
                  <a:pt x="239" y="84"/>
                  <a:pt x="234" y="85"/>
                </a:cubicBezTo>
                <a:cubicBezTo>
                  <a:pt x="228" y="85"/>
                  <a:pt x="229" y="88"/>
                  <a:pt x="233" y="89"/>
                </a:cubicBezTo>
                <a:cubicBezTo>
                  <a:pt x="237" y="90"/>
                  <a:pt x="246" y="86"/>
                  <a:pt x="248" y="84"/>
                </a:cubicBezTo>
                <a:cubicBezTo>
                  <a:pt x="249" y="83"/>
                  <a:pt x="251" y="83"/>
                  <a:pt x="252" y="84"/>
                </a:cubicBezTo>
                <a:cubicBezTo>
                  <a:pt x="253" y="84"/>
                  <a:pt x="253" y="84"/>
                  <a:pt x="254" y="84"/>
                </a:cubicBezTo>
                <a:cubicBezTo>
                  <a:pt x="256" y="83"/>
                  <a:pt x="257" y="83"/>
                  <a:pt x="259" y="83"/>
                </a:cubicBezTo>
                <a:cubicBezTo>
                  <a:pt x="261" y="83"/>
                  <a:pt x="262" y="83"/>
                  <a:pt x="264" y="83"/>
                </a:cubicBezTo>
                <a:cubicBezTo>
                  <a:pt x="268" y="82"/>
                  <a:pt x="268" y="76"/>
                  <a:pt x="266" y="74"/>
                </a:cubicBezTo>
                <a:cubicBezTo>
                  <a:pt x="263" y="73"/>
                  <a:pt x="263" y="76"/>
                  <a:pt x="261" y="76"/>
                </a:cubicBezTo>
                <a:cubicBezTo>
                  <a:pt x="259" y="77"/>
                  <a:pt x="258" y="74"/>
                  <a:pt x="256" y="72"/>
                </a:cubicBezTo>
                <a:cubicBezTo>
                  <a:pt x="254" y="71"/>
                  <a:pt x="255" y="67"/>
                  <a:pt x="253" y="68"/>
                </a:cubicBezTo>
                <a:cubicBezTo>
                  <a:pt x="250" y="68"/>
                  <a:pt x="245" y="72"/>
                  <a:pt x="248" y="72"/>
                </a:cubicBezTo>
                <a:cubicBezTo>
                  <a:pt x="252" y="73"/>
                  <a:pt x="250" y="74"/>
                  <a:pt x="249" y="75"/>
                </a:cubicBezTo>
                <a:cubicBezTo>
                  <a:pt x="247" y="76"/>
                  <a:pt x="253" y="77"/>
                  <a:pt x="252" y="78"/>
                </a:cubicBezTo>
                <a:cubicBezTo>
                  <a:pt x="251" y="80"/>
                  <a:pt x="243" y="79"/>
                  <a:pt x="242" y="77"/>
                </a:cubicBezTo>
                <a:cubicBezTo>
                  <a:pt x="242" y="75"/>
                  <a:pt x="235" y="71"/>
                  <a:pt x="232" y="72"/>
                </a:cubicBezTo>
                <a:cubicBezTo>
                  <a:pt x="229" y="73"/>
                  <a:pt x="231" y="70"/>
                  <a:pt x="228" y="70"/>
                </a:cubicBezTo>
                <a:cubicBezTo>
                  <a:pt x="225" y="70"/>
                  <a:pt x="226" y="72"/>
                  <a:pt x="223" y="72"/>
                </a:cubicBezTo>
                <a:moveTo>
                  <a:pt x="233" y="59"/>
                </a:moveTo>
                <a:cubicBezTo>
                  <a:pt x="234" y="57"/>
                  <a:pt x="227" y="57"/>
                  <a:pt x="227" y="58"/>
                </a:cubicBezTo>
                <a:cubicBezTo>
                  <a:pt x="229" y="59"/>
                  <a:pt x="232" y="61"/>
                  <a:pt x="233" y="59"/>
                </a:cubicBezTo>
                <a:moveTo>
                  <a:pt x="249" y="58"/>
                </a:moveTo>
                <a:cubicBezTo>
                  <a:pt x="251" y="58"/>
                  <a:pt x="250" y="56"/>
                  <a:pt x="246" y="56"/>
                </a:cubicBezTo>
                <a:cubicBezTo>
                  <a:pt x="242" y="57"/>
                  <a:pt x="235" y="57"/>
                  <a:pt x="235" y="60"/>
                </a:cubicBezTo>
                <a:cubicBezTo>
                  <a:pt x="235" y="62"/>
                  <a:pt x="237" y="63"/>
                  <a:pt x="241" y="63"/>
                </a:cubicBezTo>
                <a:cubicBezTo>
                  <a:pt x="245" y="64"/>
                  <a:pt x="249" y="60"/>
                  <a:pt x="247" y="60"/>
                </a:cubicBezTo>
                <a:cubicBezTo>
                  <a:pt x="245" y="60"/>
                  <a:pt x="246" y="58"/>
                  <a:pt x="249" y="58"/>
                </a:cubicBezTo>
                <a:moveTo>
                  <a:pt x="239" y="54"/>
                </a:moveTo>
                <a:cubicBezTo>
                  <a:pt x="240" y="55"/>
                  <a:pt x="241" y="54"/>
                  <a:pt x="242" y="54"/>
                </a:cubicBezTo>
                <a:cubicBezTo>
                  <a:pt x="243" y="54"/>
                  <a:pt x="244" y="53"/>
                  <a:pt x="244" y="54"/>
                </a:cubicBezTo>
                <a:cubicBezTo>
                  <a:pt x="246" y="55"/>
                  <a:pt x="252" y="56"/>
                  <a:pt x="252" y="53"/>
                </a:cubicBezTo>
                <a:cubicBezTo>
                  <a:pt x="252" y="50"/>
                  <a:pt x="244" y="49"/>
                  <a:pt x="242" y="51"/>
                </a:cubicBezTo>
                <a:cubicBezTo>
                  <a:pt x="240" y="52"/>
                  <a:pt x="232" y="52"/>
                  <a:pt x="234" y="54"/>
                </a:cubicBezTo>
                <a:cubicBezTo>
                  <a:pt x="235" y="55"/>
                  <a:pt x="236" y="54"/>
                  <a:pt x="237" y="54"/>
                </a:cubicBezTo>
                <a:cubicBezTo>
                  <a:pt x="238" y="54"/>
                  <a:pt x="238" y="54"/>
                  <a:pt x="239" y="54"/>
                </a:cubicBezTo>
                <a:moveTo>
                  <a:pt x="271" y="48"/>
                </a:moveTo>
                <a:cubicBezTo>
                  <a:pt x="273" y="47"/>
                  <a:pt x="277" y="49"/>
                  <a:pt x="276" y="51"/>
                </a:cubicBezTo>
                <a:cubicBezTo>
                  <a:pt x="276" y="52"/>
                  <a:pt x="274" y="52"/>
                  <a:pt x="272" y="52"/>
                </a:cubicBezTo>
                <a:cubicBezTo>
                  <a:pt x="271" y="52"/>
                  <a:pt x="269" y="52"/>
                  <a:pt x="270" y="52"/>
                </a:cubicBezTo>
                <a:cubicBezTo>
                  <a:pt x="270" y="53"/>
                  <a:pt x="271" y="55"/>
                  <a:pt x="275" y="54"/>
                </a:cubicBezTo>
                <a:cubicBezTo>
                  <a:pt x="280" y="52"/>
                  <a:pt x="283" y="53"/>
                  <a:pt x="286" y="56"/>
                </a:cubicBezTo>
                <a:cubicBezTo>
                  <a:pt x="289" y="58"/>
                  <a:pt x="292" y="59"/>
                  <a:pt x="294" y="57"/>
                </a:cubicBezTo>
                <a:cubicBezTo>
                  <a:pt x="296" y="54"/>
                  <a:pt x="292" y="54"/>
                  <a:pt x="293" y="52"/>
                </a:cubicBezTo>
                <a:cubicBezTo>
                  <a:pt x="294" y="50"/>
                  <a:pt x="290" y="49"/>
                  <a:pt x="288" y="49"/>
                </a:cubicBezTo>
                <a:cubicBezTo>
                  <a:pt x="286" y="49"/>
                  <a:pt x="285" y="45"/>
                  <a:pt x="283" y="46"/>
                </a:cubicBezTo>
                <a:cubicBezTo>
                  <a:pt x="281" y="47"/>
                  <a:pt x="280" y="48"/>
                  <a:pt x="280" y="46"/>
                </a:cubicBezTo>
                <a:cubicBezTo>
                  <a:pt x="280" y="43"/>
                  <a:pt x="270" y="43"/>
                  <a:pt x="268" y="44"/>
                </a:cubicBezTo>
                <a:cubicBezTo>
                  <a:pt x="266" y="45"/>
                  <a:pt x="269" y="50"/>
                  <a:pt x="271" y="48"/>
                </a:cubicBezTo>
                <a:moveTo>
                  <a:pt x="272" y="64"/>
                </a:moveTo>
                <a:cubicBezTo>
                  <a:pt x="274" y="62"/>
                  <a:pt x="266" y="56"/>
                  <a:pt x="266" y="59"/>
                </a:cubicBezTo>
                <a:cubicBezTo>
                  <a:pt x="265" y="62"/>
                  <a:pt x="271" y="66"/>
                  <a:pt x="272" y="64"/>
                </a:cubicBezTo>
                <a:moveTo>
                  <a:pt x="297" y="40"/>
                </a:moveTo>
                <a:cubicBezTo>
                  <a:pt x="298" y="37"/>
                  <a:pt x="289" y="36"/>
                  <a:pt x="291" y="38"/>
                </a:cubicBezTo>
                <a:cubicBezTo>
                  <a:pt x="292" y="39"/>
                  <a:pt x="295" y="42"/>
                  <a:pt x="297" y="40"/>
                </a:cubicBezTo>
                <a:moveTo>
                  <a:pt x="275" y="82"/>
                </a:moveTo>
                <a:cubicBezTo>
                  <a:pt x="277" y="81"/>
                  <a:pt x="273" y="78"/>
                  <a:pt x="271" y="80"/>
                </a:cubicBezTo>
                <a:cubicBezTo>
                  <a:pt x="270" y="83"/>
                  <a:pt x="274" y="84"/>
                  <a:pt x="275" y="82"/>
                </a:cubicBezTo>
                <a:moveTo>
                  <a:pt x="297" y="69"/>
                </a:moveTo>
                <a:cubicBezTo>
                  <a:pt x="296" y="71"/>
                  <a:pt x="292" y="69"/>
                  <a:pt x="289" y="68"/>
                </a:cubicBezTo>
                <a:cubicBezTo>
                  <a:pt x="285" y="66"/>
                  <a:pt x="287" y="70"/>
                  <a:pt x="290" y="72"/>
                </a:cubicBezTo>
                <a:cubicBezTo>
                  <a:pt x="293" y="75"/>
                  <a:pt x="289" y="74"/>
                  <a:pt x="285" y="71"/>
                </a:cubicBezTo>
                <a:cubicBezTo>
                  <a:pt x="282" y="69"/>
                  <a:pt x="282" y="73"/>
                  <a:pt x="284" y="74"/>
                </a:cubicBezTo>
                <a:cubicBezTo>
                  <a:pt x="285" y="75"/>
                  <a:pt x="283" y="77"/>
                  <a:pt x="281" y="74"/>
                </a:cubicBezTo>
                <a:cubicBezTo>
                  <a:pt x="279" y="71"/>
                  <a:pt x="278" y="68"/>
                  <a:pt x="274" y="68"/>
                </a:cubicBezTo>
                <a:cubicBezTo>
                  <a:pt x="270" y="68"/>
                  <a:pt x="272" y="71"/>
                  <a:pt x="273" y="73"/>
                </a:cubicBezTo>
                <a:cubicBezTo>
                  <a:pt x="275" y="76"/>
                  <a:pt x="277" y="76"/>
                  <a:pt x="280" y="78"/>
                </a:cubicBezTo>
                <a:cubicBezTo>
                  <a:pt x="282" y="79"/>
                  <a:pt x="284" y="78"/>
                  <a:pt x="286" y="78"/>
                </a:cubicBezTo>
                <a:cubicBezTo>
                  <a:pt x="288" y="78"/>
                  <a:pt x="289" y="77"/>
                  <a:pt x="290" y="78"/>
                </a:cubicBezTo>
                <a:cubicBezTo>
                  <a:pt x="293" y="78"/>
                  <a:pt x="288" y="81"/>
                  <a:pt x="289" y="83"/>
                </a:cubicBezTo>
                <a:cubicBezTo>
                  <a:pt x="291" y="85"/>
                  <a:pt x="295" y="84"/>
                  <a:pt x="298" y="83"/>
                </a:cubicBezTo>
                <a:cubicBezTo>
                  <a:pt x="302" y="83"/>
                  <a:pt x="300" y="81"/>
                  <a:pt x="302" y="80"/>
                </a:cubicBezTo>
                <a:cubicBezTo>
                  <a:pt x="304" y="79"/>
                  <a:pt x="300" y="79"/>
                  <a:pt x="302" y="76"/>
                </a:cubicBezTo>
                <a:cubicBezTo>
                  <a:pt x="303" y="72"/>
                  <a:pt x="297" y="67"/>
                  <a:pt x="297" y="69"/>
                </a:cubicBezTo>
                <a:moveTo>
                  <a:pt x="305" y="58"/>
                </a:moveTo>
                <a:cubicBezTo>
                  <a:pt x="307" y="58"/>
                  <a:pt x="310" y="58"/>
                  <a:pt x="312" y="57"/>
                </a:cubicBezTo>
                <a:cubicBezTo>
                  <a:pt x="315" y="56"/>
                  <a:pt x="311" y="56"/>
                  <a:pt x="312" y="54"/>
                </a:cubicBezTo>
                <a:cubicBezTo>
                  <a:pt x="314" y="51"/>
                  <a:pt x="308" y="51"/>
                  <a:pt x="308" y="52"/>
                </a:cubicBezTo>
                <a:cubicBezTo>
                  <a:pt x="308" y="52"/>
                  <a:pt x="306" y="51"/>
                  <a:pt x="304" y="50"/>
                </a:cubicBezTo>
                <a:cubicBezTo>
                  <a:pt x="302" y="49"/>
                  <a:pt x="300" y="48"/>
                  <a:pt x="299" y="49"/>
                </a:cubicBezTo>
                <a:cubicBezTo>
                  <a:pt x="298" y="51"/>
                  <a:pt x="302" y="58"/>
                  <a:pt x="305" y="58"/>
                </a:cubicBezTo>
                <a:moveTo>
                  <a:pt x="320" y="59"/>
                </a:moveTo>
                <a:cubicBezTo>
                  <a:pt x="319" y="58"/>
                  <a:pt x="305" y="60"/>
                  <a:pt x="307" y="61"/>
                </a:cubicBezTo>
                <a:cubicBezTo>
                  <a:pt x="311" y="64"/>
                  <a:pt x="320" y="60"/>
                  <a:pt x="320" y="59"/>
                </a:cubicBezTo>
                <a:moveTo>
                  <a:pt x="318" y="87"/>
                </a:moveTo>
                <a:cubicBezTo>
                  <a:pt x="321" y="86"/>
                  <a:pt x="319" y="82"/>
                  <a:pt x="316" y="79"/>
                </a:cubicBezTo>
                <a:cubicBezTo>
                  <a:pt x="312" y="77"/>
                  <a:pt x="303" y="82"/>
                  <a:pt x="305" y="84"/>
                </a:cubicBezTo>
                <a:cubicBezTo>
                  <a:pt x="307" y="85"/>
                  <a:pt x="314" y="87"/>
                  <a:pt x="318" y="87"/>
                </a:cubicBezTo>
                <a:moveTo>
                  <a:pt x="294" y="113"/>
                </a:moveTo>
                <a:cubicBezTo>
                  <a:pt x="296" y="115"/>
                  <a:pt x="297" y="113"/>
                  <a:pt x="298" y="112"/>
                </a:cubicBezTo>
                <a:cubicBezTo>
                  <a:pt x="298" y="112"/>
                  <a:pt x="299" y="111"/>
                  <a:pt x="301" y="111"/>
                </a:cubicBezTo>
                <a:cubicBezTo>
                  <a:pt x="306" y="111"/>
                  <a:pt x="306" y="103"/>
                  <a:pt x="307" y="100"/>
                </a:cubicBezTo>
                <a:cubicBezTo>
                  <a:pt x="308" y="98"/>
                  <a:pt x="303" y="98"/>
                  <a:pt x="304" y="100"/>
                </a:cubicBezTo>
                <a:cubicBezTo>
                  <a:pt x="305" y="102"/>
                  <a:pt x="304" y="104"/>
                  <a:pt x="304" y="102"/>
                </a:cubicBezTo>
                <a:cubicBezTo>
                  <a:pt x="303" y="100"/>
                  <a:pt x="302" y="100"/>
                  <a:pt x="301" y="100"/>
                </a:cubicBezTo>
                <a:cubicBezTo>
                  <a:pt x="300" y="100"/>
                  <a:pt x="299" y="100"/>
                  <a:pt x="298" y="100"/>
                </a:cubicBezTo>
                <a:cubicBezTo>
                  <a:pt x="297" y="98"/>
                  <a:pt x="302" y="97"/>
                  <a:pt x="304" y="95"/>
                </a:cubicBezTo>
                <a:cubicBezTo>
                  <a:pt x="305" y="93"/>
                  <a:pt x="299" y="93"/>
                  <a:pt x="301" y="91"/>
                </a:cubicBezTo>
                <a:cubicBezTo>
                  <a:pt x="302" y="89"/>
                  <a:pt x="292" y="91"/>
                  <a:pt x="295" y="92"/>
                </a:cubicBezTo>
                <a:cubicBezTo>
                  <a:pt x="298" y="94"/>
                  <a:pt x="295" y="95"/>
                  <a:pt x="293" y="93"/>
                </a:cubicBezTo>
                <a:cubicBezTo>
                  <a:pt x="290" y="91"/>
                  <a:pt x="283" y="94"/>
                  <a:pt x="286" y="97"/>
                </a:cubicBezTo>
                <a:cubicBezTo>
                  <a:pt x="288" y="98"/>
                  <a:pt x="294" y="95"/>
                  <a:pt x="290" y="100"/>
                </a:cubicBezTo>
                <a:cubicBezTo>
                  <a:pt x="288" y="103"/>
                  <a:pt x="287" y="102"/>
                  <a:pt x="285" y="101"/>
                </a:cubicBezTo>
                <a:cubicBezTo>
                  <a:pt x="284" y="100"/>
                  <a:pt x="283" y="99"/>
                  <a:pt x="282" y="100"/>
                </a:cubicBezTo>
                <a:cubicBezTo>
                  <a:pt x="278" y="100"/>
                  <a:pt x="280" y="104"/>
                  <a:pt x="285" y="106"/>
                </a:cubicBezTo>
                <a:cubicBezTo>
                  <a:pt x="290" y="107"/>
                  <a:pt x="289" y="110"/>
                  <a:pt x="294" y="113"/>
                </a:cubicBezTo>
                <a:moveTo>
                  <a:pt x="324" y="83"/>
                </a:moveTo>
                <a:cubicBezTo>
                  <a:pt x="325" y="85"/>
                  <a:pt x="326" y="85"/>
                  <a:pt x="327" y="85"/>
                </a:cubicBezTo>
                <a:cubicBezTo>
                  <a:pt x="328" y="85"/>
                  <a:pt x="328" y="85"/>
                  <a:pt x="329" y="85"/>
                </a:cubicBezTo>
                <a:cubicBezTo>
                  <a:pt x="331" y="87"/>
                  <a:pt x="334" y="88"/>
                  <a:pt x="336" y="86"/>
                </a:cubicBezTo>
                <a:cubicBezTo>
                  <a:pt x="338" y="85"/>
                  <a:pt x="339" y="84"/>
                  <a:pt x="339" y="85"/>
                </a:cubicBezTo>
                <a:cubicBezTo>
                  <a:pt x="340" y="87"/>
                  <a:pt x="344" y="87"/>
                  <a:pt x="353" y="88"/>
                </a:cubicBezTo>
                <a:cubicBezTo>
                  <a:pt x="357" y="88"/>
                  <a:pt x="359" y="87"/>
                  <a:pt x="360" y="86"/>
                </a:cubicBezTo>
                <a:cubicBezTo>
                  <a:pt x="361" y="85"/>
                  <a:pt x="361" y="85"/>
                  <a:pt x="363" y="85"/>
                </a:cubicBezTo>
                <a:cubicBezTo>
                  <a:pt x="365" y="87"/>
                  <a:pt x="371" y="87"/>
                  <a:pt x="374" y="86"/>
                </a:cubicBezTo>
                <a:cubicBezTo>
                  <a:pt x="377" y="86"/>
                  <a:pt x="378" y="82"/>
                  <a:pt x="378" y="80"/>
                </a:cubicBezTo>
                <a:cubicBezTo>
                  <a:pt x="378" y="77"/>
                  <a:pt x="357" y="76"/>
                  <a:pt x="354" y="78"/>
                </a:cubicBezTo>
                <a:cubicBezTo>
                  <a:pt x="352" y="79"/>
                  <a:pt x="349" y="79"/>
                  <a:pt x="347" y="78"/>
                </a:cubicBezTo>
                <a:cubicBezTo>
                  <a:pt x="345" y="78"/>
                  <a:pt x="343" y="78"/>
                  <a:pt x="342" y="78"/>
                </a:cubicBezTo>
                <a:cubicBezTo>
                  <a:pt x="339" y="80"/>
                  <a:pt x="340" y="77"/>
                  <a:pt x="335" y="76"/>
                </a:cubicBezTo>
                <a:cubicBezTo>
                  <a:pt x="330" y="76"/>
                  <a:pt x="335" y="74"/>
                  <a:pt x="336" y="72"/>
                </a:cubicBezTo>
                <a:cubicBezTo>
                  <a:pt x="337" y="71"/>
                  <a:pt x="328" y="68"/>
                  <a:pt x="325" y="69"/>
                </a:cubicBezTo>
                <a:cubicBezTo>
                  <a:pt x="321" y="70"/>
                  <a:pt x="319" y="68"/>
                  <a:pt x="316" y="66"/>
                </a:cubicBezTo>
                <a:cubicBezTo>
                  <a:pt x="312" y="65"/>
                  <a:pt x="303" y="65"/>
                  <a:pt x="305" y="68"/>
                </a:cubicBezTo>
                <a:cubicBezTo>
                  <a:pt x="306" y="70"/>
                  <a:pt x="317" y="74"/>
                  <a:pt x="318" y="72"/>
                </a:cubicBezTo>
                <a:cubicBezTo>
                  <a:pt x="320" y="70"/>
                  <a:pt x="322" y="74"/>
                  <a:pt x="324" y="76"/>
                </a:cubicBezTo>
                <a:cubicBezTo>
                  <a:pt x="326" y="78"/>
                  <a:pt x="323" y="79"/>
                  <a:pt x="324" y="83"/>
                </a:cubicBezTo>
                <a:moveTo>
                  <a:pt x="334" y="61"/>
                </a:moveTo>
                <a:cubicBezTo>
                  <a:pt x="331" y="59"/>
                  <a:pt x="326" y="62"/>
                  <a:pt x="330" y="64"/>
                </a:cubicBezTo>
                <a:cubicBezTo>
                  <a:pt x="333" y="65"/>
                  <a:pt x="337" y="62"/>
                  <a:pt x="334" y="61"/>
                </a:cubicBezTo>
                <a:moveTo>
                  <a:pt x="307" y="39"/>
                </a:moveTo>
                <a:cubicBezTo>
                  <a:pt x="310" y="41"/>
                  <a:pt x="308" y="43"/>
                  <a:pt x="311" y="44"/>
                </a:cubicBezTo>
                <a:cubicBezTo>
                  <a:pt x="312" y="45"/>
                  <a:pt x="315" y="44"/>
                  <a:pt x="317" y="44"/>
                </a:cubicBezTo>
                <a:cubicBezTo>
                  <a:pt x="320" y="44"/>
                  <a:pt x="323" y="43"/>
                  <a:pt x="323" y="44"/>
                </a:cubicBezTo>
                <a:cubicBezTo>
                  <a:pt x="324" y="46"/>
                  <a:pt x="315" y="47"/>
                  <a:pt x="316" y="48"/>
                </a:cubicBezTo>
                <a:cubicBezTo>
                  <a:pt x="317" y="49"/>
                  <a:pt x="323" y="51"/>
                  <a:pt x="322" y="52"/>
                </a:cubicBezTo>
                <a:cubicBezTo>
                  <a:pt x="321" y="54"/>
                  <a:pt x="331" y="57"/>
                  <a:pt x="332" y="55"/>
                </a:cubicBezTo>
                <a:cubicBezTo>
                  <a:pt x="333" y="54"/>
                  <a:pt x="335" y="54"/>
                  <a:pt x="338" y="55"/>
                </a:cubicBezTo>
                <a:cubicBezTo>
                  <a:pt x="339" y="56"/>
                  <a:pt x="340" y="54"/>
                  <a:pt x="340" y="53"/>
                </a:cubicBezTo>
                <a:cubicBezTo>
                  <a:pt x="341" y="51"/>
                  <a:pt x="341" y="50"/>
                  <a:pt x="342" y="50"/>
                </a:cubicBezTo>
                <a:cubicBezTo>
                  <a:pt x="344" y="52"/>
                  <a:pt x="344" y="48"/>
                  <a:pt x="347" y="47"/>
                </a:cubicBezTo>
                <a:cubicBezTo>
                  <a:pt x="349" y="46"/>
                  <a:pt x="353" y="46"/>
                  <a:pt x="354" y="44"/>
                </a:cubicBezTo>
                <a:cubicBezTo>
                  <a:pt x="354" y="43"/>
                  <a:pt x="353" y="42"/>
                  <a:pt x="350" y="42"/>
                </a:cubicBezTo>
                <a:cubicBezTo>
                  <a:pt x="346" y="43"/>
                  <a:pt x="344" y="42"/>
                  <a:pt x="345" y="40"/>
                </a:cubicBezTo>
                <a:cubicBezTo>
                  <a:pt x="347" y="38"/>
                  <a:pt x="342" y="37"/>
                  <a:pt x="344" y="36"/>
                </a:cubicBezTo>
                <a:cubicBezTo>
                  <a:pt x="345" y="34"/>
                  <a:pt x="340" y="33"/>
                  <a:pt x="340" y="35"/>
                </a:cubicBezTo>
                <a:cubicBezTo>
                  <a:pt x="341" y="37"/>
                  <a:pt x="337" y="35"/>
                  <a:pt x="337" y="33"/>
                </a:cubicBezTo>
                <a:cubicBezTo>
                  <a:pt x="336" y="31"/>
                  <a:pt x="328" y="30"/>
                  <a:pt x="323" y="26"/>
                </a:cubicBezTo>
                <a:cubicBezTo>
                  <a:pt x="318" y="21"/>
                  <a:pt x="313" y="24"/>
                  <a:pt x="316" y="25"/>
                </a:cubicBezTo>
                <a:cubicBezTo>
                  <a:pt x="319" y="25"/>
                  <a:pt x="319" y="27"/>
                  <a:pt x="316" y="27"/>
                </a:cubicBezTo>
                <a:cubicBezTo>
                  <a:pt x="314" y="26"/>
                  <a:pt x="309" y="27"/>
                  <a:pt x="313" y="28"/>
                </a:cubicBezTo>
                <a:cubicBezTo>
                  <a:pt x="317" y="30"/>
                  <a:pt x="313" y="30"/>
                  <a:pt x="310" y="30"/>
                </a:cubicBezTo>
                <a:cubicBezTo>
                  <a:pt x="307" y="30"/>
                  <a:pt x="306" y="35"/>
                  <a:pt x="311" y="35"/>
                </a:cubicBezTo>
                <a:cubicBezTo>
                  <a:pt x="315" y="36"/>
                  <a:pt x="312" y="38"/>
                  <a:pt x="308" y="37"/>
                </a:cubicBezTo>
                <a:cubicBezTo>
                  <a:pt x="305" y="36"/>
                  <a:pt x="304" y="38"/>
                  <a:pt x="307" y="39"/>
                </a:cubicBezTo>
                <a:moveTo>
                  <a:pt x="330" y="21"/>
                </a:moveTo>
                <a:cubicBezTo>
                  <a:pt x="332" y="19"/>
                  <a:pt x="334" y="20"/>
                  <a:pt x="332" y="21"/>
                </a:cubicBezTo>
                <a:cubicBezTo>
                  <a:pt x="330" y="23"/>
                  <a:pt x="331" y="23"/>
                  <a:pt x="334" y="23"/>
                </a:cubicBezTo>
                <a:cubicBezTo>
                  <a:pt x="337" y="23"/>
                  <a:pt x="332" y="24"/>
                  <a:pt x="332" y="26"/>
                </a:cubicBezTo>
                <a:cubicBezTo>
                  <a:pt x="332" y="28"/>
                  <a:pt x="336" y="27"/>
                  <a:pt x="336" y="29"/>
                </a:cubicBezTo>
                <a:cubicBezTo>
                  <a:pt x="337" y="30"/>
                  <a:pt x="345" y="31"/>
                  <a:pt x="347" y="29"/>
                </a:cubicBezTo>
                <a:cubicBezTo>
                  <a:pt x="350" y="27"/>
                  <a:pt x="349" y="29"/>
                  <a:pt x="348" y="31"/>
                </a:cubicBezTo>
                <a:cubicBezTo>
                  <a:pt x="348" y="32"/>
                  <a:pt x="360" y="34"/>
                  <a:pt x="360" y="32"/>
                </a:cubicBezTo>
                <a:cubicBezTo>
                  <a:pt x="361" y="30"/>
                  <a:pt x="363" y="31"/>
                  <a:pt x="365" y="31"/>
                </a:cubicBezTo>
                <a:cubicBezTo>
                  <a:pt x="367" y="32"/>
                  <a:pt x="378" y="29"/>
                  <a:pt x="379" y="27"/>
                </a:cubicBezTo>
                <a:cubicBezTo>
                  <a:pt x="379" y="25"/>
                  <a:pt x="382" y="28"/>
                  <a:pt x="379" y="31"/>
                </a:cubicBezTo>
                <a:cubicBezTo>
                  <a:pt x="375" y="33"/>
                  <a:pt x="368" y="33"/>
                  <a:pt x="365" y="34"/>
                </a:cubicBezTo>
                <a:cubicBezTo>
                  <a:pt x="361" y="35"/>
                  <a:pt x="367" y="37"/>
                  <a:pt x="370" y="39"/>
                </a:cubicBezTo>
                <a:cubicBezTo>
                  <a:pt x="373" y="42"/>
                  <a:pt x="366" y="40"/>
                  <a:pt x="363" y="37"/>
                </a:cubicBezTo>
                <a:cubicBezTo>
                  <a:pt x="360" y="34"/>
                  <a:pt x="353" y="34"/>
                  <a:pt x="349" y="34"/>
                </a:cubicBezTo>
                <a:cubicBezTo>
                  <a:pt x="346" y="34"/>
                  <a:pt x="347" y="41"/>
                  <a:pt x="350" y="41"/>
                </a:cubicBezTo>
                <a:cubicBezTo>
                  <a:pt x="352" y="41"/>
                  <a:pt x="355" y="42"/>
                  <a:pt x="357" y="46"/>
                </a:cubicBezTo>
                <a:cubicBezTo>
                  <a:pt x="360" y="50"/>
                  <a:pt x="366" y="49"/>
                  <a:pt x="366" y="51"/>
                </a:cubicBezTo>
                <a:cubicBezTo>
                  <a:pt x="366" y="53"/>
                  <a:pt x="358" y="50"/>
                  <a:pt x="354" y="49"/>
                </a:cubicBezTo>
                <a:cubicBezTo>
                  <a:pt x="350" y="48"/>
                  <a:pt x="344" y="51"/>
                  <a:pt x="343" y="54"/>
                </a:cubicBezTo>
                <a:cubicBezTo>
                  <a:pt x="343" y="57"/>
                  <a:pt x="349" y="56"/>
                  <a:pt x="353" y="54"/>
                </a:cubicBezTo>
                <a:cubicBezTo>
                  <a:pt x="358" y="52"/>
                  <a:pt x="355" y="55"/>
                  <a:pt x="353" y="57"/>
                </a:cubicBezTo>
                <a:cubicBezTo>
                  <a:pt x="350" y="58"/>
                  <a:pt x="357" y="60"/>
                  <a:pt x="357" y="62"/>
                </a:cubicBezTo>
                <a:cubicBezTo>
                  <a:pt x="357" y="65"/>
                  <a:pt x="352" y="64"/>
                  <a:pt x="352" y="62"/>
                </a:cubicBezTo>
                <a:cubicBezTo>
                  <a:pt x="351" y="60"/>
                  <a:pt x="349" y="58"/>
                  <a:pt x="344" y="58"/>
                </a:cubicBezTo>
                <a:cubicBezTo>
                  <a:pt x="340" y="58"/>
                  <a:pt x="341" y="62"/>
                  <a:pt x="344" y="62"/>
                </a:cubicBezTo>
                <a:cubicBezTo>
                  <a:pt x="347" y="62"/>
                  <a:pt x="347" y="65"/>
                  <a:pt x="344" y="65"/>
                </a:cubicBezTo>
                <a:cubicBezTo>
                  <a:pt x="340" y="65"/>
                  <a:pt x="333" y="67"/>
                  <a:pt x="335" y="69"/>
                </a:cubicBezTo>
                <a:cubicBezTo>
                  <a:pt x="336" y="70"/>
                  <a:pt x="340" y="70"/>
                  <a:pt x="343" y="70"/>
                </a:cubicBezTo>
                <a:cubicBezTo>
                  <a:pt x="346" y="70"/>
                  <a:pt x="348" y="70"/>
                  <a:pt x="349" y="71"/>
                </a:cubicBezTo>
                <a:cubicBezTo>
                  <a:pt x="351" y="72"/>
                  <a:pt x="355" y="73"/>
                  <a:pt x="357" y="71"/>
                </a:cubicBezTo>
                <a:cubicBezTo>
                  <a:pt x="358" y="69"/>
                  <a:pt x="361" y="70"/>
                  <a:pt x="365" y="70"/>
                </a:cubicBezTo>
                <a:cubicBezTo>
                  <a:pt x="369" y="70"/>
                  <a:pt x="370" y="71"/>
                  <a:pt x="372" y="72"/>
                </a:cubicBezTo>
                <a:cubicBezTo>
                  <a:pt x="373" y="74"/>
                  <a:pt x="376" y="73"/>
                  <a:pt x="378" y="71"/>
                </a:cubicBezTo>
                <a:cubicBezTo>
                  <a:pt x="380" y="70"/>
                  <a:pt x="380" y="70"/>
                  <a:pt x="383" y="70"/>
                </a:cubicBezTo>
                <a:cubicBezTo>
                  <a:pt x="386" y="70"/>
                  <a:pt x="386" y="68"/>
                  <a:pt x="385" y="66"/>
                </a:cubicBezTo>
                <a:cubicBezTo>
                  <a:pt x="384" y="65"/>
                  <a:pt x="383" y="66"/>
                  <a:pt x="382" y="66"/>
                </a:cubicBezTo>
                <a:cubicBezTo>
                  <a:pt x="381" y="66"/>
                  <a:pt x="380" y="67"/>
                  <a:pt x="380" y="66"/>
                </a:cubicBezTo>
                <a:cubicBezTo>
                  <a:pt x="379" y="64"/>
                  <a:pt x="376" y="64"/>
                  <a:pt x="371" y="65"/>
                </a:cubicBezTo>
                <a:cubicBezTo>
                  <a:pt x="368" y="65"/>
                  <a:pt x="368" y="64"/>
                  <a:pt x="368" y="63"/>
                </a:cubicBezTo>
                <a:cubicBezTo>
                  <a:pt x="368" y="62"/>
                  <a:pt x="370" y="62"/>
                  <a:pt x="371" y="62"/>
                </a:cubicBezTo>
                <a:cubicBezTo>
                  <a:pt x="374" y="63"/>
                  <a:pt x="379" y="63"/>
                  <a:pt x="382" y="62"/>
                </a:cubicBezTo>
                <a:cubicBezTo>
                  <a:pt x="386" y="61"/>
                  <a:pt x="383" y="59"/>
                  <a:pt x="383" y="58"/>
                </a:cubicBezTo>
                <a:cubicBezTo>
                  <a:pt x="383" y="56"/>
                  <a:pt x="388" y="57"/>
                  <a:pt x="391" y="57"/>
                </a:cubicBezTo>
                <a:cubicBezTo>
                  <a:pt x="394" y="57"/>
                  <a:pt x="399" y="52"/>
                  <a:pt x="399" y="48"/>
                </a:cubicBezTo>
                <a:cubicBezTo>
                  <a:pt x="400" y="45"/>
                  <a:pt x="392" y="46"/>
                  <a:pt x="388" y="46"/>
                </a:cubicBezTo>
                <a:cubicBezTo>
                  <a:pt x="384" y="46"/>
                  <a:pt x="391" y="43"/>
                  <a:pt x="398" y="43"/>
                </a:cubicBezTo>
                <a:cubicBezTo>
                  <a:pt x="405" y="44"/>
                  <a:pt x="402" y="41"/>
                  <a:pt x="403" y="39"/>
                </a:cubicBezTo>
                <a:cubicBezTo>
                  <a:pt x="404" y="39"/>
                  <a:pt x="405" y="39"/>
                  <a:pt x="407" y="40"/>
                </a:cubicBezTo>
                <a:cubicBezTo>
                  <a:pt x="408" y="40"/>
                  <a:pt x="410" y="40"/>
                  <a:pt x="411" y="40"/>
                </a:cubicBezTo>
                <a:cubicBezTo>
                  <a:pt x="415" y="39"/>
                  <a:pt x="412" y="36"/>
                  <a:pt x="415" y="36"/>
                </a:cubicBezTo>
                <a:cubicBezTo>
                  <a:pt x="417" y="36"/>
                  <a:pt x="421" y="34"/>
                  <a:pt x="428" y="29"/>
                </a:cubicBezTo>
                <a:cubicBezTo>
                  <a:pt x="436" y="25"/>
                  <a:pt x="442" y="26"/>
                  <a:pt x="442" y="23"/>
                </a:cubicBezTo>
                <a:cubicBezTo>
                  <a:pt x="443" y="22"/>
                  <a:pt x="439" y="22"/>
                  <a:pt x="435" y="22"/>
                </a:cubicBezTo>
                <a:cubicBezTo>
                  <a:pt x="433" y="23"/>
                  <a:pt x="431" y="23"/>
                  <a:pt x="430" y="23"/>
                </a:cubicBezTo>
                <a:cubicBezTo>
                  <a:pt x="428" y="22"/>
                  <a:pt x="437" y="20"/>
                  <a:pt x="440" y="20"/>
                </a:cubicBezTo>
                <a:cubicBezTo>
                  <a:pt x="442" y="21"/>
                  <a:pt x="445" y="20"/>
                  <a:pt x="453" y="16"/>
                </a:cubicBezTo>
                <a:cubicBezTo>
                  <a:pt x="460" y="13"/>
                  <a:pt x="457" y="12"/>
                  <a:pt x="454" y="12"/>
                </a:cubicBezTo>
                <a:cubicBezTo>
                  <a:pt x="451" y="13"/>
                  <a:pt x="447" y="12"/>
                  <a:pt x="447" y="10"/>
                </a:cubicBezTo>
                <a:cubicBezTo>
                  <a:pt x="447" y="9"/>
                  <a:pt x="446" y="9"/>
                  <a:pt x="444" y="9"/>
                </a:cubicBezTo>
                <a:cubicBezTo>
                  <a:pt x="443" y="9"/>
                  <a:pt x="442" y="9"/>
                  <a:pt x="442" y="8"/>
                </a:cubicBezTo>
                <a:cubicBezTo>
                  <a:pt x="442" y="7"/>
                  <a:pt x="438" y="8"/>
                  <a:pt x="433" y="10"/>
                </a:cubicBezTo>
                <a:cubicBezTo>
                  <a:pt x="428" y="12"/>
                  <a:pt x="432" y="8"/>
                  <a:pt x="434" y="7"/>
                </a:cubicBezTo>
                <a:cubicBezTo>
                  <a:pt x="437" y="6"/>
                  <a:pt x="422" y="7"/>
                  <a:pt x="420" y="5"/>
                </a:cubicBezTo>
                <a:cubicBezTo>
                  <a:pt x="418" y="5"/>
                  <a:pt x="417" y="5"/>
                  <a:pt x="416" y="6"/>
                </a:cubicBezTo>
                <a:cubicBezTo>
                  <a:pt x="415" y="6"/>
                  <a:pt x="413" y="7"/>
                  <a:pt x="412" y="6"/>
                </a:cubicBezTo>
                <a:cubicBezTo>
                  <a:pt x="410" y="4"/>
                  <a:pt x="404" y="6"/>
                  <a:pt x="405" y="7"/>
                </a:cubicBezTo>
                <a:cubicBezTo>
                  <a:pt x="405" y="9"/>
                  <a:pt x="404" y="9"/>
                  <a:pt x="402" y="7"/>
                </a:cubicBezTo>
                <a:cubicBezTo>
                  <a:pt x="400" y="6"/>
                  <a:pt x="398" y="6"/>
                  <a:pt x="396" y="7"/>
                </a:cubicBezTo>
                <a:cubicBezTo>
                  <a:pt x="394" y="7"/>
                  <a:pt x="393" y="7"/>
                  <a:pt x="391" y="7"/>
                </a:cubicBezTo>
                <a:cubicBezTo>
                  <a:pt x="389" y="6"/>
                  <a:pt x="389" y="7"/>
                  <a:pt x="388" y="8"/>
                </a:cubicBezTo>
                <a:cubicBezTo>
                  <a:pt x="387" y="8"/>
                  <a:pt x="387" y="9"/>
                  <a:pt x="384" y="8"/>
                </a:cubicBezTo>
                <a:cubicBezTo>
                  <a:pt x="380" y="6"/>
                  <a:pt x="375" y="7"/>
                  <a:pt x="377" y="8"/>
                </a:cubicBezTo>
                <a:cubicBezTo>
                  <a:pt x="378" y="8"/>
                  <a:pt x="376" y="9"/>
                  <a:pt x="374" y="9"/>
                </a:cubicBezTo>
                <a:cubicBezTo>
                  <a:pt x="373" y="8"/>
                  <a:pt x="371" y="9"/>
                  <a:pt x="372" y="11"/>
                </a:cubicBezTo>
                <a:cubicBezTo>
                  <a:pt x="372" y="12"/>
                  <a:pt x="371" y="12"/>
                  <a:pt x="369" y="12"/>
                </a:cubicBezTo>
                <a:cubicBezTo>
                  <a:pt x="367" y="11"/>
                  <a:pt x="365" y="11"/>
                  <a:pt x="365" y="12"/>
                </a:cubicBezTo>
                <a:cubicBezTo>
                  <a:pt x="365" y="14"/>
                  <a:pt x="362" y="16"/>
                  <a:pt x="360" y="14"/>
                </a:cubicBezTo>
                <a:cubicBezTo>
                  <a:pt x="357" y="12"/>
                  <a:pt x="350" y="11"/>
                  <a:pt x="352" y="13"/>
                </a:cubicBezTo>
                <a:cubicBezTo>
                  <a:pt x="354" y="15"/>
                  <a:pt x="346" y="14"/>
                  <a:pt x="348" y="15"/>
                </a:cubicBezTo>
                <a:cubicBezTo>
                  <a:pt x="350" y="17"/>
                  <a:pt x="345" y="18"/>
                  <a:pt x="345" y="17"/>
                </a:cubicBezTo>
                <a:cubicBezTo>
                  <a:pt x="345" y="16"/>
                  <a:pt x="341" y="15"/>
                  <a:pt x="339" y="16"/>
                </a:cubicBezTo>
                <a:cubicBezTo>
                  <a:pt x="337" y="18"/>
                  <a:pt x="336" y="20"/>
                  <a:pt x="335" y="19"/>
                </a:cubicBezTo>
                <a:cubicBezTo>
                  <a:pt x="334" y="18"/>
                  <a:pt x="330" y="18"/>
                  <a:pt x="326" y="20"/>
                </a:cubicBezTo>
                <a:cubicBezTo>
                  <a:pt x="322" y="21"/>
                  <a:pt x="327" y="23"/>
                  <a:pt x="330" y="21"/>
                </a:cubicBezTo>
                <a:moveTo>
                  <a:pt x="377" y="183"/>
                </a:moveTo>
                <a:cubicBezTo>
                  <a:pt x="378" y="183"/>
                  <a:pt x="381" y="178"/>
                  <a:pt x="378" y="179"/>
                </a:cubicBezTo>
                <a:cubicBezTo>
                  <a:pt x="374" y="179"/>
                  <a:pt x="375" y="184"/>
                  <a:pt x="377" y="183"/>
                </a:cubicBezTo>
                <a:moveTo>
                  <a:pt x="360" y="179"/>
                </a:moveTo>
                <a:cubicBezTo>
                  <a:pt x="363" y="181"/>
                  <a:pt x="368" y="176"/>
                  <a:pt x="368" y="174"/>
                </a:cubicBezTo>
                <a:cubicBezTo>
                  <a:pt x="367" y="173"/>
                  <a:pt x="357" y="177"/>
                  <a:pt x="360" y="179"/>
                </a:cubicBezTo>
                <a:moveTo>
                  <a:pt x="374" y="169"/>
                </a:moveTo>
                <a:cubicBezTo>
                  <a:pt x="374" y="167"/>
                  <a:pt x="368" y="166"/>
                  <a:pt x="368" y="164"/>
                </a:cubicBezTo>
                <a:cubicBezTo>
                  <a:pt x="369" y="162"/>
                  <a:pt x="362" y="160"/>
                  <a:pt x="360" y="159"/>
                </a:cubicBezTo>
                <a:cubicBezTo>
                  <a:pt x="358" y="158"/>
                  <a:pt x="355" y="158"/>
                  <a:pt x="355" y="155"/>
                </a:cubicBezTo>
                <a:cubicBezTo>
                  <a:pt x="355" y="153"/>
                  <a:pt x="350" y="155"/>
                  <a:pt x="350" y="158"/>
                </a:cubicBezTo>
                <a:cubicBezTo>
                  <a:pt x="350" y="161"/>
                  <a:pt x="348" y="161"/>
                  <a:pt x="349" y="164"/>
                </a:cubicBezTo>
                <a:cubicBezTo>
                  <a:pt x="350" y="167"/>
                  <a:pt x="345" y="168"/>
                  <a:pt x="345" y="170"/>
                </a:cubicBezTo>
                <a:cubicBezTo>
                  <a:pt x="346" y="171"/>
                  <a:pt x="348" y="169"/>
                  <a:pt x="350" y="169"/>
                </a:cubicBezTo>
                <a:cubicBezTo>
                  <a:pt x="353" y="169"/>
                  <a:pt x="350" y="173"/>
                  <a:pt x="353" y="173"/>
                </a:cubicBezTo>
                <a:cubicBezTo>
                  <a:pt x="355" y="173"/>
                  <a:pt x="359" y="170"/>
                  <a:pt x="360" y="169"/>
                </a:cubicBezTo>
                <a:cubicBezTo>
                  <a:pt x="361" y="167"/>
                  <a:pt x="363" y="167"/>
                  <a:pt x="365" y="169"/>
                </a:cubicBezTo>
                <a:cubicBezTo>
                  <a:pt x="368" y="171"/>
                  <a:pt x="374" y="171"/>
                  <a:pt x="374" y="169"/>
                </a:cubicBezTo>
                <a:moveTo>
                  <a:pt x="409" y="116"/>
                </a:moveTo>
                <a:cubicBezTo>
                  <a:pt x="411" y="116"/>
                  <a:pt x="413" y="115"/>
                  <a:pt x="413" y="113"/>
                </a:cubicBezTo>
                <a:cubicBezTo>
                  <a:pt x="412" y="111"/>
                  <a:pt x="407" y="111"/>
                  <a:pt x="406" y="113"/>
                </a:cubicBezTo>
                <a:cubicBezTo>
                  <a:pt x="405" y="115"/>
                  <a:pt x="402" y="111"/>
                  <a:pt x="402" y="109"/>
                </a:cubicBezTo>
                <a:cubicBezTo>
                  <a:pt x="402" y="107"/>
                  <a:pt x="395" y="109"/>
                  <a:pt x="396" y="106"/>
                </a:cubicBezTo>
                <a:cubicBezTo>
                  <a:pt x="397" y="103"/>
                  <a:pt x="389" y="103"/>
                  <a:pt x="387" y="103"/>
                </a:cubicBezTo>
                <a:cubicBezTo>
                  <a:pt x="385" y="103"/>
                  <a:pt x="382" y="104"/>
                  <a:pt x="382" y="106"/>
                </a:cubicBezTo>
                <a:cubicBezTo>
                  <a:pt x="383" y="108"/>
                  <a:pt x="380" y="107"/>
                  <a:pt x="380" y="105"/>
                </a:cubicBezTo>
                <a:cubicBezTo>
                  <a:pt x="379" y="103"/>
                  <a:pt x="374" y="107"/>
                  <a:pt x="373" y="107"/>
                </a:cubicBezTo>
                <a:cubicBezTo>
                  <a:pt x="371" y="107"/>
                  <a:pt x="374" y="102"/>
                  <a:pt x="373" y="100"/>
                </a:cubicBezTo>
                <a:cubicBezTo>
                  <a:pt x="372" y="99"/>
                  <a:pt x="371" y="98"/>
                  <a:pt x="370" y="95"/>
                </a:cubicBezTo>
                <a:cubicBezTo>
                  <a:pt x="369" y="92"/>
                  <a:pt x="363" y="94"/>
                  <a:pt x="362" y="95"/>
                </a:cubicBezTo>
                <a:cubicBezTo>
                  <a:pt x="360" y="97"/>
                  <a:pt x="355" y="96"/>
                  <a:pt x="353" y="99"/>
                </a:cubicBezTo>
                <a:cubicBezTo>
                  <a:pt x="350" y="101"/>
                  <a:pt x="353" y="104"/>
                  <a:pt x="354" y="105"/>
                </a:cubicBezTo>
                <a:cubicBezTo>
                  <a:pt x="355" y="106"/>
                  <a:pt x="350" y="107"/>
                  <a:pt x="352" y="109"/>
                </a:cubicBezTo>
                <a:cubicBezTo>
                  <a:pt x="353" y="110"/>
                  <a:pt x="356" y="110"/>
                  <a:pt x="356" y="112"/>
                </a:cubicBezTo>
                <a:cubicBezTo>
                  <a:pt x="357" y="115"/>
                  <a:pt x="350" y="111"/>
                  <a:pt x="349" y="109"/>
                </a:cubicBezTo>
                <a:cubicBezTo>
                  <a:pt x="348" y="107"/>
                  <a:pt x="350" y="105"/>
                  <a:pt x="348" y="104"/>
                </a:cubicBezTo>
                <a:cubicBezTo>
                  <a:pt x="347" y="102"/>
                  <a:pt x="348" y="100"/>
                  <a:pt x="350" y="98"/>
                </a:cubicBezTo>
                <a:cubicBezTo>
                  <a:pt x="353" y="95"/>
                  <a:pt x="355" y="96"/>
                  <a:pt x="355" y="94"/>
                </a:cubicBezTo>
                <a:cubicBezTo>
                  <a:pt x="355" y="93"/>
                  <a:pt x="344" y="93"/>
                  <a:pt x="338" y="98"/>
                </a:cubicBezTo>
                <a:cubicBezTo>
                  <a:pt x="332" y="104"/>
                  <a:pt x="334" y="111"/>
                  <a:pt x="334" y="113"/>
                </a:cubicBezTo>
                <a:cubicBezTo>
                  <a:pt x="334" y="114"/>
                  <a:pt x="340" y="114"/>
                  <a:pt x="343" y="115"/>
                </a:cubicBezTo>
                <a:cubicBezTo>
                  <a:pt x="346" y="116"/>
                  <a:pt x="345" y="117"/>
                  <a:pt x="342" y="116"/>
                </a:cubicBezTo>
                <a:cubicBezTo>
                  <a:pt x="340" y="116"/>
                  <a:pt x="336" y="115"/>
                  <a:pt x="336" y="117"/>
                </a:cubicBezTo>
                <a:cubicBezTo>
                  <a:pt x="336" y="119"/>
                  <a:pt x="341" y="122"/>
                  <a:pt x="344" y="121"/>
                </a:cubicBezTo>
                <a:cubicBezTo>
                  <a:pt x="347" y="120"/>
                  <a:pt x="347" y="120"/>
                  <a:pt x="348" y="122"/>
                </a:cubicBezTo>
                <a:cubicBezTo>
                  <a:pt x="350" y="124"/>
                  <a:pt x="353" y="123"/>
                  <a:pt x="357" y="123"/>
                </a:cubicBezTo>
                <a:cubicBezTo>
                  <a:pt x="360" y="124"/>
                  <a:pt x="365" y="125"/>
                  <a:pt x="366" y="125"/>
                </a:cubicBezTo>
                <a:cubicBezTo>
                  <a:pt x="368" y="125"/>
                  <a:pt x="370" y="124"/>
                  <a:pt x="371" y="123"/>
                </a:cubicBezTo>
                <a:cubicBezTo>
                  <a:pt x="371" y="123"/>
                  <a:pt x="373" y="123"/>
                  <a:pt x="376" y="124"/>
                </a:cubicBezTo>
                <a:cubicBezTo>
                  <a:pt x="377" y="124"/>
                  <a:pt x="379" y="125"/>
                  <a:pt x="380" y="125"/>
                </a:cubicBezTo>
                <a:cubicBezTo>
                  <a:pt x="382" y="124"/>
                  <a:pt x="381" y="123"/>
                  <a:pt x="380" y="122"/>
                </a:cubicBezTo>
                <a:cubicBezTo>
                  <a:pt x="378" y="121"/>
                  <a:pt x="379" y="119"/>
                  <a:pt x="381" y="120"/>
                </a:cubicBezTo>
                <a:cubicBezTo>
                  <a:pt x="382" y="121"/>
                  <a:pt x="385" y="121"/>
                  <a:pt x="386" y="123"/>
                </a:cubicBezTo>
                <a:cubicBezTo>
                  <a:pt x="386" y="125"/>
                  <a:pt x="388" y="124"/>
                  <a:pt x="388" y="125"/>
                </a:cubicBezTo>
                <a:cubicBezTo>
                  <a:pt x="388" y="126"/>
                  <a:pt x="394" y="128"/>
                  <a:pt x="394" y="129"/>
                </a:cubicBezTo>
                <a:cubicBezTo>
                  <a:pt x="395" y="131"/>
                  <a:pt x="389" y="132"/>
                  <a:pt x="390" y="133"/>
                </a:cubicBezTo>
                <a:cubicBezTo>
                  <a:pt x="392" y="134"/>
                  <a:pt x="395" y="131"/>
                  <a:pt x="397" y="131"/>
                </a:cubicBezTo>
                <a:cubicBezTo>
                  <a:pt x="398" y="131"/>
                  <a:pt x="398" y="132"/>
                  <a:pt x="399" y="133"/>
                </a:cubicBezTo>
                <a:cubicBezTo>
                  <a:pt x="399" y="134"/>
                  <a:pt x="400" y="136"/>
                  <a:pt x="401" y="135"/>
                </a:cubicBezTo>
                <a:cubicBezTo>
                  <a:pt x="403" y="134"/>
                  <a:pt x="405" y="136"/>
                  <a:pt x="407" y="139"/>
                </a:cubicBezTo>
                <a:cubicBezTo>
                  <a:pt x="409" y="143"/>
                  <a:pt x="407" y="146"/>
                  <a:pt x="407" y="147"/>
                </a:cubicBezTo>
                <a:cubicBezTo>
                  <a:pt x="407" y="148"/>
                  <a:pt x="412" y="148"/>
                  <a:pt x="414" y="146"/>
                </a:cubicBezTo>
                <a:cubicBezTo>
                  <a:pt x="417" y="145"/>
                  <a:pt x="419" y="148"/>
                  <a:pt x="421" y="149"/>
                </a:cubicBezTo>
                <a:cubicBezTo>
                  <a:pt x="423" y="151"/>
                  <a:pt x="414" y="154"/>
                  <a:pt x="415" y="152"/>
                </a:cubicBezTo>
                <a:cubicBezTo>
                  <a:pt x="415" y="151"/>
                  <a:pt x="409" y="146"/>
                  <a:pt x="404" y="148"/>
                </a:cubicBezTo>
                <a:cubicBezTo>
                  <a:pt x="398" y="151"/>
                  <a:pt x="402" y="154"/>
                  <a:pt x="403" y="156"/>
                </a:cubicBezTo>
                <a:cubicBezTo>
                  <a:pt x="403" y="158"/>
                  <a:pt x="398" y="159"/>
                  <a:pt x="393" y="158"/>
                </a:cubicBezTo>
                <a:cubicBezTo>
                  <a:pt x="388" y="156"/>
                  <a:pt x="389" y="159"/>
                  <a:pt x="387" y="159"/>
                </a:cubicBezTo>
                <a:cubicBezTo>
                  <a:pt x="385" y="159"/>
                  <a:pt x="383" y="162"/>
                  <a:pt x="385" y="164"/>
                </a:cubicBezTo>
                <a:cubicBezTo>
                  <a:pt x="386" y="165"/>
                  <a:pt x="388" y="165"/>
                  <a:pt x="390" y="165"/>
                </a:cubicBezTo>
                <a:cubicBezTo>
                  <a:pt x="392" y="165"/>
                  <a:pt x="393" y="164"/>
                  <a:pt x="394" y="165"/>
                </a:cubicBezTo>
                <a:cubicBezTo>
                  <a:pt x="397" y="165"/>
                  <a:pt x="398" y="166"/>
                  <a:pt x="398" y="164"/>
                </a:cubicBezTo>
                <a:cubicBezTo>
                  <a:pt x="399" y="162"/>
                  <a:pt x="402" y="163"/>
                  <a:pt x="405" y="163"/>
                </a:cubicBezTo>
                <a:cubicBezTo>
                  <a:pt x="407" y="164"/>
                  <a:pt x="406" y="167"/>
                  <a:pt x="409" y="168"/>
                </a:cubicBezTo>
                <a:cubicBezTo>
                  <a:pt x="412" y="168"/>
                  <a:pt x="410" y="171"/>
                  <a:pt x="412" y="173"/>
                </a:cubicBezTo>
                <a:cubicBezTo>
                  <a:pt x="414" y="175"/>
                  <a:pt x="420" y="174"/>
                  <a:pt x="422" y="176"/>
                </a:cubicBezTo>
                <a:cubicBezTo>
                  <a:pt x="424" y="179"/>
                  <a:pt x="434" y="183"/>
                  <a:pt x="435" y="181"/>
                </a:cubicBezTo>
                <a:cubicBezTo>
                  <a:pt x="437" y="180"/>
                  <a:pt x="427" y="171"/>
                  <a:pt x="424" y="170"/>
                </a:cubicBezTo>
                <a:cubicBezTo>
                  <a:pt x="421" y="169"/>
                  <a:pt x="427" y="168"/>
                  <a:pt x="431" y="171"/>
                </a:cubicBezTo>
                <a:cubicBezTo>
                  <a:pt x="434" y="174"/>
                  <a:pt x="439" y="175"/>
                  <a:pt x="442" y="172"/>
                </a:cubicBezTo>
                <a:cubicBezTo>
                  <a:pt x="445" y="169"/>
                  <a:pt x="440" y="170"/>
                  <a:pt x="440" y="167"/>
                </a:cubicBezTo>
                <a:cubicBezTo>
                  <a:pt x="440" y="165"/>
                  <a:pt x="438" y="161"/>
                  <a:pt x="435" y="161"/>
                </a:cubicBezTo>
                <a:cubicBezTo>
                  <a:pt x="433" y="161"/>
                  <a:pt x="426" y="156"/>
                  <a:pt x="428" y="155"/>
                </a:cubicBezTo>
                <a:cubicBezTo>
                  <a:pt x="431" y="154"/>
                  <a:pt x="428" y="152"/>
                  <a:pt x="430" y="150"/>
                </a:cubicBezTo>
                <a:cubicBezTo>
                  <a:pt x="431" y="148"/>
                  <a:pt x="433" y="152"/>
                  <a:pt x="436" y="152"/>
                </a:cubicBezTo>
                <a:cubicBezTo>
                  <a:pt x="438" y="152"/>
                  <a:pt x="438" y="155"/>
                  <a:pt x="442" y="158"/>
                </a:cubicBezTo>
                <a:cubicBezTo>
                  <a:pt x="445" y="161"/>
                  <a:pt x="446" y="159"/>
                  <a:pt x="446" y="157"/>
                </a:cubicBezTo>
                <a:cubicBezTo>
                  <a:pt x="447" y="155"/>
                  <a:pt x="451" y="157"/>
                  <a:pt x="451" y="155"/>
                </a:cubicBezTo>
                <a:cubicBezTo>
                  <a:pt x="450" y="153"/>
                  <a:pt x="454" y="150"/>
                  <a:pt x="456" y="149"/>
                </a:cubicBezTo>
                <a:cubicBezTo>
                  <a:pt x="458" y="148"/>
                  <a:pt x="454" y="146"/>
                  <a:pt x="451" y="146"/>
                </a:cubicBezTo>
                <a:cubicBezTo>
                  <a:pt x="448" y="146"/>
                  <a:pt x="448" y="144"/>
                  <a:pt x="448" y="143"/>
                </a:cubicBezTo>
                <a:cubicBezTo>
                  <a:pt x="448" y="142"/>
                  <a:pt x="442" y="139"/>
                  <a:pt x="440" y="139"/>
                </a:cubicBezTo>
                <a:cubicBezTo>
                  <a:pt x="438" y="140"/>
                  <a:pt x="435" y="137"/>
                  <a:pt x="433" y="136"/>
                </a:cubicBezTo>
                <a:cubicBezTo>
                  <a:pt x="430" y="136"/>
                  <a:pt x="427" y="134"/>
                  <a:pt x="427" y="132"/>
                </a:cubicBezTo>
                <a:cubicBezTo>
                  <a:pt x="427" y="130"/>
                  <a:pt x="428" y="131"/>
                  <a:pt x="430" y="131"/>
                </a:cubicBezTo>
                <a:cubicBezTo>
                  <a:pt x="431" y="131"/>
                  <a:pt x="432" y="131"/>
                  <a:pt x="433" y="130"/>
                </a:cubicBezTo>
                <a:cubicBezTo>
                  <a:pt x="434" y="128"/>
                  <a:pt x="428" y="129"/>
                  <a:pt x="428" y="128"/>
                </a:cubicBezTo>
                <a:cubicBezTo>
                  <a:pt x="428" y="126"/>
                  <a:pt x="429" y="127"/>
                  <a:pt x="430" y="126"/>
                </a:cubicBezTo>
                <a:cubicBezTo>
                  <a:pt x="431" y="125"/>
                  <a:pt x="429" y="123"/>
                  <a:pt x="428" y="123"/>
                </a:cubicBezTo>
                <a:cubicBezTo>
                  <a:pt x="427" y="122"/>
                  <a:pt x="426" y="124"/>
                  <a:pt x="425" y="124"/>
                </a:cubicBezTo>
                <a:cubicBezTo>
                  <a:pt x="424" y="124"/>
                  <a:pt x="425" y="122"/>
                  <a:pt x="426" y="121"/>
                </a:cubicBezTo>
                <a:cubicBezTo>
                  <a:pt x="427" y="119"/>
                  <a:pt x="421" y="118"/>
                  <a:pt x="419" y="119"/>
                </a:cubicBezTo>
                <a:cubicBezTo>
                  <a:pt x="417" y="119"/>
                  <a:pt x="416" y="118"/>
                  <a:pt x="416" y="116"/>
                </a:cubicBezTo>
                <a:cubicBezTo>
                  <a:pt x="416" y="115"/>
                  <a:pt x="412" y="116"/>
                  <a:pt x="411" y="118"/>
                </a:cubicBezTo>
                <a:cubicBezTo>
                  <a:pt x="409" y="119"/>
                  <a:pt x="407" y="116"/>
                  <a:pt x="409" y="116"/>
                </a:cubicBezTo>
                <a:moveTo>
                  <a:pt x="396" y="143"/>
                </a:moveTo>
                <a:cubicBezTo>
                  <a:pt x="398" y="143"/>
                  <a:pt x="398" y="139"/>
                  <a:pt x="396" y="138"/>
                </a:cubicBezTo>
                <a:cubicBezTo>
                  <a:pt x="395" y="136"/>
                  <a:pt x="393" y="136"/>
                  <a:pt x="391" y="136"/>
                </a:cubicBezTo>
                <a:cubicBezTo>
                  <a:pt x="389" y="136"/>
                  <a:pt x="385" y="140"/>
                  <a:pt x="387" y="143"/>
                </a:cubicBezTo>
                <a:cubicBezTo>
                  <a:pt x="389" y="146"/>
                  <a:pt x="394" y="144"/>
                  <a:pt x="396" y="143"/>
                </a:cubicBezTo>
                <a:moveTo>
                  <a:pt x="372" y="94"/>
                </a:moveTo>
                <a:cubicBezTo>
                  <a:pt x="371" y="97"/>
                  <a:pt x="375" y="97"/>
                  <a:pt x="375" y="100"/>
                </a:cubicBezTo>
                <a:cubicBezTo>
                  <a:pt x="375" y="102"/>
                  <a:pt x="379" y="103"/>
                  <a:pt x="381" y="102"/>
                </a:cubicBezTo>
                <a:cubicBezTo>
                  <a:pt x="383" y="101"/>
                  <a:pt x="385" y="101"/>
                  <a:pt x="387" y="101"/>
                </a:cubicBezTo>
                <a:cubicBezTo>
                  <a:pt x="389" y="101"/>
                  <a:pt x="392" y="101"/>
                  <a:pt x="392" y="100"/>
                </a:cubicBezTo>
                <a:cubicBezTo>
                  <a:pt x="392" y="98"/>
                  <a:pt x="384" y="94"/>
                  <a:pt x="381" y="95"/>
                </a:cubicBezTo>
                <a:cubicBezTo>
                  <a:pt x="380" y="95"/>
                  <a:pt x="378" y="94"/>
                  <a:pt x="377" y="94"/>
                </a:cubicBezTo>
                <a:cubicBezTo>
                  <a:pt x="375" y="93"/>
                  <a:pt x="373" y="93"/>
                  <a:pt x="372" y="94"/>
                </a:cubicBezTo>
                <a:moveTo>
                  <a:pt x="443" y="255"/>
                </a:moveTo>
                <a:cubicBezTo>
                  <a:pt x="443" y="256"/>
                  <a:pt x="454" y="261"/>
                  <a:pt x="455" y="258"/>
                </a:cubicBezTo>
                <a:cubicBezTo>
                  <a:pt x="455" y="256"/>
                  <a:pt x="443" y="253"/>
                  <a:pt x="443" y="255"/>
                </a:cubicBezTo>
                <a:moveTo>
                  <a:pt x="400" y="400"/>
                </a:moveTo>
                <a:cubicBezTo>
                  <a:pt x="401" y="399"/>
                  <a:pt x="395" y="395"/>
                  <a:pt x="392" y="395"/>
                </a:cubicBezTo>
                <a:cubicBezTo>
                  <a:pt x="389" y="395"/>
                  <a:pt x="380" y="389"/>
                  <a:pt x="372" y="387"/>
                </a:cubicBezTo>
                <a:cubicBezTo>
                  <a:pt x="363" y="385"/>
                  <a:pt x="356" y="391"/>
                  <a:pt x="357" y="392"/>
                </a:cubicBezTo>
                <a:cubicBezTo>
                  <a:pt x="358" y="394"/>
                  <a:pt x="362" y="391"/>
                  <a:pt x="364" y="389"/>
                </a:cubicBezTo>
                <a:cubicBezTo>
                  <a:pt x="366" y="387"/>
                  <a:pt x="368" y="390"/>
                  <a:pt x="368" y="391"/>
                </a:cubicBezTo>
                <a:cubicBezTo>
                  <a:pt x="368" y="392"/>
                  <a:pt x="371" y="392"/>
                  <a:pt x="375" y="392"/>
                </a:cubicBezTo>
                <a:cubicBezTo>
                  <a:pt x="380" y="393"/>
                  <a:pt x="380" y="396"/>
                  <a:pt x="384" y="397"/>
                </a:cubicBezTo>
                <a:cubicBezTo>
                  <a:pt x="389" y="398"/>
                  <a:pt x="384" y="400"/>
                  <a:pt x="386" y="400"/>
                </a:cubicBezTo>
                <a:cubicBezTo>
                  <a:pt x="389" y="401"/>
                  <a:pt x="399" y="401"/>
                  <a:pt x="400" y="400"/>
                </a:cubicBezTo>
                <a:moveTo>
                  <a:pt x="383" y="408"/>
                </a:moveTo>
                <a:cubicBezTo>
                  <a:pt x="383" y="410"/>
                  <a:pt x="391" y="412"/>
                  <a:pt x="391" y="410"/>
                </a:cubicBezTo>
                <a:cubicBezTo>
                  <a:pt x="392" y="408"/>
                  <a:pt x="382" y="407"/>
                  <a:pt x="383" y="408"/>
                </a:cubicBezTo>
                <a:moveTo>
                  <a:pt x="431" y="409"/>
                </a:moveTo>
                <a:cubicBezTo>
                  <a:pt x="433" y="411"/>
                  <a:pt x="438" y="410"/>
                  <a:pt x="438" y="409"/>
                </a:cubicBezTo>
                <a:cubicBezTo>
                  <a:pt x="439" y="407"/>
                  <a:pt x="429" y="406"/>
                  <a:pt x="431" y="409"/>
                </a:cubicBezTo>
                <a:moveTo>
                  <a:pt x="405" y="409"/>
                </a:moveTo>
                <a:cubicBezTo>
                  <a:pt x="408" y="408"/>
                  <a:pt x="410" y="410"/>
                  <a:pt x="411" y="410"/>
                </a:cubicBezTo>
                <a:cubicBezTo>
                  <a:pt x="413" y="411"/>
                  <a:pt x="413" y="410"/>
                  <a:pt x="416" y="408"/>
                </a:cubicBezTo>
                <a:cubicBezTo>
                  <a:pt x="418" y="408"/>
                  <a:pt x="419" y="408"/>
                  <a:pt x="421" y="408"/>
                </a:cubicBezTo>
                <a:cubicBezTo>
                  <a:pt x="423" y="408"/>
                  <a:pt x="425" y="408"/>
                  <a:pt x="425" y="407"/>
                </a:cubicBezTo>
                <a:cubicBezTo>
                  <a:pt x="425" y="404"/>
                  <a:pt x="416" y="401"/>
                  <a:pt x="414" y="402"/>
                </a:cubicBezTo>
                <a:cubicBezTo>
                  <a:pt x="413" y="402"/>
                  <a:pt x="411" y="402"/>
                  <a:pt x="410" y="401"/>
                </a:cubicBezTo>
                <a:cubicBezTo>
                  <a:pt x="408" y="401"/>
                  <a:pt x="406" y="400"/>
                  <a:pt x="405" y="401"/>
                </a:cubicBezTo>
                <a:cubicBezTo>
                  <a:pt x="403" y="402"/>
                  <a:pt x="408" y="405"/>
                  <a:pt x="408" y="407"/>
                </a:cubicBezTo>
                <a:cubicBezTo>
                  <a:pt x="408" y="407"/>
                  <a:pt x="406" y="407"/>
                  <a:pt x="404" y="407"/>
                </a:cubicBezTo>
                <a:cubicBezTo>
                  <a:pt x="402" y="407"/>
                  <a:pt x="400" y="407"/>
                  <a:pt x="399" y="408"/>
                </a:cubicBezTo>
                <a:cubicBezTo>
                  <a:pt x="399" y="409"/>
                  <a:pt x="402" y="410"/>
                  <a:pt x="405" y="409"/>
                </a:cubicBezTo>
                <a:moveTo>
                  <a:pt x="464" y="734"/>
                </a:moveTo>
                <a:cubicBezTo>
                  <a:pt x="465" y="735"/>
                  <a:pt x="471" y="732"/>
                  <a:pt x="471" y="731"/>
                </a:cubicBezTo>
                <a:cubicBezTo>
                  <a:pt x="469" y="728"/>
                  <a:pt x="462" y="733"/>
                  <a:pt x="464" y="734"/>
                </a:cubicBezTo>
                <a:moveTo>
                  <a:pt x="463" y="729"/>
                </a:moveTo>
                <a:cubicBezTo>
                  <a:pt x="461" y="728"/>
                  <a:pt x="456" y="733"/>
                  <a:pt x="458" y="734"/>
                </a:cubicBezTo>
                <a:cubicBezTo>
                  <a:pt x="460" y="735"/>
                  <a:pt x="465" y="729"/>
                  <a:pt x="463" y="729"/>
                </a:cubicBezTo>
                <a:moveTo>
                  <a:pt x="327" y="487"/>
                </a:moveTo>
                <a:cubicBezTo>
                  <a:pt x="325" y="490"/>
                  <a:pt x="329" y="493"/>
                  <a:pt x="330" y="492"/>
                </a:cubicBezTo>
                <a:cubicBezTo>
                  <a:pt x="331" y="490"/>
                  <a:pt x="329" y="484"/>
                  <a:pt x="327" y="487"/>
                </a:cubicBezTo>
                <a:moveTo>
                  <a:pt x="624" y="123"/>
                </a:moveTo>
                <a:cubicBezTo>
                  <a:pt x="623" y="124"/>
                  <a:pt x="619" y="124"/>
                  <a:pt x="617" y="123"/>
                </a:cubicBezTo>
                <a:cubicBezTo>
                  <a:pt x="614" y="123"/>
                  <a:pt x="610" y="120"/>
                  <a:pt x="607" y="122"/>
                </a:cubicBezTo>
                <a:cubicBezTo>
                  <a:pt x="604" y="124"/>
                  <a:pt x="606" y="120"/>
                  <a:pt x="609" y="119"/>
                </a:cubicBezTo>
                <a:cubicBezTo>
                  <a:pt x="611" y="119"/>
                  <a:pt x="610" y="118"/>
                  <a:pt x="609" y="115"/>
                </a:cubicBezTo>
                <a:cubicBezTo>
                  <a:pt x="609" y="113"/>
                  <a:pt x="613" y="114"/>
                  <a:pt x="615" y="117"/>
                </a:cubicBezTo>
                <a:cubicBezTo>
                  <a:pt x="617" y="120"/>
                  <a:pt x="621" y="121"/>
                  <a:pt x="625" y="120"/>
                </a:cubicBezTo>
                <a:cubicBezTo>
                  <a:pt x="628" y="119"/>
                  <a:pt x="625" y="117"/>
                  <a:pt x="626" y="115"/>
                </a:cubicBezTo>
                <a:cubicBezTo>
                  <a:pt x="628" y="113"/>
                  <a:pt x="616" y="107"/>
                  <a:pt x="615" y="105"/>
                </a:cubicBezTo>
                <a:cubicBezTo>
                  <a:pt x="615" y="103"/>
                  <a:pt x="618" y="104"/>
                  <a:pt x="621" y="106"/>
                </a:cubicBezTo>
                <a:cubicBezTo>
                  <a:pt x="625" y="107"/>
                  <a:pt x="625" y="103"/>
                  <a:pt x="625" y="101"/>
                </a:cubicBezTo>
                <a:cubicBezTo>
                  <a:pt x="625" y="100"/>
                  <a:pt x="618" y="99"/>
                  <a:pt x="615" y="101"/>
                </a:cubicBezTo>
                <a:cubicBezTo>
                  <a:pt x="612" y="103"/>
                  <a:pt x="609" y="99"/>
                  <a:pt x="613" y="98"/>
                </a:cubicBezTo>
                <a:cubicBezTo>
                  <a:pt x="618" y="98"/>
                  <a:pt x="614" y="96"/>
                  <a:pt x="615" y="95"/>
                </a:cubicBezTo>
                <a:cubicBezTo>
                  <a:pt x="616" y="94"/>
                  <a:pt x="617" y="95"/>
                  <a:pt x="619" y="96"/>
                </a:cubicBezTo>
                <a:cubicBezTo>
                  <a:pt x="621" y="97"/>
                  <a:pt x="623" y="98"/>
                  <a:pt x="624" y="98"/>
                </a:cubicBezTo>
                <a:cubicBezTo>
                  <a:pt x="627" y="97"/>
                  <a:pt x="629" y="98"/>
                  <a:pt x="632" y="96"/>
                </a:cubicBezTo>
                <a:cubicBezTo>
                  <a:pt x="634" y="94"/>
                  <a:pt x="627" y="92"/>
                  <a:pt x="626" y="91"/>
                </a:cubicBezTo>
                <a:cubicBezTo>
                  <a:pt x="625" y="89"/>
                  <a:pt x="633" y="90"/>
                  <a:pt x="635" y="90"/>
                </a:cubicBezTo>
                <a:cubicBezTo>
                  <a:pt x="637" y="90"/>
                  <a:pt x="637" y="89"/>
                  <a:pt x="638" y="88"/>
                </a:cubicBezTo>
                <a:cubicBezTo>
                  <a:pt x="638" y="87"/>
                  <a:pt x="638" y="86"/>
                  <a:pt x="636" y="87"/>
                </a:cubicBezTo>
                <a:cubicBezTo>
                  <a:pt x="634" y="88"/>
                  <a:pt x="627" y="84"/>
                  <a:pt x="629" y="82"/>
                </a:cubicBezTo>
                <a:cubicBezTo>
                  <a:pt x="630" y="81"/>
                  <a:pt x="631" y="81"/>
                  <a:pt x="632" y="81"/>
                </a:cubicBezTo>
                <a:cubicBezTo>
                  <a:pt x="633" y="81"/>
                  <a:pt x="635" y="82"/>
                  <a:pt x="636" y="81"/>
                </a:cubicBezTo>
                <a:cubicBezTo>
                  <a:pt x="639" y="79"/>
                  <a:pt x="636" y="73"/>
                  <a:pt x="634" y="73"/>
                </a:cubicBezTo>
                <a:cubicBezTo>
                  <a:pt x="632" y="73"/>
                  <a:pt x="627" y="72"/>
                  <a:pt x="627" y="71"/>
                </a:cubicBezTo>
                <a:cubicBezTo>
                  <a:pt x="627" y="70"/>
                  <a:pt x="622" y="69"/>
                  <a:pt x="624" y="68"/>
                </a:cubicBezTo>
                <a:cubicBezTo>
                  <a:pt x="624" y="67"/>
                  <a:pt x="625" y="68"/>
                  <a:pt x="626" y="68"/>
                </a:cubicBezTo>
                <a:cubicBezTo>
                  <a:pt x="626" y="68"/>
                  <a:pt x="628" y="68"/>
                  <a:pt x="629" y="67"/>
                </a:cubicBezTo>
                <a:cubicBezTo>
                  <a:pt x="631" y="66"/>
                  <a:pt x="634" y="66"/>
                  <a:pt x="637" y="67"/>
                </a:cubicBezTo>
                <a:cubicBezTo>
                  <a:pt x="638" y="67"/>
                  <a:pt x="640" y="67"/>
                  <a:pt x="641" y="67"/>
                </a:cubicBezTo>
                <a:cubicBezTo>
                  <a:pt x="644" y="67"/>
                  <a:pt x="640" y="62"/>
                  <a:pt x="638" y="63"/>
                </a:cubicBezTo>
                <a:cubicBezTo>
                  <a:pt x="637" y="63"/>
                  <a:pt x="632" y="64"/>
                  <a:pt x="631" y="61"/>
                </a:cubicBezTo>
                <a:cubicBezTo>
                  <a:pt x="631" y="60"/>
                  <a:pt x="633" y="60"/>
                  <a:pt x="634" y="60"/>
                </a:cubicBezTo>
                <a:cubicBezTo>
                  <a:pt x="635" y="60"/>
                  <a:pt x="637" y="60"/>
                  <a:pt x="637" y="60"/>
                </a:cubicBezTo>
                <a:cubicBezTo>
                  <a:pt x="638" y="59"/>
                  <a:pt x="630" y="55"/>
                  <a:pt x="628" y="58"/>
                </a:cubicBezTo>
                <a:cubicBezTo>
                  <a:pt x="627" y="61"/>
                  <a:pt x="623" y="60"/>
                  <a:pt x="625" y="58"/>
                </a:cubicBezTo>
                <a:cubicBezTo>
                  <a:pt x="627" y="57"/>
                  <a:pt x="628" y="52"/>
                  <a:pt x="628" y="50"/>
                </a:cubicBezTo>
                <a:cubicBezTo>
                  <a:pt x="627" y="48"/>
                  <a:pt x="636" y="48"/>
                  <a:pt x="635" y="45"/>
                </a:cubicBezTo>
                <a:cubicBezTo>
                  <a:pt x="634" y="41"/>
                  <a:pt x="639" y="40"/>
                  <a:pt x="642" y="40"/>
                </a:cubicBezTo>
                <a:cubicBezTo>
                  <a:pt x="645" y="40"/>
                  <a:pt x="642" y="37"/>
                  <a:pt x="639" y="37"/>
                </a:cubicBezTo>
                <a:cubicBezTo>
                  <a:pt x="637" y="37"/>
                  <a:pt x="634" y="40"/>
                  <a:pt x="632" y="39"/>
                </a:cubicBezTo>
                <a:cubicBezTo>
                  <a:pt x="631" y="38"/>
                  <a:pt x="636" y="36"/>
                  <a:pt x="638" y="36"/>
                </a:cubicBezTo>
                <a:cubicBezTo>
                  <a:pt x="641" y="36"/>
                  <a:pt x="647" y="35"/>
                  <a:pt x="649" y="34"/>
                </a:cubicBezTo>
                <a:cubicBezTo>
                  <a:pt x="651" y="33"/>
                  <a:pt x="645" y="32"/>
                  <a:pt x="641" y="32"/>
                </a:cubicBezTo>
                <a:cubicBezTo>
                  <a:pt x="637" y="33"/>
                  <a:pt x="637" y="31"/>
                  <a:pt x="643" y="31"/>
                </a:cubicBezTo>
                <a:cubicBezTo>
                  <a:pt x="649" y="31"/>
                  <a:pt x="648" y="29"/>
                  <a:pt x="652" y="29"/>
                </a:cubicBezTo>
                <a:cubicBezTo>
                  <a:pt x="657" y="28"/>
                  <a:pt x="655" y="27"/>
                  <a:pt x="658" y="27"/>
                </a:cubicBezTo>
                <a:cubicBezTo>
                  <a:pt x="660" y="26"/>
                  <a:pt x="667" y="24"/>
                  <a:pt x="667" y="22"/>
                </a:cubicBezTo>
                <a:cubicBezTo>
                  <a:pt x="667" y="21"/>
                  <a:pt x="657" y="18"/>
                  <a:pt x="653" y="18"/>
                </a:cubicBezTo>
                <a:cubicBezTo>
                  <a:pt x="648" y="18"/>
                  <a:pt x="644" y="19"/>
                  <a:pt x="644" y="22"/>
                </a:cubicBezTo>
                <a:cubicBezTo>
                  <a:pt x="644" y="24"/>
                  <a:pt x="642" y="23"/>
                  <a:pt x="640" y="23"/>
                </a:cubicBezTo>
                <a:cubicBezTo>
                  <a:pt x="638" y="22"/>
                  <a:pt x="637" y="22"/>
                  <a:pt x="635" y="23"/>
                </a:cubicBezTo>
                <a:cubicBezTo>
                  <a:pt x="634" y="23"/>
                  <a:pt x="634" y="22"/>
                  <a:pt x="634" y="22"/>
                </a:cubicBezTo>
                <a:cubicBezTo>
                  <a:pt x="633" y="21"/>
                  <a:pt x="633" y="21"/>
                  <a:pt x="632" y="21"/>
                </a:cubicBezTo>
                <a:cubicBezTo>
                  <a:pt x="629" y="22"/>
                  <a:pt x="626" y="25"/>
                  <a:pt x="623" y="27"/>
                </a:cubicBezTo>
                <a:cubicBezTo>
                  <a:pt x="620" y="28"/>
                  <a:pt x="618" y="31"/>
                  <a:pt x="616" y="31"/>
                </a:cubicBezTo>
                <a:cubicBezTo>
                  <a:pt x="614" y="32"/>
                  <a:pt x="620" y="26"/>
                  <a:pt x="623" y="23"/>
                </a:cubicBezTo>
                <a:cubicBezTo>
                  <a:pt x="626" y="20"/>
                  <a:pt x="625" y="16"/>
                  <a:pt x="621" y="16"/>
                </a:cubicBezTo>
                <a:cubicBezTo>
                  <a:pt x="617" y="17"/>
                  <a:pt x="618" y="19"/>
                  <a:pt x="615" y="20"/>
                </a:cubicBezTo>
                <a:cubicBezTo>
                  <a:pt x="613" y="20"/>
                  <a:pt x="602" y="26"/>
                  <a:pt x="602" y="24"/>
                </a:cubicBezTo>
                <a:cubicBezTo>
                  <a:pt x="601" y="22"/>
                  <a:pt x="611" y="20"/>
                  <a:pt x="610" y="19"/>
                </a:cubicBezTo>
                <a:cubicBezTo>
                  <a:pt x="610" y="17"/>
                  <a:pt x="599" y="17"/>
                  <a:pt x="593" y="18"/>
                </a:cubicBezTo>
                <a:cubicBezTo>
                  <a:pt x="588" y="19"/>
                  <a:pt x="579" y="22"/>
                  <a:pt x="579" y="20"/>
                </a:cubicBezTo>
                <a:cubicBezTo>
                  <a:pt x="578" y="19"/>
                  <a:pt x="589" y="17"/>
                  <a:pt x="595" y="16"/>
                </a:cubicBezTo>
                <a:cubicBezTo>
                  <a:pt x="601" y="15"/>
                  <a:pt x="611" y="16"/>
                  <a:pt x="615" y="15"/>
                </a:cubicBezTo>
                <a:cubicBezTo>
                  <a:pt x="619" y="13"/>
                  <a:pt x="626" y="13"/>
                  <a:pt x="627" y="11"/>
                </a:cubicBezTo>
                <a:cubicBezTo>
                  <a:pt x="628" y="10"/>
                  <a:pt x="622" y="8"/>
                  <a:pt x="619" y="8"/>
                </a:cubicBezTo>
                <a:cubicBezTo>
                  <a:pt x="616" y="8"/>
                  <a:pt x="613" y="8"/>
                  <a:pt x="613" y="6"/>
                </a:cubicBezTo>
                <a:cubicBezTo>
                  <a:pt x="613" y="5"/>
                  <a:pt x="608" y="5"/>
                  <a:pt x="608" y="3"/>
                </a:cubicBezTo>
                <a:cubicBezTo>
                  <a:pt x="607" y="2"/>
                  <a:pt x="598" y="3"/>
                  <a:pt x="596" y="2"/>
                </a:cubicBezTo>
                <a:cubicBezTo>
                  <a:pt x="594" y="1"/>
                  <a:pt x="588" y="0"/>
                  <a:pt x="583" y="0"/>
                </a:cubicBezTo>
                <a:cubicBezTo>
                  <a:pt x="578" y="1"/>
                  <a:pt x="568" y="1"/>
                  <a:pt x="565" y="1"/>
                </a:cubicBezTo>
                <a:cubicBezTo>
                  <a:pt x="563" y="1"/>
                  <a:pt x="561" y="2"/>
                  <a:pt x="559" y="2"/>
                </a:cubicBezTo>
                <a:cubicBezTo>
                  <a:pt x="557" y="2"/>
                  <a:pt x="554" y="3"/>
                  <a:pt x="555" y="4"/>
                </a:cubicBezTo>
                <a:cubicBezTo>
                  <a:pt x="557" y="6"/>
                  <a:pt x="552" y="7"/>
                  <a:pt x="552" y="6"/>
                </a:cubicBezTo>
                <a:cubicBezTo>
                  <a:pt x="552" y="4"/>
                  <a:pt x="547" y="3"/>
                  <a:pt x="546" y="4"/>
                </a:cubicBezTo>
                <a:cubicBezTo>
                  <a:pt x="545" y="5"/>
                  <a:pt x="542" y="5"/>
                  <a:pt x="540" y="4"/>
                </a:cubicBezTo>
                <a:cubicBezTo>
                  <a:pt x="537" y="4"/>
                  <a:pt x="535" y="3"/>
                  <a:pt x="534" y="4"/>
                </a:cubicBezTo>
                <a:cubicBezTo>
                  <a:pt x="533" y="6"/>
                  <a:pt x="523" y="5"/>
                  <a:pt x="520" y="6"/>
                </a:cubicBezTo>
                <a:cubicBezTo>
                  <a:pt x="517" y="6"/>
                  <a:pt x="524" y="9"/>
                  <a:pt x="524" y="10"/>
                </a:cubicBezTo>
                <a:cubicBezTo>
                  <a:pt x="524" y="11"/>
                  <a:pt x="515" y="10"/>
                  <a:pt x="517" y="12"/>
                </a:cubicBezTo>
                <a:cubicBezTo>
                  <a:pt x="519" y="14"/>
                  <a:pt x="525" y="16"/>
                  <a:pt x="528" y="19"/>
                </a:cubicBezTo>
                <a:cubicBezTo>
                  <a:pt x="530" y="22"/>
                  <a:pt x="525" y="20"/>
                  <a:pt x="522" y="18"/>
                </a:cubicBezTo>
                <a:cubicBezTo>
                  <a:pt x="519" y="16"/>
                  <a:pt x="515" y="16"/>
                  <a:pt x="513" y="14"/>
                </a:cubicBezTo>
                <a:cubicBezTo>
                  <a:pt x="511" y="12"/>
                  <a:pt x="503" y="11"/>
                  <a:pt x="501" y="12"/>
                </a:cubicBezTo>
                <a:cubicBezTo>
                  <a:pt x="499" y="13"/>
                  <a:pt x="506" y="16"/>
                  <a:pt x="506" y="18"/>
                </a:cubicBezTo>
                <a:cubicBezTo>
                  <a:pt x="506" y="19"/>
                  <a:pt x="505" y="18"/>
                  <a:pt x="503" y="18"/>
                </a:cubicBezTo>
                <a:cubicBezTo>
                  <a:pt x="502" y="18"/>
                  <a:pt x="501" y="18"/>
                  <a:pt x="500" y="18"/>
                </a:cubicBezTo>
                <a:cubicBezTo>
                  <a:pt x="500" y="19"/>
                  <a:pt x="495" y="14"/>
                  <a:pt x="493" y="14"/>
                </a:cubicBezTo>
                <a:cubicBezTo>
                  <a:pt x="490" y="14"/>
                  <a:pt x="492" y="16"/>
                  <a:pt x="492" y="19"/>
                </a:cubicBezTo>
                <a:cubicBezTo>
                  <a:pt x="492" y="22"/>
                  <a:pt x="487" y="24"/>
                  <a:pt x="489" y="22"/>
                </a:cubicBezTo>
                <a:cubicBezTo>
                  <a:pt x="490" y="20"/>
                  <a:pt x="489" y="14"/>
                  <a:pt x="486" y="13"/>
                </a:cubicBezTo>
                <a:cubicBezTo>
                  <a:pt x="485" y="13"/>
                  <a:pt x="482" y="13"/>
                  <a:pt x="479" y="14"/>
                </a:cubicBezTo>
                <a:cubicBezTo>
                  <a:pt x="477" y="15"/>
                  <a:pt x="475" y="15"/>
                  <a:pt x="474" y="15"/>
                </a:cubicBezTo>
                <a:cubicBezTo>
                  <a:pt x="470" y="15"/>
                  <a:pt x="465" y="16"/>
                  <a:pt x="468" y="18"/>
                </a:cubicBezTo>
                <a:cubicBezTo>
                  <a:pt x="471" y="20"/>
                  <a:pt x="468" y="21"/>
                  <a:pt x="466" y="19"/>
                </a:cubicBezTo>
                <a:cubicBezTo>
                  <a:pt x="463" y="17"/>
                  <a:pt x="454" y="19"/>
                  <a:pt x="456" y="20"/>
                </a:cubicBezTo>
                <a:cubicBezTo>
                  <a:pt x="458" y="21"/>
                  <a:pt x="458" y="25"/>
                  <a:pt x="457" y="27"/>
                </a:cubicBezTo>
                <a:cubicBezTo>
                  <a:pt x="457" y="27"/>
                  <a:pt x="455" y="27"/>
                  <a:pt x="453" y="26"/>
                </a:cubicBezTo>
                <a:cubicBezTo>
                  <a:pt x="452" y="26"/>
                  <a:pt x="451" y="25"/>
                  <a:pt x="449" y="25"/>
                </a:cubicBezTo>
                <a:cubicBezTo>
                  <a:pt x="446" y="26"/>
                  <a:pt x="429" y="34"/>
                  <a:pt x="430" y="36"/>
                </a:cubicBezTo>
                <a:cubicBezTo>
                  <a:pt x="431" y="37"/>
                  <a:pt x="433" y="37"/>
                  <a:pt x="436" y="37"/>
                </a:cubicBezTo>
                <a:cubicBezTo>
                  <a:pt x="437" y="37"/>
                  <a:pt x="439" y="37"/>
                  <a:pt x="440" y="37"/>
                </a:cubicBezTo>
                <a:cubicBezTo>
                  <a:pt x="443" y="39"/>
                  <a:pt x="440" y="43"/>
                  <a:pt x="437" y="45"/>
                </a:cubicBezTo>
                <a:cubicBezTo>
                  <a:pt x="434" y="47"/>
                  <a:pt x="424" y="45"/>
                  <a:pt x="424" y="48"/>
                </a:cubicBezTo>
                <a:cubicBezTo>
                  <a:pt x="423" y="50"/>
                  <a:pt x="407" y="50"/>
                  <a:pt x="407" y="54"/>
                </a:cubicBezTo>
                <a:cubicBezTo>
                  <a:pt x="407" y="55"/>
                  <a:pt x="408" y="57"/>
                  <a:pt x="410" y="57"/>
                </a:cubicBezTo>
                <a:cubicBezTo>
                  <a:pt x="412" y="57"/>
                  <a:pt x="415" y="57"/>
                  <a:pt x="417" y="59"/>
                </a:cubicBezTo>
                <a:cubicBezTo>
                  <a:pt x="419" y="61"/>
                  <a:pt x="425" y="61"/>
                  <a:pt x="428" y="60"/>
                </a:cubicBezTo>
                <a:cubicBezTo>
                  <a:pt x="432" y="58"/>
                  <a:pt x="435" y="60"/>
                  <a:pt x="435" y="62"/>
                </a:cubicBezTo>
                <a:cubicBezTo>
                  <a:pt x="435" y="64"/>
                  <a:pt x="433" y="63"/>
                  <a:pt x="430" y="63"/>
                </a:cubicBezTo>
                <a:cubicBezTo>
                  <a:pt x="427" y="63"/>
                  <a:pt x="425" y="62"/>
                  <a:pt x="424" y="63"/>
                </a:cubicBezTo>
                <a:cubicBezTo>
                  <a:pt x="421" y="65"/>
                  <a:pt x="413" y="63"/>
                  <a:pt x="413" y="65"/>
                </a:cubicBezTo>
                <a:cubicBezTo>
                  <a:pt x="414" y="67"/>
                  <a:pt x="418" y="67"/>
                  <a:pt x="421" y="67"/>
                </a:cubicBezTo>
                <a:cubicBezTo>
                  <a:pt x="424" y="68"/>
                  <a:pt x="421" y="69"/>
                  <a:pt x="421" y="71"/>
                </a:cubicBezTo>
                <a:cubicBezTo>
                  <a:pt x="421" y="72"/>
                  <a:pt x="423" y="72"/>
                  <a:pt x="426" y="73"/>
                </a:cubicBezTo>
                <a:cubicBezTo>
                  <a:pt x="429" y="75"/>
                  <a:pt x="435" y="76"/>
                  <a:pt x="433" y="74"/>
                </a:cubicBezTo>
                <a:cubicBezTo>
                  <a:pt x="431" y="72"/>
                  <a:pt x="436" y="72"/>
                  <a:pt x="437" y="74"/>
                </a:cubicBezTo>
                <a:cubicBezTo>
                  <a:pt x="438" y="74"/>
                  <a:pt x="439" y="74"/>
                  <a:pt x="440" y="73"/>
                </a:cubicBezTo>
                <a:cubicBezTo>
                  <a:pt x="441" y="73"/>
                  <a:pt x="442" y="72"/>
                  <a:pt x="443" y="73"/>
                </a:cubicBezTo>
                <a:cubicBezTo>
                  <a:pt x="444" y="73"/>
                  <a:pt x="445" y="72"/>
                  <a:pt x="445" y="72"/>
                </a:cubicBezTo>
                <a:cubicBezTo>
                  <a:pt x="446" y="71"/>
                  <a:pt x="447" y="71"/>
                  <a:pt x="448" y="72"/>
                </a:cubicBezTo>
                <a:cubicBezTo>
                  <a:pt x="450" y="73"/>
                  <a:pt x="459" y="74"/>
                  <a:pt x="462" y="75"/>
                </a:cubicBezTo>
                <a:cubicBezTo>
                  <a:pt x="465" y="77"/>
                  <a:pt x="469" y="77"/>
                  <a:pt x="469" y="80"/>
                </a:cubicBezTo>
                <a:cubicBezTo>
                  <a:pt x="468" y="82"/>
                  <a:pt x="471" y="84"/>
                  <a:pt x="474" y="85"/>
                </a:cubicBezTo>
                <a:cubicBezTo>
                  <a:pt x="478" y="87"/>
                  <a:pt x="478" y="90"/>
                  <a:pt x="478" y="92"/>
                </a:cubicBezTo>
                <a:cubicBezTo>
                  <a:pt x="478" y="94"/>
                  <a:pt x="482" y="96"/>
                  <a:pt x="481" y="97"/>
                </a:cubicBezTo>
                <a:cubicBezTo>
                  <a:pt x="481" y="98"/>
                  <a:pt x="481" y="99"/>
                  <a:pt x="483" y="101"/>
                </a:cubicBezTo>
                <a:cubicBezTo>
                  <a:pt x="486" y="103"/>
                  <a:pt x="480" y="105"/>
                  <a:pt x="481" y="106"/>
                </a:cubicBezTo>
                <a:cubicBezTo>
                  <a:pt x="483" y="108"/>
                  <a:pt x="479" y="112"/>
                  <a:pt x="483" y="112"/>
                </a:cubicBezTo>
                <a:cubicBezTo>
                  <a:pt x="487" y="113"/>
                  <a:pt x="487" y="109"/>
                  <a:pt x="490" y="109"/>
                </a:cubicBezTo>
                <a:cubicBezTo>
                  <a:pt x="493" y="109"/>
                  <a:pt x="490" y="112"/>
                  <a:pt x="491" y="114"/>
                </a:cubicBezTo>
                <a:cubicBezTo>
                  <a:pt x="493" y="115"/>
                  <a:pt x="496" y="115"/>
                  <a:pt x="499" y="118"/>
                </a:cubicBezTo>
                <a:cubicBezTo>
                  <a:pt x="503" y="120"/>
                  <a:pt x="501" y="122"/>
                  <a:pt x="498" y="119"/>
                </a:cubicBezTo>
                <a:cubicBezTo>
                  <a:pt x="495" y="117"/>
                  <a:pt x="486" y="118"/>
                  <a:pt x="486" y="118"/>
                </a:cubicBezTo>
                <a:cubicBezTo>
                  <a:pt x="486" y="119"/>
                  <a:pt x="496" y="125"/>
                  <a:pt x="498" y="124"/>
                </a:cubicBezTo>
                <a:cubicBezTo>
                  <a:pt x="500" y="123"/>
                  <a:pt x="503" y="127"/>
                  <a:pt x="502" y="128"/>
                </a:cubicBezTo>
                <a:cubicBezTo>
                  <a:pt x="500" y="129"/>
                  <a:pt x="501" y="133"/>
                  <a:pt x="501" y="134"/>
                </a:cubicBezTo>
                <a:cubicBezTo>
                  <a:pt x="500" y="135"/>
                  <a:pt x="499" y="135"/>
                  <a:pt x="498" y="135"/>
                </a:cubicBezTo>
                <a:cubicBezTo>
                  <a:pt x="497" y="134"/>
                  <a:pt x="496" y="134"/>
                  <a:pt x="495" y="134"/>
                </a:cubicBezTo>
                <a:cubicBezTo>
                  <a:pt x="493" y="135"/>
                  <a:pt x="492" y="135"/>
                  <a:pt x="492" y="137"/>
                </a:cubicBezTo>
                <a:cubicBezTo>
                  <a:pt x="492" y="139"/>
                  <a:pt x="489" y="141"/>
                  <a:pt x="488" y="144"/>
                </a:cubicBezTo>
                <a:cubicBezTo>
                  <a:pt x="488" y="146"/>
                  <a:pt x="491" y="146"/>
                  <a:pt x="492" y="147"/>
                </a:cubicBezTo>
                <a:cubicBezTo>
                  <a:pt x="494" y="148"/>
                  <a:pt x="489" y="149"/>
                  <a:pt x="489" y="151"/>
                </a:cubicBezTo>
                <a:cubicBezTo>
                  <a:pt x="489" y="153"/>
                  <a:pt x="493" y="156"/>
                  <a:pt x="495" y="157"/>
                </a:cubicBezTo>
                <a:cubicBezTo>
                  <a:pt x="497" y="158"/>
                  <a:pt x="495" y="162"/>
                  <a:pt x="496" y="164"/>
                </a:cubicBezTo>
                <a:cubicBezTo>
                  <a:pt x="496" y="165"/>
                  <a:pt x="497" y="165"/>
                  <a:pt x="497" y="165"/>
                </a:cubicBezTo>
                <a:cubicBezTo>
                  <a:pt x="498" y="165"/>
                  <a:pt x="499" y="165"/>
                  <a:pt x="498" y="167"/>
                </a:cubicBezTo>
                <a:cubicBezTo>
                  <a:pt x="498" y="169"/>
                  <a:pt x="500" y="169"/>
                  <a:pt x="501" y="171"/>
                </a:cubicBezTo>
                <a:cubicBezTo>
                  <a:pt x="501" y="173"/>
                  <a:pt x="505" y="172"/>
                  <a:pt x="504" y="175"/>
                </a:cubicBezTo>
                <a:cubicBezTo>
                  <a:pt x="503" y="177"/>
                  <a:pt x="505" y="179"/>
                  <a:pt x="506" y="180"/>
                </a:cubicBezTo>
                <a:cubicBezTo>
                  <a:pt x="507" y="181"/>
                  <a:pt x="510" y="183"/>
                  <a:pt x="511" y="185"/>
                </a:cubicBezTo>
                <a:cubicBezTo>
                  <a:pt x="511" y="186"/>
                  <a:pt x="513" y="189"/>
                  <a:pt x="515" y="188"/>
                </a:cubicBezTo>
                <a:cubicBezTo>
                  <a:pt x="517" y="188"/>
                  <a:pt x="517" y="188"/>
                  <a:pt x="518" y="188"/>
                </a:cubicBezTo>
                <a:cubicBezTo>
                  <a:pt x="518" y="189"/>
                  <a:pt x="519" y="189"/>
                  <a:pt x="519" y="189"/>
                </a:cubicBezTo>
                <a:cubicBezTo>
                  <a:pt x="521" y="189"/>
                  <a:pt x="524" y="190"/>
                  <a:pt x="524" y="191"/>
                </a:cubicBezTo>
                <a:cubicBezTo>
                  <a:pt x="525" y="193"/>
                  <a:pt x="530" y="194"/>
                  <a:pt x="532" y="194"/>
                </a:cubicBezTo>
                <a:cubicBezTo>
                  <a:pt x="533" y="194"/>
                  <a:pt x="534" y="192"/>
                  <a:pt x="535" y="191"/>
                </a:cubicBezTo>
                <a:cubicBezTo>
                  <a:pt x="536" y="190"/>
                  <a:pt x="536" y="185"/>
                  <a:pt x="537" y="184"/>
                </a:cubicBezTo>
                <a:cubicBezTo>
                  <a:pt x="538" y="184"/>
                  <a:pt x="538" y="178"/>
                  <a:pt x="537" y="178"/>
                </a:cubicBezTo>
                <a:cubicBezTo>
                  <a:pt x="536" y="177"/>
                  <a:pt x="536" y="175"/>
                  <a:pt x="539" y="175"/>
                </a:cubicBezTo>
                <a:cubicBezTo>
                  <a:pt x="542" y="176"/>
                  <a:pt x="541" y="173"/>
                  <a:pt x="542" y="173"/>
                </a:cubicBezTo>
                <a:cubicBezTo>
                  <a:pt x="544" y="172"/>
                  <a:pt x="543" y="170"/>
                  <a:pt x="544" y="169"/>
                </a:cubicBezTo>
                <a:cubicBezTo>
                  <a:pt x="545" y="169"/>
                  <a:pt x="545" y="167"/>
                  <a:pt x="544" y="166"/>
                </a:cubicBezTo>
                <a:cubicBezTo>
                  <a:pt x="543" y="165"/>
                  <a:pt x="544" y="165"/>
                  <a:pt x="546" y="164"/>
                </a:cubicBezTo>
                <a:cubicBezTo>
                  <a:pt x="547" y="164"/>
                  <a:pt x="547" y="162"/>
                  <a:pt x="545" y="161"/>
                </a:cubicBezTo>
                <a:cubicBezTo>
                  <a:pt x="543" y="160"/>
                  <a:pt x="543" y="158"/>
                  <a:pt x="545" y="160"/>
                </a:cubicBezTo>
                <a:cubicBezTo>
                  <a:pt x="547" y="161"/>
                  <a:pt x="549" y="160"/>
                  <a:pt x="548" y="158"/>
                </a:cubicBezTo>
                <a:cubicBezTo>
                  <a:pt x="547" y="157"/>
                  <a:pt x="549" y="156"/>
                  <a:pt x="552" y="156"/>
                </a:cubicBezTo>
                <a:cubicBezTo>
                  <a:pt x="554" y="156"/>
                  <a:pt x="556" y="154"/>
                  <a:pt x="555" y="152"/>
                </a:cubicBezTo>
                <a:cubicBezTo>
                  <a:pt x="555" y="150"/>
                  <a:pt x="558" y="150"/>
                  <a:pt x="558" y="152"/>
                </a:cubicBezTo>
                <a:cubicBezTo>
                  <a:pt x="557" y="154"/>
                  <a:pt x="557" y="156"/>
                  <a:pt x="558" y="154"/>
                </a:cubicBezTo>
                <a:cubicBezTo>
                  <a:pt x="560" y="153"/>
                  <a:pt x="562" y="154"/>
                  <a:pt x="566" y="153"/>
                </a:cubicBezTo>
                <a:cubicBezTo>
                  <a:pt x="571" y="152"/>
                  <a:pt x="575" y="148"/>
                  <a:pt x="576" y="145"/>
                </a:cubicBezTo>
                <a:cubicBezTo>
                  <a:pt x="577" y="141"/>
                  <a:pt x="582" y="142"/>
                  <a:pt x="581" y="139"/>
                </a:cubicBezTo>
                <a:cubicBezTo>
                  <a:pt x="580" y="137"/>
                  <a:pt x="582" y="136"/>
                  <a:pt x="585" y="138"/>
                </a:cubicBezTo>
                <a:cubicBezTo>
                  <a:pt x="588" y="139"/>
                  <a:pt x="586" y="137"/>
                  <a:pt x="589" y="137"/>
                </a:cubicBezTo>
                <a:cubicBezTo>
                  <a:pt x="593" y="137"/>
                  <a:pt x="592" y="135"/>
                  <a:pt x="595" y="135"/>
                </a:cubicBezTo>
                <a:cubicBezTo>
                  <a:pt x="599" y="135"/>
                  <a:pt x="608" y="134"/>
                  <a:pt x="611" y="131"/>
                </a:cubicBezTo>
                <a:cubicBezTo>
                  <a:pt x="614" y="129"/>
                  <a:pt x="620" y="127"/>
                  <a:pt x="623" y="125"/>
                </a:cubicBezTo>
                <a:cubicBezTo>
                  <a:pt x="625" y="123"/>
                  <a:pt x="626" y="122"/>
                  <a:pt x="624" y="123"/>
                </a:cubicBezTo>
                <a:moveTo>
                  <a:pt x="496" y="127"/>
                </a:moveTo>
                <a:cubicBezTo>
                  <a:pt x="496" y="125"/>
                  <a:pt x="494" y="127"/>
                  <a:pt x="493" y="124"/>
                </a:cubicBezTo>
                <a:cubicBezTo>
                  <a:pt x="492" y="122"/>
                  <a:pt x="485" y="121"/>
                  <a:pt x="485" y="123"/>
                </a:cubicBezTo>
                <a:cubicBezTo>
                  <a:pt x="484" y="124"/>
                  <a:pt x="482" y="125"/>
                  <a:pt x="484" y="126"/>
                </a:cubicBezTo>
                <a:cubicBezTo>
                  <a:pt x="486" y="128"/>
                  <a:pt x="487" y="127"/>
                  <a:pt x="489" y="129"/>
                </a:cubicBezTo>
                <a:cubicBezTo>
                  <a:pt x="491" y="131"/>
                  <a:pt x="496" y="129"/>
                  <a:pt x="496" y="127"/>
                </a:cubicBezTo>
                <a:moveTo>
                  <a:pt x="733" y="308"/>
                </a:moveTo>
                <a:cubicBezTo>
                  <a:pt x="733" y="306"/>
                  <a:pt x="728" y="308"/>
                  <a:pt x="729" y="309"/>
                </a:cubicBezTo>
                <a:cubicBezTo>
                  <a:pt x="731" y="310"/>
                  <a:pt x="733" y="310"/>
                  <a:pt x="733" y="308"/>
                </a:cubicBezTo>
                <a:moveTo>
                  <a:pt x="758" y="299"/>
                </a:moveTo>
                <a:cubicBezTo>
                  <a:pt x="760" y="299"/>
                  <a:pt x="760" y="291"/>
                  <a:pt x="759" y="291"/>
                </a:cubicBezTo>
                <a:cubicBezTo>
                  <a:pt x="758" y="291"/>
                  <a:pt x="758" y="292"/>
                  <a:pt x="756" y="293"/>
                </a:cubicBezTo>
                <a:cubicBezTo>
                  <a:pt x="755" y="294"/>
                  <a:pt x="756" y="299"/>
                  <a:pt x="758" y="299"/>
                </a:cubicBezTo>
                <a:moveTo>
                  <a:pt x="754" y="302"/>
                </a:moveTo>
                <a:cubicBezTo>
                  <a:pt x="753" y="303"/>
                  <a:pt x="756" y="305"/>
                  <a:pt x="755" y="308"/>
                </a:cubicBezTo>
                <a:cubicBezTo>
                  <a:pt x="755" y="310"/>
                  <a:pt x="756" y="313"/>
                  <a:pt x="757" y="312"/>
                </a:cubicBezTo>
                <a:cubicBezTo>
                  <a:pt x="758" y="310"/>
                  <a:pt x="759" y="311"/>
                  <a:pt x="760" y="310"/>
                </a:cubicBezTo>
                <a:cubicBezTo>
                  <a:pt x="761" y="309"/>
                  <a:pt x="760" y="305"/>
                  <a:pt x="761" y="303"/>
                </a:cubicBezTo>
                <a:cubicBezTo>
                  <a:pt x="761" y="301"/>
                  <a:pt x="758" y="300"/>
                  <a:pt x="757" y="301"/>
                </a:cubicBezTo>
                <a:cubicBezTo>
                  <a:pt x="756" y="302"/>
                  <a:pt x="755" y="302"/>
                  <a:pt x="755" y="302"/>
                </a:cubicBezTo>
                <a:cubicBezTo>
                  <a:pt x="754" y="302"/>
                  <a:pt x="754" y="302"/>
                  <a:pt x="754" y="302"/>
                </a:cubicBezTo>
                <a:moveTo>
                  <a:pt x="781" y="316"/>
                </a:moveTo>
                <a:cubicBezTo>
                  <a:pt x="778" y="316"/>
                  <a:pt x="777" y="316"/>
                  <a:pt x="776" y="316"/>
                </a:cubicBezTo>
                <a:cubicBezTo>
                  <a:pt x="774" y="315"/>
                  <a:pt x="772" y="316"/>
                  <a:pt x="772" y="317"/>
                </a:cubicBezTo>
                <a:cubicBezTo>
                  <a:pt x="773" y="318"/>
                  <a:pt x="774" y="319"/>
                  <a:pt x="777" y="320"/>
                </a:cubicBezTo>
                <a:cubicBezTo>
                  <a:pt x="780" y="321"/>
                  <a:pt x="780" y="323"/>
                  <a:pt x="781" y="323"/>
                </a:cubicBezTo>
                <a:cubicBezTo>
                  <a:pt x="783" y="323"/>
                  <a:pt x="783" y="322"/>
                  <a:pt x="783" y="320"/>
                </a:cubicBezTo>
                <a:cubicBezTo>
                  <a:pt x="782" y="318"/>
                  <a:pt x="784" y="316"/>
                  <a:pt x="784" y="316"/>
                </a:cubicBezTo>
                <a:cubicBezTo>
                  <a:pt x="785" y="316"/>
                  <a:pt x="784" y="315"/>
                  <a:pt x="781" y="316"/>
                </a:cubicBezTo>
                <a:moveTo>
                  <a:pt x="829" y="329"/>
                </a:moveTo>
                <a:cubicBezTo>
                  <a:pt x="829" y="329"/>
                  <a:pt x="828" y="329"/>
                  <a:pt x="828" y="329"/>
                </a:cubicBezTo>
                <a:cubicBezTo>
                  <a:pt x="827" y="329"/>
                  <a:pt x="827" y="329"/>
                  <a:pt x="826" y="329"/>
                </a:cubicBezTo>
                <a:cubicBezTo>
                  <a:pt x="826" y="329"/>
                  <a:pt x="825" y="329"/>
                  <a:pt x="823" y="329"/>
                </a:cubicBezTo>
                <a:cubicBezTo>
                  <a:pt x="822" y="329"/>
                  <a:pt x="820" y="329"/>
                  <a:pt x="819" y="328"/>
                </a:cubicBezTo>
                <a:cubicBezTo>
                  <a:pt x="818" y="327"/>
                  <a:pt x="816" y="329"/>
                  <a:pt x="817" y="329"/>
                </a:cubicBezTo>
                <a:cubicBezTo>
                  <a:pt x="818" y="330"/>
                  <a:pt x="821" y="331"/>
                  <a:pt x="823" y="331"/>
                </a:cubicBezTo>
                <a:cubicBezTo>
                  <a:pt x="825" y="331"/>
                  <a:pt x="829" y="330"/>
                  <a:pt x="829" y="329"/>
                </a:cubicBezTo>
                <a:moveTo>
                  <a:pt x="861" y="331"/>
                </a:moveTo>
                <a:cubicBezTo>
                  <a:pt x="860" y="330"/>
                  <a:pt x="861" y="329"/>
                  <a:pt x="863" y="328"/>
                </a:cubicBezTo>
                <a:cubicBezTo>
                  <a:pt x="864" y="327"/>
                  <a:pt x="864" y="326"/>
                  <a:pt x="863" y="327"/>
                </a:cubicBezTo>
                <a:cubicBezTo>
                  <a:pt x="862" y="328"/>
                  <a:pt x="860" y="329"/>
                  <a:pt x="857" y="329"/>
                </a:cubicBezTo>
                <a:cubicBezTo>
                  <a:pt x="854" y="329"/>
                  <a:pt x="853" y="331"/>
                  <a:pt x="855" y="332"/>
                </a:cubicBezTo>
                <a:cubicBezTo>
                  <a:pt x="857" y="333"/>
                  <a:pt x="861" y="331"/>
                  <a:pt x="861" y="331"/>
                </a:cubicBezTo>
                <a:moveTo>
                  <a:pt x="654" y="165"/>
                </a:moveTo>
                <a:cubicBezTo>
                  <a:pt x="656" y="165"/>
                  <a:pt x="656" y="163"/>
                  <a:pt x="657" y="163"/>
                </a:cubicBezTo>
                <a:cubicBezTo>
                  <a:pt x="658" y="163"/>
                  <a:pt x="660" y="161"/>
                  <a:pt x="661" y="160"/>
                </a:cubicBezTo>
                <a:cubicBezTo>
                  <a:pt x="661" y="158"/>
                  <a:pt x="660" y="156"/>
                  <a:pt x="658" y="156"/>
                </a:cubicBezTo>
                <a:cubicBezTo>
                  <a:pt x="657" y="156"/>
                  <a:pt x="656" y="155"/>
                  <a:pt x="656" y="154"/>
                </a:cubicBezTo>
                <a:cubicBezTo>
                  <a:pt x="656" y="153"/>
                  <a:pt x="655" y="152"/>
                  <a:pt x="655" y="151"/>
                </a:cubicBezTo>
                <a:cubicBezTo>
                  <a:pt x="655" y="151"/>
                  <a:pt x="653" y="151"/>
                  <a:pt x="652" y="152"/>
                </a:cubicBezTo>
                <a:cubicBezTo>
                  <a:pt x="652" y="152"/>
                  <a:pt x="651" y="151"/>
                  <a:pt x="650" y="151"/>
                </a:cubicBezTo>
                <a:cubicBezTo>
                  <a:pt x="650" y="150"/>
                  <a:pt x="649" y="149"/>
                  <a:pt x="648" y="150"/>
                </a:cubicBezTo>
                <a:cubicBezTo>
                  <a:pt x="647" y="150"/>
                  <a:pt x="648" y="151"/>
                  <a:pt x="648" y="152"/>
                </a:cubicBezTo>
                <a:cubicBezTo>
                  <a:pt x="648" y="153"/>
                  <a:pt x="647" y="152"/>
                  <a:pt x="647" y="152"/>
                </a:cubicBezTo>
                <a:cubicBezTo>
                  <a:pt x="646" y="152"/>
                  <a:pt x="645" y="152"/>
                  <a:pt x="645" y="152"/>
                </a:cubicBezTo>
                <a:cubicBezTo>
                  <a:pt x="645" y="153"/>
                  <a:pt x="644" y="153"/>
                  <a:pt x="644" y="152"/>
                </a:cubicBezTo>
                <a:cubicBezTo>
                  <a:pt x="643" y="152"/>
                  <a:pt x="641" y="152"/>
                  <a:pt x="641" y="153"/>
                </a:cubicBezTo>
                <a:cubicBezTo>
                  <a:pt x="641" y="154"/>
                  <a:pt x="640" y="153"/>
                  <a:pt x="639" y="152"/>
                </a:cubicBezTo>
                <a:cubicBezTo>
                  <a:pt x="638" y="151"/>
                  <a:pt x="636" y="153"/>
                  <a:pt x="636" y="154"/>
                </a:cubicBezTo>
                <a:cubicBezTo>
                  <a:pt x="636" y="155"/>
                  <a:pt x="636" y="155"/>
                  <a:pt x="634" y="153"/>
                </a:cubicBezTo>
                <a:cubicBezTo>
                  <a:pt x="633" y="151"/>
                  <a:pt x="632" y="153"/>
                  <a:pt x="633" y="154"/>
                </a:cubicBezTo>
                <a:cubicBezTo>
                  <a:pt x="633" y="156"/>
                  <a:pt x="633" y="157"/>
                  <a:pt x="632" y="156"/>
                </a:cubicBezTo>
                <a:cubicBezTo>
                  <a:pt x="631" y="156"/>
                  <a:pt x="630" y="157"/>
                  <a:pt x="629" y="158"/>
                </a:cubicBezTo>
                <a:cubicBezTo>
                  <a:pt x="629" y="159"/>
                  <a:pt x="627" y="155"/>
                  <a:pt x="628" y="154"/>
                </a:cubicBezTo>
                <a:cubicBezTo>
                  <a:pt x="630" y="153"/>
                  <a:pt x="623" y="150"/>
                  <a:pt x="622" y="150"/>
                </a:cubicBezTo>
                <a:cubicBezTo>
                  <a:pt x="620" y="150"/>
                  <a:pt x="621" y="151"/>
                  <a:pt x="622" y="152"/>
                </a:cubicBezTo>
                <a:cubicBezTo>
                  <a:pt x="623" y="153"/>
                  <a:pt x="621" y="153"/>
                  <a:pt x="621" y="152"/>
                </a:cubicBezTo>
                <a:cubicBezTo>
                  <a:pt x="620" y="151"/>
                  <a:pt x="619" y="152"/>
                  <a:pt x="618" y="153"/>
                </a:cubicBezTo>
                <a:cubicBezTo>
                  <a:pt x="617" y="155"/>
                  <a:pt x="616" y="155"/>
                  <a:pt x="616" y="156"/>
                </a:cubicBezTo>
                <a:cubicBezTo>
                  <a:pt x="616" y="157"/>
                  <a:pt x="618" y="158"/>
                  <a:pt x="620" y="157"/>
                </a:cubicBezTo>
                <a:cubicBezTo>
                  <a:pt x="622" y="156"/>
                  <a:pt x="624" y="156"/>
                  <a:pt x="625" y="157"/>
                </a:cubicBezTo>
                <a:cubicBezTo>
                  <a:pt x="626" y="158"/>
                  <a:pt x="623" y="158"/>
                  <a:pt x="624" y="159"/>
                </a:cubicBezTo>
                <a:cubicBezTo>
                  <a:pt x="625" y="160"/>
                  <a:pt x="624" y="161"/>
                  <a:pt x="622" y="160"/>
                </a:cubicBezTo>
                <a:cubicBezTo>
                  <a:pt x="620" y="160"/>
                  <a:pt x="617" y="161"/>
                  <a:pt x="617" y="162"/>
                </a:cubicBezTo>
                <a:cubicBezTo>
                  <a:pt x="617" y="162"/>
                  <a:pt x="619" y="162"/>
                  <a:pt x="620" y="162"/>
                </a:cubicBezTo>
                <a:cubicBezTo>
                  <a:pt x="622" y="162"/>
                  <a:pt x="623" y="161"/>
                  <a:pt x="623" y="162"/>
                </a:cubicBezTo>
                <a:cubicBezTo>
                  <a:pt x="623" y="163"/>
                  <a:pt x="623" y="164"/>
                  <a:pt x="625" y="163"/>
                </a:cubicBezTo>
                <a:cubicBezTo>
                  <a:pt x="626" y="163"/>
                  <a:pt x="625" y="165"/>
                  <a:pt x="626" y="165"/>
                </a:cubicBezTo>
                <a:cubicBezTo>
                  <a:pt x="627" y="165"/>
                  <a:pt x="627" y="167"/>
                  <a:pt x="625" y="167"/>
                </a:cubicBezTo>
                <a:cubicBezTo>
                  <a:pt x="623" y="167"/>
                  <a:pt x="622" y="167"/>
                  <a:pt x="622" y="168"/>
                </a:cubicBezTo>
                <a:cubicBezTo>
                  <a:pt x="624" y="169"/>
                  <a:pt x="626" y="169"/>
                  <a:pt x="628" y="168"/>
                </a:cubicBezTo>
                <a:cubicBezTo>
                  <a:pt x="630" y="168"/>
                  <a:pt x="633" y="170"/>
                  <a:pt x="636" y="171"/>
                </a:cubicBezTo>
                <a:cubicBezTo>
                  <a:pt x="638" y="172"/>
                  <a:pt x="642" y="171"/>
                  <a:pt x="643" y="169"/>
                </a:cubicBezTo>
                <a:cubicBezTo>
                  <a:pt x="643" y="168"/>
                  <a:pt x="647" y="169"/>
                  <a:pt x="648" y="168"/>
                </a:cubicBezTo>
                <a:cubicBezTo>
                  <a:pt x="650" y="167"/>
                  <a:pt x="651" y="166"/>
                  <a:pt x="654" y="165"/>
                </a:cubicBezTo>
                <a:moveTo>
                  <a:pt x="679" y="245"/>
                </a:moveTo>
                <a:cubicBezTo>
                  <a:pt x="680" y="245"/>
                  <a:pt x="684" y="244"/>
                  <a:pt x="686" y="242"/>
                </a:cubicBezTo>
                <a:cubicBezTo>
                  <a:pt x="687" y="241"/>
                  <a:pt x="688" y="241"/>
                  <a:pt x="689" y="241"/>
                </a:cubicBezTo>
                <a:cubicBezTo>
                  <a:pt x="690" y="241"/>
                  <a:pt x="691" y="241"/>
                  <a:pt x="691" y="241"/>
                </a:cubicBezTo>
                <a:cubicBezTo>
                  <a:pt x="693" y="240"/>
                  <a:pt x="692" y="232"/>
                  <a:pt x="691" y="231"/>
                </a:cubicBezTo>
                <a:cubicBezTo>
                  <a:pt x="691" y="229"/>
                  <a:pt x="693" y="229"/>
                  <a:pt x="695" y="228"/>
                </a:cubicBezTo>
                <a:cubicBezTo>
                  <a:pt x="696" y="227"/>
                  <a:pt x="694" y="225"/>
                  <a:pt x="692" y="223"/>
                </a:cubicBezTo>
                <a:cubicBezTo>
                  <a:pt x="691" y="222"/>
                  <a:pt x="690" y="223"/>
                  <a:pt x="689" y="224"/>
                </a:cubicBezTo>
                <a:cubicBezTo>
                  <a:pt x="688" y="224"/>
                  <a:pt x="687" y="224"/>
                  <a:pt x="686" y="224"/>
                </a:cubicBezTo>
                <a:cubicBezTo>
                  <a:pt x="685" y="223"/>
                  <a:pt x="682" y="223"/>
                  <a:pt x="682" y="225"/>
                </a:cubicBezTo>
                <a:cubicBezTo>
                  <a:pt x="682" y="227"/>
                  <a:pt x="684" y="226"/>
                  <a:pt x="684" y="227"/>
                </a:cubicBezTo>
                <a:cubicBezTo>
                  <a:pt x="684" y="228"/>
                  <a:pt x="682" y="228"/>
                  <a:pt x="681" y="229"/>
                </a:cubicBezTo>
                <a:cubicBezTo>
                  <a:pt x="680" y="229"/>
                  <a:pt x="679" y="229"/>
                  <a:pt x="678" y="229"/>
                </a:cubicBezTo>
                <a:cubicBezTo>
                  <a:pt x="678" y="229"/>
                  <a:pt x="677" y="228"/>
                  <a:pt x="676" y="229"/>
                </a:cubicBezTo>
                <a:cubicBezTo>
                  <a:pt x="675" y="230"/>
                  <a:pt x="678" y="230"/>
                  <a:pt x="677" y="232"/>
                </a:cubicBezTo>
                <a:cubicBezTo>
                  <a:pt x="676" y="234"/>
                  <a:pt x="677" y="234"/>
                  <a:pt x="679" y="235"/>
                </a:cubicBezTo>
                <a:cubicBezTo>
                  <a:pt x="680" y="237"/>
                  <a:pt x="677" y="237"/>
                  <a:pt x="677" y="239"/>
                </a:cubicBezTo>
                <a:cubicBezTo>
                  <a:pt x="677" y="240"/>
                  <a:pt x="675" y="240"/>
                  <a:pt x="675" y="241"/>
                </a:cubicBezTo>
                <a:cubicBezTo>
                  <a:pt x="674" y="243"/>
                  <a:pt x="677" y="245"/>
                  <a:pt x="679" y="245"/>
                </a:cubicBezTo>
                <a:moveTo>
                  <a:pt x="691" y="209"/>
                </a:moveTo>
                <a:cubicBezTo>
                  <a:pt x="689" y="210"/>
                  <a:pt x="692" y="212"/>
                  <a:pt x="694" y="212"/>
                </a:cubicBezTo>
                <a:cubicBezTo>
                  <a:pt x="695" y="212"/>
                  <a:pt x="692" y="213"/>
                  <a:pt x="692" y="215"/>
                </a:cubicBezTo>
                <a:cubicBezTo>
                  <a:pt x="692" y="217"/>
                  <a:pt x="694" y="216"/>
                  <a:pt x="694" y="217"/>
                </a:cubicBezTo>
                <a:cubicBezTo>
                  <a:pt x="694" y="218"/>
                  <a:pt x="691" y="219"/>
                  <a:pt x="691" y="220"/>
                </a:cubicBezTo>
                <a:cubicBezTo>
                  <a:pt x="691" y="221"/>
                  <a:pt x="693" y="219"/>
                  <a:pt x="694" y="219"/>
                </a:cubicBezTo>
                <a:cubicBezTo>
                  <a:pt x="694" y="219"/>
                  <a:pt x="694" y="219"/>
                  <a:pt x="694" y="220"/>
                </a:cubicBezTo>
                <a:cubicBezTo>
                  <a:pt x="694" y="221"/>
                  <a:pt x="695" y="222"/>
                  <a:pt x="696" y="221"/>
                </a:cubicBezTo>
                <a:cubicBezTo>
                  <a:pt x="698" y="221"/>
                  <a:pt x="697" y="218"/>
                  <a:pt x="698" y="218"/>
                </a:cubicBezTo>
                <a:cubicBezTo>
                  <a:pt x="699" y="218"/>
                  <a:pt x="698" y="220"/>
                  <a:pt x="698" y="221"/>
                </a:cubicBezTo>
                <a:cubicBezTo>
                  <a:pt x="699" y="222"/>
                  <a:pt x="697" y="224"/>
                  <a:pt x="697" y="225"/>
                </a:cubicBezTo>
                <a:cubicBezTo>
                  <a:pt x="697" y="226"/>
                  <a:pt x="702" y="226"/>
                  <a:pt x="703" y="225"/>
                </a:cubicBezTo>
                <a:cubicBezTo>
                  <a:pt x="704" y="223"/>
                  <a:pt x="705" y="225"/>
                  <a:pt x="704" y="226"/>
                </a:cubicBezTo>
                <a:cubicBezTo>
                  <a:pt x="703" y="227"/>
                  <a:pt x="704" y="228"/>
                  <a:pt x="705" y="229"/>
                </a:cubicBezTo>
                <a:cubicBezTo>
                  <a:pt x="706" y="229"/>
                  <a:pt x="706" y="229"/>
                  <a:pt x="706" y="230"/>
                </a:cubicBezTo>
                <a:cubicBezTo>
                  <a:pt x="705" y="231"/>
                  <a:pt x="706" y="233"/>
                  <a:pt x="706" y="234"/>
                </a:cubicBezTo>
                <a:cubicBezTo>
                  <a:pt x="705" y="235"/>
                  <a:pt x="701" y="235"/>
                  <a:pt x="701" y="234"/>
                </a:cubicBezTo>
                <a:cubicBezTo>
                  <a:pt x="701" y="234"/>
                  <a:pt x="699" y="234"/>
                  <a:pt x="700" y="235"/>
                </a:cubicBezTo>
                <a:cubicBezTo>
                  <a:pt x="700" y="236"/>
                  <a:pt x="699" y="237"/>
                  <a:pt x="699" y="238"/>
                </a:cubicBezTo>
                <a:cubicBezTo>
                  <a:pt x="699" y="238"/>
                  <a:pt x="701" y="238"/>
                  <a:pt x="701" y="239"/>
                </a:cubicBezTo>
                <a:cubicBezTo>
                  <a:pt x="701" y="240"/>
                  <a:pt x="699" y="241"/>
                  <a:pt x="697" y="242"/>
                </a:cubicBezTo>
                <a:cubicBezTo>
                  <a:pt x="695" y="243"/>
                  <a:pt x="698" y="245"/>
                  <a:pt x="699" y="244"/>
                </a:cubicBezTo>
                <a:cubicBezTo>
                  <a:pt x="700" y="243"/>
                  <a:pt x="700" y="244"/>
                  <a:pt x="701" y="244"/>
                </a:cubicBezTo>
                <a:cubicBezTo>
                  <a:pt x="703" y="244"/>
                  <a:pt x="704" y="246"/>
                  <a:pt x="706" y="245"/>
                </a:cubicBezTo>
                <a:cubicBezTo>
                  <a:pt x="707" y="244"/>
                  <a:pt x="707" y="245"/>
                  <a:pt x="706" y="246"/>
                </a:cubicBezTo>
                <a:cubicBezTo>
                  <a:pt x="705" y="247"/>
                  <a:pt x="704" y="247"/>
                  <a:pt x="703" y="246"/>
                </a:cubicBezTo>
                <a:cubicBezTo>
                  <a:pt x="703" y="246"/>
                  <a:pt x="702" y="246"/>
                  <a:pt x="701" y="247"/>
                </a:cubicBezTo>
                <a:cubicBezTo>
                  <a:pt x="700" y="247"/>
                  <a:pt x="695" y="252"/>
                  <a:pt x="696" y="253"/>
                </a:cubicBezTo>
                <a:cubicBezTo>
                  <a:pt x="697" y="254"/>
                  <a:pt x="697" y="252"/>
                  <a:pt x="699" y="252"/>
                </a:cubicBezTo>
                <a:cubicBezTo>
                  <a:pt x="701" y="251"/>
                  <a:pt x="701" y="252"/>
                  <a:pt x="702" y="252"/>
                </a:cubicBezTo>
                <a:cubicBezTo>
                  <a:pt x="703" y="252"/>
                  <a:pt x="703" y="252"/>
                  <a:pt x="703" y="251"/>
                </a:cubicBezTo>
                <a:cubicBezTo>
                  <a:pt x="703" y="251"/>
                  <a:pt x="704" y="250"/>
                  <a:pt x="704" y="250"/>
                </a:cubicBezTo>
                <a:cubicBezTo>
                  <a:pt x="704" y="250"/>
                  <a:pt x="705" y="250"/>
                  <a:pt x="705" y="250"/>
                </a:cubicBezTo>
                <a:cubicBezTo>
                  <a:pt x="706" y="250"/>
                  <a:pt x="706" y="250"/>
                  <a:pt x="707" y="250"/>
                </a:cubicBezTo>
                <a:cubicBezTo>
                  <a:pt x="709" y="250"/>
                  <a:pt x="710" y="250"/>
                  <a:pt x="711" y="249"/>
                </a:cubicBezTo>
                <a:cubicBezTo>
                  <a:pt x="711" y="249"/>
                  <a:pt x="712" y="249"/>
                  <a:pt x="712" y="249"/>
                </a:cubicBezTo>
                <a:cubicBezTo>
                  <a:pt x="713" y="250"/>
                  <a:pt x="714" y="250"/>
                  <a:pt x="714" y="250"/>
                </a:cubicBezTo>
                <a:cubicBezTo>
                  <a:pt x="715" y="249"/>
                  <a:pt x="717" y="249"/>
                  <a:pt x="719" y="249"/>
                </a:cubicBezTo>
                <a:cubicBezTo>
                  <a:pt x="720" y="249"/>
                  <a:pt x="724" y="247"/>
                  <a:pt x="725" y="246"/>
                </a:cubicBezTo>
                <a:cubicBezTo>
                  <a:pt x="726" y="246"/>
                  <a:pt x="724" y="245"/>
                  <a:pt x="723" y="246"/>
                </a:cubicBezTo>
                <a:cubicBezTo>
                  <a:pt x="721" y="246"/>
                  <a:pt x="722" y="244"/>
                  <a:pt x="723" y="243"/>
                </a:cubicBezTo>
                <a:cubicBezTo>
                  <a:pt x="724" y="242"/>
                  <a:pt x="726" y="241"/>
                  <a:pt x="727" y="239"/>
                </a:cubicBezTo>
                <a:cubicBezTo>
                  <a:pt x="727" y="237"/>
                  <a:pt x="723" y="236"/>
                  <a:pt x="722" y="237"/>
                </a:cubicBezTo>
                <a:cubicBezTo>
                  <a:pt x="722" y="238"/>
                  <a:pt x="721" y="238"/>
                  <a:pt x="720" y="237"/>
                </a:cubicBezTo>
                <a:cubicBezTo>
                  <a:pt x="719" y="235"/>
                  <a:pt x="721" y="234"/>
                  <a:pt x="720" y="234"/>
                </a:cubicBezTo>
                <a:cubicBezTo>
                  <a:pt x="719" y="234"/>
                  <a:pt x="718" y="232"/>
                  <a:pt x="719" y="232"/>
                </a:cubicBezTo>
                <a:cubicBezTo>
                  <a:pt x="719" y="231"/>
                  <a:pt x="718" y="227"/>
                  <a:pt x="715" y="227"/>
                </a:cubicBezTo>
                <a:cubicBezTo>
                  <a:pt x="713" y="226"/>
                  <a:pt x="713" y="223"/>
                  <a:pt x="713" y="222"/>
                </a:cubicBezTo>
                <a:cubicBezTo>
                  <a:pt x="712" y="220"/>
                  <a:pt x="711" y="221"/>
                  <a:pt x="710" y="219"/>
                </a:cubicBezTo>
                <a:cubicBezTo>
                  <a:pt x="709" y="218"/>
                  <a:pt x="707" y="219"/>
                  <a:pt x="706" y="219"/>
                </a:cubicBezTo>
                <a:cubicBezTo>
                  <a:pt x="705" y="219"/>
                  <a:pt x="706" y="217"/>
                  <a:pt x="707" y="216"/>
                </a:cubicBezTo>
                <a:cubicBezTo>
                  <a:pt x="709" y="215"/>
                  <a:pt x="711" y="210"/>
                  <a:pt x="711" y="209"/>
                </a:cubicBezTo>
                <a:cubicBezTo>
                  <a:pt x="711" y="208"/>
                  <a:pt x="704" y="208"/>
                  <a:pt x="703" y="208"/>
                </a:cubicBezTo>
                <a:cubicBezTo>
                  <a:pt x="702" y="209"/>
                  <a:pt x="700" y="207"/>
                  <a:pt x="701" y="207"/>
                </a:cubicBezTo>
                <a:cubicBezTo>
                  <a:pt x="702" y="206"/>
                  <a:pt x="705" y="204"/>
                  <a:pt x="705" y="203"/>
                </a:cubicBezTo>
                <a:cubicBezTo>
                  <a:pt x="704" y="202"/>
                  <a:pt x="706" y="202"/>
                  <a:pt x="705" y="201"/>
                </a:cubicBezTo>
                <a:cubicBezTo>
                  <a:pt x="704" y="200"/>
                  <a:pt x="704" y="202"/>
                  <a:pt x="703" y="203"/>
                </a:cubicBezTo>
                <a:cubicBezTo>
                  <a:pt x="703" y="203"/>
                  <a:pt x="701" y="203"/>
                  <a:pt x="699" y="203"/>
                </a:cubicBezTo>
                <a:cubicBezTo>
                  <a:pt x="697" y="202"/>
                  <a:pt x="696" y="205"/>
                  <a:pt x="696" y="206"/>
                </a:cubicBezTo>
                <a:cubicBezTo>
                  <a:pt x="696" y="207"/>
                  <a:pt x="694" y="208"/>
                  <a:pt x="694" y="209"/>
                </a:cubicBezTo>
                <a:cubicBezTo>
                  <a:pt x="695" y="210"/>
                  <a:pt x="694" y="211"/>
                  <a:pt x="693" y="210"/>
                </a:cubicBezTo>
                <a:cubicBezTo>
                  <a:pt x="693" y="210"/>
                  <a:pt x="692" y="208"/>
                  <a:pt x="691" y="209"/>
                </a:cubicBezTo>
                <a:moveTo>
                  <a:pt x="689" y="207"/>
                </a:moveTo>
                <a:cubicBezTo>
                  <a:pt x="691" y="207"/>
                  <a:pt x="692" y="204"/>
                  <a:pt x="692" y="204"/>
                </a:cubicBezTo>
                <a:cubicBezTo>
                  <a:pt x="691" y="203"/>
                  <a:pt x="690" y="204"/>
                  <a:pt x="689" y="206"/>
                </a:cubicBezTo>
                <a:cubicBezTo>
                  <a:pt x="689" y="206"/>
                  <a:pt x="688" y="207"/>
                  <a:pt x="689" y="207"/>
                </a:cubicBezTo>
                <a:moveTo>
                  <a:pt x="713" y="194"/>
                </a:moveTo>
                <a:cubicBezTo>
                  <a:pt x="714" y="193"/>
                  <a:pt x="715" y="189"/>
                  <a:pt x="714" y="189"/>
                </a:cubicBezTo>
                <a:cubicBezTo>
                  <a:pt x="712" y="190"/>
                  <a:pt x="713" y="194"/>
                  <a:pt x="713" y="194"/>
                </a:cubicBezTo>
                <a:moveTo>
                  <a:pt x="768" y="225"/>
                </a:moveTo>
                <a:cubicBezTo>
                  <a:pt x="766" y="225"/>
                  <a:pt x="767" y="226"/>
                  <a:pt x="769" y="227"/>
                </a:cubicBezTo>
                <a:cubicBezTo>
                  <a:pt x="770" y="227"/>
                  <a:pt x="772" y="224"/>
                  <a:pt x="772" y="223"/>
                </a:cubicBezTo>
                <a:cubicBezTo>
                  <a:pt x="772" y="222"/>
                  <a:pt x="773" y="219"/>
                  <a:pt x="773" y="219"/>
                </a:cubicBezTo>
                <a:cubicBezTo>
                  <a:pt x="772" y="218"/>
                  <a:pt x="772" y="219"/>
                  <a:pt x="771" y="220"/>
                </a:cubicBezTo>
                <a:cubicBezTo>
                  <a:pt x="771" y="220"/>
                  <a:pt x="771" y="219"/>
                  <a:pt x="771" y="219"/>
                </a:cubicBezTo>
                <a:cubicBezTo>
                  <a:pt x="770" y="218"/>
                  <a:pt x="770" y="218"/>
                  <a:pt x="770" y="219"/>
                </a:cubicBezTo>
                <a:cubicBezTo>
                  <a:pt x="770" y="219"/>
                  <a:pt x="769" y="219"/>
                  <a:pt x="769" y="219"/>
                </a:cubicBezTo>
                <a:cubicBezTo>
                  <a:pt x="768" y="219"/>
                  <a:pt x="768" y="219"/>
                  <a:pt x="767" y="220"/>
                </a:cubicBezTo>
                <a:cubicBezTo>
                  <a:pt x="766" y="222"/>
                  <a:pt x="768" y="223"/>
                  <a:pt x="769" y="224"/>
                </a:cubicBezTo>
                <a:cubicBezTo>
                  <a:pt x="770" y="224"/>
                  <a:pt x="769" y="225"/>
                  <a:pt x="768" y="225"/>
                </a:cubicBezTo>
                <a:moveTo>
                  <a:pt x="798" y="207"/>
                </a:moveTo>
                <a:cubicBezTo>
                  <a:pt x="796" y="207"/>
                  <a:pt x="795" y="212"/>
                  <a:pt x="795" y="213"/>
                </a:cubicBezTo>
                <a:cubicBezTo>
                  <a:pt x="795" y="213"/>
                  <a:pt x="797" y="211"/>
                  <a:pt x="798" y="210"/>
                </a:cubicBezTo>
                <a:cubicBezTo>
                  <a:pt x="799" y="208"/>
                  <a:pt x="799" y="207"/>
                  <a:pt x="798" y="207"/>
                </a:cubicBezTo>
                <a:moveTo>
                  <a:pt x="811" y="206"/>
                </a:moveTo>
                <a:cubicBezTo>
                  <a:pt x="812" y="206"/>
                  <a:pt x="815" y="204"/>
                  <a:pt x="816" y="203"/>
                </a:cubicBezTo>
                <a:cubicBezTo>
                  <a:pt x="816" y="202"/>
                  <a:pt x="815" y="201"/>
                  <a:pt x="813" y="202"/>
                </a:cubicBezTo>
                <a:cubicBezTo>
                  <a:pt x="811" y="203"/>
                  <a:pt x="810" y="206"/>
                  <a:pt x="811" y="206"/>
                </a:cubicBezTo>
                <a:moveTo>
                  <a:pt x="815" y="200"/>
                </a:moveTo>
                <a:cubicBezTo>
                  <a:pt x="815" y="199"/>
                  <a:pt x="811" y="200"/>
                  <a:pt x="812" y="201"/>
                </a:cubicBezTo>
                <a:cubicBezTo>
                  <a:pt x="813" y="201"/>
                  <a:pt x="814" y="201"/>
                  <a:pt x="815" y="200"/>
                </a:cubicBezTo>
                <a:moveTo>
                  <a:pt x="1515" y="157"/>
                </a:moveTo>
                <a:cubicBezTo>
                  <a:pt x="1517" y="159"/>
                  <a:pt x="1519" y="158"/>
                  <a:pt x="1520" y="158"/>
                </a:cubicBezTo>
                <a:cubicBezTo>
                  <a:pt x="1521" y="158"/>
                  <a:pt x="1520" y="157"/>
                  <a:pt x="1519" y="157"/>
                </a:cubicBezTo>
                <a:cubicBezTo>
                  <a:pt x="1518" y="157"/>
                  <a:pt x="1519" y="156"/>
                  <a:pt x="1520" y="157"/>
                </a:cubicBezTo>
                <a:cubicBezTo>
                  <a:pt x="1521" y="158"/>
                  <a:pt x="1522" y="158"/>
                  <a:pt x="1522" y="157"/>
                </a:cubicBezTo>
                <a:cubicBezTo>
                  <a:pt x="1523" y="156"/>
                  <a:pt x="1523" y="155"/>
                  <a:pt x="1525" y="155"/>
                </a:cubicBezTo>
                <a:cubicBezTo>
                  <a:pt x="1526" y="155"/>
                  <a:pt x="1526" y="154"/>
                  <a:pt x="1525" y="154"/>
                </a:cubicBezTo>
                <a:cubicBezTo>
                  <a:pt x="1524" y="153"/>
                  <a:pt x="1520" y="151"/>
                  <a:pt x="1519" y="149"/>
                </a:cubicBezTo>
                <a:cubicBezTo>
                  <a:pt x="1518" y="148"/>
                  <a:pt x="1513" y="147"/>
                  <a:pt x="1513" y="148"/>
                </a:cubicBezTo>
                <a:cubicBezTo>
                  <a:pt x="1513" y="149"/>
                  <a:pt x="1511" y="148"/>
                  <a:pt x="1511" y="147"/>
                </a:cubicBezTo>
                <a:cubicBezTo>
                  <a:pt x="1511" y="146"/>
                  <a:pt x="1506" y="146"/>
                  <a:pt x="1506" y="147"/>
                </a:cubicBezTo>
                <a:cubicBezTo>
                  <a:pt x="1505" y="148"/>
                  <a:pt x="1507" y="148"/>
                  <a:pt x="1507" y="149"/>
                </a:cubicBezTo>
                <a:cubicBezTo>
                  <a:pt x="1508" y="150"/>
                  <a:pt x="1506" y="150"/>
                  <a:pt x="1507" y="151"/>
                </a:cubicBezTo>
                <a:cubicBezTo>
                  <a:pt x="1507" y="153"/>
                  <a:pt x="1505" y="151"/>
                  <a:pt x="1504" y="150"/>
                </a:cubicBezTo>
                <a:cubicBezTo>
                  <a:pt x="1503" y="150"/>
                  <a:pt x="1504" y="147"/>
                  <a:pt x="1504" y="146"/>
                </a:cubicBezTo>
                <a:cubicBezTo>
                  <a:pt x="1504" y="145"/>
                  <a:pt x="1502" y="145"/>
                  <a:pt x="1502" y="144"/>
                </a:cubicBezTo>
                <a:cubicBezTo>
                  <a:pt x="1502" y="142"/>
                  <a:pt x="1496" y="140"/>
                  <a:pt x="1494" y="139"/>
                </a:cubicBezTo>
                <a:cubicBezTo>
                  <a:pt x="1492" y="138"/>
                  <a:pt x="1489" y="137"/>
                  <a:pt x="1488" y="136"/>
                </a:cubicBezTo>
                <a:cubicBezTo>
                  <a:pt x="1487" y="134"/>
                  <a:pt x="1483" y="134"/>
                  <a:pt x="1481" y="133"/>
                </a:cubicBezTo>
                <a:cubicBezTo>
                  <a:pt x="1479" y="131"/>
                  <a:pt x="1472" y="128"/>
                  <a:pt x="1469" y="128"/>
                </a:cubicBezTo>
                <a:cubicBezTo>
                  <a:pt x="1466" y="128"/>
                  <a:pt x="1467" y="126"/>
                  <a:pt x="1465" y="126"/>
                </a:cubicBezTo>
                <a:cubicBezTo>
                  <a:pt x="1464" y="126"/>
                  <a:pt x="1457" y="126"/>
                  <a:pt x="1455" y="126"/>
                </a:cubicBezTo>
                <a:cubicBezTo>
                  <a:pt x="1454" y="126"/>
                  <a:pt x="1454" y="126"/>
                  <a:pt x="1453" y="126"/>
                </a:cubicBezTo>
                <a:cubicBezTo>
                  <a:pt x="1453" y="126"/>
                  <a:pt x="1452" y="127"/>
                  <a:pt x="1451" y="126"/>
                </a:cubicBezTo>
                <a:cubicBezTo>
                  <a:pt x="1450" y="126"/>
                  <a:pt x="1443" y="123"/>
                  <a:pt x="1442" y="124"/>
                </a:cubicBezTo>
                <a:cubicBezTo>
                  <a:pt x="1441" y="125"/>
                  <a:pt x="1441" y="127"/>
                  <a:pt x="1440" y="127"/>
                </a:cubicBezTo>
                <a:cubicBezTo>
                  <a:pt x="1439" y="127"/>
                  <a:pt x="1440" y="128"/>
                  <a:pt x="1442" y="130"/>
                </a:cubicBezTo>
                <a:cubicBezTo>
                  <a:pt x="1444" y="132"/>
                  <a:pt x="1443" y="133"/>
                  <a:pt x="1441" y="134"/>
                </a:cubicBezTo>
                <a:cubicBezTo>
                  <a:pt x="1439" y="135"/>
                  <a:pt x="1436" y="134"/>
                  <a:pt x="1435" y="132"/>
                </a:cubicBezTo>
                <a:cubicBezTo>
                  <a:pt x="1435" y="131"/>
                  <a:pt x="1432" y="131"/>
                  <a:pt x="1431" y="129"/>
                </a:cubicBezTo>
                <a:cubicBezTo>
                  <a:pt x="1431" y="128"/>
                  <a:pt x="1432" y="127"/>
                  <a:pt x="1433" y="128"/>
                </a:cubicBezTo>
                <a:cubicBezTo>
                  <a:pt x="1435" y="129"/>
                  <a:pt x="1436" y="128"/>
                  <a:pt x="1436" y="127"/>
                </a:cubicBezTo>
                <a:cubicBezTo>
                  <a:pt x="1437" y="126"/>
                  <a:pt x="1433" y="125"/>
                  <a:pt x="1431" y="125"/>
                </a:cubicBezTo>
                <a:cubicBezTo>
                  <a:pt x="1429" y="125"/>
                  <a:pt x="1428" y="128"/>
                  <a:pt x="1426" y="129"/>
                </a:cubicBezTo>
                <a:cubicBezTo>
                  <a:pt x="1424" y="130"/>
                  <a:pt x="1416" y="128"/>
                  <a:pt x="1415" y="128"/>
                </a:cubicBezTo>
                <a:cubicBezTo>
                  <a:pt x="1415" y="127"/>
                  <a:pt x="1404" y="128"/>
                  <a:pt x="1403" y="128"/>
                </a:cubicBezTo>
                <a:cubicBezTo>
                  <a:pt x="1402" y="129"/>
                  <a:pt x="1402" y="132"/>
                  <a:pt x="1402" y="132"/>
                </a:cubicBezTo>
                <a:cubicBezTo>
                  <a:pt x="1401" y="133"/>
                  <a:pt x="1401" y="129"/>
                  <a:pt x="1401" y="128"/>
                </a:cubicBezTo>
                <a:cubicBezTo>
                  <a:pt x="1401" y="128"/>
                  <a:pt x="1399" y="127"/>
                  <a:pt x="1397" y="127"/>
                </a:cubicBezTo>
                <a:cubicBezTo>
                  <a:pt x="1395" y="127"/>
                  <a:pt x="1394" y="127"/>
                  <a:pt x="1395" y="126"/>
                </a:cubicBezTo>
                <a:cubicBezTo>
                  <a:pt x="1396" y="125"/>
                  <a:pt x="1394" y="125"/>
                  <a:pt x="1396" y="124"/>
                </a:cubicBezTo>
                <a:cubicBezTo>
                  <a:pt x="1397" y="122"/>
                  <a:pt x="1393" y="119"/>
                  <a:pt x="1389" y="117"/>
                </a:cubicBezTo>
                <a:cubicBezTo>
                  <a:pt x="1385" y="116"/>
                  <a:pt x="1375" y="117"/>
                  <a:pt x="1373" y="118"/>
                </a:cubicBezTo>
                <a:cubicBezTo>
                  <a:pt x="1371" y="118"/>
                  <a:pt x="1368" y="118"/>
                  <a:pt x="1365" y="118"/>
                </a:cubicBezTo>
                <a:cubicBezTo>
                  <a:pt x="1364" y="118"/>
                  <a:pt x="1364" y="118"/>
                  <a:pt x="1363" y="118"/>
                </a:cubicBezTo>
                <a:cubicBezTo>
                  <a:pt x="1361" y="118"/>
                  <a:pt x="1363" y="117"/>
                  <a:pt x="1362" y="116"/>
                </a:cubicBezTo>
                <a:cubicBezTo>
                  <a:pt x="1361" y="115"/>
                  <a:pt x="1357" y="114"/>
                  <a:pt x="1357" y="114"/>
                </a:cubicBezTo>
                <a:cubicBezTo>
                  <a:pt x="1356" y="115"/>
                  <a:pt x="1355" y="114"/>
                  <a:pt x="1355" y="114"/>
                </a:cubicBezTo>
                <a:cubicBezTo>
                  <a:pt x="1355" y="113"/>
                  <a:pt x="1351" y="112"/>
                  <a:pt x="1350" y="112"/>
                </a:cubicBezTo>
                <a:cubicBezTo>
                  <a:pt x="1348" y="112"/>
                  <a:pt x="1347" y="111"/>
                  <a:pt x="1349" y="111"/>
                </a:cubicBezTo>
                <a:cubicBezTo>
                  <a:pt x="1351" y="111"/>
                  <a:pt x="1354" y="111"/>
                  <a:pt x="1353" y="109"/>
                </a:cubicBezTo>
                <a:cubicBezTo>
                  <a:pt x="1351" y="107"/>
                  <a:pt x="1340" y="106"/>
                  <a:pt x="1339" y="107"/>
                </a:cubicBezTo>
                <a:cubicBezTo>
                  <a:pt x="1338" y="107"/>
                  <a:pt x="1339" y="109"/>
                  <a:pt x="1336" y="111"/>
                </a:cubicBezTo>
                <a:cubicBezTo>
                  <a:pt x="1334" y="113"/>
                  <a:pt x="1332" y="112"/>
                  <a:pt x="1332" y="111"/>
                </a:cubicBezTo>
                <a:cubicBezTo>
                  <a:pt x="1332" y="109"/>
                  <a:pt x="1335" y="110"/>
                  <a:pt x="1335" y="108"/>
                </a:cubicBezTo>
                <a:cubicBezTo>
                  <a:pt x="1335" y="107"/>
                  <a:pt x="1331" y="108"/>
                  <a:pt x="1330" y="107"/>
                </a:cubicBezTo>
                <a:cubicBezTo>
                  <a:pt x="1330" y="106"/>
                  <a:pt x="1331" y="105"/>
                  <a:pt x="1333" y="106"/>
                </a:cubicBezTo>
                <a:cubicBezTo>
                  <a:pt x="1334" y="106"/>
                  <a:pt x="1337" y="107"/>
                  <a:pt x="1337" y="106"/>
                </a:cubicBezTo>
                <a:cubicBezTo>
                  <a:pt x="1337" y="105"/>
                  <a:pt x="1336" y="105"/>
                  <a:pt x="1333" y="105"/>
                </a:cubicBezTo>
                <a:cubicBezTo>
                  <a:pt x="1330" y="104"/>
                  <a:pt x="1324" y="103"/>
                  <a:pt x="1321" y="103"/>
                </a:cubicBezTo>
                <a:cubicBezTo>
                  <a:pt x="1318" y="103"/>
                  <a:pt x="1317" y="102"/>
                  <a:pt x="1315" y="102"/>
                </a:cubicBezTo>
                <a:cubicBezTo>
                  <a:pt x="1313" y="102"/>
                  <a:pt x="1313" y="103"/>
                  <a:pt x="1314" y="104"/>
                </a:cubicBezTo>
                <a:cubicBezTo>
                  <a:pt x="1315" y="105"/>
                  <a:pt x="1312" y="105"/>
                  <a:pt x="1310" y="105"/>
                </a:cubicBezTo>
                <a:cubicBezTo>
                  <a:pt x="1308" y="105"/>
                  <a:pt x="1305" y="106"/>
                  <a:pt x="1306" y="108"/>
                </a:cubicBezTo>
                <a:cubicBezTo>
                  <a:pt x="1307" y="109"/>
                  <a:pt x="1308" y="108"/>
                  <a:pt x="1308" y="108"/>
                </a:cubicBezTo>
                <a:cubicBezTo>
                  <a:pt x="1309" y="108"/>
                  <a:pt x="1309" y="107"/>
                  <a:pt x="1310" y="108"/>
                </a:cubicBezTo>
                <a:cubicBezTo>
                  <a:pt x="1311" y="108"/>
                  <a:pt x="1307" y="109"/>
                  <a:pt x="1308" y="110"/>
                </a:cubicBezTo>
                <a:cubicBezTo>
                  <a:pt x="1310" y="111"/>
                  <a:pt x="1310" y="112"/>
                  <a:pt x="1310" y="113"/>
                </a:cubicBezTo>
                <a:cubicBezTo>
                  <a:pt x="1310" y="114"/>
                  <a:pt x="1307" y="114"/>
                  <a:pt x="1306" y="113"/>
                </a:cubicBezTo>
                <a:cubicBezTo>
                  <a:pt x="1306" y="112"/>
                  <a:pt x="1305" y="112"/>
                  <a:pt x="1304" y="112"/>
                </a:cubicBezTo>
                <a:cubicBezTo>
                  <a:pt x="1303" y="113"/>
                  <a:pt x="1303" y="113"/>
                  <a:pt x="1302" y="113"/>
                </a:cubicBezTo>
                <a:cubicBezTo>
                  <a:pt x="1301" y="112"/>
                  <a:pt x="1299" y="113"/>
                  <a:pt x="1301" y="114"/>
                </a:cubicBezTo>
                <a:cubicBezTo>
                  <a:pt x="1303" y="114"/>
                  <a:pt x="1304" y="115"/>
                  <a:pt x="1301" y="115"/>
                </a:cubicBezTo>
                <a:cubicBezTo>
                  <a:pt x="1300" y="115"/>
                  <a:pt x="1299" y="115"/>
                  <a:pt x="1299" y="114"/>
                </a:cubicBezTo>
                <a:cubicBezTo>
                  <a:pt x="1299" y="114"/>
                  <a:pt x="1298" y="113"/>
                  <a:pt x="1298" y="113"/>
                </a:cubicBezTo>
                <a:cubicBezTo>
                  <a:pt x="1297" y="113"/>
                  <a:pt x="1296" y="113"/>
                  <a:pt x="1294" y="113"/>
                </a:cubicBezTo>
                <a:cubicBezTo>
                  <a:pt x="1293" y="112"/>
                  <a:pt x="1292" y="112"/>
                  <a:pt x="1291" y="112"/>
                </a:cubicBezTo>
                <a:cubicBezTo>
                  <a:pt x="1289" y="112"/>
                  <a:pt x="1289" y="114"/>
                  <a:pt x="1286" y="114"/>
                </a:cubicBezTo>
                <a:cubicBezTo>
                  <a:pt x="1284" y="114"/>
                  <a:pt x="1281" y="113"/>
                  <a:pt x="1280" y="111"/>
                </a:cubicBezTo>
                <a:cubicBezTo>
                  <a:pt x="1279" y="110"/>
                  <a:pt x="1279" y="110"/>
                  <a:pt x="1278" y="111"/>
                </a:cubicBezTo>
                <a:cubicBezTo>
                  <a:pt x="1276" y="113"/>
                  <a:pt x="1276" y="115"/>
                  <a:pt x="1275" y="115"/>
                </a:cubicBezTo>
                <a:cubicBezTo>
                  <a:pt x="1274" y="116"/>
                  <a:pt x="1274" y="118"/>
                  <a:pt x="1272" y="119"/>
                </a:cubicBezTo>
                <a:cubicBezTo>
                  <a:pt x="1272" y="119"/>
                  <a:pt x="1272" y="119"/>
                  <a:pt x="1271" y="118"/>
                </a:cubicBezTo>
                <a:cubicBezTo>
                  <a:pt x="1271" y="118"/>
                  <a:pt x="1270" y="118"/>
                  <a:pt x="1270" y="118"/>
                </a:cubicBezTo>
                <a:cubicBezTo>
                  <a:pt x="1268" y="118"/>
                  <a:pt x="1264" y="114"/>
                  <a:pt x="1264" y="112"/>
                </a:cubicBezTo>
                <a:cubicBezTo>
                  <a:pt x="1263" y="111"/>
                  <a:pt x="1260" y="108"/>
                  <a:pt x="1260" y="108"/>
                </a:cubicBezTo>
                <a:cubicBezTo>
                  <a:pt x="1259" y="107"/>
                  <a:pt x="1260" y="107"/>
                  <a:pt x="1261" y="108"/>
                </a:cubicBezTo>
                <a:cubicBezTo>
                  <a:pt x="1262" y="109"/>
                  <a:pt x="1263" y="109"/>
                  <a:pt x="1264" y="108"/>
                </a:cubicBezTo>
                <a:cubicBezTo>
                  <a:pt x="1265" y="108"/>
                  <a:pt x="1265" y="105"/>
                  <a:pt x="1264" y="105"/>
                </a:cubicBezTo>
                <a:cubicBezTo>
                  <a:pt x="1262" y="105"/>
                  <a:pt x="1263" y="104"/>
                  <a:pt x="1263" y="104"/>
                </a:cubicBezTo>
                <a:cubicBezTo>
                  <a:pt x="1264" y="103"/>
                  <a:pt x="1261" y="101"/>
                  <a:pt x="1263" y="101"/>
                </a:cubicBezTo>
                <a:cubicBezTo>
                  <a:pt x="1264" y="100"/>
                  <a:pt x="1263" y="99"/>
                  <a:pt x="1262" y="99"/>
                </a:cubicBezTo>
                <a:cubicBezTo>
                  <a:pt x="1260" y="99"/>
                  <a:pt x="1259" y="98"/>
                  <a:pt x="1259" y="97"/>
                </a:cubicBezTo>
                <a:cubicBezTo>
                  <a:pt x="1259" y="97"/>
                  <a:pt x="1253" y="96"/>
                  <a:pt x="1253" y="97"/>
                </a:cubicBezTo>
                <a:cubicBezTo>
                  <a:pt x="1253" y="98"/>
                  <a:pt x="1251" y="98"/>
                  <a:pt x="1252" y="97"/>
                </a:cubicBezTo>
                <a:cubicBezTo>
                  <a:pt x="1252" y="96"/>
                  <a:pt x="1250" y="97"/>
                  <a:pt x="1247" y="96"/>
                </a:cubicBezTo>
                <a:cubicBezTo>
                  <a:pt x="1244" y="95"/>
                  <a:pt x="1244" y="93"/>
                  <a:pt x="1243" y="93"/>
                </a:cubicBezTo>
                <a:cubicBezTo>
                  <a:pt x="1243" y="93"/>
                  <a:pt x="1242" y="94"/>
                  <a:pt x="1242" y="94"/>
                </a:cubicBezTo>
                <a:cubicBezTo>
                  <a:pt x="1242" y="95"/>
                  <a:pt x="1242" y="95"/>
                  <a:pt x="1241" y="95"/>
                </a:cubicBezTo>
                <a:cubicBezTo>
                  <a:pt x="1240" y="94"/>
                  <a:pt x="1238" y="96"/>
                  <a:pt x="1239" y="97"/>
                </a:cubicBezTo>
                <a:cubicBezTo>
                  <a:pt x="1240" y="99"/>
                  <a:pt x="1239" y="99"/>
                  <a:pt x="1239" y="100"/>
                </a:cubicBezTo>
                <a:cubicBezTo>
                  <a:pt x="1239" y="102"/>
                  <a:pt x="1238" y="101"/>
                  <a:pt x="1236" y="101"/>
                </a:cubicBezTo>
                <a:cubicBezTo>
                  <a:pt x="1235" y="100"/>
                  <a:pt x="1235" y="101"/>
                  <a:pt x="1235" y="101"/>
                </a:cubicBezTo>
                <a:cubicBezTo>
                  <a:pt x="1234" y="101"/>
                  <a:pt x="1233" y="102"/>
                  <a:pt x="1231" y="101"/>
                </a:cubicBezTo>
                <a:cubicBezTo>
                  <a:pt x="1228" y="100"/>
                  <a:pt x="1226" y="101"/>
                  <a:pt x="1225" y="100"/>
                </a:cubicBezTo>
                <a:cubicBezTo>
                  <a:pt x="1225" y="99"/>
                  <a:pt x="1224" y="99"/>
                  <a:pt x="1224" y="100"/>
                </a:cubicBezTo>
                <a:cubicBezTo>
                  <a:pt x="1223" y="101"/>
                  <a:pt x="1218" y="100"/>
                  <a:pt x="1218" y="99"/>
                </a:cubicBezTo>
                <a:cubicBezTo>
                  <a:pt x="1217" y="98"/>
                  <a:pt x="1219" y="97"/>
                  <a:pt x="1219" y="97"/>
                </a:cubicBezTo>
                <a:cubicBezTo>
                  <a:pt x="1220" y="97"/>
                  <a:pt x="1218" y="96"/>
                  <a:pt x="1216" y="96"/>
                </a:cubicBezTo>
                <a:cubicBezTo>
                  <a:pt x="1214" y="96"/>
                  <a:pt x="1213" y="96"/>
                  <a:pt x="1212" y="96"/>
                </a:cubicBezTo>
                <a:cubicBezTo>
                  <a:pt x="1211" y="95"/>
                  <a:pt x="1209" y="95"/>
                  <a:pt x="1208" y="95"/>
                </a:cubicBezTo>
                <a:cubicBezTo>
                  <a:pt x="1205" y="95"/>
                  <a:pt x="1198" y="96"/>
                  <a:pt x="1197" y="96"/>
                </a:cubicBezTo>
                <a:cubicBezTo>
                  <a:pt x="1196" y="97"/>
                  <a:pt x="1198" y="99"/>
                  <a:pt x="1196" y="99"/>
                </a:cubicBezTo>
                <a:cubicBezTo>
                  <a:pt x="1195" y="99"/>
                  <a:pt x="1196" y="96"/>
                  <a:pt x="1196" y="95"/>
                </a:cubicBezTo>
                <a:cubicBezTo>
                  <a:pt x="1196" y="93"/>
                  <a:pt x="1193" y="93"/>
                  <a:pt x="1194" y="94"/>
                </a:cubicBezTo>
                <a:cubicBezTo>
                  <a:pt x="1194" y="95"/>
                  <a:pt x="1190" y="95"/>
                  <a:pt x="1189" y="95"/>
                </a:cubicBezTo>
                <a:cubicBezTo>
                  <a:pt x="1188" y="94"/>
                  <a:pt x="1187" y="93"/>
                  <a:pt x="1184" y="92"/>
                </a:cubicBezTo>
                <a:cubicBezTo>
                  <a:pt x="1182" y="91"/>
                  <a:pt x="1179" y="94"/>
                  <a:pt x="1180" y="95"/>
                </a:cubicBezTo>
                <a:cubicBezTo>
                  <a:pt x="1180" y="96"/>
                  <a:pt x="1182" y="95"/>
                  <a:pt x="1182" y="96"/>
                </a:cubicBezTo>
                <a:cubicBezTo>
                  <a:pt x="1182" y="97"/>
                  <a:pt x="1177" y="96"/>
                  <a:pt x="1177" y="97"/>
                </a:cubicBezTo>
                <a:cubicBezTo>
                  <a:pt x="1177" y="98"/>
                  <a:pt x="1172" y="99"/>
                  <a:pt x="1170" y="99"/>
                </a:cubicBezTo>
                <a:cubicBezTo>
                  <a:pt x="1166" y="100"/>
                  <a:pt x="1165" y="100"/>
                  <a:pt x="1164" y="101"/>
                </a:cubicBezTo>
                <a:cubicBezTo>
                  <a:pt x="1162" y="103"/>
                  <a:pt x="1163" y="100"/>
                  <a:pt x="1165" y="99"/>
                </a:cubicBezTo>
                <a:cubicBezTo>
                  <a:pt x="1166" y="97"/>
                  <a:pt x="1168" y="98"/>
                  <a:pt x="1169" y="96"/>
                </a:cubicBezTo>
                <a:cubicBezTo>
                  <a:pt x="1169" y="95"/>
                  <a:pt x="1171" y="95"/>
                  <a:pt x="1173" y="95"/>
                </a:cubicBezTo>
                <a:cubicBezTo>
                  <a:pt x="1176" y="95"/>
                  <a:pt x="1175" y="93"/>
                  <a:pt x="1177" y="93"/>
                </a:cubicBezTo>
                <a:cubicBezTo>
                  <a:pt x="1178" y="92"/>
                  <a:pt x="1180" y="91"/>
                  <a:pt x="1181" y="90"/>
                </a:cubicBezTo>
                <a:cubicBezTo>
                  <a:pt x="1181" y="89"/>
                  <a:pt x="1187" y="87"/>
                  <a:pt x="1188" y="87"/>
                </a:cubicBezTo>
                <a:cubicBezTo>
                  <a:pt x="1189" y="87"/>
                  <a:pt x="1190" y="85"/>
                  <a:pt x="1190" y="85"/>
                </a:cubicBezTo>
                <a:cubicBezTo>
                  <a:pt x="1191" y="85"/>
                  <a:pt x="1194" y="83"/>
                  <a:pt x="1195" y="83"/>
                </a:cubicBezTo>
                <a:cubicBezTo>
                  <a:pt x="1197" y="82"/>
                  <a:pt x="1197" y="81"/>
                  <a:pt x="1197" y="80"/>
                </a:cubicBezTo>
                <a:cubicBezTo>
                  <a:pt x="1197" y="79"/>
                  <a:pt x="1196" y="80"/>
                  <a:pt x="1195" y="79"/>
                </a:cubicBezTo>
                <a:cubicBezTo>
                  <a:pt x="1195" y="78"/>
                  <a:pt x="1196" y="79"/>
                  <a:pt x="1198" y="78"/>
                </a:cubicBezTo>
                <a:cubicBezTo>
                  <a:pt x="1199" y="78"/>
                  <a:pt x="1198" y="76"/>
                  <a:pt x="1197" y="76"/>
                </a:cubicBezTo>
                <a:cubicBezTo>
                  <a:pt x="1195" y="76"/>
                  <a:pt x="1197" y="75"/>
                  <a:pt x="1196" y="74"/>
                </a:cubicBezTo>
                <a:cubicBezTo>
                  <a:pt x="1196" y="73"/>
                  <a:pt x="1195" y="74"/>
                  <a:pt x="1194" y="74"/>
                </a:cubicBezTo>
                <a:cubicBezTo>
                  <a:pt x="1194" y="74"/>
                  <a:pt x="1193" y="74"/>
                  <a:pt x="1193" y="74"/>
                </a:cubicBezTo>
                <a:cubicBezTo>
                  <a:pt x="1193" y="72"/>
                  <a:pt x="1193" y="71"/>
                  <a:pt x="1193" y="70"/>
                </a:cubicBezTo>
                <a:cubicBezTo>
                  <a:pt x="1192" y="70"/>
                  <a:pt x="1192" y="70"/>
                  <a:pt x="1191" y="70"/>
                </a:cubicBezTo>
                <a:cubicBezTo>
                  <a:pt x="1190" y="71"/>
                  <a:pt x="1190" y="71"/>
                  <a:pt x="1189" y="70"/>
                </a:cubicBezTo>
                <a:cubicBezTo>
                  <a:pt x="1187" y="69"/>
                  <a:pt x="1183" y="68"/>
                  <a:pt x="1183" y="69"/>
                </a:cubicBezTo>
                <a:cubicBezTo>
                  <a:pt x="1183" y="69"/>
                  <a:pt x="1182" y="69"/>
                  <a:pt x="1181" y="69"/>
                </a:cubicBezTo>
                <a:cubicBezTo>
                  <a:pt x="1181" y="68"/>
                  <a:pt x="1180" y="68"/>
                  <a:pt x="1180" y="69"/>
                </a:cubicBezTo>
                <a:cubicBezTo>
                  <a:pt x="1180" y="69"/>
                  <a:pt x="1176" y="69"/>
                  <a:pt x="1175" y="69"/>
                </a:cubicBezTo>
                <a:cubicBezTo>
                  <a:pt x="1174" y="68"/>
                  <a:pt x="1172" y="69"/>
                  <a:pt x="1172" y="70"/>
                </a:cubicBezTo>
                <a:cubicBezTo>
                  <a:pt x="1172" y="71"/>
                  <a:pt x="1168" y="71"/>
                  <a:pt x="1167" y="71"/>
                </a:cubicBezTo>
                <a:cubicBezTo>
                  <a:pt x="1166" y="71"/>
                  <a:pt x="1170" y="67"/>
                  <a:pt x="1170" y="67"/>
                </a:cubicBezTo>
                <a:cubicBezTo>
                  <a:pt x="1170" y="66"/>
                  <a:pt x="1168" y="67"/>
                  <a:pt x="1167" y="67"/>
                </a:cubicBezTo>
                <a:cubicBezTo>
                  <a:pt x="1165" y="67"/>
                  <a:pt x="1163" y="67"/>
                  <a:pt x="1163" y="66"/>
                </a:cubicBezTo>
                <a:cubicBezTo>
                  <a:pt x="1162" y="66"/>
                  <a:pt x="1159" y="65"/>
                  <a:pt x="1158" y="66"/>
                </a:cubicBezTo>
                <a:cubicBezTo>
                  <a:pt x="1156" y="66"/>
                  <a:pt x="1158" y="65"/>
                  <a:pt x="1159" y="65"/>
                </a:cubicBezTo>
                <a:cubicBezTo>
                  <a:pt x="1160" y="65"/>
                  <a:pt x="1162" y="64"/>
                  <a:pt x="1163" y="63"/>
                </a:cubicBezTo>
                <a:cubicBezTo>
                  <a:pt x="1164" y="63"/>
                  <a:pt x="1164" y="63"/>
                  <a:pt x="1164" y="62"/>
                </a:cubicBezTo>
                <a:cubicBezTo>
                  <a:pt x="1163" y="61"/>
                  <a:pt x="1161" y="61"/>
                  <a:pt x="1160" y="61"/>
                </a:cubicBezTo>
                <a:cubicBezTo>
                  <a:pt x="1158" y="61"/>
                  <a:pt x="1157" y="60"/>
                  <a:pt x="1155" y="60"/>
                </a:cubicBezTo>
                <a:cubicBezTo>
                  <a:pt x="1154" y="60"/>
                  <a:pt x="1153" y="60"/>
                  <a:pt x="1150" y="61"/>
                </a:cubicBezTo>
                <a:cubicBezTo>
                  <a:pt x="1147" y="62"/>
                  <a:pt x="1147" y="64"/>
                  <a:pt x="1145" y="65"/>
                </a:cubicBezTo>
                <a:cubicBezTo>
                  <a:pt x="1144" y="65"/>
                  <a:pt x="1141" y="68"/>
                  <a:pt x="1142" y="68"/>
                </a:cubicBezTo>
                <a:cubicBezTo>
                  <a:pt x="1144" y="69"/>
                  <a:pt x="1143" y="69"/>
                  <a:pt x="1143" y="70"/>
                </a:cubicBezTo>
                <a:cubicBezTo>
                  <a:pt x="1143" y="71"/>
                  <a:pt x="1142" y="71"/>
                  <a:pt x="1141" y="71"/>
                </a:cubicBezTo>
                <a:cubicBezTo>
                  <a:pt x="1139" y="71"/>
                  <a:pt x="1134" y="71"/>
                  <a:pt x="1134" y="72"/>
                </a:cubicBezTo>
                <a:cubicBezTo>
                  <a:pt x="1134" y="73"/>
                  <a:pt x="1137" y="73"/>
                  <a:pt x="1137" y="74"/>
                </a:cubicBezTo>
                <a:cubicBezTo>
                  <a:pt x="1137" y="74"/>
                  <a:pt x="1135" y="74"/>
                  <a:pt x="1134" y="73"/>
                </a:cubicBezTo>
                <a:cubicBezTo>
                  <a:pt x="1133" y="73"/>
                  <a:pt x="1131" y="73"/>
                  <a:pt x="1130" y="74"/>
                </a:cubicBezTo>
                <a:cubicBezTo>
                  <a:pt x="1130" y="75"/>
                  <a:pt x="1128" y="75"/>
                  <a:pt x="1127" y="75"/>
                </a:cubicBezTo>
                <a:cubicBezTo>
                  <a:pt x="1127" y="74"/>
                  <a:pt x="1127" y="75"/>
                  <a:pt x="1126" y="75"/>
                </a:cubicBezTo>
                <a:cubicBezTo>
                  <a:pt x="1126" y="75"/>
                  <a:pt x="1125" y="75"/>
                  <a:pt x="1125" y="75"/>
                </a:cubicBezTo>
                <a:cubicBezTo>
                  <a:pt x="1124" y="74"/>
                  <a:pt x="1126" y="73"/>
                  <a:pt x="1126" y="72"/>
                </a:cubicBezTo>
                <a:cubicBezTo>
                  <a:pt x="1125" y="72"/>
                  <a:pt x="1122" y="72"/>
                  <a:pt x="1122" y="73"/>
                </a:cubicBezTo>
                <a:cubicBezTo>
                  <a:pt x="1122" y="74"/>
                  <a:pt x="1121" y="74"/>
                  <a:pt x="1120" y="73"/>
                </a:cubicBezTo>
                <a:cubicBezTo>
                  <a:pt x="1120" y="73"/>
                  <a:pt x="1119" y="73"/>
                  <a:pt x="1119" y="73"/>
                </a:cubicBezTo>
                <a:cubicBezTo>
                  <a:pt x="1118" y="73"/>
                  <a:pt x="1117" y="74"/>
                  <a:pt x="1116" y="74"/>
                </a:cubicBezTo>
                <a:cubicBezTo>
                  <a:pt x="1116" y="75"/>
                  <a:pt x="1115" y="75"/>
                  <a:pt x="1114" y="74"/>
                </a:cubicBezTo>
                <a:cubicBezTo>
                  <a:pt x="1113" y="74"/>
                  <a:pt x="1112" y="74"/>
                  <a:pt x="1112" y="75"/>
                </a:cubicBezTo>
                <a:cubicBezTo>
                  <a:pt x="1112" y="76"/>
                  <a:pt x="1115" y="76"/>
                  <a:pt x="1115" y="77"/>
                </a:cubicBezTo>
                <a:cubicBezTo>
                  <a:pt x="1115" y="77"/>
                  <a:pt x="1108" y="77"/>
                  <a:pt x="1108" y="78"/>
                </a:cubicBezTo>
                <a:cubicBezTo>
                  <a:pt x="1107" y="78"/>
                  <a:pt x="1105" y="78"/>
                  <a:pt x="1102" y="78"/>
                </a:cubicBezTo>
                <a:cubicBezTo>
                  <a:pt x="1099" y="78"/>
                  <a:pt x="1101" y="80"/>
                  <a:pt x="1098" y="80"/>
                </a:cubicBezTo>
                <a:cubicBezTo>
                  <a:pt x="1096" y="81"/>
                  <a:pt x="1095" y="81"/>
                  <a:pt x="1094" y="82"/>
                </a:cubicBezTo>
                <a:cubicBezTo>
                  <a:pt x="1094" y="83"/>
                  <a:pt x="1092" y="83"/>
                  <a:pt x="1091" y="82"/>
                </a:cubicBezTo>
                <a:cubicBezTo>
                  <a:pt x="1090" y="81"/>
                  <a:pt x="1088" y="83"/>
                  <a:pt x="1089" y="83"/>
                </a:cubicBezTo>
                <a:cubicBezTo>
                  <a:pt x="1090" y="83"/>
                  <a:pt x="1089" y="84"/>
                  <a:pt x="1089" y="84"/>
                </a:cubicBezTo>
                <a:cubicBezTo>
                  <a:pt x="1088" y="84"/>
                  <a:pt x="1088" y="84"/>
                  <a:pt x="1087" y="84"/>
                </a:cubicBezTo>
                <a:cubicBezTo>
                  <a:pt x="1087" y="85"/>
                  <a:pt x="1087" y="85"/>
                  <a:pt x="1087" y="85"/>
                </a:cubicBezTo>
                <a:cubicBezTo>
                  <a:pt x="1088" y="85"/>
                  <a:pt x="1089" y="86"/>
                  <a:pt x="1088" y="86"/>
                </a:cubicBezTo>
                <a:cubicBezTo>
                  <a:pt x="1088" y="87"/>
                  <a:pt x="1087" y="87"/>
                  <a:pt x="1086" y="86"/>
                </a:cubicBezTo>
                <a:cubicBezTo>
                  <a:pt x="1086" y="86"/>
                  <a:pt x="1085" y="86"/>
                  <a:pt x="1085" y="86"/>
                </a:cubicBezTo>
                <a:cubicBezTo>
                  <a:pt x="1084" y="87"/>
                  <a:pt x="1086" y="88"/>
                  <a:pt x="1087" y="88"/>
                </a:cubicBezTo>
                <a:cubicBezTo>
                  <a:pt x="1088" y="87"/>
                  <a:pt x="1089" y="88"/>
                  <a:pt x="1089" y="89"/>
                </a:cubicBezTo>
                <a:cubicBezTo>
                  <a:pt x="1089" y="89"/>
                  <a:pt x="1088" y="89"/>
                  <a:pt x="1087" y="89"/>
                </a:cubicBezTo>
                <a:cubicBezTo>
                  <a:pt x="1087" y="89"/>
                  <a:pt x="1086" y="89"/>
                  <a:pt x="1086" y="89"/>
                </a:cubicBezTo>
                <a:cubicBezTo>
                  <a:pt x="1085" y="90"/>
                  <a:pt x="1086" y="90"/>
                  <a:pt x="1087" y="90"/>
                </a:cubicBezTo>
                <a:cubicBezTo>
                  <a:pt x="1088" y="90"/>
                  <a:pt x="1088" y="91"/>
                  <a:pt x="1089" y="92"/>
                </a:cubicBezTo>
                <a:cubicBezTo>
                  <a:pt x="1089" y="92"/>
                  <a:pt x="1089" y="92"/>
                  <a:pt x="1089" y="92"/>
                </a:cubicBezTo>
                <a:cubicBezTo>
                  <a:pt x="1090" y="93"/>
                  <a:pt x="1088" y="93"/>
                  <a:pt x="1088" y="94"/>
                </a:cubicBezTo>
                <a:cubicBezTo>
                  <a:pt x="1089" y="95"/>
                  <a:pt x="1087" y="95"/>
                  <a:pt x="1087" y="94"/>
                </a:cubicBezTo>
                <a:cubicBezTo>
                  <a:pt x="1087" y="94"/>
                  <a:pt x="1084" y="93"/>
                  <a:pt x="1083" y="94"/>
                </a:cubicBezTo>
                <a:cubicBezTo>
                  <a:pt x="1083" y="95"/>
                  <a:pt x="1082" y="96"/>
                  <a:pt x="1081" y="95"/>
                </a:cubicBezTo>
                <a:cubicBezTo>
                  <a:pt x="1080" y="94"/>
                  <a:pt x="1078" y="95"/>
                  <a:pt x="1075" y="95"/>
                </a:cubicBezTo>
                <a:cubicBezTo>
                  <a:pt x="1072" y="95"/>
                  <a:pt x="1066" y="95"/>
                  <a:pt x="1064" y="96"/>
                </a:cubicBezTo>
                <a:cubicBezTo>
                  <a:pt x="1062" y="97"/>
                  <a:pt x="1061" y="99"/>
                  <a:pt x="1062" y="100"/>
                </a:cubicBezTo>
                <a:cubicBezTo>
                  <a:pt x="1064" y="102"/>
                  <a:pt x="1063" y="102"/>
                  <a:pt x="1063" y="103"/>
                </a:cubicBezTo>
                <a:cubicBezTo>
                  <a:pt x="1063" y="104"/>
                  <a:pt x="1066" y="106"/>
                  <a:pt x="1068" y="106"/>
                </a:cubicBezTo>
                <a:cubicBezTo>
                  <a:pt x="1070" y="107"/>
                  <a:pt x="1072" y="109"/>
                  <a:pt x="1071" y="110"/>
                </a:cubicBezTo>
                <a:cubicBezTo>
                  <a:pt x="1070" y="112"/>
                  <a:pt x="1066" y="110"/>
                  <a:pt x="1064" y="108"/>
                </a:cubicBezTo>
                <a:cubicBezTo>
                  <a:pt x="1061" y="106"/>
                  <a:pt x="1056" y="105"/>
                  <a:pt x="1054" y="106"/>
                </a:cubicBezTo>
                <a:cubicBezTo>
                  <a:pt x="1053" y="106"/>
                  <a:pt x="1053" y="105"/>
                  <a:pt x="1052" y="105"/>
                </a:cubicBezTo>
                <a:cubicBezTo>
                  <a:pt x="1052" y="104"/>
                  <a:pt x="1052" y="104"/>
                  <a:pt x="1051" y="104"/>
                </a:cubicBezTo>
                <a:cubicBezTo>
                  <a:pt x="1048" y="104"/>
                  <a:pt x="1046" y="106"/>
                  <a:pt x="1048" y="106"/>
                </a:cubicBezTo>
                <a:cubicBezTo>
                  <a:pt x="1050" y="106"/>
                  <a:pt x="1051" y="106"/>
                  <a:pt x="1050" y="107"/>
                </a:cubicBezTo>
                <a:cubicBezTo>
                  <a:pt x="1049" y="108"/>
                  <a:pt x="1050" y="107"/>
                  <a:pt x="1052" y="108"/>
                </a:cubicBezTo>
                <a:cubicBezTo>
                  <a:pt x="1054" y="109"/>
                  <a:pt x="1051" y="110"/>
                  <a:pt x="1049" y="109"/>
                </a:cubicBezTo>
                <a:cubicBezTo>
                  <a:pt x="1047" y="108"/>
                  <a:pt x="1045" y="109"/>
                  <a:pt x="1044" y="110"/>
                </a:cubicBezTo>
                <a:cubicBezTo>
                  <a:pt x="1043" y="111"/>
                  <a:pt x="1046" y="114"/>
                  <a:pt x="1050" y="114"/>
                </a:cubicBezTo>
                <a:cubicBezTo>
                  <a:pt x="1053" y="115"/>
                  <a:pt x="1052" y="116"/>
                  <a:pt x="1054" y="116"/>
                </a:cubicBezTo>
                <a:cubicBezTo>
                  <a:pt x="1055" y="117"/>
                  <a:pt x="1054" y="117"/>
                  <a:pt x="1053" y="118"/>
                </a:cubicBezTo>
                <a:cubicBezTo>
                  <a:pt x="1052" y="118"/>
                  <a:pt x="1050" y="116"/>
                  <a:pt x="1048" y="115"/>
                </a:cubicBezTo>
                <a:cubicBezTo>
                  <a:pt x="1047" y="115"/>
                  <a:pt x="1046" y="115"/>
                  <a:pt x="1044" y="115"/>
                </a:cubicBezTo>
                <a:cubicBezTo>
                  <a:pt x="1043" y="115"/>
                  <a:pt x="1041" y="115"/>
                  <a:pt x="1041" y="114"/>
                </a:cubicBezTo>
                <a:cubicBezTo>
                  <a:pt x="1040" y="113"/>
                  <a:pt x="1041" y="112"/>
                  <a:pt x="1041" y="112"/>
                </a:cubicBezTo>
                <a:cubicBezTo>
                  <a:pt x="1040" y="111"/>
                  <a:pt x="1040" y="109"/>
                  <a:pt x="1042" y="107"/>
                </a:cubicBezTo>
                <a:cubicBezTo>
                  <a:pt x="1043" y="106"/>
                  <a:pt x="1041" y="103"/>
                  <a:pt x="1040" y="102"/>
                </a:cubicBezTo>
                <a:cubicBezTo>
                  <a:pt x="1038" y="102"/>
                  <a:pt x="1038" y="103"/>
                  <a:pt x="1039" y="104"/>
                </a:cubicBezTo>
                <a:cubicBezTo>
                  <a:pt x="1039" y="104"/>
                  <a:pt x="1039" y="107"/>
                  <a:pt x="1038" y="108"/>
                </a:cubicBezTo>
                <a:cubicBezTo>
                  <a:pt x="1036" y="110"/>
                  <a:pt x="1032" y="110"/>
                  <a:pt x="1032" y="111"/>
                </a:cubicBezTo>
                <a:cubicBezTo>
                  <a:pt x="1032" y="112"/>
                  <a:pt x="1030" y="113"/>
                  <a:pt x="1031" y="114"/>
                </a:cubicBezTo>
                <a:cubicBezTo>
                  <a:pt x="1032" y="114"/>
                  <a:pt x="1035" y="118"/>
                  <a:pt x="1036" y="119"/>
                </a:cubicBezTo>
                <a:cubicBezTo>
                  <a:pt x="1036" y="121"/>
                  <a:pt x="1032" y="124"/>
                  <a:pt x="1033" y="127"/>
                </a:cubicBezTo>
                <a:cubicBezTo>
                  <a:pt x="1034" y="129"/>
                  <a:pt x="1033" y="130"/>
                  <a:pt x="1033" y="131"/>
                </a:cubicBezTo>
                <a:cubicBezTo>
                  <a:pt x="1034" y="131"/>
                  <a:pt x="1034" y="131"/>
                  <a:pt x="1035" y="131"/>
                </a:cubicBezTo>
                <a:cubicBezTo>
                  <a:pt x="1036" y="131"/>
                  <a:pt x="1036" y="131"/>
                  <a:pt x="1037" y="131"/>
                </a:cubicBezTo>
                <a:cubicBezTo>
                  <a:pt x="1038" y="132"/>
                  <a:pt x="1039" y="131"/>
                  <a:pt x="1041" y="130"/>
                </a:cubicBezTo>
                <a:cubicBezTo>
                  <a:pt x="1044" y="130"/>
                  <a:pt x="1048" y="132"/>
                  <a:pt x="1050" y="133"/>
                </a:cubicBezTo>
                <a:cubicBezTo>
                  <a:pt x="1051" y="134"/>
                  <a:pt x="1050" y="135"/>
                  <a:pt x="1051" y="136"/>
                </a:cubicBezTo>
                <a:cubicBezTo>
                  <a:pt x="1052" y="138"/>
                  <a:pt x="1049" y="138"/>
                  <a:pt x="1049" y="140"/>
                </a:cubicBezTo>
                <a:cubicBezTo>
                  <a:pt x="1049" y="141"/>
                  <a:pt x="1054" y="142"/>
                  <a:pt x="1054" y="143"/>
                </a:cubicBezTo>
                <a:cubicBezTo>
                  <a:pt x="1054" y="143"/>
                  <a:pt x="1051" y="143"/>
                  <a:pt x="1049" y="142"/>
                </a:cubicBezTo>
                <a:cubicBezTo>
                  <a:pt x="1048" y="142"/>
                  <a:pt x="1048" y="140"/>
                  <a:pt x="1047" y="140"/>
                </a:cubicBezTo>
                <a:cubicBezTo>
                  <a:pt x="1047" y="139"/>
                  <a:pt x="1048" y="138"/>
                  <a:pt x="1048" y="137"/>
                </a:cubicBezTo>
                <a:cubicBezTo>
                  <a:pt x="1049" y="135"/>
                  <a:pt x="1047" y="135"/>
                  <a:pt x="1046" y="134"/>
                </a:cubicBezTo>
                <a:cubicBezTo>
                  <a:pt x="1046" y="133"/>
                  <a:pt x="1045" y="132"/>
                  <a:pt x="1044" y="132"/>
                </a:cubicBezTo>
                <a:cubicBezTo>
                  <a:pt x="1043" y="132"/>
                  <a:pt x="1038" y="133"/>
                  <a:pt x="1037" y="134"/>
                </a:cubicBezTo>
                <a:cubicBezTo>
                  <a:pt x="1036" y="135"/>
                  <a:pt x="1037" y="138"/>
                  <a:pt x="1038" y="140"/>
                </a:cubicBezTo>
                <a:cubicBezTo>
                  <a:pt x="1039" y="141"/>
                  <a:pt x="1034" y="144"/>
                  <a:pt x="1034" y="145"/>
                </a:cubicBezTo>
                <a:cubicBezTo>
                  <a:pt x="1035" y="146"/>
                  <a:pt x="1033" y="147"/>
                  <a:pt x="1031" y="148"/>
                </a:cubicBezTo>
                <a:cubicBezTo>
                  <a:pt x="1029" y="149"/>
                  <a:pt x="1027" y="149"/>
                  <a:pt x="1027" y="151"/>
                </a:cubicBezTo>
                <a:cubicBezTo>
                  <a:pt x="1027" y="153"/>
                  <a:pt x="1025" y="152"/>
                  <a:pt x="1024" y="151"/>
                </a:cubicBezTo>
                <a:cubicBezTo>
                  <a:pt x="1023" y="151"/>
                  <a:pt x="1022" y="151"/>
                  <a:pt x="1021" y="151"/>
                </a:cubicBezTo>
                <a:cubicBezTo>
                  <a:pt x="1020" y="151"/>
                  <a:pt x="1019" y="151"/>
                  <a:pt x="1019" y="151"/>
                </a:cubicBezTo>
                <a:cubicBezTo>
                  <a:pt x="1017" y="151"/>
                  <a:pt x="1017" y="150"/>
                  <a:pt x="1015" y="150"/>
                </a:cubicBezTo>
                <a:cubicBezTo>
                  <a:pt x="1014" y="151"/>
                  <a:pt x="1013" y="150"/>
                  <a:pt x="1013" y="149"/>
                </a:cubicBezTo>
                <a:cubicBezTo>
                  <a:pt x="1014" y="147"/>
                  <a:pt x="1015" y="148"/>
                  <a:pt x="1015" y="149"/>
                </a:cubicBezTo>
                <a:cubicBezTo>
                  <a:pt x="1016" y="150"/>
                  <a:pt x="1017" y="150"/>
                  <a:pt x="1018" y="149"/>
                </a:cubicBezTo>
                <a:cubicBezTo>
                  <a:pt x="1019" y="148"/>
                  <a:pt x="1019" y="150"/>
                  <a:pt x="1020" y="150"/>
                </a:cubicBezTo>
                <a:cubicBezTo>
                  <a:pt x="1021" y="150"/>
                  <a:pt x="1021" y="150"/>
                  <a:pt x="1022" y="149"/>
                </a:cubicBezTo>
                <a:cubicBezTo>
                  <a:pt x="1022" y="149"/>
                  <a:pt x="1022" y="149"/>
                  <a:pt x="1023" y="149"/>
                </a:cubicBezTo>
                <a:cubicBezTo>
                  <a:pt x="1024" y="149"/>
                  <a:pt x="1024" y="149"/>
                  <a:pt x="1024" y="148"/>
                </a:cubicBezTo>
                <a:cubicBezTo>
                  <a:pt x="1023" y="147"/>
                  <a:pt x="1025" y="147"/>
                  <a:pt x="1025" y="146"/>
                </a:cubicBezTo>
                <a:cubicBezTo>
                  <a:pt x="1026" y="146"/>
                  <a:pt x="1026" y="145"/>
                  <a:pt x="1027" y="144"/>
                </a:cubicBezTo>
                <a:cubicBezTo>
                  <a:pt x="1028" y="144"/>
                  <a:pt x="1027" y="143"/>
                  <a:pt x="1028" y="143"/>
                </a:cubicBezTo>
                <a:cubicBezTo>
                  <a:pt x="1029" y="143"/>
                  <a:pt x="1029" y="141"/>
                  <a:pt x="1030" y="141"/>
                </a:cubicBezTo>
                <a:cubicBezTo>
                  <a:pt x="1031" y="141"/>
                  <a:pt x="1031" y="140"/>
                  <a:pt x="1031" y="139"/>
                </a:cubicBezTo>
                <a:cubicBezTo>
                  <a:pt x="1030" y="139"/>
                  <a:pt x="1031" y="137"/>
                  <a:pt x="1032" y="137"/>
                </a:cubicBezTo>
                <a:cubicBezTo>
                  <a:pt x="1033" y="136"/>
                  <a:pt x="1033" y="136"/>
                  <a:pt x="1032" y="135"/>
                </a:cubicBezTo>
                <a:cubicBezTo>
                  <a:pt x="1031" y="134"/>
                  <a:pt x="1028" y="133"/>
                  <a:pt x="1029" y="131"/>
                </a:cubicBezTo>
                <a:cubicBezTo>
                  <a:pt x="1029" y="130"/>
                  <a:pt x="1028" y="128"/>
                  <a:pt x="1029" y="127"/>
                </a:cubicBezTo>
                <a:cubicBezTo>
                  <a:pt x="1029" y="126"/>
                  <a:pt x="1029" y="124"/>
                  <a:pt x="1028" y="123"/>
                </a:cubicBezTo>
                <a:cubicBezTo>
                  <a:pt x="1028" y="122"/>
                  <a:pt x="1029" y="121"/>
                  <a:pt x="1030" y="119"/>
                </a:cubicBezTo>
                <a:cubicBezTo>
                  <a:pt x="1030" y="117"/>
                  <a:pt x="1027" y="114"/>
                  <a:pt x="1026" y="114"/>
                </a:cubicBezTo>
                <a:cubicBezTo>
                  <a:pt x="1025" y="113"/>
                  <a:pt x="1026" y="112"/>
                  <a:pt x="1027" y="111"/>
                </a:cubicBezTo>
                <a:cubicBezTo>
                  <a:pt x="1029" y="109"/>
                  <a:pt x="1029" y="104"/>
                  <a:pt x="1029" y="103"/>
                </a:cubicBezTo>
                <a:cubicBezTo>
                  <a:pt x="1029" y="102"/>
                  <a:pt x="1025" y="101"/>
                  <a:pt x="1024" y="102"/>
                </a:cubicBezTo>
                <a:cubicBezTo>
                  <a:pt x="1023" y="102"/>
                  <a:pt x="1017" y="101"/>
                  <a:pt x="1016" y="101"/>
                </a:cubicBezTo>
                <a:cubicBezTo>
                  <a:pt x="1015" y="101"/>
                  <a:pt x="1014" y="102"/>
                  <a:pt x="1014" y="104"/>
                </a:cubicBezTo>
                <a:cubicBezTo>
                  <a:pt x="1013" y="105"/>
                  <a:pt x="1012" y="107"/>
                  <a:pt x="1011" y="110"/>
                </a:cubicBezTo>
                <a:cubicBezTo>
                  <a:pt x="1010" y="112"/>
                  <a:pt x="1007" y="113"/>
                  <a:pt x="1005" y="114"/>
                </a:cubicBezTo>
                <a:cubicBezTo>
                  <a:pt x="1004" y="115"/>
                  <a:pt x="1003" y="117"/>
                  <a:pt x="1003" y="118"/>
                </a:cubicBezTo>
                <a:cubicBezTo>
                  <a:pt x="1004" y="118"/>
                  <a:pt x="1004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9"/>
                  <a:pt x="1006" y="121"/>
                  <a:pt x="1005" y="122"/>
                </a:cubicBezTo>
                <a:cubicBezTo>
                  <a:pt x="1005" y="122"/>
                  <a:pt x="1006" y="123"/>
                  <a:pt x="1005" y="124"/>
                </a:cubicBezTo>
                <a:cubicBezTo>
                  <a:pt x="1004" y="124"/>
                  <a:pt x="1003" y="126"/>
                  <a:pt x="1003" y="127"/>
                </a:cubicBezTo>
                <a:cubicBezTo>
                  <a:pt x="1004" y="127"/>
                  <a:pt x="1007" y="128"/>
                  <a:pt x="1009" y="128"/>
                </a:cubicBezTo>
                <a:cubicBezTo>
                  <a:pt x="1010" y="129"/>
                  <a:pt x="1009" y="131"/>
                  <a:pt x="1010" y="132"/>
                </a:cubicBezTo>
                <a:cubicBezTo>
                  <a:pt x="1011" y="133"/>
                  <a:pt x="1012" y="132"/>
                  <a:pt x="1013" y="133"/>
                </a:cubicBezTo>
                <a:cubicBezTo>
                  <a:pt x="1013" y="134"/>
                  <a:pt x="1011" y="137"/>
                  <a:pt x="1010" y="137"/>
                </a:cubicBezTo>
                <a:cubicBezTo>
                  <a:pt x="1009" y="138"/>
                  <a:pt x="1006" y="134"/>
                  <a:pt x="1005" y="133"/>
                </a:cubicBezTo>
                <a:cubicBezTo>
                  <a:pt x="1004" y="133"/>
                  <a:pt x="1000" y="131"/>
                  <a:pt x="998" y="130"/>
                </a:cubicBezTo>
                <a:cubicBezTo>
                  <a:pt x="996" y="129"/>
                  <a:pt x="995" y="129"/>
                  <a:pt x="993" y="128"/>
                </a:cubicBezTo>
                <a:cubicBezTo>
                  <a:pt x="990" y="127"/>
                  <a:pt x="989" y="126"/>
                  <a:pt x="985" y="126"/>
                </a:cubicBezTo>
                <a:cubicBezTo>
                  <a:pt x="983" y="126"/>
                  <a:pt x="981" y="126"/>
                  <a:pt x="980" y="126"/>
                </a:cubicBezTo>
                <a:cubicBezTo>
                  <a:pt x="979" y="125"/>
                  <a:pt x="978" y="125"/>
                  <a:pt x="977" y="125"/>
                </a:cubicBezTo>
                <a:cubicBezTo>
                  <a:pt x="976" y="125"/>
                  <a:pt x="976" y="124"/>
                  <a:pt x="974" y="123"/>
                </a:cubicBezTo>
                <a:cubicBezTo>
                  <a:pt x="972" y="122"/>
                  <a:pt x="970" y="121"/>
                  <a:pt x="969" y="121"/>
                </a:cubicBezTo>
                <a:cubicBezTo>
                  <a:pt x="967" y="122"/>
                  <a:pt x="968" y="124"/>
                  <a:pt x="970" y="125"/>
                </a:cubicBezTo>
                <a:cubicBezTo>
                  <a:pt x="972" y="125"/>
                  <a:pt x="971" y="126"/>
                  <a:pt x="973" y="126"/>
                </a:cubicBezTo>
                <a:cubicBezTo>
                  <a:pt x="975" y="126"/>
                  <a:pt x="976" y="127"/>
                  <a:pt x="976" y="128"/>
                </a:cubicBezTo>
                <a:cubicBezTo>
                  <a:pt x="976" y="129"/>
                  <a:pt x="977" y="131"/>
                  <a:pt x="978" y="131"/>
                </a:cubicBezTo>
                <a:cubicBezTo>
                  <a:pt x="979" y="132"/>
                  <a:pt x="978" y="134"/>
                  <a:pt x="976" y="134"/>
                </a:cubicBezTo>
                <a:cubicBezTo>
                  <a:pt x="975" y="134"/>
                  <a:pt x="973" y="134"/>
                  <a:pt x="974" y="135"/>
                </a:cubicBezTo>
                <a:cubicBezTo>
                  <a:pt x="974" y="136"/>
                  <a:pt x="973" y="137"/>
                  <a:pt x="971" y="136"/>
                </a:cubicBezTo>
                <a:cubicBezTo>
                  <a:pt x="970" y="136"/>
                  <a:pt x="971" y="134"/>
                  <a:pt x="971" y="134"/>
                </a:cubicBezTo>
                <a:cubicBezTo>
                  <a:pt x="972" y="133"/>
                  <a:pt x="970" y="132"/>
                  <a:pt x="969" y="132"/>
                </a:cubicBezTo>
                <a:cubicBezTo>
                  <a:pt x="968" y="131"/>
                  <a:pt x="963" y="134"/>
                  <a:pt x="962" y="135"/>
                </a:cubicBezTo>
                <a:cubicBezTo>
                  <a:pt x="962" y="135"/>
                  <a:pt x="961" y="135"/>
                  <a:pt x="960" y="135"/>
                </a:cubicBezTo>
                <a:cubicBezTo>
                  <a:pt x="958" y="135"/>
                  <a:pt x="957" y="135"/>
                  <a:pt x="955" y="135"/>
                </a:cubicBezTo>
                <a:cubicBezTo>
                  <a:pt x="952" y="136"/>
                  <a:pt x="952" y="138"/>
                  <a:pt x="951" y="138"/>
                </a:cubicBezTo>
                <a:cubicBezTo>
                  <a:pt x="951" y="138"/>
                  <a:pt x="950" y="138"/>
                  <a:pt x="949" y="138"/>
                </a:cubicBezTo>
                <a:cubicBezTo>
                  <a:pt x="948" y="138"/>
                  <a:pt x="946" y="138"/>
                  <a:pt x="945" y="137"/>
                </a:cubicBezTo>
                <a:cubicBezTo>
                  <a:pt x="944" y="137"/>
                  <a:pt x="945" y="136"/>
                  <a:pt x="946" y="136"/>
                </a:cubicBezTo>
                <a:cubicBezTo>
                  <a:pt x="948" y="136"/>
                  <a:pt x="948" y="136"/>
                  <a:pt x="947" y="135"/>
                </a:cubicBezTo>
                <a:cubicBezTo>
                  <a:pt x="947" y="134"/>
                  <a:pt x="948" y="133"/>
                  <a:pt x="948" y="132"/>
                </a:cubicBezTo>
                <a:cubicBezTo>
                  <a:pt x="948" y="131"/>
                  <a:pt x="943" y="133"/>
                  <a:pt x="943" y="134"/>
                </a:cubicBezTo>
                <a:cubicBezTo>
                  <a:pt x="942" y="134"/>
                  <a:pt x="943" y="136"/>
                  <a:pt x="942" y="136"/>
                </a:cubicBezTo>
                <a:cubicBezTo>
                  <a:pt x="941" y="137"/>
                  <a:pt x="941" y="135"/>
                  <a:pt x="940" y="135"/>
                </a:cubicBezTo>
                <a:cubicBezTo>
                  <a:pt x="939" y="135"/>
                  <a:pt x="932" y="136"/>
                  <a:pt x="930" y="138"/>
                </a:cubicBezTo>
                <a:cubicBezTo>
                  <a:pt x="929" y="140"/>
                  <a:pt x="926" y="140"/>
                  <a:pt x="926" y="140"/>
                </a:cubicBezTo>
                <a:cubicBezTo>
                  <a:pt x="926" y="141"/>
                  <a:pt x="923" y="141"/>
                  <a:pt x="921" y="142"/>
                </a:cubicBezTo>
                <a:cubicBezTo>
                  <a:pt x="920" y="143"/>
                  <a:pt x="921" y="145"/>
                  <a:pt x="921" y="146"/>
                </a:cubicBezTo>
                <a:cubicBezTo>
                  <a:pt x="920" y="147"/>
                  <a:pt x="917" y="147"/>
                  <a:pt x="915" y="147"/>
                </a:cubicBezTo>
                <a:cubicBezTo>
                  <a:pt x="914" y="147"/>
                  <a:pt x="914" y="147"/>
                  <a:pt x="913" y="147"/>
                </a:cubicBezTo>
                <a:cubicBezTo>
                  <a:pt x="912" y="147"/>
                  <a:pt x="911" y="144"/>
                  <a:pt x="910" y="144"/>
                </a:cubicBezTo>
                <a:cubicBezTo>
                  <a:pt x="909" y="144"/>
                  <a:pt x="909" y="142"/>
                  <a:pt x="910" y="141"/>
                </a:cubicBezTo>
                <a:cubicBezTo>
                  <a:pt x="910" y="141"/>
                  <a:pt x="911" y="141"/>
                  <a:pt x="913" y="140"/>
                </a:cubicBezTo>
                <a:cubicBezTo>
                  <a:pt x="914" y="140"/>
                  <a:pt x="914" y="140"/>
                  <a:pt x="915" y="140"/>
                </a:cubicBezTo>
                <a:cubicBezTo>
                  <a:pt x="916" y="140"/>
                  <a:pt x="916" y="140"/>
                  <a:pt x="917" y="140"/>
                </a:cubicBezTo>
                <a:cubicBezTo>
                  <a:pt x="917" y="139"/>
                  <a:pt x="914" y="138"/>
                  <a:pt x="914" y="136"/>
                </a:cubicBezTo>
                <a:cubicBezTo>
                  <a:pt x="914" y="134"/>
                  <a:pt x="910" y="134"/>
                  <a:pt x="909" y="134"/>
                </a:cubicBezTo>
                <a:cubicBezTo>
                  <a:pt x="907" y="135"/>
                  <a:pt x="905" y="135"/>
                  <a:pt x="903" y="134"/>
                </a:cubicBezTo>
                <a:cubicBezTo>
                  <a:pt x="902" y="133"/>
                  <a:pt x="902" y="135"/>
                  <a:pt x="904" y="136"/>
                </a:cubicBezTo>
                <a:cubicBezTo>
                  <a:pt x="906" y="136"/>
                  <a:pt x="905" y="138"/>
                  <a:pt x="905" y="139"/>
                </a:cubicBezTo>
                <a:cubicBezTo>
                  <a:pt x="906" y="139"/>
                  <a:pt x="905" y="142"/>
                  <a:pt x="904" y="143"/>
                </a:cubicBezTo>
                <a:cubicBezTo>
                  <a:pt x="903" y="145"/>
                  <a:pt x="903" y="145"/>
                  <a:pt x="905" y="145"/>
                </a:cubicBezTo>
                <a:cubicBezTo>
                  <a:pt x="907" y="145"/>
                  <a:pt x="907" y="147"/>
                  <a:pt x="907" y="148"/>
                </a:cubicBezTo>
                <a:cubicBezTo>
                  <a:pt x="907" y="150"/>
                  <a:pt x="905" y="151"/>
                  <a:pt x="905" y="152"/>
                </a:cubicBezTo>
                <a:cubicBezTo>
                  <a:pt x="905" y="152"/>
                  <a:pt x="905" y="152"/>
                  <a:pt x="904" y="152"/>
                </a:cubicBezTo>
                <a:cubicBezTo>
                  <a:pt x="904" y="152"/>
                  <a:pt x="904" y="151"/>
                  <a:pt x="903" y="152"/>
                </a:cubicBezTo>
                <a:cubicBezTo>
                  <a:pt x="903" y="152"/>
                  <a:pt x="902" y="151"/>
                  <a:pt x="902" y="150"/>
                </a:cubicBezTo>
                <a:cubicBezTo>
                  <a:pt x="902" y="149"/>
                  <a:pt x="899" y="150"/>
                  <a:pt x="898" y="150"/>
                </a:cubicBezTo>
                <a:cubicBezTo>
                  <a:pt x="897" y="149"/>
                  <a:pt x="896" y="150"/>
                  <a:pt x="895" y="151"/>
                </a:cubicBezTo>
                <a:cubicBezTo>
                  <a:pt x="895" y="152"/>
                  <a:pt x="893" y="152"/>
                  <a:pt x="891" y="153"/>
                </a:cubicBezTo>
                <a:cubicBezTo>
                  <a:pt x="890" y="153"/>
                  <a:pt x="889" y="155"/>
                  <a:pt x="887" y="156"/>
                </a:cubicBezTo>
                <a:cubicBezTo>
                  <a:pt x="886" y="156"/>
                  <a:pt x="886" y="158"/>
                  <a:pt x="888" y="159"/>
                </a:cubicBezTo>
                <a:cubicBezTo>
                  <a:pt x="889" y="161"/>
                  <a:pt x="890" y="162"/>
                  <a:pt x="889" y="163"/>
                </a:cubicBezTo>
                <a:cubicBezTo>
                  <a:pt x="889" y="163"/>
                  <a:pt x="885" y="163"/>
                  <a:pt x="884" y="162"/>
                </a:cubicBezTo>
                <a:cubicBezTo>
                  <a:pt x="884" y="161"/>
                  <a:pt x="881" y="161"/>
                  <a:pt x="880" y="161"/>
                </a:cubicBezTo>
                <a:cubicBezTo>
                  <a:pt x="879" y="161"/>
                  <a:pt x="876" y="158"/>
                  <a:pt x="875" y="158"/>
                </a:cubicBezTo>
                <a:cubicBezTo>
                  <a:pt x="874" y="158"/>
                  <a:pt x="873" y="160"/>
                  <a:pt x="873" y="161"/>
                </a:cubicBezTo>
                <a:cubicBezTo>
                  <a:pt x="872" y="162"/>
                  <a:pt x="873" y="162"/>
                  <a:pt x="874" y="163"/>
                </a:cubicBezTo>
                <a:cubicBezTo>
                  <a:pt x="874" y="165"/>
                  <a:pt x="877" y="165"/>
                  <a:pt x="878" y="165"/>
                </a:cubicBezTo>
                <a:cubicBezTo>
                  <a:pt x="879" y="165"/>
                  <a:pt x="879" y="166"/>
                  <a:pt x="878" y="167"/>
                </a:cubicBezTo>
                <a:cubicBezTo>
                  <a:pt x="878" y="168"/>
                  <a:pt x="876" y="169"/>
                  <a:pt x="875" y="168"/>
                </a:cubicBezTo>
                <a:cubicBezTo>
                  <a:pt x="874" y="167"/>
                  <a:pt x="872" y="168"/>
                  <a:pt x="872" y="167"/>
                </a:cubicBezTo>
                <a:cubicBezTo>
                  <a:pt x="872" y="166"/>
                  <a:pt x="870" y="164"/>
                  <a:pt x="868" y="165"/>
                </a:cubicBezTo>
                <a:cubicBezTo>
                  <a:pt x="866" y="165"/>
                  <a:pt x="866" y="164"/>
                  <a:pt x="866" y="162"/>
                </a:cubicBezTo>
                <a:cubicBezTo>
                  <a:pt x="866" y="161"/>
                  <a:pt x="865" y="160"/>
                  <a:pt x="865" y="159"/>
                </a:cubicBezTo>
                <a:cubicBezTo>
                  <a:pt x="865" y="158"/>
                  <a:pt x="864" y="157"/>
                  <a:pt x="865" y="156"/>
                </a:cubicBezTo>
                <a:cubicBezTo>
                  <a:pt x="866" y="156"/>
                  <a:pt x="865" y="154"/>
                  <a:pt x="865" y="154"/>
                </a:cubicBezTo>
                <a:cubicBezTo>
                  <a:pt x="865" y="153"/>
                  <a:pt x="863" y="151"/>
                  <a:pt x="862" y="151"/>
                </a:cubicBezTo>
                <a:cubicBezTo>
                  <a:pt x="860" y="151"/>
                  <a:pt x="861" y="150"/>
                  <a:pt x="859" y="149"/>
                </a:cubicBezTo>
                <a:cubicBezTo>
                  <a:pt x="858" y="149"/>
                  <a:pt x="855" y="147"/>
                  <a:pt x="855" y="146"/>
                </a:cubicBezTo>
                <a:cubicBezTo>
                  <a:pt x="855" y="145"/>
                  <a:pt x="853" y="145"/>
                  <a:pt x="854" y="144"/>
                </a:cubicBezTo>
                <a:cubicBezTo>
                  <a:pt x="854" y="144"/>
                  <a:pt x="856" y="145"/>
                  <a:pt x="857" y="146"/>
                </a:cubicBezTo>
                <a:cubicBezTo>
                  <a:pt x="858" y="147"/>
                  <a:pt x="860" y="148"/>
                  <a:pt x="863" y="148"/>
                </a:cubicBezTo>
                <a:cubicBezTo>
                  <a:pt x="866" y="149"/>
                  <a:pt x="867" y="150"/>
                  <a:pt x="870" y="151"/>
                </a:cubicBezTo>
                <a:cubicBezTo>
                  <a:pt x="874" y="151"/>
                  <a:pt x="876" y="151"/>
                  <a:pt x="880" y="152"/>
                </a:cubicBezTo>
                <a:cubicBezTo>
                  <a:pt x="885" y="153"/>
                  <a:pt x="891" y="148"/>
                  <a:pt x="893" y="147"/>
                </a:cubicBezTo>
                <a:cubicBezTo>
                  <a:pt x="894" y="145"/>
                  <a:pt x="892" y="143"/>
                  <a:pt x="892" y="142"/>
                </a:cubicBezTo>
                <a:cubicBezTo>
                  <a:pt x="892" y="141"/>
                  <a:pt x="890" y="141"/>
                  <a:pt x="890" y="140"/>
                </a:cubicBezTo>
                <a:cubicBezTo>
                  <a:pt x="889" y="139"/>
                  <a:pt x="888" y="138"/>
                  <a:pt x="886" y="138"/>
                </a:cubicBezTo>
                <a:cubicBezTo>
                  <a:pt x="884" y="138"/>
                  <a:pt x="884" y="136"/>
                  <a:pt x="883" y="136"/>
                </a:cubicBezTo>
                <a:cubicBezTo>
                  <a:pt x="881" y="136"/>
                  <a:pt x="880" y="135"/>
                  <a:pt x="876" y="133"/>
                </a:cubicBezTo>
                <a:cubicBezTo>
                  <a:pt x="873" y="130"/>
                  <a:pt x="868" y="128"/>
                  <a:pt x="867" y="129"/>
                </a:cubicBezTo>
                <a:cubicBezTo>
                  <a:pt x="866" y="129"/>
                  <a:pt x="865" y="129"/>
                  <a:pt x="864" y="128"/>
                </a:cubicBezTo>
                <a:cubicBezTo>
                  <a:pt x="864" y="128"/>
                  <a:pt x="862" y="128"/>
                  <a:pt x="861" y="128"/>
                </a:cubicBezTo>
                <a:cubicBezTo>
                  <a:pt x="861" y="129"/>
                  <a:pt x="860" y="129"/>
                  <a:pt x="860" y="128"/>
                </a:cubicBezTo>
                <a:cubicBezTo>
                  <a:pt x="859" y="128"/>
                  <a:pt x="858" y="128"/>
                  <a:pt x="857" y="128"/>
                </a:cubicBezTo>
                <a:cubicBezTo>
                  <a:pt x="856" y="129"/>
                  <a:pt x="855" y="127"/>
                  <a:pt x="855" y="127"/>
                </a:cubicBezTo>
                <a:cubicBezTo>
                  <a:pt x="856" y="126"/>
                  <a:pt x="858" y="127"/>
                  <a:pt x="858" y="126"/>
                </a:cubicBezTo>
                <a:cubicBezTo>
                  <a:pt x="858" y="125"/>
                  <a:pt x="857" y="126"/>
                  <a:pt x="855" y="125"/>
                </a:cubicBezTo>
                <a:cubicBezTo>
                  <a:pt x="854" y="124"/>
                  <a:pt x="853" y="124"/>
                  <a:pt x="852" y="125"/>
                </a:cubicBezTo>
                <a:cubicBezTo>
                  <a:pt x="852" y="126"/>
                  <a:pt x="851" y="126"/>
                  <a:pt x="850" y="125"/>
                </a:cubicBezTo>
                <a:cubicBezTo>
                  <a:pt x="849" y="124"/>
                  <a:pt x="847" y="124"/>
                  <a:pt x="846" y="125"/>
                </a:cubicBezTo>
                <a:cubicBezTo>
                  <a:pt x="846" y="126"/>
                  <a:pt x="844" y="126"/>
                  <a:pt x="844" y="125"/>
                </a:cubicBezTo>
                <a:cubicBezTo>
                  <a:pt x="844" y="124"/>
                  <a:pt x="842" y="123"/>
                  <a:pt x="842" y="123"/>
                </a:cubicBezTo>
                <a:cubicBezTo>
                  <a:pt x="842" y="122"/>
                  <a:pt x="843" y="122"/>
                  <a:pt x="844" y="123"/>
                </a:cubicBezTo>
                <a:cubicBezTo>
                  <a:pt x="845" y="123"/>
                  <a:pt x="845" y="123"/>
                  <a:pt x="847" y="122"/>
                </a:cubicBezTo>
                <a:cubicBezTo>
                  <a:pt x="848" y="121"/>
                  <a:pt x="849" y="122"/>
                  <a:pt x="849" y="121"/>
                </a:cubicBezTo>
                <a:cubicBezTo>
                  <a:pt x="850" y="120"/>
                  <a:pt x="848" y="119"/>
                  <a:pt x="847" y="119"/>
                </a:cubicBezTo>
                <a:cubicBezTo>
                  <a:pt x="847" y="118"/>
                  <a:pt x="845" y="117"/>
                  <a:pt x="844" y="118"/>
                </a:cubicBezTo>
                <a:cubicBezTo>
                  <a:pt x="843" y="118"/>
                  <a:pt x="843" y="117"/>
                  <a:pt x="842" y="117"/>
                </a:cubicBezTo>
                <a:cubicBezTo>
                  <a:pt x="841" y="116"/>
                  <a:pt x="839" y="117"/>
                  <a:pt x="839" y="119"/>
                </a:cubicBezTo>
                <a:cubicBezTo>
                  <a:pt x="839" y="121"/>
                  <a:pt x="837" y="120"/>
                  <a:pt x="837" y="119"/>
                </a:cubicBezTo>
                <a:cubicBezTo>
                  <a:pt x="838" y="118"/>
                  <a:pt x="837" y="117"/>
                  <a:pt x="838" y="117"/>
                </a:cubicBezTo>
                <a:cubicBezTo>
                  <a:pt x="839" y="117"/>
                  <a:pt x="839" y="115"/>
                  <a:pt x="836" y="114"/>
                </a:cubicBezTo>
                <a:cubicBezTo>
                  <a:pt x="834" y="114"/>
                  <a:pt x="833" y="116"/>
                  <a:pt x="834" y="117"/>
                </a:cubicBezTo>
                <a:cubicBezTo>
                  <a:pt x="834" y="117"/>
                  <a:pt x="832" y="120"/>
                  <a:pt x="831" y="120"/>
                </a:cubicBezTo>
                <a:cubicBezTo>
                  <a:pt x="830" y="120"/>
                  <a:pt x="831" y="118"/>
                  <a:pt x="831" y="117"/>
                </a:cubicBezTo>
                <a:cubicBezTo>
                  <a:pt x="831" y="115"/>
                  <a:pt x="830" y="116"/>
                  <a:pt x="828" y="118"/>
                </a:cubicBezTo>
                <a:cubicBezTo>
                  <a:pt x="827" y="120"/>
                  <a:pt x="825" y="122"/>
                  <a:pt x="824" y="122"/>
                </a:cubicBezTo>
                <a:cubicBezTo>
                  <a:pt x="823" y="122"/>
                  <a:pt x="823" y="120"/>
                  <a:pt x="825" y="119"/>
                </a:cubicBezTo>
                <a:cubicBezTo>
                  <a:pt x="827" y="118"/>
                  <a:pt x="827" y="116"/>
                  <a:pt x="828" y="116"/>
                </a:cubicBezTo>
                <a:cubicBezTo>
                  <a:pt x="829" y="116"/>
                  <a:pt x="829" y="115"/>
                  <a:pt x="827" y="114"/>
                </a:cubicBezTo>
                <a:cubicBezTo>
                  <a:pt x="826" y="114"/>
                  <a:pt x="826" y="116"/>
                  <a:pt x="825" y="116"/>
                </a:cubicBezTo>
                <a:cubicBezTo>
                  <a:pt x="825" y="117"/>
                  <a:pt x="824" y="116"/>
                  <a:pt x="823" y="116"/>
                </a:cubicBezTo>
                <a:cubicBezTo>
                  <a:pt x="823" y="116"/>
                  <a:pt x="822" y="116"/>
                  <a:pt x="822" y="116"/>
                </a:cubicBezTo>
                <a:cubicBezTo>
                  <a:pt x="822" y="116"/>
                  <a:pt x="821" y="117"/>
                  <a:pt x="821" y="118"/>
                </a:cubicBezTo>
                <a:cubicBezTo>
                  <a:pt x="822" y="119"/>
                  <a:pt x="821" y="119"/>
                  <a:pt x="820" y="118"/>
                </a:cubicBezTo>
                <a:cubicBezTo>
                  <a:pt x="820" y="117"/>
                  <a:pt x="818" y="118"/>
                  <a:pt x="817" y="119"/>
                </a:cubicBezTo>
                <a:cubicBezTo>
                  <a:pt x="817" y="120"/>
                  <a:pt x="816" y="120"/>
                  <a:pt x="816" y="121"/>
                </a:cubicBezTo>
                <a:cubicBezTo>
                  <a:pt x="817" y="121"/>
                  <a:pt x="817" y="123"/>
                  <a:pt x="816" y="123"/>
                </a:cubicBezTo>
                <a:cubicBezTo>
                  <a:pt x="815" y="123"/>
                  <a:pt x="815" y="123"/>
                  <a:pt x="815" y="122"/>
                </a:cubicBezTo>
                <a:cubicBezTo>
                  <a:pt x="815" y="121"/>
                  <a:pt x="815" y="120"/>
                  <a:pt x="814" y="121"/>
                </a:cubicBezTo>
                <a:cubicBezTo>
                  <a:pt x="814" y="121"/>
                  <a:pt x="814" y="119"/>
                  <a:pt x="815" y="119"/>
                </a:cubicBezTo>
                <a:cubicBezTo>
                  <a:pt x="816" y="119"/>
                  <a:pt x="818" y="117"/>
                  <a:pt x="818" y="117"/>
                </a:cubicBezTo>
                <a:cubicBezTo>
                  <a:pt x="817" y="116"/>
                  <a:pt x="816" y="116"/>
                  <a:pt x="816" y="117"/>
                </a:cubicBezTo>
                <a:cubicBezTo>
                  <a:pt x="816" y="118"/>
                  <a:pt x="814" y="118"/>
                  <a:pt x="813" y="118"/>
                </a:cubicBezTo>
                <a:cubicBezTo>
                  <a:pt x="811" y="118"/>
                  <a:pt x="811" y="120"/>
                  <a:pt x="813" y="121"/>
                </a:cubicBezTo>
                <a:cubicBezTo>
                  <a:pt x="815" y="122"/>
                  <a:pt x="813" y="122"/>
                  <a:pt x="812" y="122"/>
                </a:cubicBezTo>
                <a:cubicBezTo>
                  <a:pt x="811" y="121"/>
                  <a:pt x="809" y="121"/>
                  <a:pt x="808" y="122"/>
                </a:cubicBezTo>
                <a:cubicBezTo>
                  <a:pt x="807" y="122"/>
                  <a:pt x="811" y="123"/>
                  <a:pt x="811" y="124"/>
                </a:cubicBezTo>
                <a:cubicBezTo>
                  <a:pt x="811" y="124"/>
                  <a:pt x="810" y="124"/>
                  <a:pt x="810" y="124"/>
                </a:cubicBezTo>
                <a:cubicBezTo>
                  <a:pt x="809" y="123"/>
                  <a:pt x="809" y="123"/>
                  <a:pt x="809" y="123"/>
                </a:cubicBezTo>
                <a:cubicBezTo>
                  <a:pt x="808" y="124"/>
                  <a:pt x="807" y="123"/>
                  <a:pt x="807" y="122"/>
                </a:cubicBezTo>
                <a:cubicBezTo>
                  <a:pt x="806" y="121"/>
                  <a:pt x="804" y="123"/>
                  <a:pt x="805" y="123"/>
                </a:cubicBezTo>
                <a:cubicBezTo>
                  <a:pt x="807" y="123"/>
                  <a:pt x="806" y="124"/>
                  <a:pt x="806" y="126"/>
                </a:cubicBezTo>
                <a:cubicBezTo>
                  <a:pt x="806" y="127"/>
                  <a:pt x="804" y="126"/>
                  <a:pt x="805" y="125"/>
                </a:cubicBezTo>
                <a:cubicBezTo>
                  <a:pt x="805" y="124"/>
                  <a:pt x="804" y="124"/>
                  <a:pt x="802" y="125"/>
                </a:cubicBezTo>
                <a:cubicBezTo>
                  <a:pt x="801" y="125"/>
                  <a:pt x="803" y="123"/>
                  <a:pt x="802" y="122"/>
                </a:cubicBezTo>
                <a:cubicBezTo>
                  <a:pt x="802" y="121"/>
                  <a:pt x="800" y="122"/>
                  <a:pt x="799" y="122"/>
                </a:cubicBezTo>
                <a:cubicBezTo>
                  <a:pt x="798" y="123"/>
                  <a:pt x="797" y="123"/>
                  <a:pt x="798" y="124"/>
                </a:cubicBezTo>
                <a:cubicBezTo>
                  <a:pt x="799" y="124"/>
                  <a:pt x="799" y="126"/>
                  <a:pt x="798" y="126"/>
                </a:cubicBezTo>
                <a:cubicBezTo>
                  <a:pt x="796" y="125"/>
                  <a:pt x="796" y="126"/>
                  <a:pt x="796" y="127"/>
                </a:cubicBezTo>
                <a:cubicBezTo>
                  <a:pt x="796" y="128"/>
                  <a:pt x="795" y="128"/>
                  <a:pt x="795" y="127"/>
                </a:cubicBezTo>
                <a:cubicBezTo>
                  <a:pt x="794" y="126"/>
                  <a:pt x="792" y="126"/>
                  <a:pt x="792" y="127"/>
                </a:cubicBezTo>
                <a:cubicBezTo>
                  <a:pt x="791" y="128"/>
                  <a:pt x="789" y="129"/>
                  <a:pt x="790" y="130"/>
                </a:cubicBezTo>
                <a:cubicBezTo>
                  <a:pt x="790" y="131"/>
                  <a:pt x="790" y="130"/>
                  <a:pt x="791" y="130"/>
                </a:cubicBezTo>
                <a:cubicBezTo>
                  <a:pt x="791" y="130"/>
                  <a:pt x="792" y="130"/>
                  <a:pt x="792" y="130"/>
                </a:cubicBezTo>
                <a:cubicBezTo>
                  <a:pt x="793" y="130"/>
                  <a:pt x="792" y="131"/>
                  <a:pt x="793" y="131"/>
                </a:cubicBezTo>
                <a:cubicBezTo>
                  <a:pt x="793" y="132"/>
                  <a:pt x="793" y="133"/>
                  <a:pt x="792" y="132"/>
                </a:cubicBezTo>
                <a:cubicBezTo>
                  <a:pt x="792" y="132"/>
                  <a:pt x="790" y="131"/>
                  <a:pt x="790" y="133"/>
                </a:cubicBezTo>
                <a:cubicBezTo>
                  <a:pt x="790" y="134"/>
                  <a:pt x="789" y="132"/>
                  <a:pt x="788" y="132"/>
                </a:cubicBezTo>
                <a:cubicBezTo>
                  <a:pt x="788" y="131"/>
                  <a:pt x="788" y="132"/>
                  <a:pt x="787" y="132"/>
                </a:cubicBezTo>
                <a:cubicBezTo>
                  <a:pt x="787" y="133"/>
                  <a:pt x="786" y="133"/>
                  <a:pt x="786" y="133"/>
                </a:cubicBezTo>
                <a:cubicBezTo>
                  <a:pt x="785" y="132"/>
                  <a:pt x="788" y="130"/>
                  <a:pt x="787" y="129"/>
                </a:cubicBezTo>
                <a:cubicBezTo>
                  <a:pt x="786" y="128"/>
                  <a:pt x="786" y="130"/>
                  <a:pt x="785" y="131"/>
                </a:cubicBezTo>
                <a:cubicBezTo>
                  <a:pt x="783" y="133"/>
                  <a:pt x="781" y="133"/>
                  <a:pt x="782" y="133"/>
                </a:cubicBezTo>
                <a:cubicBezTo>
                  <a:pt x="783" y="134"/>
                  <a:pt x="780" y="134"/>
                  <a:pt x="780" y="136"/>
                </a:cubicBezTo>
                <a:cubicBezTo>
                  <a:pt x="780" y="137"/>
                  <a:pt x="777" y="137"/>
                  <a:pt x="775" y="138"/>
                </a:cubicBezTo>
                <a:cubicBezTo>
                  <a:pt x="773" y="140"/>
                  <a:pt x="775" y="140"/>
                  <a:pt x="776" y="139"/>
                </a:cubicBezTo>
                <a:cubicBezTo>
                  <a:pt x="777" y="137"/>
                  <a:pt x="778" y="138"/>
                  <a:pt x="779" y="137"/>
                </a:cubicBezTo>
                <a:cubicBezTo>
                  <a:pt x="781" y="136"/>
                  <a:pt x="783" y="135"/>
                  <a:pt x="784" y="135"/>
                </a:cubicBezTo>
                <a:cubicBezTo>
                  <a:pt x="784" y="136"/>
                  <a:pt x="785" y="136"/>
                  <a:pt x="786" y="135"/>
                </a:cubicBezTo>
                <a:cubicBezTo>
                  <a:pt x="787" y="134"/>
                  <a:pt x="788" y="134"/>
                  <a:pt x="789" y="135"/>
                </a:cubicBezTo>
                <a:cubicBezTo>
                  <a:pt x="789" y="136"/>
                  <a:pt x="787" y="136"/>
                  <a:pt x="788" y="137"/>
                </a:cubicBezTo>
                <a:cubicBezTo>
                  <a:pt x="789" y="138"/>
                  <a:pt x="787" y="139"/>
                  <a:pt x="787" y="138"/>
                </a:cubicBezTo>
                <a:cubicBezTo>
                  <a:pt x="787" y="137"/>
                  <a:pt x="786" y="136"/>
                  <a:pt x="785" y="137"/>
                </a:cubicBezTo>
                <a:cubicBezTo>
                  <a:pt x="785" y="138"/>
                  <a:pt x="784" y="139"/>
                  <a:pt x="783" y="139"/>
                </a:cubicBezTo>
                <a:cubicBezTo>
                  <a:pt x="783" y="139"/>
                  <a:pt x="782" y="140"/>
                  <a:pt x="782" y="142"/>
                </a:cubicBezTo>
                <a:cubicBezTo>
                  <a:pt x="782" y="143"/>
                  <a:pt x="781" y="143"/>
                  <a:pt x="781" y="143"/>
                </a:cubicBezTo>
                <a:cubicBezTo>
                  <a:pt x="781" y="143"/>
                  <a:pt x="780" y="143"/>
                  <a:pt x="780" y="143"/>
                </a:cubicBezTo>
                <a:cubicBezTo>
                  <a:pt x="780" y="144"/>
                  <a:pt x="778" y="147"/>
                  <a:pt x="776" y="148"/>
                </a:cubicBezTo>
                <a:cubicBezTo>
                  <a:pt x="774" y="150"/>
                  <a:pt x="776" y="151"/>
                  <a:pt x="776" y="152"/>
                </a:cubicBezTo>
                <a:cubicBezTo>
                  <a:pt x="775" y="152"/>
                  <a:pt x="774" y="152"/>
                  <a:pt x="774" y="152"/>
                </a:cubicBezTo>
                <a:cubicBezTo>
                  <a:pt x="773" y="152"/>
                  <a:pt x="772" y="152"/>
                  <a:pt x="772" y="152"/>
                </a:cubicBezTo>
                <a:cubicBezTo>
                  <a:pt x="772" y="153"/>
                  <a:pt x="773" y="155"/>
                  <a:pt x="772" y="156"/>
                </a:cubicBezTo>
                <a:cubicBezTo>
                  <a:pt x="771" y="157"/>
                  <a:pt x="772" y="158"/>
                  <a:pt x="772" y="159"/>
                </a:cubicBezTo>
                <a:cubicBezTo>
                  <a:pt x="772" y="159"/>
                  <a:pt x="771" y="159"/>
                  <a:pt x="770" y="159"/>
                </a:cubicBezTo>
                <a:cubicBezTo>
                  <a:pt x="770" y="159"/>
                  <a:pt x="769" y="159"/>
                  <a:pt x="769" y="159"/>
                </a:cubicBezTo>
                <a:cubicBezTo>
                  <a:pt x="769" y="160"/>
                  <a:pt x="767" y="160"/>
                  <a:pt x="766" y="160"/>
                </a:cubicBezTo>
                <a:cubicBezTo>
                  <a:pt x="765" y="161"/>
                  <a:pt x="767" y="162"/>
                  <a:pt x="768" y="163"/>
                </a:cubicBezTo>
                <a:cubicBezTo>
                  <a:pt x="770" y="164"/>
                  <a:pt x="767" y="165"/>
                  <a:pt x="767" y="164"/>
                </a:cubicBezTo>
                <a:cubicBezTo>
                  <a:pt x="767" y="162"/>
                  <a:pt x="765" y="164"/>
                  <a:pt x="763" y="165"/>
                </a:cubicBezTo>
                <a:cubicBezTo>
                  <a:pt x="761" y="166"/>
                  <a:pt x="762" y="168"/>
                  <a:pt x="761" y="168"/>
                </a:cubicBezTo>
                <a:cubicBezTo>
                  <a:pt x="759" y="168"/>
                  <a:pt x="760" y="170"/>
                  <a:pt x="759" y="171"/>
                </a:cubicBezTo>
                <a:cubicBezTo>
                  <a:pt x="758" y="172"/>
                  <a:pt x="758" y="169"/>
                  <a:pt x="756" y="169"/>
                </a:cubicBezTo>
                <a:cubicBezTo>
                  <a:pt x="755" y="169"/>
                  <a:pt x="755" y="170"/>
                  <a:pt x="756" y="171"/>
                </a:cubicBezTo>
                <a:cubicBezTo>
                  <a:pt x="757" y="173"/>
                  <a:pt x="754" y="172"/>
                  <a:pt x="754" y="173"/>
                </a:cubicBezTo>
                <a:cubicBezTo>
                  <a:pt x="753" y="174"/>
                  <a:pt x="750" y="173"/>
                  <a:pt x="749" y="174"/>
                </a:cubicBezTo>
                <a:cubicBezTo>
                  <a:pt x="749" y="175"/>
                  <a:pt x="751" y="175"/>
                  <a:pt x="752" y="176"/>
                </a:cubicBezTo>
                <a:cubicBezTo>
                  <a:pt x="752" y="177"/>
                  <a:pt x="749" y="176"/>
                  <a:pt x="748" y="176"/>
                </a:cubicBezTo>
                <a:cubicBezTo>
                  <a:pt x="747" y="176"/>
                  <a:pt x="747" y="176"/>
                  <a:pt x="747" y="177"/>
                </a:cubicBezTo>
                <a:cubicBezTo>
                  <a:pt x="747" y="177"/>
                  <a:pt x="746" y="178"/>
                  <a:pt x="746" y="178"/>
                </a:cubicBezTo>
                <a:cubicBezTo>
                  <a:pt x="745" y="177"/>
                  <a:pt x="743" y="179"/>
                  <a:pt x="744" y="180"/>
                </a:cubicBezTo>
                <a:cubicBezTo>
                  <a:pt x="745" y="181"/>
                  <a:pt x="743" y="181"/>
                  <a:pt x="742" y="180"/>
                </a:cubicBezTo>
                <a:cubicBezTo>
                  <a:pt x="741" y="180"/>
                  <a:pt x="741" y="181"/>
                  <a:pt x="740" y="182"/>
                </a:cubicBezTo>
                <a:cubicBezTo>
                  <a:pt x="740" y="183"/>
                  <a:pt x="742" y="184"/>
                  <a:pt x="742" y="184"/>
                </a:cubicBezTo>
                <a:cubicBezTo>
                  <a:pt x="742" y="185"/>
                  <a:pt x="740" y="185"/>
                  <a:pt x="741" y="186"/>
                </a:cubicBezTo>
                <a:cubicBezTo>
                  <a:pt x="743" y="186"/>
                  <a:pt x="742" y="187"/>
                  <a:pt x="741" y="187"/>
                </a:cubicBezTo>
                <a:cubicBezTo>
                  <a:pt x="740" y="188"/>
                  <a:pt x="740" y="188"/>
                  <a:pt x="741" y="189"/>
                </a:cubicBezTo>
                <a:cubicBezTo>
                  <a:pt x="742" y="190"/>
                  <a:pt x="740" y="190"/>
                  <a:pt x="741" y="192"/>
                </a:cubicBezTo>
                <a:cubicBezTo>
                  <a:pt x="741" y="193"/>
                  <a:pt x="742" y="192"/>
                  <a:pt x="742" y="192"/>
                </a:cubicBezTo>
                <a:cubicBezTo>
                  <a:pt x="742" y="192"/>
                  <a:pt x="743" y="192"/>
                  <a:pt x="743" y="193"/>
                </a:cubicBezTo>
                <a:cubicBezTo>
                  <a:pt x="743" y="194"/>
                  <a:pt x="745" y="193"/>
                  <a:pt x="746" y="191"/>
                </a:cubicBezTo>
                <a:cubicBezTo>
                  <a:pt x="747" y="191"/>
                  <a:pt x="747" y="191"/>
                  <a:pt x="747" y="192"/>
                </a:cubicBezTo>
                <a:cubicBezTo>
                  <a:pt x="747" y="192"/>
                  <a:pt x="747" y="193"/>
                  <a:pt x="747" y="193"/>
                </a:cubicBezTo>
                <a:cubicBezTo>
                  <a:pt x="746" y="193"/>
                  <a:pt x="744" y="193"/>
                  <a:pt x="744" y="194"/>
                </a:cubicBezTo>
                <a:cubicBezTo>
                  <a:pt x="745" y="196"/>
                  <a:pt x="743" y="195"/>
                  <a:pt x="743" y="194"/>
                </a:cubicBezTo>
                <a:cubicBezTo>
                  <a:pt x="743" y="193"/>
                  <a:pt x="740" y="194"/>
                  <a:pt x="741" y="195"/>
                </a:cubicBezTo>
                <a:cubicBezTo>
                  <a:pt x="742" y="196"/>
                  <a:pt x="741" y="197"/>
                  <a:pt x="741" y="198"/>
                </a:cubicBezTo>
                <a:cubicBezTo>
                  <a:pt x="741" y="199"/>
                  <a:pt x="743" y="199"/>
                  <a:pt x="743" y="197"/>
                </a:cubicBezTo>
                <a:cubicBezTo>
                  <a:pt x="744" y="196"/>
                  <a:pt x="745" y="197"/>
                  <a:pt x="746" y="198"/>
                </a:cubicBezTo>
                <a:cubicBezTo>
                  <a:pt x="746" y="199"/>
                  <a:pt x="745" y="198"/>
                  <a:pt x="745" y="199"/>
                </a:cubicBezTo>
                <a:cubicBezTo>
                  <a:pt x="745" y="201"/>
                  <a:pt x="744" y="200"/>
                  <a:pt x="743" y="201"/>
                </a:cubicBezTo>
                <a:cubicBezTo>
                  <a:pt x="742" y="202"/>
                  <a:pt x="746" y="204"/>
                  <a:pt x="747" y="204"/>
                </a:cubicBezTo>
                <a:cubicBezTo>
                  <a:pt x="749" y="205"/>
                  <a:pt x="750" y="206"/>
                  <a:pt x="752" y="206"/>
                </a:cubicBezTo>
                <a:cubicBezTo>
                  <a:pt x="755" y="205"/>
                  <a:pt x="760" y="201"/>
                  <a:pt x="760" y="200"/>
                </a:cubicBezTo>
                <a:cubicBezTo>
                  <a:pt x="760" y="199"/>
                  <a:pt x="761" y="199"/>
                  <a:pt x="762" y="199"/>
                </a:cubicBezTo>
                <a:cubicBezTo>
                  <a:pt x="762" y="199"/>
                  <a:pt x="763" y="199"/>
                  <a:pt x="763" y="199"/>
                </a:cubicBezTo>
                <a:cubicBezTo>
                  <a:pt x="764" y="198"/>
                  <a:pt x="763" y="196"/>
                  <a:pt x="764" y="196"/>
                </a:cubicBezTo>
                <a:cubicBezTo>
                  <a:pt x="765" y="196"/>
                  <a:pt x="765" y="198"/>
                  <a:pt x="766" y="198"/>
                </a:cubicBezTo>
                <a:cubicBezTo>
                  <a:pt x="766" y="199"/>
                  <a:pt x="767" y="199"/>
                  <a:pt x="767" y="201"/>
                </a:cubicBezTo>
                <a:cubicBezTo>
                  <a:pt x="767" y="202"/>
                  <a:pt x="767" y="204"/>
                  <a:pt x="769" y="205"/>
                </a:cubicBezTo>
                <a:cubicBezTo>
                  <a:pt x="770" y="206"/>
                  <a:pt x="769" y="208"/>
                  <a:pt x="770" y="209"/>
                </a:cubicBezTo>
                <a:cubicBezTo>
                  <a:pt x="771" y="211"/>
                  <a:pt x="771" y="212"/>
                  <a:pt x="772" y="213"/>
                </a:cubicBezTo>
                <a:cubicBezTo>
                  <a:pt x="774" y="214"/>
                  <a:pt x="774" y="215"/>
                  <a:pt x="773" y="216"/>
                </a:cubicBezTo>
                <a:cubicBezTo>
                  <a:pt x="773" y="218"/>
                  <a:pt x="774" y="217"/>
                  <a:pt x="774" y="218"/>
                </a:cubicBezTo>
                <a:cubicBezTo>
                  <a:pt x="775" y="219"/>
                  <a:pt x="774" y="221"/>
                  <a:pt x="775" y="222"/>
                </a:cubicBezTo>
                <a:cubicBezTo>
                  <a:pt x="775" y="223"/>
                  <a:pt x="776" y="222"/>
                  <a:pt x="778" y="222"/>
                </a:cubicBezTo>
                <a:cubicBezTo>
                  <a:pt x="780" y="222"/>
                  <a:pt x="779" y="221"/>
                  <a:pt x="779" y="219"/>
                </a:cubicBezTo>
                <a:cubicBezTo>
                  <a:pt x="779" y="218"/>
                  <a:pt x="780" y="219"/>
                  <a:pt x="781" y="218"/>
                </a:cubicBezTo>
                <a:cubicBezTo>
                  <a:pt x="781" y="217"/>
                  <a:pt x="783" y="217"/>
                  <a:pt x="784" y="218"/>
                </a:cubicBezTo>
                <a:cubicBezTo>
                  <a:pt x="786" y="218"/>
                  <a:pt x="786" y="217"/>
                  <a:pt x="787" y="216"/>
                </a:cubicBezTo>
                <a:cubicBezTo>
                  <a:pt x="787" y="214"/>
                  <a:pt x="788" y="216"/>
                  <a:pt x="788" y="216"/>
                </a:cubicBezTo>
                <a:cubicBezTo>
                  <a:pt x="789" y="217"/>
                  <a:pt x="790" y="214"/>
                  <a:pt x="791" y="212"/>
                </a:cubicBezTo>
                <a:cubicBezTo>
                  <a:pt x="791" y="211"/>
                  <a:pt x="791" y="211"/>
                  <a:pt x="789" y="213"/>
                </a:cubicBezTo>
                <a:cubicBezTo>
                  <a:pt x="788" y="214"/>
                  <a:pt x="788" y="211"/>
                  <a:pt x="789" y="210"/>
                </a:cubicBezTo>
                <a:cubicBezTo>
                  <a:pt x="790" y="208"/>
                  <a:pt x="790" y="204"/>
                  <a:pt x="790" y="204"/>
                </a:cubicBezTo>
                <a:cubicBezTo>
                  <a:pt x="790" y="203"/>
                  <a:pt x="790" y="201"/>
                  <a:pt x="792" y="201"/>
                </a:cubicBezTo>
                <a:cubicBezTo>
                  <a:pt x="794" y="201"/>
                  <a:pt x="796" y="198"/>
                  <a:pt x="796" y="197"/>
                </a:cubicBezTo>
                <a:cubicBezTo>
                  <a:pt x="796" y="196"/>
                  <a:pt x="798" y="195"/>
                  <a:pt x="798" y="194"/>
                </a:cubicBezTo>
                <a:cubicBezTo>
                  <a:pt x="798" y="193"/>
                  <a:pt x="795" y="190"/>
                  <a:pt x="794" y="189"/>
                </a:cubicBezTo>
                <a:cubicBezTo>
                  <a:pt x="793" y="189"/>
                  <a:pt x="791" y="189"/>
                  <a:pt x="791" y="189"/>
                </a:cubicBezTo>
                <a:cubicBezTo>
                  <a:pt x="792" y="188"/>
                  <a:pt x="791" y="185"/>
                  <a:pt x="791" y="184"/>
                </a:cubicBezTo>
                <a:cubicBezTo>
                  <a:pt x="791" y="183"/>
                  <a:pt x="792" y="181"/>
                  <a:pt x="792" y="180"/>
                </a:cubicBezTo>
                <a:cubicBezTo>
                  <a:pt x="792" y="178"/>
                  <a:pt x="792" y="177"/>
                  <a:pt x="794" y="176"/>
                </a:cubicBezTo>
                <a:cubicBezTo>
                  <a:pt x="795" y="176"/>
                  <a:pt x="794" y="175"/>
                  <a:pt x="796" y="175"/>
                </a:cubicBezTo>
                <a:cubicBezTo>
                  <a:pt x="797" y="174"/>
                  <a:pt x="797" y="172"/>
                  <a:pt x="799" y="171"/>
                </a:cubicBezTo>
                <a:cubicBezTo>
                  <a:pt x="800" y="171"/>
                  <a:pt x="800" y="170"/>
                  <a:pt x="803" y="169"/>
                </a:cubicBezTo>
                <a:cubicBezTo>
                  <a:pt x="805" y="168"/>
                  <a:pt x="808" y="165"/>
                  <a:pt x="809" y="164"/>
                </a:cubicBezTo>
                <a:cubicBezTo>
                  <a:pt x="810" y="163"/>
                  <a:pt x="807" y="161"/>
                  <a:pt x="809" y="160"/>
                </a:cubicBezTo>
                <a:cubicBezTo>
                  <a:pt x="811" y="159"/>
                  <a:pt x="809" y="157"/>
                  <a:pt x="810" y="156"/>
                </a:cubicBezTo>
                <a:cubicBezTo>
                  <a:pt x="812" y="156"/>
                  <a:pt x="812" y="155"/>
                  <a:pt x="813" y="154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6" y="154"/>
                  <a:pt x="817" y="154"/>
                  <a:pt x="818" y="154"/>
                </a:cubicBezTo>
                <a:cubicBezTo>
                  <a:pt x="820" y="153"/>
                  <a:pt x="822" y="155"/>
                  <a:pt x="823" y="155"/>
                </a:cubicBezTo>
                <a:cubicBezTo>
                  <a:pt x="825" y="156"/>
                  <a:pt x="825" y="157"/>
                  <a:pt x="825" y="159"/>
                </a:cubicBezTo>
                <a:cubicBezTo>
                  <a:pt x="825" y="160"/>
                  <a:pt x="825" y="161"/>
                  <a:pt x="824" y="160"/>
                </a:cubicBezTo>
                <a:cubicBezTo>
                  <a:pt x="823" y="160"/>
                  <a:pt x="822" y="160"/>
                  <a:pt x="822" y="162"/>
                </a:cubicBezTo>
                <a:cubicBezTo>
                  <a:pt x="821" y="164"/>
                  <a:pt x="819" y="166"/>
                  <a:pt x="817" y="166"/>
                </a:cubicBezTo>
                <a:cubicBezTo>
                  <a:pt x="816" y="166"/>
                  <a:pt x="816" y="168"/>
                  <a:pt x="815" y="168"/>
                </a:cubicBezTo>
                <a:cubicBezTo>
                  <a:pt x="814" y="169"/>
                  <a:pt x="813" y="169"/>
                  <a:pt x="813" y="171"/>
                </a:cubicBezTo>
                <a:cubicBezTo>
                  <a:pt x="813" y="172"/>
                  <a:pt x="811" y="172"/>
                  <a:pt x="810" y="172"/>
                </a:cubicBezTo>
                <a:cubicBezTo>
                  <a:pt x="808" y="172"/>
                  <a:pt x="809" y="174"/>
                  <a:pt x="808" y="175"/>
                </a:cubicBezTo>
                <a:cubicBezTo>
                  <a:pt x="807" y="175"/>
                  <a:pt x="807" y="176"/>
                  <a:pt x="808" y="177"/>
                </a:cubicBezTo>
                <a:cubicBezTo>
                  <a:pt x="809" y="178"/>
                  <a:pt x="808" y="179"/>
                  <a:pt x="808" y="180"/>
                </a:cubicBezTo>
                <a:cubicBezTo>
                  <a:pt x="809" y="181"/>
                  <a:pt x="810" y="183"/>
                  <a:pt x="809" y="185"/>
                </a:cubicBezTo>
                <a:cubicBezTo>
                  <a:pt x="808" y="187"/>
                  <a:pt x="807" y="189"/>
                  <a:pt x="808" y="189"/>
                </a:cubicBezTo>
                <a:cubicBezTo>
                  <a:pt x="808" y="189"/>
                  <a:pt x="809" y="190"/>
                  <a:pt x="810" y="190"/>
                </a:cubicBezTo>
                <a:cubicBezTo>
                  <a:pt x="811" y="190"/>
                  <a:pt x="811" y="191"/>
                  <a:pt x="812" y="191"/>
                </a:cubicBezTo>
                <a:cubicBezTo>
                  <a:pt x="812" y="191"/>
                  <a:pt x="813" y="191"/>
                  <a:pt x="813" y="192"/>
                </a:cubicBezTo>
                <a:cubicBezTo>
                  <a:pt x="813" y="192"/>
                  <a:pt x="814" y="192"/>
                  <a:pt x="814" y="192"/>
                </a:cubicBezTo>
                <a:cubicBezTo>
                  <a:pt x="815" y="192"/>
                  <a:pt x="815" y="192"/>
                  <a:pt x="816" y="193"/>
                </a:cubicBezTo>
                <a:cubicBezTo>
                  <a:pt x="817" y="193"/>
                  <a:pt x="818" y="193"/>
                  <a:pt x="819" y="193"/>
                </a:cubicBezTo>
                <a:cubicBezTo>
                  <a:pt x="823" y="193"/>
                  <a:pt x="830" y="190"/>
                  <a:pt x="832" y="190"/>
                </a:cubicBezTo>
                <a:cubicBezTo>
                  <a:pt x="835" y="190"/>
                  <a:pt x="837" y="190"/>
                  <a:pt x="838" y="189"/>
                </a:cubicBezTo>
                <a:cubicBezTo>
                  <a:pt x="839" y="189"/>
                  <a:pt x="840" y="191"/>
                  <a:pt x="841" y="192"/>
                </a:cubicBezTo>
                <a:cubicBezTo>
                  <a:pt x="842" y="193"/>
                  <a:pt x="844" y="192"/>
                  <a:pt x="844" y="193"/>
                </a:cubicBezTo>
                <a:cubicBezTo>
                  <a:pt x="845" y="193"/>
                  <a:pt x="844" y="194"/>
                  <a:pt x="842" y="193"/>
                </a:cubicBezTo>
                <a:cubicBezTo>
                  <a:pt x="841" y="193"/>
                  <a:pt x="840" y="194"/>
                  <a:pt x="838" y="195"/>
                </a:cubicBezTo>
                <a:cubicBezTo>
                  <a:pt x="836" y="195"/>
                  <a:pt x="837" y="196"/>
                  <a:pt x="835" y="197"/>
                </a:cubicBezTo>
                <a:cubicBezTo>
                  <a:pt x="834" y="197"/>
                  <a:pt x="833" y="197"/>
                  <a:pt x="831" y="196"/>
                </a:cubicBezTo>
                <a:cubicBezTo>
                  <a:pt x="830" y="196"/>
                  <a:pt x="828" y="196"/>
                  <a:pt x="827" y="196"/>
                </a:cubicBezTo>
                <a:cubicBezTo>
                  <a:pt x="825" y="196"/>
                  <a:pt x="820" y="196"/>
                  <a:pt x="819" y="197"/>
                </a:cubicBezTo>
                <a:cubicBezTo>
                  <a:pt x="818" y="199"/>
                  <a:pt x="815" y="199"/>
                  <a:pt x="817" y="200"/>
                </a:cubicBezTo>
                <a:cubicBezTo>
                  <a:pt x="818" y="201"/>
                  <a:pt x="817" y="201"/>
                  <a:pt x="818" y="203"/>
                </a:cubicBezTo>
                <a:cubicBezTo>
                  <a:pt x="818" y="204"/>
                  <a:pt x="819" y="204"/>
                  <a:pt x="820" y="204"/>
                </a:cubicBezTo>
                <a:cubicBezTo>
                  <a:pt x="821" y="204"/>
                  <a:pt x="822" y="204"/>
                  <a:pt x="821" y="206"/>
                </a:cubicBezTo>
                <a:cubicBezTo>
                  <a:pt x="820" y="207"/>
                  <a:pt x="821" y="208"/>
                  <a:pt x="820" y="210"/>
                </a:cubicBezTo>
                <a:cubicBezTo>
                  <a:pt x="820" y="212"/>
                  <a:pt x="818" y="212"/>
                  <a:pt x="817" y="212"/>
                </a:cubicBezTo>
                <a:cubicBezTo>
                  <a:pt x="816" y="212"/>
                  <a:pt x="814" y="208"/>
                  <a:pt x="813" y="207"/>
                </a:cubicBezTo>
                <a:cubicBezTo>
                  <a:pt x="813" y="206"/>
                  <a:pt x="811" y="208"/>
                  <a:pt x="809" y="209"/>
                </a:cubicBezTo>
                <a:cubicBezTo>
                  <a:pt x="808" y="210"/>
                  <a:pt x="808" y="212"/>
                  <a:pt x="807" y="213"/>
                </a:cubicBezTo>
                <a:cubicBezTo>
                  <a:pt x="806" y="213"/>
                  <a:pt x="806" y="215"/>
                  <a:pt x="807" y="217"/>
                </a:cubicBezTo>
                <a:cubicBezTo>
                  <a:pt x="808" y="218"/>
                  <a:pt x="808" y="220"/>
                  <a:pt x="807" y="221"/>
                </a:cubicBezTo>
                <a:cubicBezTo>
                  <a:pt x="806" y="223"/>
                  <a:pt x="807" y="222"/>
                  <a:pt x="807" y="223"/>
                </a:cubicBezTo>
                <a:cubicBezTo>
                  <a:pt x="808" y="224"/>
                  <a:pt x="805" y="224"/>
                  <a:pt x="806" y="226"/>
                </a:cubicBezTo>
                <a:cubicBezTo>
                  <a:pt x="807" y="227"/>
                  <a:pt x="804" y="227"/>
                  <a:pt x="804" y="226"/>
                </a:cubicBezTo>
                <a:cubicBezTo>
                  <a:pt x="804" y="224"/>
                  <a:pt x="801" y="225"/>
                  <a:pt x="801" y="226"/>
                </a:cubicBezTo>
                <a:cubicBezTo>
                  <a:pt x="801" y="227"/>
                  <a:pt x="800" y="228"/>
                  <a:pt x="799" y="228"/>
                </a:cubicBezTo>
                <a:cubicBezTo>
                  <a:pt x="797" y="228"/>
                  <a:pt x="797" y="226"/>
                  <a:pt x="797" y="225"/>
                </a:cubicBezTo>
                <a:cubicBezTo>
                  <a:pt x="797" y="224"/>
                  <a:pt x="789" y="226"/>
                  <a:pt x="787" y="228"/>
                </a:cubicBezTo>
                <a:cubicBezTo>
                  <a:pt x="785" y="230"/>
                  <a:pt x="781" y="229"/>
                  <a:pt x="781" y="230"/>
                </a:cubicBezTo>
                <a:cubicBezTo>
                  <a:pt x="781" y="231"/>
                  <a:pt x="779" y="232"/>
                  <a:pt x="779" y="231"/>
                </a:cubicBezTo>
                <a:cubicBezTo>
                  <a:pt x="779" y="230"/>
                  <a:pt x="778" y="229"/>
                  <a:pt x="777" y="229"/>
                </a:cubicBezTo>
                <a:cubicBezTo>
                  <a:pt x="775" y="229"/>
                  <a:pt x="778" y="228"/>
                  <a:pt x="777" y="227"/>
                </a:cubicBezTo>
                <a:cubicBezTo>
                  <a:pt x="777" y="226"/>
                  <a:pt x="776" y="227"/>
                  <a:pt x="775" y="227"/>
                </a:cubicBezTo>
                <a:cubicBezTo>
                  <a:pt x="775" y="228"/>
                  <a:pt x="774" y="228"/>
                  <a:pt x="773" y="228"/>
                </a:cubicBezTo>
                <a:cubicBezTo>
                  <a:pt x="772" y="227"/>
                  <a:pt x="770" y="230"/>
                  <a:pt x="768" y="231"/>
                </a:cubicBezTo>
                <a:cubicBezTo>
                  <a:pt x="767" y="232"/>
                  <a:pt x="765" y="230"/>
                  <a:pt x="766" y="229"/>
                </a:cubicBezTo>
                <a:cubicBezTo>
                  <a:pt x="767" y="227"/>
                  <a:pt x="766" y="228"/>
                  <a:pt x="765" y="228"/>
                </a:cubicBezTo>
                <a:cubicBezTo>
                  <a:pt x="763" y="229"/>
                  <a:pt x="761" y="228"/>
                  <a:pt x="762" y="227"/>
                </a:cubicBezTo>
                <a:cubicBezTo>
                  <a:pt x="762" y="225"/>
                  <a:pt x="760" y="224"/>
                  <a:pt x="760" y="223"/>
                </a:cubicBezTo>
                <a:cubicBezTo>
                  <a:pt x="760" y="223"/>
                  <a:pt x="761" y="223"/>
                  <a:pt x="762" y="224"/>
                </a:cubicBezTo>
                <a:cubicBezTo>
                  <a:pt x="763" y="225"/>
                  <a:pt x="765" y="225"/>
                  <a:pt x="765" y="224"/>
                </a:cubicBezTo>
                <a:cubicBezTo>
                  <a:pt x="765" y="223"/>
                  <a:pt x="765" y="221"/>
                  <a:pt x="763" y="221"/>
                </a:cubicBezTo>
                <a:cubicBezTo>
                  <a:pt x="762" y="222"/>
                  <a:pt x="762" y="222"/>
                  <a:pt x="761" y="221"/>
                </a:cubicBezTo>
                <a:cubicBezTo>
                  <a:pt x="761" y="220"/>
                  <a:pt x="762" y="219"/>
                  <a:pt x="763" y="218"/>
                </a:cubicBezTo>
                <a:cubicBezTo>
                  <a:pt x="763" y="217"/>
                  <a:pt x="765" y="218"/>
                  <a:pt x="765" y="217"/>
                </a:cubicBezTo>
                <a:cubicBezTo>
                  <a:pt x="766" y="216"/>
                  <a:pt x="764" y="215"/>
                  <a:pt x="763" y="215"/>
                </a:cubicBezTo>
                <a:cubicBezTo>
                  <a:pt x="763" y="214"/>
                  <a:pt x="762" y="212"/>
                  <a:pt x="763" y="212"/>
                </a:cubicBezTo>
                <a:cubicBezTo>
                  <a:pt x="764" y="211"/>
                  <a:pt x="764" y="209"/>
                  <a:pt x="764" y="208"/>
                </a:cubicBezTo>
                <a:cubicBezTo>
                  <a:pt x="763" y="208"/>
                  <a:pt x="761" y="208"/>
                  <a:pt x="761" y="210"/>
                </a:cubicBezTo>
                <a:cubicBezTo>
                  <a:pt x="760" y="212"/>
                  <a:pt x="759" y="211"/>
                  <a:pt x="758" y="211"/>
                </a:cubicBezTo>
                <a:cubicBezTo>
                  <a:pt x="758" y="212"/>
                  <a:pt x="759" y="212"/>
                  <a:pt x="758" y="213"/>
                </a:cubicBezTo>
                <a:cubicBezTo>
                  <a:pt x="757" y="214"/>
                  <a:pt x="757" y="212"/>
                  <a:pt x="756" y="212"/>
                </a:cubicBezTo>
                <a:cubicBezTo>
                  <a:pt x="754" y="212"/>
                  <a:pt x="754" y="214"/>
                  <a:pt x="754" y="215"/>
                </a:cubicBezTo>
                <a:cubicBezTo>
                  <a:pt x="753" y="216"/>
                  <a:pt x="753" y="218"/>
                  <a:pt x="754" y="220"/>
                </a:cubicBezTo>
                <a:cubicBezTo>
                  <a:pt x="754" y="221"/>
                  <a:pt x="756" y="222"/>
                  <a:pt x="755" y="223"/>
                </a:cubicBezTo>
                <a:cubicBezTo>
                  <a:pt x="755" y="225"/>
                  <a:pt x="757" y="226"/>
                  <a:pt x="757" y="227"/>
                </a:cubicBezTo>
                <a:cubicBezTo>
                  <a:pt x="756" y="228"/>
                  <a:pt x="757" y="229"/>
                  <a:pt x="758" y="231"/>
                </a:cubicBezTo>
                <a:cubicBezTo>
                  <a:pt x="759" y="233"/>
                  <a:pt x="756" y="232"/>
                  <a:pt x="756" y="233"/>
                </a:cubicBezTo>
                <a:cubicBezTo>
                  <a:pt x="756" y="234"/>
                  <a:pt x="754" y="233"/>
                  <a:pt x="753" y="232"/>
                </a:cubicBezTo>
                <a:cubicBezTo>
                  <a:pt x="752" y="232"/>
                  <a:pt x="750" y="232"/>
                  <a:pt x="750" y="233"/>
                </a:cubicBezTo>
                <a:cubicBezTo>
                  <a:pt x="750" y="233"/>
                  <a:pt x="749" y="235"/>
                  <a:pt x="748" y="234"/>
                </a:cubicBezTo>
                <a:cubicBezTo>
                  <a:pt x="747" y="234"/>
                  <a:pt x="746" y="234"/>
                  <a:pt x="744" y="234"/>
                </a:cubicBezTo>
                <a:cubicBezTo>
                  <a:pt x="742" y="235"/>
                  <a:pt x="742" y="236"/>
                  <a:pt x="742" y="237"/>
                </a:cubicBezTo>
                <a:cubicBezTo>
                  <a:pt x="743" y="238"/>
                  <a:pt x="741" y="238"/>
                  <a:pt x="740" y="237"/>
                </a:cubicBezTo>
                <a:cubicBezTo>
                  <a:pt x="740" y="236"/>
                  <a:pt x="738" y="237"/>
                  <a:pt x="738" y="238"/>
                </a:cubicBezTo>
                <a:cubicBezTo>
                  <a:pt x="739" y="240"/>
                  <a:pt x="736" y="240"/>
                  <a:pt x="736" y="242"/>
                </a:cubicBezTo>
                <a:cubicBezTo>
                  <a:pt x="737" y="243"/>
                  <a:pt x="734" y="245"/>
                  <a:pt x="733" y="246"/>
                </a:cubicBezTo>
                <a:cubicBezTo>
                  <a:pt x="732" y="246"/>
                  <a:pt x="730" y="247"/>
                  <a:pt x="729" y="247"/>
                </a:cubicBezTo>
                <a:cubicBezTo>
                  <a:pt x="727" y="247"/>
                  <a:pt x="726" y="249"/>
                  <a:pt x="726" y="251"/>
                </a:cubicBezTo>
                <a:cubicBezTo>
                  <a:pt x="726" y="254"/>
                  <a:pt x="724" y="254"/>
                  <a:pt x="722" y="254"/>
                </a:cubicBezTo>
                <a:cubicBezTo>
                  <a:pt x="719" y="254"/>
                  <a:pt x="720" y="256"/>
                  <a:pt x="719" y="257"/>
                </a:cubicBezTo>
                <a:cubicBezTo>
                  <a:pt x="718" y="258"/>
                  <a:pt x="714" y="257"/>
                  <a:pt x="714" y="255"/>
                </a:cubicBezTo>
                <a:cubicBezTo>
                  <a:pt x="713" y="254"/>
                  <a:pt x="710" y="255"/>
                  <a:pt x="711" y="257"/>
                </a:cubicBezTo>
                <a:cubicBezTo>
                  <a:pt x="713" y="258"/>
                  <a:pt x="713" y="261"/>
                  <a:pt x="712" y="261"/>
                </a:cubicBezTo>
                <a:cubicBezTo>
                  <a:pt x="711" y="262"/>
                  <a:pt x="711" y="261"/>
                  <a:pt x="710" y="261"/>
                </a:cubicBezTo>
                <a:cubicBezTo>
                  <a:pt x="709" y="261"/>
                  <a:pt x="709" y="261"/>
                  <a:pt x="708" y="261"/>
                </a:cubicBezTo>
                <a:cubicBezTo>
                  <a:pt x="707" y="262"/>
                  <a:pt x="707" y="260"/>
                  <a:pt x="705" y="260"/>
                </a:cubicBezTo>
                <a:cubicBezTo>
                  <a:pt x="705" y="260"/>
                  <a:pt x="704" y="260"/>
                  <a:pt x="703" y="260"/>
                </a:cubicBezTo>
                <a:cubicBezTo>
                  <a:pt x="703" y="260"/>
                  <a:pt x="702" y="260"/>
                  <a:pt x="701" y="260"/>
                </a:cubicBezTo>
                <a:cubicBezTo>
                  <a:pt x="699" y="260"/>
                  <a:pt x="698" y="261"/>
                  <a:pt x="699" y="262"/>
                </a:cubicBezTo>
                <a:cubicBezTo>
                  <a:pt x="699" y="263"/>
                  <a:pt x="699" y="264"/>
                  <a:pt x="699" y="265"/>
                </a:cubicBezTo>
                <a:cubicBezTo>
                  <a:pt x="700" y="266"/>
                  <a:pt x="703" y="266"/>
                  <a:pt x="705" y="267"/>
                </a:cubicBezTo>
                <a:cubicBezTo>
                  <a:pt x="707" y="268"/>
                  <a:pt x="707" y="267"/>
                  <a:pt x="708" y="268"/>
                </a:cubicBezTo>
                <a:cubicBezTo>
                  <a:pt x="710" y="269"/>
                  <a:pt x="710" y="268"/>
                  <a:pt x="710" y="270"/>
                </a:cubicBezTo>
                <a:cubicBezTo>
                  <a:pt x="710" y="271"/>
                  <a:pt x="711" y="273"/>
                  <a:pt x="713" y="273"/>
                </a:cubicBezTo>
                <a:cubicBezTo>
                  <a:pt x="715" y="274"/>
                  <a:pt x="714" y="275"/>
                  <a:pt x="714" y="277"/>
                </a:cubicBezTo>
                <a:cubicBezTo>
                  <a:pt x="715" y="278"/>
                  <a:pt x="713" y="280"/>
                  <a:pt x="714" y="282"/>
                </a:cubicBezTo>
                <a:cubicBezTo>
                  <a:pt x="714" y="283"/>
                  <a:pt x="713" y="289"/>
                  <a:pt x="712" y="289"/>
                </a:cubicBezTo>
                <a:cubicBezTo>
                  <a:pt x="711" y="290"/>
                  <a:pt x="710" y="289"/>
                  <a:pt x="708" y="289"/>
                </a:cubicBezTo>
                <a:cubicBezTo>
                  <a:pt x="707" y="289"/>
                  <a:pt x="705" y="288"/>
                  <a:pt x="704" y="289"/>
                </a:cubicBezTo>
                <a:cubicBezTo>
                  <a:pt x="703" y="289"/>
                  <a:pt x="700" y="289"/>
                  <a:pt x="697" y="289"/>
                </a:cubicBezTo>
                <a:cubicBezTo>
                  <a:pt x="694" y="288"/>
                  <a:pt x="692" y="288"/>
                  <a:pt x="690" y="288"/>
                </a:cubicBezTo>
                <a:cubicBezTo>
                  <a:pt x="687" y="289"/>
                  <a:pt x="687" y="287"/>
                  <a:pt x="685" y="287"/>
                </a:cubicBezTo>
                <a:cubicBezTo>
                  <a:pt x="683" y="287"/>
                  <a:pt x="684" y="289"/>
                  <a:pt x="681" y="289"/>
                </a:cubicBezTo>
                <a:cubicBezTo>
                  <a:pt x="679" y="289"/>
                  <a:pt x="679" y="291"/>
                  <a:pt x="680" y="292"/>
                </a:cubicBezTo>
                <a:cubicBezTo>
                  <a:pt x="682" y="294"/>
                  <a:pt x="681" y="298"/>
                  <a:pt x="681" y="299"/>
                </a:cubicBezTo>
                <a:cubicBezTo>
                  <a:pt x="682" y="301"/>
                  <a:pt x="680" y="308"/>
                  <a:pt x="679" y="310"/>
                </a:cubicBezTo>
                <a:cubicBezTo>
                  <a:pt x="677" y="312"/>
                  <a:pt x="679" y="312"/>
                  <a:pt x="680" y="313"/>
                </a:cubicBezTo>
                <a:cubicBezTo>
                  <a:pt x="682" y="315"/>
                  <a:pt x="681" y="319"/>
                  <a:pt x="681" y="321"/>
                </a:cubicBezTo>
                <a:cubicBezTo>
                  <a:pt x="681" y="322"/>
                  <a:pt x="682" y="321"/>
                  <a:pt x="684" y="321"/>
                </a:cubicBezTo>
                <a:cubicBezTo>
                  <a:pt x="686" y="321"/>
                  <a:pt x="688" y="320"/>
                  <a:pt x="690" y="321"/>
                </a:cubicBezTo>
                <a:cubicBezTo>
                  <a:pt x="692" y="322"/>
                  <a:pt x="693" y="326"/>
                  <a:pt x="695" y="326"/>
                </a:cubicBezTo>
                <a:cubicBezTo>
                  <a:pt x="696" y="326"/>
                  <a:pt x="696" y="325"/>
                  <a:pt x="696" y="324"/>
                </a:cubicBezTo>
                <a:cubicBezTo>
                  <a:pt x="697" y="324"/>
                  <a:pt x="697" y="324"/>
                  <a:pt x="698" y="324"/>
                </a:cubicBezTo>
                <a:cubicBezTo>
                  <a:pt x="699" y="324"/>
                  <a:pt x="700" y="323"/>
                  <a:pt x="702" y="323"/>
                </a:cubicBezTo>
                <a:cubicBezTo>
                  <a:pt x="705" y="323"/>
                  <a:pt x="706" y="323"/>
                  <a:pt x="708" y="323"/>
                </a:cubicBezTo>
                <a:cubicBezTo>
                  <a:pt x="709" y="323"/>
                  <a:pt x="710" y="322"/>
                  <a:pt x="711" y="321"/>
                </a:cubicBezTo>
                <a:cubicBezTo>
                  <a:pt x="711" y="320"/>
                  <a:pt x="712" y="319"/>
                  <a:pt x="714" y="319"/>
                </a:cubicBezTo>
                <a:cubicBezTo>
                  <a:pt x="716" y="319"/>
                  <a:pt x="716" y="317"/>
                  <a:pt x="716" y="316"/>
                </a:cubicBezTo>
                <a:cubicBezTo>
                  <a:pt x="716" y="315"/>
                  <a:pt x="719" y="313"/>
                  <a:pt x="719" y="313"/>
                </a:cubicBezTo>
                <a:cubicBezTo>
                  <a:pt x="719" y="312"/>
                  <a:pt x="717" y="309"/>
                  <a:pt x="719" y="306"/>
                </a:cubicBezTo>
                <a:cubicBezTo>
                  <a:pt x="721" y="304"/>
                  <a:pt x="722" y="304"/>
                  <a:pt x="722" y="302"/>
                </a:cubicBezTo>
                <a:cubicBezTo>
                  <a:pt x="722" y="301"/>
                  <a:pt x="724" y="300"/>
                  <a:pt x="726" y="300"/>
                </a:cubicBezTo>
                <a:cubicBezTo>
                  <a:pt x="728" y="300"/>
                  <a:pt x="729" y="298"/>
                  <a:pt x="731" y="298"/>
                </a:cubicBezTo>
                <a:cubicBezTo>
                  <a:pt x="733" y="297"/>
                  <a:pt x="733" y="295"/>
                  <a:pt x="732" y="293"/>
                </a:cubicBezTo>
                <a:cubicBezTo>
                  <a:pt x="732" y="291"/>
                  <a:pt x="734" y="289"/>
                  <a:pt x="736" y="289"/>
                </a:cubicBezTo>
                <a:cubicBezTo>
                  <a:pt x="738" y="288"/>
                  <a:pt x="743" y="290"/>
                  <a:pt x="744" y="291"/>
                </a:cubicBezTo>
                <a:cubicBezTo>
                  <a:pt x="745" y="291"/>
                  <a:pt x="747" y="291"/>
                  <a:pt x="749" y="289"/>
                </a:cubicBezTo>
                <a:cubicBezTo>
                  <a:pt x="751" y="287"/>
                  <a:pt x="752" y="287"/>
                  <a:pt x="753" y="287"/>
                </a:cubicBezTo>
                <a:cubicBezTo>
                  <a:pt x="755" y="286"/>
                  <a:pt x="754" y="285"/>
                  <a:pt x="756" y="284"/>
                </a:cubicBezTo>
                <a:cubicBezTo>
                  <a:pt x="759" y="283"/>
                  <a:pt x="761" y="285"/>
                  <a:pt x="762" y="287"/>
                </a:cubicBezTo>
                <a:cubicBezTo>
                  <a:pt x="763" y="288"/>
                  <a:pt x="763" y="288"/>
                  <a:pt x="764" y="289"/>
                </a:cubicBezTo>
                <a:cubicBezTo>
                  <a:pt x="764" y="290"/>
                  <a:pt x="765" y="292"/>
                  <a:pt x="768" y="294"/>
                </a:cubicBezTo>
                <a:cubicBezTo>
                  <a:pt x="771" y="296"/>
                  <a:pt x="772" y="298"/>
                  <a:pt x="773" y="299"/>
                </a:cubicBezTo>
                <a:cubicBezTo>
                  <a:pt x="775" y="300"/>
                  <a:pt x="777" y="300"/>
                  <a:pt x="777" y="301"/>
                </a:cubicBezTo>
                <a:cubicBezTo>
                  <a:pt x="778" y="302"/>
                  <a:pt x="780" y="303"/>
                  <a:pt x="781" y="303"/>
                </a:cubicBezTo>
                <a:cubicBezTo>
                  <a:pt x="783" y="304"/>
                  <a:pt x="783" y="306"/>
                  <a:pt x="784" y="306"/>
                </a:cubicBezTo>
                <a:cubicBezTo>
                  <a:pt x="786" y="306"/>
                  <a:pt x="785" y="307"/>
                  <a:pt x="786" y="308"/>
                </a:cubicBezTo>
                <a:cubicBezTo>
                  <a:pt x="786" y="309"/>
                  <a:pt x="787" y="312"/>
                  <a:pt x="786" y="313"/>
                </a:cubicBezTo>
                <a:cubicBezTo>
                  <a:pt x="785" y="314"/>
                  <a:pt x="785" y="316"/>
                  <a:pt x="786" y="316"/>
                </a:cubicBezTo>
                <a:cubicBezTo>
                  <a:pt x="787" y="316"/>
                  <a:pt x="788" y="314"/>
                  <a:pt x="788" y="313"/>
                </a:cubicBezTo>
                <a:cubicBezTo>
                  <a:pt x="788" y="312"/>
                  <a:pt x="790" y="312"/>
                  <a:pt x="791" y="310"/>
                </a:cubicBezTo>
                <a:cubicBezTo>
                  <a:pt x="792" y="309"/>
                  <a:pt x="789" y="309"/>
                  <a:pt x="789" y="307"/>
                </a:cubicBezTo>
                <a:cubicBezTo>
                  <a:pt x="788" y="305"/>
                  <a:pt x="790" y="304"/>
                  <a:pt x="793" y="305"/>
                </a:cubicBezTo>
                <a:cubicBezTo>
                  <a:pt x="795" y="307"/>
                  <a:pt x="796" y="308"/>
                  <a:pt x="796" y="305"/>
                </a:cubicBezTo>
                <a:cubicBezTo>
                  <a:pt x="796" y="303"/>
                  <a:pt x="789" y="300"/>
                  <a:pt x="787" y="299"/>
                </a:cubicBezTo>
                <a:cubicBezTo>
                  <a:pt x="786" y="298"/>
                  <a:pt x="787" y="297"/>
                  <a:pt x="784" y="297"/>
                </a:cubicBezTo>
                <a:cubicBezTo>
                  <a:pt x="782" y="297"/>
                  <a:pt x="779" y="294"/>
                  <a:pt x="778" y="290"/>
                </a:cubicBezTo>
                <a:cubicBezTo>
                  <a:pt x="777" y="286"/>
                  <a:pt x="773" y="286"/>
                  <a:pt x="772" y="284"/>
                </a:cubicBezTo>
                <a:cubicBezTo>
                  <a:pt x="771" y="282"/>
                  <a:pt x="773" y="282"/>
                  <a:pt x="772" y="280"/>
                </a:cubicBezTo>
                <a:cubicBezTo>
                  <a:pt x="771" y="278"/>
                  <a:pt x="775" y="277"/>
                  <a:pt x="776" y="277"/>
                </a:cubicBezTo>
                <a:cubicBezTo>
                  <a:pt x="778" y="278"/>
                  <a:pt x="777" y="280"/>
                  <a:pt x="778" y="280"/>
                </a:cubicBezTo>
                <a:cubicBezTo>
                  <a:pt x="779" y="280"/>
                  <a:pt x="781" y="280"/>
                  <a:pt x="781" y="281"/>
                </a:cubicBezTo>
                <a:cubicBezTo>
                  <a:pt x="781" y="283"/>
                  <a:pt x="784" y="286"/>
                  <a:pt x="785" y="287"/>
                </a:cubicBezTo>
                <a:cubicBezTo>
                  <a:pt x="786" y="289"/>
                  <a:pt x="788" y="288"/>
                  <a:pt x="788" y="289"/>
                </a:cubicBezTo>
                <a:cubicBezTo>
                  <a:pt x="788" y="290"/>
                  <a:pt x="790" y="291"/>
                  <a:pt x="792" y="291"/>
                </a:cubicBezTo>
                <a:cubicBezTo>
                  <a:pt x="794" y="291"/>
                  <a:pt x="797" y="295"/>
                  <a:pt x="799" y="296"/>
                </a:cubicBezTo>
                <a:cubicBezTo>
                  <a:pt x="801" y="297"/>
                  <a:pt x="802" y="297"/>
                  <a:pt x="800" y="299"/>
                </a:cubicBezTo>
                <a:cubicBezTo>
                  <a:pt x="799" y="300"/>
                  <a:pt x="799" y="304"/>
                  <a:pt x="800" y="305"/>
                </a:cubicBezTo>
                <a:cubicBezTo>
                  <a:pt x="802" y="306"/>
                  <a:pt x="802" y="308"/>
                  <a:pt x="803" y="309"/>
                </a:cubicBezTo>
                <a:cubicBezTo>
                  <a:pt x="805" y="309"/>
                  <a:pt x="806" y="311"/>
                  <a:pt x="805" y="312"/>
                </a:cubicBezTo>
                <a:cubicBezTo>
                  <a:pt x="805" y="314"/>
                  <a:pt x="807" y="314"/>
                  <a:pt x="808" y="313"/>
                </a:cubicBezTo>
                <a:cubicBezTo>
                  <a:pt x="809" y="312"/>
                  <a:pt x="812" y="314"/>
                  <a:pt x="812" y="315"/>
                </a:cubicBezTo>
                <a:cubicBezTo>
                  <a:pt x="812" y="315"/>
                  <a:pt x="812" y="315"/>
                  <a:pt x="811" y="315"/>
                </a:cubicBezTo>
                <a:cubicBezTo>
                  <a:pt x="810" y="314"/>
                  <a:pt x="809" y="314"/>
                  <a:pt x="808" y="315"/>
                </a:cubicBezTo>
                <a:cubicBezTo>
                  <a:pt x="806" y="316"/>
                  <a:pt x="809" y="317"/>
                  <a:pt x="809" y="319"/>
                </a:cubicBezTo>
                <a:cubicBezTo>
                  <a:pt x="808" y="320"/>
                  <a:pt x="809" y="322"/>
                  <a:pt x="811" y="321"/>
                </a:cubicBezTo>
                <a:cubicBezTo>
                  <a:pt x="812" y="321"/>
                  <a:pt x="812" y="322"/>
                  <a:pt x="813" y="322"/>
                </a:cubicBezTo>
                <a:cubicBezTo>
                  <a:pt x="814" y="323"/>
                  <a:pt x="814" y="324"/>
                  <a:pt x="815" y="323"/>
                </a:cubicBezTo>
                <a:cubicBezTo>
                  <a:pt x="816" y="323"/>
                  <a:pt x="814" y="320"/>
                  <a:pt x="814" y="319"/>
                </a:cubicBezTo>
                <a:cubicBezTo>
                  <a:pt x="814" y="319"/>
                  <a:pt x="815" y="319"/>
                  <a:pt x="815" y="319"/>
                </a:cubicBezTo>
                <a:cubicBezTo>
                  <a:pt x="816" y="319"/>
                  <a:pt x="817" y="319"/>
                  <a:pt x="817" y="319"/>
                </a:cubicBezTo>
                <a:cubicBezTo>
                  <a:pt x="818" y="318"/>
                  <a:pt x="816" y="317"/>
                  <a:pt x="815" y="317"/>
                </a:cubicBezTo>
                <a:cubicBezTo>
                  <a:pt x="815" y="317"/>
                  <a:pt x="814" y="317"/>
                  <a:pt x="815" y="317"/>
                </a:cubicBezTo>
                <a:cubicBezTo>
                  <a:pt x="815" y="316"/>
                  <a:pt x="816" y="316"/>
                  <a:pt x="817" y="316"/>
                </a:cubicBezTo>
                <a:cubicBezTo>
                  <a:pt x="818" y="317"/>
                  <a:pt x="819" y="316"/>
                  <a:pt x="820" y="316"/>
                </a:cubicBezTo>
                <a:cubicBezTo>
                  <a:pt x="820" y="316"/>
                  <a:pt x="821" y="313"/>
                  <a:pt x="818" y="313"/>
                </a:cubicBezTo>
                <a:cubicBezTo>
                  <a:pt x="817" y="312"/>
                  <a:pt x="817" y="313"/>
                  <a:pt x="816" y="313"/>
                </a:cubicBezTo>
                <a:cubicBezTo>
                  <a:pt x="816" y="313"/>
                  <a:pt x="816" y="314"/>
                  <a:pt x="815" y="313"/>
                </a:cubicBezTo>
                <a:cubicBezTo>
                  <a:pt x="813" y="311"/>
                  <a:pt x="816" y="312"/>
                  <a:pt x="816" y="310"/>
                </a:cubicBezTo>
                <a:cubicBezTo>
                  <a:pt x="816" y="309"/>
                  <a:pt x="814" y="307"/>
                  <a:pt x="813" y="306"/>
                </a:cubicBezTo>
                <a:cubicBezTo>
                  <a:pt x="812" y="304"/>
                  <a:pt x="814" y="303"/>
                  <a:pt x="815" y="305"/>
                </a:cubicBezTo>
                <a:cubicBezTo>
                  <a:pt x="816" y="306"/>
                  <a:pt x="817" y="305"/>
                  <a:pt x="818" y="305"/>
                </a:cubicBezTo>
                <a:cubicBezTo>
                  <a:pt x="819" y="305"/>
                  <a:pt x="817" y="303"/>
                  <a:pt x="819" y="302"/>
                </a:cubicBezTo>
                <a:cubicBezTo>
                  <a:pt x="821" y="301"/>
                  <a:pt x="821" y="302"/>
                  <a:pt x="822" y="303"/>
                </a:cubicBezTo>
                <a:cubicBezTo>
                  <a:pt x="822" y="303"/>
                  <a:pt x="823" y="301"/>
                  <a:pt x="825" y="301"/>
                </a:cubicBezTo>
                <a:cubicBezTo>
                  <a:pt x="827" y="301"/>
                  <a:pt x="828" y="304"/>
                  <a:pt x="830" y="304"/>
                </a:cubicBezTo>
                <a:cubicBezTo>
                  <a:pt x="832" y="304"/>
                  <a:pt x="833" y="302"/>
                  <a:pt x="834" y="301"/>
                </a:cubicBezTo>
                <a:cubicBezTo>
                  <a:pt x="835" y="301"/>
                  <a:pt x="836" y="301"/>
                  <a:pt x="837" y="301"/>
                </a:cubicBezTo>
                <a:cubicBezTo>
                  <a:pt x="838" y="301"/>
                  <a:pt x="839" y="301"/>
                  <a:pt x="840" y="301"/>
                </a:cubicBezTo>
                <a:cubicBezTo>
                  <a:pt x="841" y="300"/>
                  <a:pt x="838" y="299"/>
                  <a:pt x="837" y="298"/>
                </a:cubicBezTo>
                <a:cubicBezTo>
                  <a:pt x="836" y="297"/>
                  <a:pt x="836" y="295"/>
                  <a:pt x="835" y="295"/>
                </a:cubicBezTo>
                <a:cubicBezTo>
                  <a:pt x="834" y="295"/>
                  <a:pt x="833" y="292"/>
                  <a:pt x="834" y="292"/>
                </a:cubicBezTo>
                <a:cubicBezTo>
                  <a:pt x="835" y="291"/>
                  <a:pt x="836" y="288"/>
                  <a:pt x="838" y="288"/>
                </a:cubicBezTo>
                <a:cubicBezTo>
                  <a:pt x="839" y="288"/>
                  <a:pt x="838" y="286"/>
                  <a:pt x="838" y="285"/>
                </a:cubicBezTo>
                <a:cubicBezTo>
                  <a:pt x="839" y="284"/>
                  <a:pt x="839" y="282"/>
                  <a:pt x="841" y="281"/>
                </a:cubicBezTo>
                <a:cubicBezTo>
                  <a:pt x="842" y="281"/>
                  <a:pt x="843" y="281"/>
                  <a:pt x="843" y="279"/>
                </a:cubicBezTo>
                <a:cubicBezTo>
                  <a:pt x="843" y="277"/>
                  <a:pt x="843" y="277"/>
                  <a:pt x="845" y="276"/>
                </a:cubicBezTo>
                <a:cubicBezTo>
                  <a:pt x="847" y="274"/>
                  <a:pt x="847" y="272"/>
                  <a:pt x="848" y="271"/>
                </a:cubicBezTo>
                <a:cubicBezTo>
                  <a:pt x="850" y="271"/>
                  <a:pt x="851" y="270"/>
                  <a:pt x="853" y="271"/>
                </a:cubicBezTo>
                <a:cubicBezTo>
                  <a:pt x="856" y="271"/>
                  <a:pt x="852" y="273"/>
                  <a:pt x="854" y="273"/>
                </a:cubicBezTo>
                <a:cubicBezTo>
                  <a:pt x="854" y="274"/>
                  <a:pt x="856" y="274"/>
                  <a:pt x="857" y="274"/>
                </a:cubicBezTo>
                <a:cubicBezTo>
                  <a:pt x="859" y="274"/>
                  <a:pt x="860" y="274"/>
                  <a:pt x="860" y="274"/>
                </a:cubicBezTo>
                <a:cubicBezTo>
                  <a:pt x="861" y="276"/>
                  <a:pt x="855" y="277"/>
                  <a:pt x="855" y="278"/>
                </a:cubicBezTo>
                <a:cubicBezTo>
                  <a:pt x="855" y="278"/>
                  <a:pt x="858" y="279"/>
                  <a:pt x="859" y="280"/>
                </a:cubicBezTo>
                <a:cubicBezTo>
                  <a:pt x="860" y="280"/>
                  <a:pt x="859" y="282"/>
                  <a:pt x="859" y="283"/>
                </a:cubicBezTo>
                <a:cubicBezTo>
                  <a:pt x="860" y="283"/>
                  <a:pt x="861" y="283"/>
                  <a:pt x="863" y="282"/>
                </a:cubicBezTo>
                <a:cubicBezTo>
                  <a:pt x="864" y="281"/>
                  <a:pt x="865" y="281"/>
                  <a:pt x="867" y="280"/>
                </a:cubicBezTo>
                <a:cubicBezTo>
                  <a:pt x="868" y="280"/>
                  <a:pt x="869" y="280"/>
                  <a:pt x="870" y="280"/>
                </a:cubicBezTo>
                <a:cubicBezTo>
                  <a:pt x="871" y="280"/>
                  <a:pt x="872" y="280"/>
                  <a:pt x="872" y="279"/>
                </a:cubicBezTo>
                <a:cubicBezTo>
                  <a:pt x="873" y="279"/>
                  <a:pt x="871" y="278"/>
                  <a:pt x="868" y="278"/>
                </a:cubicBezTo>
                <a:cubicBezTo>
                  <a:pt x="865" y="279"/>
                  <a:pt x="865" y="275"/>
                  <a:pt x="865" y="275"/>
                </a:cubicBezTo>
                <a:cubicBezTo>
                  <a:pt x="865" y="274"/>
                  <a:pt x="868" y="272"/>
                  <a:pt x="870" y="271"/>
                </a:cubicBezTo>
                <a:cubicBezTo>
                  <a:pt x="872" y="271"/>
                  <a:pt x="874" y="271"/>
                  <a:pt x="875" y="270"/>
                </a:cubicBezTo>
                <a:cubicBezTo>
                  <a:pt x="877" y="269"/>
                  <a:pt x="883" y="268"/>
                  <a:pt x="883" y="269"/>
                </a:cubicBezTo>
                <a:cubicBezTo>
                  <a:pt x="884" y="270"/>
                  <a:pt x="879" y="272"/>
                  <a:pt x="878" y="272"/>
                </a:cubicBezTo>
                <a:cubicBezTo>
                  <a:pt x="877" y="272"/>
                  <a:pt x="880" y="273"/>
                  <a:pt x="880" y="274"/>
                </a:cubicBezTo>
                <a:cubicBezTo>
                  <a:pt x="880" y="275"/>
                  <a:pt x="877" y="275"/>
                  <a:pt x="877" y="277"/>
                </a:cubicBezTo>
                <a:cubicBezTo>
                  <a:pt x="877" y="278"/>
                  <a:pt x="876" y="279"/>
                  <a:pt x="875" y="279"/>
                </a:cubicBezTo>
                <a:cubicBezTo>
                  <a:pt x="873" y="279"/>
                  <a:pt x="873" y="279"/>
                  <a:pt x="874" y="280"/>
                </a:cubicBezTo>
                <a:cubicBezTo>
                  <a:pt x="874" y="280"/>
                  <a:pt x="874" y="282"/>
                  <a:pt x="877" y="282"/>
                </a:cubicBezTo>
                <a:cubicBezTo>
                  <a:pt x="880" y="283"/>
                  <a:pt x="883" y="285"/>
                  <a:pt x="885" y="288"/>
                </a:cubicBezTo>
                <a:cubicBezTo>
                  <a:pt x="887" y="290"/>
                  <a:pt x="892" y="289"/>
                  <a:pt x="893" y="292"/>
                </a:cubicBezTo>
                <a:cubicBezTo>
                  <a:pt x="893" y="295"/>
                  <a:pt x="895" y="294"/>
                  <a:pt x="894" y="297"/>
                </a:cubicBezTo>
                <a:cubicBezTo>
                  <a:pt x="894" y="299"/>
                  <a:pt x="887" y="302"/>
                  <a:pt x="885" y="301"/>
                </a:cubicBezTo>
                <a:cubicBezTo>
                  <a:pt x="884" y="300"/>
                  <a:pt x="880" y="301"/>
                  <a:pt x="878" y="301"/>
                </a:cubicBezTo>
                <a:cubicBezTo>
                  <a:pt x="875" y="301"/>
                  <a:pt x="875" y="299"/>
                  <a:pt x="873" y="299"/>
                </a:cubicBezTo>
                <a:cubicBezTo>
                  <a:pt x="871" y="300"/>
                  <a:pt x="871" y="298"/>
                  <a:pt x="869" y="298"/>
                </a:cubicBezTo>
                <a:cubicBezTo>
                  <a:pt x="867" y="298"/>
                  <a:pt x="869" y="297"/>
                  <a:pt x="863" y="296"/>
                </a:cubicBezTo>
                <a:cubicBezTo>
                  <a:pt x="857" y="295"/>
                  <a:pt x="852" y="298"/>
                  <a:pt x="850" y="300"/>
                </a:cubicBezTo>
                <a:cubicBezTo>
                  <a:pt x="849" y="301"/>
                  <a:pt x="846" y="301"/>
                  <a:pt x="843" y="301"/>
                </a:cubicBezTo>
                <a:cubicBezTo>
                  <a:pt x="842" y="301"/>
                  <a:pt x="841" y="300"/>
                  <a:pt x="841" y="301"/>
                </a:cubicBezTo>
                <a:cubicBezTo>
                  <a:pt x="840" y="301"/>
                  <a:pt x="841" y="303"/>
                  <a:pt x="839" y="304"/>
                </a:cubicBezTo>
                <a:cubicBezTo>
                  <a:pt x="837" y="304"/>
                  <a:pt x="835" y="304"/>
                  <a:pt x="834" y="304"/>
                </a:cubicBezTo>
                <a:cubicBezTo>
                  <a:pt x="832" y="304"/>
                  <a:pt x="830" y="304"/>
                  <a:pt x="830" y="305"/>
                </a:cubicBezTo>
                <a:cubicBezTo>
                  <a:pt x="828" y="305"/>
                  <a:pt x="827" y="308"/>
                  <a:pt x="829" y="308"/>
                </a:cubicBezTo>
                <a:cubicBezTo>
                  <a:pt x="830" y="308"/>
                  <a:pt x="831" y="308"/>
                  <a:pt x="830" y="309"/>
                </a:cubicBezTo>
                <a:cubicBezTo>
                  <a:pt x="830" y="310"/>
                  <a:pt x="832" y="311"/>
                  <a:pt x="831" y="312"/>
                </a:cubicBezTo>
                <a:cubicBezTo>
                  <a:pt x="830" y="313"/>
                  <a:pt x="830" y="314"/>
                  <a:pt x="831" y="315"/>
                </a:cubicBezTo>
                <a:cubicBezTo>
                  <a:pt x="832" y="316"/>
                  <a:pt x="832" y="317"/>
                  <a:pt x="831" y="317"/>
                </a:cubicBezTo>
                <a:cubicBezTo>
                  <a:pt x="830" y="317"/>
                  <a:pt x="833" y="319"/>
                  <a:pt x="833" y="320"/>
                </a:cubicBezTo>
                <a:cubicBezTo>
                  <a:pt x="833" y="320"/>
                  <a:pt x="836" y="320"/>
                  <a:pt x="836" y="321"/>
                </a:cubicBezTo>
                <a:cubicBezTo>
                  <a:pt x="836" y="322"/>
                  <a:pt x="837" y="322"/>
                  <a:pt x="838" y="322"/>
                </a:cubicBezTo>
                <a:cubicBezTo>
                  <a:pt x="839" y="321"/>
                  <a:pt x="840" y="323"/>
                  <a:pt x="841" y="325"/>
                </a:cubicBezTo>
                <a:cubicBezTo>
                  <a:pt x="841" y="326"/>
                  <a:pt x="846" y="325"/>
                  <a:pt x="846" y="324"/>
                </a:cubicBezTo>
                <a:cubicBezTo>
                  <a:pt x="846" y="322"/>
                  <a:pt x="847" y="322"/>
                  <a:pt x="850" y="322"/>
                </a:cubicBezTo>
                <a:cubicBezTo>
                  <a:pt x="852" y="322"/>
                  <a:pt x="854" y="325"/>
                  <a:pt x="855" y="325"/>
                </a:cubicBezTo>
                <a:cubicBezTo>
                  <a:pt x="856" y="326"/>
                  <a:pt x="858" y="325"/>
                  <a:pt x="860" y="325"/>
                </a:cubicBezTo>
                <a:cubicBezTo>
                  <a:pt x="861" y="325"/>
                  <a:pt x="863" y="323"/>
                  <a:pt x="864" y="322"/>
                </a:cubicBezTo>
                <a:cubicBezTo>
                  <a:pt x="864" y="322"/>
                  <a:pt x="865" y="322"/>
                  <a:pt x="865" y="323"/>
                </a:cubicBezTo>
                <a:cubicBezTo>
                  <a:pt x="866" y="323"/>
                  <a:pt x="866" y="323"/>
                  <a:pt x="867" y="323"/>
                </a:cubicBezTo>
                <a:cubicBezTo>
                  <a:pt x="868" y="322"/>
                  <a:pt x="869" y="322"/>
                  <a:pt x="870" y="322"/>
                </a:cubicBezTo>
                <a:cubicBezTo>
                  <a:pt x="871" y="322"/>
                  <a:pt x="868" y="324"/>
                  <a:pt x="869" y="325"/>
                </a:cubicBezTo>
                <a:cubicBezTo>
                  <a:pt x="870" y="326"/>
                  <a:pt x="868" y="328"/>
                  <a:pt x="869" y="329"/>
                </a:cubicBezTo>
                <a:cubicBezTo>
                  <a:pt x="870" y="330"/>
                  <a:pt x="869" y="331"/>
                  <a:pt x="869" y="333"/>
                </a:cubicBezTo>
                <a:cubicBezTo>
                  <a:pt x="869" y="334"/>
                  <a:pt x="865" y="338"/>
                  <a:pt x="865" y="341"/>
                </a:cubicBezTo>
                <a:cubicBezTo>
                  <a:pt x="864" y="344"/>
                  <a:pt x="862" y="349"/>
                  <a:pt x="861" y="349"/>
                </a:cubicBezTo>
                <a:cubicBezTo>
                  <a:pt x="861" y="350"/>
                  <a:pt x="860" y="349"/>
                  <a:pt x="859" y="349"/>
                </a:cubicBezTo>
                <a:cubicBezTo>
                  <a:pt x="859" y="349"/>
                  <a:pt x="858" y="349"/>
                  <a:pt x="857" y="349"/>
                </a:cubicBezTo>
                <a:cubicBezTo>
                  <a:pt x="855" y="350"/>
                  <a:pt x="853" y="349"/>
                  <a:pt x="851" y="348"/>
                </a:cubicBezTo>
                <a:cubicBezTo>
                  <a:pt x="849" y="347"/>
                  <a:pt x="843" y="348"/>
                  <a:pt x="842" y="349"/>
                </a:cubicBezTo>
                <a:cubicBezTo>
                  <a:pt x="842" y="351"/>
                  <a:pt x="840" y="351"/>
                  <a:pt x="838" y="350"/>
                </a:cubicBezTo>
                <a:cubicBezTo>
                  <a:pt x="836" y="349"/>
                  <a:pt x="833" y="348"/>
                  <a:pt x="830" y="348"/>
                </a:cubicBezTo>
                <a:cubicBezTo>
                  <a:pt x="826" y="347"/>
                  <a:pt x="824" y="347"/>
                  <a:pt x="823" y="346"/>
                </a:cubicBezTo>
                <a:cubicBezTo>
                  <a:pt x="823" y="345"/>
                  <a:pt x="821" y="345"/>
                  <a:pt x="818" y="344"/>
                </a:cubicBezTo>
                <a:cubicBezTo>
                  <a:pt x="814" y="344"/>
                  <a:pt x="815" y="341"/>
                  <a:pt x="811" y="341"/>
                </a:cubicBezTo>
                <a:cubicBezTo>
                  <a:pt x="807" y="341"/>
                  <a:pt x="802" y="344"/>
                  <a:pt x="802" y="346"/>
                </a:cubicBezTo>
                <a:cubicBezTo>
                  <a:pt x="802" y="348"/>
                  <a:pt x="804" y="350"/>
                  <a:pt x="802" y="351"/>
                </a:cubicBezTo>
                <a:cubicBezTo>
                  <a:pt x="801" y="353"/>
                  <a:pt x="798" y="353"/>
                  <a:pt x="796" y="351"/>
                </a:cubicBezTo>
                <a:cubicBezTo>
                  <a:pt x="794" y="350"/>
                  <a:pt x="790" y="349"/>
                  <a:pt x="788" y="349"/>
                </a:cubicBezTo>
                <a:cubicBezTo>
                  <a:pt x="785" y="349"/>
                  <a:pt x="783" y="347"/>
                  <a:pt x="784" y="346"/>
                </a:cubicBezTo>
                <a:cubicBezTo>
                  <a:pt x="784" y="344"/>
                  <a:pt x="783" y="344"/>
                  <a:pt x="781" y="343"/>
                </a:cubicBezTo>
                <a:cubicBezTo>
                  <a:pt x="779" y="343"/>
                  <a:pt x="777" y="341"/>
                  <a:pt x="773" y="342"/>
                </a:cubicBezTo>
                <a:cubicBezTo>
                  <a:pt x="769" y="342"/>
                  <a:pt x="767" y="340"/>
                  <a:pt x="767" y="339"/>
                </a:cubicBezTo>
                <a:cubicBezTo>
                  <a:pt x="767" y="338"/>
                  <a:pt x="765" y="337"/>
                  <a:pt x="765" y="337"/>
                </a:cubicBezTo>
                <a:cubicBezTo>
                  <a:pt x="764" y="338"/>
                  <a:pt x="762" y="337"/>
                  <a:pt x="762" y="336"/>
                </a:cubicBezTo>
                <a:cubicBezTo>
                  <a:pt x="761" y="334"/>
                  <a:pt x="763" y="334"/>
                  <a:pt x="765" y="333"/>
                </a:cubicBezTo>
                <a:cubicBezTo>
                  <a:pt x="767" y="331"/>
                  <a:pt x="767" y="329"/>
                  <a:pt x="765" y="327"/>
                </a:cubicBezTo>
                <a:cubicBezTo>
                  <a:pt x="763" y="326"/>
                  <a:pt x="764" y="325"/>
                  <a:pt x="766" y="324"/>
                </a:cubicBezTo>
                <a:cubicBezTo>
                  <a:pt x="767" y="322"/>
                  <a:pt x="766" y="321"/>
                  <a:pt x="765" y="322"/>
                </a:cubicBezTo>
                <a:cubicBezTo>
                  <a:pt x="764" y="323"/>
                  <a:pt x="763" y="323"/>
                  <a:pt x="763" y="321"/>
                </a:cubicBezTo>
                <a:cubicBezTo>
                  <a:pt x="763" y="320"/>
                  <a:pt x="759" y="320"/>
                  <a:pt x="757" y="321"/>
                </a:cubicBezTo>
                <a:cubicBezTo>
                  <a:pt x="756" y="322"/>
                  <a:pt x="752" y="321"/>
                  <a:pt x="751" y="321"/>
                </a:cubicBezTo>
                <a:cubicBezTo>
                  <a:pt x="750" y="321"/>
                  <a:pt x="748" y="321"/>
                  <a:pt x="747" y="321"/>
                </a:cubicBezTo>
                <a:cubicBezTo>
                  <a:pt x="745" y="321"/>
                  <a:pt x="742" y="324"/>
                  <a:pt x="741" y="323"/>
                </a:cubicBezTo>
                <a:cubicBezTo>
                  <a:pt x="740" y="321"/>
                  <a:pt x="728" y="323"/>
                  <a:pt x="725" y="323"/>
                </a:cubicBezTo>
                <a:cubicBezTo>
                  <a:pt x="722" y="324"/>
                  <a:pt x="720" y="327"/>
                  <a:pt x="718" y="327"/>
                </a:cubicBezTo>
                <a:cubicBezTo>
                  <a:pt x="716" y="327"/>
                  <a:pt x="713" y="329"/>
                  <a:pt x="712" y="330"/>
                </a:cubicBezTo>
                <a:cubicBezTo>
                  <a:pt x="710" y="332"/>
                  <a:pt x="707" y="330"/>
                  <a:pt x="705" y="330"/>
                </a:cubicBezTo>
                <a:cubicBezTo>
                  <a:pt x="704" y="330"/>
                  <a:pt x="704" y="330"/>
                  <a:pt x="703" y="330"/>
                </a:cubicBezTo>
                <a:cubicBezTo>
                  <a:pt x="701" y="330"/>
                  <a:pt x="699" y="331"/>
                  <a:pt x="698" y="329"/>
                </a:cubicBezTo>
                <a:cubicBezTo>
                  <a:pt x="696" y="327"/>
                  <a:pt x="695" y="327"/>
                  <a:pt x="694" y="327"/>
                </a:cubicBezTo>
                <a:cubicBezTo>
                  <a:pt x="693" y="328"/>
                  <a:pt x="691" y="334"/>
                  <a:pt x="689" y="336"/>
                </a:cubicBezTo>
                <a:cubicBezTo>
                  <a:pt x="688" y="338"/>
                  <a:pt x="685" y="339"/>
                  <a:pt x="683" y="339"/>
                </a:cubicBezTo>
                <a:cubicBezTo>
                  <a:pt x="681" y="339"/>
                  <a:pt x="681" y="342"/>
                  <a:pt x="680" y="343"/>
                </a:cubicBezTo>
                <a:cubicBezTo>
                  <a:pt x="678" y="344"/>
                  <a:pt x="679" y="346"/>
                  <a:pt x="677" y="347"/>
                </a:cubicBezTo>
                <a:cubicBezTo>
                  <a:pt x="676" y="348"/>
                  <a:pt x="676" y="352"/>
                  <a:pt x="677" y="353"/>
                </a:cubicBezTo>
                <a:cubicBezTo>
                  <a:pt x="678" y="355"/>
                  <a:pt x="674" y="359"/>
                  <a:pt x="672" y="360"/>
                </a:cubicBezTo>
                <a:cubicBezTo>
                  <a:pt x="670" y="362"/>
                  <a:pt x="669" y="364"/>
                  <a:pt x="666" y="364"/>
                </a:cubicBezTo>
                <a:cubicBezTo>
                  <a:pt x="663" y="365"/>
                  <a:pt x="661" y="368"/>
                  <a:pt x="661" y="370"/>
                </a:cubicBezTo>
                <a:cubicBezTo>
                  <a:pt x="660" y="372"/>
                  <a:pt x="655" y="375"/>
                  <a:pt x="655" y="378"/>
                </a:cubicBezTo>
                <a:cubicBezTo>
                  <a:pt x="655" y="380"/>
                  <a:pt x="650" y="385"/>
                  <a:pt x="647" y="391"/>
                </a:cubicBezTo>
                <a:cubicBezTo>
                  <a:pt x="645" y="397"/>
                  <a:pt x="647" y="398"/>
                  <a:pt x="649" y="400"/>
                </a:cubicBezTo>
                <a:cubicBezTo>
                  <a:pt x="650" y="401"/>
                  <a:pt x="648" y="404"/>
                  <a:pt x="650" y="407"/>
                </a:cubicBezTo>
                <a:cubicBezTo>
                  <a:pt x="651" y="409"/>
                  <a:pt x="649" y="413"/>
                  <a:pt x="648" y="415"/>
                </a:cubicBezTo>
                <a:cubicBezTo>
                  <a:pt x="647" y="416"/>
                  <a:pt x="648" y="420"/>
                  <a:pt x="646" y="422"/>
                </a:cubicBezTo>
                <a:cubicBezTo>
                  <a:pt x="645" y="424"/>
                  <a:pt x="647" y="427"/>
                  <a:pt x="648" y="428"/>
                </a:cubicBezTo>
                <a:cubicBezTo>
                  <a:pt x="649" y="429"/>
                  <a:pt x="647" y="432"/>
                  <a:pt x="648" y="433"/>
                </a:cubicBezTo>
                <a:cubicBezTo>
                  <a:pt x="650" y="435"/>
                  <a:pt x="650" y="436"/>
                  <a:pt x="652" y="436"/>
                </a:cubicBezTo>
                <a:cubicBezTo>
                  <a:pt x="655" y="437"/>
                  <a:pt x="652" y="438"/>
                  <a:pt x="654" y="440"/>
                </a:cubicBezTo>
                <a:cubicBezTo>
                  <a:pt x="656" y="441"/>
                  <a:pt x="656" y="442"/>
                  <a:pt x="657" y="444"/>
                </a:cubicBezTo>
                <a:cubicBezTo>
                  <a:pt x="659" y="445"/>
                  <a:pt x="662" y="447"/>
                  <a:pt x="663" y="451"/>
                </a:cubicBezTo>
                <a:cubicBezTo>
                  <a:pt x="664" y="454"/>
                  <a:pt x="665" y="455"/>
                  <a:pt x="666" y="456"/>
                </a:cubicBezTo>
                <a:cubicBezTo>
                  <a:pt x="668" y="457"/>
                  <a:pt x="672" y="459"/>
                  <a:pt x="675" y="462"/>
                </a:cubicBezTo>
                <a:cubicBezTo>
                  <a:pt x="678" y="464"/>
                  <a:pt x="683" y="467"/>
                  <a:pt x="685" y="468"/>
                </a:cubicBezTo>
                <a:cubicBezTo>
                  <a:pt x="687" y="469"/>
                  <a:pt x="692" y="467"/>
                  <a:pt x="699" y="465"/>
                </a:cubicBezTo>
                <a:cubicBezTo>
                  <a:pt x="705" y="464"/>
                  <a:pt x="709" y="467"/>
                  <a:pt x="710" y="467"/>
                </a:cubicBezTo>
                <a:cubicBezTo>
                  <a:pt x="711" y="467"/>
                  <a:pt x="716" y="465"/>
                  <a:pt x="718" y="464"/>
                </a:cubicBezTo>
                <a:cubicBezTo>
                  <a:pt x="720" y="463"/>
                  <a:pt x="723" y="462"/>
                  <a:pt x="724" y="461"/>
                </a:cubicBezTo>
                <a:cubicBezTo>
                  <a:pt x="725" y="460"/>
                  <a:pt x="728" y="460"/>
                  <a:pt x="729" y="460"/>
                </a:cubicBezTo>
                <a:cubicBezTo>
                  <a:pt x="731" y="460"/>
                  <a:pt x="731" y="458"/>
                  <a:pt x="732" y="459"/>
                </a:cubicBezTo>
                <a:cubicBezTo>
                  <a:pt x="733" y="460"/>
                  <a:pt x="736" y="460"/>
                  <a:pt x="739" y="461"/>
                </a:cubicBezTo>
                <a:cubicBezTo>
                  <a:pt x="741" y="461"/>
                  <a:pt x="743" y="464"/>
                  <a:pt x="743" y="465"/>
                </a:cubicBezTo>
                <a:cubicBezTo>
                  <a:pt x="742" y="466"/>
                  <a:pt x="744" y="468"/>
                  <a:pt x="745" y="469"/>
                </a:cubicBezTo>
                <a:cubicBezTo>
                  <a:pt x="746" y="469"/>
                  <a:pt x="748" y="468"/>
                  <a:pt x="749" y="468"/>
                </a:cubicBezTo>
                <a:cubicBezTo>
                  <a:pt x="750" y="468"/>
                  <a:pt x="754" y="468"/>
                  <a:pt x="755" y="467"/>
                </a:cubicBezTo>
                <a:cubicBezTo>
                  <a:pt x="756" y="466"/>
                  <a:pt x="756" y="468"/>
                  <a:pt x="757" y="469"/>
                </a:cubicBezTo>
                <a:cubicBezTo>
                  <a:pt x="758" y="470"/>
                  <a:pt x="759" y="470"/>
                  <a:pt x="759" y="470"/>
                </a:cubicBezTo>
                <a:cubicBezTo>
                  <a:pt x="760" y="470"/>
                  <a:pt x="760" y="470"/>
                  <a:pt x="760" y="470"/>
                </a:cubicBezTo>
                <a:cubicBezTo>
                  <a:pt x="761" y="470"/>
                  <a:pt x="762" y="473"/>
                  <a:pt x="762" y="474"/>
                </a:cubicBezTo>
                <a:cubicBezTo>
                  <a:pt x="761" y="475"/>
                  <a:pt x="760" y="477"/>
                  <a:pt x="761" y="478"/>
                </a:cubicBezTo>
                <a:cubicBezTo>
                  <a:pt x="762" y="479"/>
                  <a:pt x="761" y="480"/>
                  <a:pt x="760" y="481"/>
                </a:cubicBezTo>
                <a:cubicBezTo>
                  <a:pt x="759" y="481"/>
                  <a:pt x="759" y="483"/>
                  <a:pt x="760" y="483"/>
                </a:cubicBezTo>
                <a:cubicBezTo>
                  <a:pt x="761" y="483"/>
                  <a:pt x="760" y="484"/>
                  <a:pt x="759" y="485"/>
                </a:cubicBezTo>
                <a:cubicBezTo>
                  <a:pt x="759" y="485"/>
                  <a:pt x="760" y="486"/>
                  <a:pt x="761" y="487"/>
                </a:cubicBezTo>
                <a:cubicBezTo>
                  <a:pt x="761" y="488"/>
                  <a:pt x="758" y="487"/>
                  <a:pt x="758" y="489"/>
                </a:cubicBezTo>
                <a:cubicBezTo>
                  <a:pt x="759" y="490"/>
                  <a:pt x="758" y="491"/>
                  <a:pt x="757" y="491"/>
                </a:cubicBezTo>
                <a:cubicBezTo>
                  <a:pt x="756" y="492"/>
                  <a:pt x="759" y="494"/>
                  <a:pt x="759" y="495"/>
                </a:cubicBezTo>
                <a:cubicBezTo>
                  <a:pt x="759" y="496"/>
                  <a:pt x="760" y="497"/>
                  <a:pt x="762" y="499"/>
                </a:cubicBezTo>
                <a:cubicBezTo>
                  <a:pt x="764" y="501"/>
                  <a:pt x="763" y="502"/>
                  <a:pt x="767" y="504"/>
                </a:cubicBezTo>
                <a:cubicBezTo>
                  <a:pt x="770" y="507"/>
                  <a:pt x="771" y="511"/>
                  <a:pt x="772" y="514"/>
                </a:cubicBezTo>
                <a:cubicBezTo>
                  <a:pt x="772" y="516"/>
                  <a:pt x="775" y="522"/>
                  <a:pt x="776" y="523"/>
                </a:cubicBezTo>
                <a:cubicBezTo>
                  <a:pt x="776" y="524"/>
                  <a:pt x="775" y="525"/>
                  <a:pt x="775" y="527"/>
                </a:cubicBezTo>
                <a:cubicBezTo>
                  <a:pt x="775" y="530"/>
                  <a:pt x="777" y="534"/>
                  <a:pt x="777" y="536"/>
                </a:cubicBezTo>
                <a:cubicBezTo>
                  <a:pt x="778" y="539"/>
                  <a:pt x="776" y="541"/>
                  <a:pt x="774" y="542"/>
                </a:cubicBezTo>
                <a:cubicBezTo>
                  <a:pt x="773" y="544"/>
                  <a:pt x="771" y="548"/>
                  <a:pt x="771" y="551"/>
                </a:cubicBezTo>
                <a:cubicBezTo>
                  <a:pt x="771" y="553"/>
                  <a:pt x="769" y="555"/>
                  <a:pt x="769" y="557"/>
                </a:cubicBezTo>
                <a:cubicBezTo>
                  <a:pt x="769" y="558"/>
                  <a:pt x="769" y="561"/>
                  <a:pt x="769" y="562"/>
                </a:cubicBezTo>
                <a:cubicBezTo>
                  <a:pt x="768" y="564"/>
                  <a:pt x="770" y="566"/>
                  <a:pt x="771" y="568"/>
                </a:cubicBezTo>
                <a:cubicBezTo>
                  <a:pt x="772" y="570"/>
                  <a:pt x="774" y="574"/>
                  <a:pt x="775" y="577"/>
                </a:cubicBezTo>
                <a:cubicBezTo>
                  <a:pt x="776" y="580"/>
                  <a:pt x="779" y="583"/>
                  <a:pt x="779" y="585"/>
                </a:cubicBezTo>
                <a:cubicBezTo>
                  <a:pt x="780" y="588"/>
                  <a:pt x="779" y="591"/>
                  <a:pt x="780" y="593"/>
                </a:cubicBezTo>
                <a:cubicBezTo>
                  <a:pt x="780" y="594"/>
                  <a:pt x="781" y="597"/>
                  <a:pt x="781" y="599"/>
                </a:cubicBezTo>
                <a:cubicBezTo>
                  <a:pt x="782" y="602"/>
                  <a:pt x="782" y="607"/>
                  <a:pt x="784" y="610"/>
                </a:cubicBezTo>
                <a:cubicBezTo>
                  <a:pt x="786" y="612"/>
                  <a:pt x="789" y="616"/>
                  <a:pt x="790" y="620"/>
                </a:cubicBezTo>
                <a:cubicBezTo>
                  <a:pt x="791" y="623"/>
                  <a:pt x="793" y="626"/>
                  <a:pt x="794" y="628"/>
                </a:cubicBezTo>
                <a:cubicBezTo>
                  <a:pt x="795" y="630"/>
                  <a:pt x="795" y="632"/>
                  <a:pt x="794" y="632"/>
                </a:cubicBezTo>
                <a:cubicBezTo>
                  <a:pt x="793" y="632"/>
                  <a:pt x="793" y="633"/>
                  <a:pt x="794" y="636"/>
                </a:cubicBezTo>
                <a:cubicBezTo>
                  <a:pt x="795" y="638"/>
                  <a:pt x="794" y="639"/>
                  <a:pt x="795" y="639"/>
                </a:cubicBezTo>
                <a:cubicBezTo>
                  <a:pt x="797" y="639"/>
                  <a:pt x="796" y="640"/>
                  <a:pt x="797" y="640"/>
                </a:cubicBezTo>
                <a:cubicBezTo>
                  <a:pt x="798" y="640"/>
                  <a:pt x="799" y="641"/>
                  <a:pt x="799" y="642"/>
                </a:cubicBezTo>
                <a:cubicBezTo>
                  <a:pt x="800" y="643"/>
                  <a:pt x="802" y="643"/>
                  <a:pt x="802" y="642"/>
                </a:cubicBezTo>
                <a:cubicBezTo>
                  <a:pt x="803" y="641"/>
                  <a:pt x="805" y="641"/>
                  <a:pt x="807" y="641"/>
                </a:cubicBezTo>
                <a:cubicBezTo>
                  <a:pt x="809" y="641"/>
                  <a:pt x="809" y="640"/>
                  <a:pt x="811" y="639"/>
                </a:cubicBezTo>
                <a:cubicBezTo>
                  <a:pt x="813" y="638"/>
                  <a:pt x="816" y="638"/>
                  <a:pt x="818" y="639"/>
                </a:cubicBezTo>
                <a:cubicBezTo>
                  <a:pt x="819" y="640"/>
                  <a:pt x="821" y="639"/>
                  <a:pt x="822" y="638"/>
                </a:cubicBezTo>
                <a:cubicBezTo>
                  <a:pt x="822" y="638"/>
                  <a:pt x="823" y="638"/>
                  <a:pt x="823" y="638"/>
                </a:cubicBezTo>
                <a:cubicBezTo>
                  <a:pt x="824" y="639"/>
                  <a:pt x="824" y="639"/>
                  <a:pt x="824" y="638"/>
                </a:cubicBezTo>
                <a:cubicBezTo>
                  <a:pt x="825" y="636"/>
                  <a:pt x="826" y="637"/>
                  <a:pt x="828" y="637"/>
                </a:cubicBezTo>
                <a:cubicBezTo>
                  <a:pt x="830" y="637"/>
                  <a:pt x="834" y="634"/>
                  <a:pt x="837" y="631"/>
                </a:cubicBezTo>
                <a:cubicBezTo>
                  <a:pt x="840" y="628"/>
                  <a:pt x="845" y="622"/>
                  <a:pt x="847" y="619"/>
                </a:cubicBezTo>
                <a:cubicBezTo>
                  <a:pt x="849" y="616"/>
                  <a:pt x="851" y="613"/>
                  <a:pt x="853" y="612"/>
                </a:cubicBezTo>
                <a:cubicBezTo>
                  <a:pt x="854" y="611"/>
                  <a:pt x="855" y="605"/>
                  <a:pt x="855" y="603"/>
                </a:cubicBezTo>
                <a:cubicBezTo>
                  <a:pt x="855" y="602"/>
                  <a:pt x="855" y="602"/>
                  <a:pt x="854" y="602"/>
                </a:cubicBezTo>
                <a:cubicBezTo>
                  <a:pt x="854" y="602"/>
                  <a:pt x="854" y="602"/>
                  <a:pt x="853" y="601"/>
                </a:cubicBezTo>
                <a:cubicBezTo>
                  <a:pt x="853" y="600"/>
                  <a:pt x="856" y="598"/>
                  <a:pt x="860" y="596"/>
                </a:cubicBezTo>
                <a:cubicBezTo>
                  <a:pt x="864" y="595"/>
                  <a:pt x="865" y="594"/>
                  <a:pt x="865" y="593"/>
                </a:cubicBezTo>
                <a:cubicBezTo>
                  <a:pt x="866" y="592"/>
                  <a:pt x="865" y="588"/>
                  <a:pt x="866" y="587"/>
                </a:cubicBezTo>
                <a:cubicBezTo>
                  <a:pt x="866" y="586"/>
                  <a:pt x="866" y="585"/>
                  <a:pt x="865" y="582"/>
                </a:cubicBezTo>
                <a:cubicBezTo>
                  <a:pt x="865" y="578"/>
                  <a:pt x="863" y="578"/>
                  <a:pt x="863" y="576"/>
                </a:cubicBezTo>
                <a:cubicBezTo>
                  <a:pt x="862" y="574"/>
                  <a:pt x="863" y="573"/>
                  <a:pt x="864" y="573"/>
                </a:cubicBezTo>
                <a:cubicBezTo>
                  <a:pt x="865" y="573"/>
                  <a:pt x="865" y="572"/>
                  <a:pt x="866" y="571"/>
                </a:cubicBezTo>
                <a:cubicBezTo>
                  <a:pt x="867" y="569"/>
                  <a:pt x="868" y="570"/>
                  <a:pt x="869" y="568"/>
                </a:cubicBezTo>
                <a:cubicBezTo>
                  <a:pt x="871" y="567"/>
                  <a:pt x="871" y="566"/>
                  <a:pt x="874" y="564"/>
                </a:cubicBezTo>
                <a:cubicBezTo>
                  <a:pt x="876" y="562"/>
                  <a:pt x="879" y="562"/>
                  <a:pt x="882" y="560"/>
                </a:cubicBezTo>
                <a:cubicBezTo>
                  <a:pt x="885" y="558"/>
                  <a:pt x="889" y="552"/>
                  <a:pt x="889" y="551"/>
                </a:cubicBezTo>
                <a:cubicBezTo>
                  <a:pt x="888" y="550"/>
                  <a:pt x="887" y="545"/>
                  <a:pt x="888" y="543"/>
                </a:cubicBezTo>
                <a:cubicBezTo>
                  <a:pt x="888" y="541"/>
                  <a:pt x="887" y="535"/>
                  <a:pt x="887" y="533"/>
                </a:cubicBezTo>
                <a:cubicBezTo>
                  <a:pt x="887" y="530"/>
                  <a:pt x="884" y="531"/>
                  <a:pt x="884" y="529"/>
                </a:cubicBezTo>
                <a:cubicBezTo>
                  <a:pt x="884" y="526"/>
                  <a:pt x="883" y="526"/>
                  <a:pt x="883" y="524"/>
                </a:cubicBezTo>
                <a:cubicBezTo>
                  <a:pt x="883" y="523"/>
                  <a:pt x="883" y="521"/>
                  <a:pt x="882" y="521"/>
                </a:cubicBezTo>
                <a:cubicBezTo>
                  <a:pt x="882" y="521"/>
                  <a:pt x="882" y="519"/>
                  <a:pt x="883" y="518"/>
                </a:cubicBezTo>
                <a:cubicBezTo>
                  <a:pt x="884" y="516"/>
                  <a:pt x="881" y="516"/>
                  <a:pt x="881" y="514"/>
                </a:cubicBezTo>
                <a:cubicBezTo>
                  <a:pt x="880" y="512"/>
                  <a:pt x="886" y="500"/>
                  <a:pt x="887" y="498"/>
                </a:cubicBezTo>
                <a:cubicBezTo>
                  <a:pt x="888" y="497"/>
                  <a:pt x="889" y="497"/>
                  <a:pt x="889" y="496"/>
                </a:cubicBezTo>
                <a:cubicBezTo>
                  <a:pt x="890" y="496"/>
                  <a:pt x="890" y="496"/>
                  <a:pt x="890" y="496"/>
                </a:cubicBezTo>
                <a:cubicBezTo>
                  <a:pt x="891" y="496"/>
                  <a:pt x="891" y="496"/>
                  <a:pt x="892" y="495"/>
                </a:cubicBezTo>
                <a:cubicBezTo>
                  <a:pt x="893" y="493"/>
                  <a:pt x="898" y="488"/>
                  <a:pt x="902" y="484"/>
                </a:cubicBezTo>
                <a:cubicBezTo>
                  <a:pt x="905" y="480"/>
                  <a:pt x="907" y="480"/>
                  <a:pt x="909" y="479"/>
                </a:cubicBezTo>
                <a:cubicBezTo>
                  <a:pt x="911" y="478"/>
                  <a:pt x="916" y="473"/>
                  <a:pt x="919" y="468"/>
                </a:cubicBezTo>
                <a:cubicBezTo>
                  <a:pt x="922" y="465"/>
                  <a:pt x="924" y="462"/>
                  <a:pt x="924" y="460"/>
                </a:cubicBezTo>
                <a:cubicBezTo>
                  <a:pt x="925" y="458"/>
                  <a:pt x="927" y="456"/>
                  <a:pt x="928" y="454"/>
                </a:cubicBezTo>
                <a:cubicBezTo>
                  <a:pt x="930" y="452"/>
                  <a:pt x="932" y="447"/>
                  <a:pt x="932" y="445"/>
                </a:cubicBezTo>
                <a:cubicBezTo>
                  <a:pt x="932" y="444"/>
                  <a:pt x="933" y="441"/>
                  <a:pt x="934" y="438"/>
                </a:cubicBezTo>
                <a:cubicBezTo>
                  <a:pt x="934" y="435"/>
                  <a:pt x="932" y="435"/>
                  <a:pt x="931" y="436"/>
                </a:cubicBezTo>
                <a:cubicBezTo>
                  <a:pt x="930" y="438"/>
                  <a:pt x="925" y="439"/>
                  <a:pt x="921" y="439"/>
                </a:cubicBezTo>
                <a:cubicBezTo>
                  <a:pt x="918" y="439"/>
                  <a:pt x="916" y="439"/>
                  <a:pt x="915" y="441"/>
                </a:cubicBezTo>
                <a:cubicBezTo>
                  <a:pt x="914" y="441"/>
                  <a:pt x="913" y="441"/>
                  <a:pt x="912" y="441"/>
                </a:cubicBezTo>
                <a:cubicBezTo>
                  <a:pt x="911" y="441"/>
                  <a:pt x="910" y="441"/>
                  <a:pt x="909" y="442"/>
                </a:cubicBezTo>
                <a:cubicBezTo>
                  <a:pt x="908" y="443"/>
                  <a:pt x="903" y="444"/>
                  <a:pt x="902" y="441"/>
                </a:cubicBezTo>
                <a:cubicBezTo>
                  <a:pt x="901" y="438"/>
                  <a:pt x="898" y="438"/>
                  <a:pt x="898" y="438"/>
                </a:cubicBezTo>
                <a:cubicBezTo>
                  <a:pt x="897" y="437"/>
                  <a:pt x="899" y="436"/>
                  <a:pt x="900" y="436"/>
                </a:cubicBezTo>
                <a:cubicBezTo>
                  <a:pt x="901" y="435"/>
                  <a:pt x="901" y="434"/>
                  <a:pt x="900" y="433"/>
                </a:cubicBezTo>
                <a:cubicBezTo>
                  <a:pt x="899" y="432"/>
                  <a:pt x="897" y="431"/>
                  <a:pt x="895" y="428"/>
                </a:cubicBezTo>
                <a:cubicBezTo>
                  <a:pt x="892" y="425"/>
                  <a:pt x="889" y="423"/>
                  <a:pt x="888" y="423"/>
                </a:cubicBezTo>
                <a:cubicBezTo>
                  <a:pt x="886" y="423"/>
                  <a:pt x="886" y="420"/>
                  <a:pt x="885" y="420"/>
                </a:cubicBezTo>
                <a:cubicBezTo>
                  <a:pt x="884" y="420"/>
                  <a:pt x="882" y="416"/>
                  <a:pt x="882" y="414"/>
                </a:cubicBezTo>
                <a:cubicBezTo>
                  <a:pt x="882" y="412"/>
                  <a:pt x="878" y="408"/>
                  <a:pt x="877" y="407"/>
                </a:cubicBezTo>
                <a:cubicBezTo>
                  <a:pt x="875" y="406"/>
                  <a:pt x="874" y="404"/>
                  <a:pt x="874" y="400"/>
                </a:cubicBezTo>
                <a:cubicBezTo>
                  <a:pt x="874" y="397"/>
                  <a:pt x="874" y="394"/>
                  <a:pt x="873" y="393"/>
                </a:cubicBezTo>
                <a:cubicBezTo>
                  <a:pt x="873" y="392"/>
                  <a:pt x="872" y="390"/>
                  <a:pt x="870" y="389"/>
                </a:cubicBezTo>
                <a:cubicBezTo>
                  <a:pt x="868" y="388"/>
                  <a:pt x="867" y="386"/>
                  <a:pt x="867" y="384"/>
                </a:cubicBezTo>
                <a:cubicBezTo>
                  <a:pt x="868" y="382"/>
                  <a:pt x="866" y="382"/>
                  <a:pt x="865" y="379"/>
                </a:cubicBezTo>
                <a:cubicBezTo>
                  <a:pt x="865" y="376"/>
                  <a:pt x="861" y="372"/>
                  <a:pt x="861" y="371"/>
                </a:cubicBezTo>
                <a:cubicBezTo>
                  <a:pt x="861" y="369"/>
                  <a:pt x="859" y="368"/>
                  <a:pt x="859" y="366"/>
                </a:cubicBezTo>
                <a:cubicBezTo>
                  <a:pt x="859" y="364"/>
                  <a:pt x="858" y="364"/>
                  <a:pt x="856" y="362"/>
                </a:cubicBezTo>
                <a:cubicBezTo>
                  <a:pt x="854" y="359"/>
                  <a:pt x="854" y="354"/>
                  <a:pt x="854" y="354"/>
                </a:cubicBezTo>
                <a:cubicBezTo>
                  <a:pt x="855" y="354"/>
                  <a:pt x="856" y="358"/>
                  <a:pt x="857" y="359"/>
                </a:cubicBezTo>
                <a:cubicBezTo>
                  <a:pt x="858" y="361"/>
                  <a:pt x="860" y="365"/>
                  <a:pt x="861" y="365"/>
                </a:cubicBezTo>
                <a:cubicBezTo>
                  <a:pt x="863" y="365"/>
                  <a:pt x="863" y="358"/>
                  <a:pt x="864" y="359"/>
                </a:cubicBezTo>
                <a:cubicBezTo>
                  <a:pt x="864" y="359"/>
                  <a:pt x="864" y="363"/>
                  <a:pt x="865" y="364"/>
                </a:cubicBezTo>
                <a:cubicBezTo>
                  <a:pt x="866" y="364"/>
                  <a:pt x="866" y="366"/>
                  <a:pt x="868" y="368"/>
                </a:cubicBezTo>
                <a:cubicBezTo>
                  <a:pt x="870" y="370"/>
                  <a:pt x="874" y="376"/>
                  <a:pt x="874" y="378"/>
                </a:cubicBezTo>
                <a:cubicBezTo>
                  <a:pt x="874" y="379"/>
                  <a:pt x="875" y="381"/>
                  <a:pt x="877" y="382"/>
                </a:cubicBezTo>
                <a:cubicBezTo>
                  <a:pt x="880" y="384"/>
                  <a:pt x="880" y="386"/>
                  <a:pt x="881" y="387"/>
                </a:cubicBezTo>
                <a:cubicBezTo>
                  <a:pt x="883" y="388"/>
                  <a:pt x="882" y="389"/>
                  <a:pt x="882" y="392"/>
                </a:cubicBezTo>
                <a:cubicBezTo>
                  <a:pt x="882" y="394"/>
                  <a:pt x="884" y="397"/>
                  <a:pt x="886" y="399"/>
                </a:cubicBezTo>
                <a:cubicBezTo>
                  <a:pt x="888" y="400"/>
                  <a:pt x="890" y="402"/>
                  <a:pt x="891" y="404"/>
                </a:cubicBezTo>
                <a:cubicBezTo>
                  <a:pt x="892" y="407"/>
                  <a:pt x="893" y="409"/>
                  <a:pt x="895" y="411"/>
                </a:cubicBezTo>
                <a:cubicBezTo>
                  <a:pt x="896" y="412"/>
                  <a:pt x="895" y="413"/>
                  <a:pt x="896" y="414"/>
                </a:cubicBezTo>
                <a:cubicBezTo>
                  <a:pt x="897" y="415"/>
                  <a:pt x="898" y="418"/>
                  <a:pt x="898" y="419"/>
                </a:cubicBezTo>
                <a:cubicBezTo>
                  <a:pt x="897" y="421"/>
                  <a:pt x="898" y="424"/>
                  <a:pt x="899" y="426"/>
                </a:cubicBezTo>
                <a:cubicBezTo>
                  <a:pt x="900" y="428"/>
                  <a:pt x="900" y="432"/>
                  <a:pt x="900" y="432"/>
                </a:cubicBezTo>
                <a:cubicBezTo>
                  <a:pt x="901" y="433"/>
                  <a:pt x="906" y="433"/>
                  <a:pt x="908" y="431"/>
                </a:cubicBezTo>
                <a:cubicBezTo>
                  <a:pt x="910" y="430"/>
                  <a:pt x="912" y="430"/>
                  <a:pt x="914" y="430"/>
                </a:cubicBezTo>
                <a:cubicBezTo>
                  <a:pt x="915" y="430"/>
                  <a:pt x="918" y="428"/>
                  <a:pt x="918" y="427"/>
                </a:cubicBezTo>
                <a:cubicBezTo>
                  <a:pt x="919" y="427"/>
                  <a:pt x="921" y="427"/>
                  <a:pt x="923" y="427"/>
                </a:cubicBezTo>
                <a:cubicBezTo>
                  <a:pt x="924" y="427"/>
                  <a:pt x="925" y="426"/>
                  <a:pt x="926" y="424"/>
                </a:cubicBezTo>
                <a:cubicBezTo>
                  <a:pt x="927" y="423"/>
                  <a:pt x="931" y="423"/>
                  <a:pt x="935" y="422"/>
                </a:cubicBezTo>
                <a:cubicBezTo>
                  <a:pt x="939" y="420"/>
                  <a:pt x="938" y="418"/>
                  <a:pt x="939" y="417"/>
                </a:cubicBezTo>
                <a:cubicBezTo>
                  <a:pt x="940" y="416"/>
                  <a:pt x="941" y="417"/>
                  <a:pt x="944" y="415"/>
                </a:cubicBezTo>
                <a:cubicBezTo>
                  <a:pt x="946" y="414"/>
                  <a:pt x="949" y="415"/>
                  <a:pt x="951" y="414"/>
                </a:cubicBezTo>
                <a:cubicBezTo>
                  <a:pt x="952" y="414"/>
                  <a:pt x="951" y="412"/>
                  <a:pt x="952" y="411"/>
                </a:cubicBezTo>
                <a:cubicBezTo>
                  <a:pt x="953" y="410"/>
                  <a:pt x="954" y="410"/>
                  <a:pt x="955" y="410"/>
                </a:cubicBezTo>
                <a:cubicBezTo>
                  <a:pt x="956" y="410"/>
                  <a:pt x="956" y="410"/>
                  <a:pt x="957" y="410"/>
                </a:cubicBezTo>
                <a:cubicBezTo>
                  <a:pt x="958" y="410"/>
                  <a:pt x="958" y="407"/>
                  <a:pt x="960" y="406"/>
                </a:cubicBezTo>
                <a:cubicBezTo>
                  <a:pt x="961" y="406"/>
                  <a:pt x="962" y="406"/>
                  <a:pt x="962" y="405"/>
                </a:cubicBezTo>
                <a:cubicBezTo>
                  <a:pt x="962" y="404"/>
                  <a:pt x="962" y="399"/>
                  <a:pt x="964" y="399"/>
                </a:cubicBezTo>
                <a:cubicBezTo>
                  <a:pt x="965" y="399"/>
                  <a:pt x="967" y="397"/>
                  <a:pt x="967" y="397"/>
                </a:cubicBezTo>
                <a:cubicBezTo>
                  <a:pt x="967" y="396"/>
                  <a:pt x="970" y="393"/>
                  <a:pt x="971" y="392"/>
                </a:cubicBezTo>
                <a:cubicBezTo>
                  <a:pt x="971" y="390"/>
                  <a:pt x="972" y="390"/>
                  <a:pt x="970" y="389"/>
                </a:cubicBezTo>
                <a:cubicBezTo>
                  <a:pt x="969" y="389"/>
                  <a:pt x="967" y="386"/>
                  <a:pt x="967" y="385"/>
                </a:cubicBezTo>
                <a:cubicBezTo>
                  <a:pt x="966" y="384"/>
                  <a:pt x="963" y="385"/>
                  <a:pt x="960" y="382"/>
                </a:cubicBezTo>
                <a:cubicBezTo>
                  <a:pt x="957" y="380"/>
                  <a:pt x="957" y="373"/>
                  <a:pt x="956" y="373"/>
                </a:cubicBezTo>
                <a:cubicBezTo>
                  <a:pt x="955" y="372"/>
                  <a:pt x="952" y="376"/>
                  <a:pt x="951" y="378"/>
                </a:cubicBezTo>
                <a:cubicBezTo>
                  <a:pt x="950" y="381"/>
                  <a:pt x="946" y="383"/>
                  <a:pt x="943" y="382"/>
                </a:cubicBezTo>
                <a:cubicBezTo>
                  <a:pt x="940" y="381"/>
                  <a:pt x="939" y="383"/>
                  <a:pt x="938" y="383"/>
                </a:cubicBezTo>
                <a:cubicBezTo>
                  <a:pt x="937" y="384"/>
                  <a:pt x="935" y="381"/>
                  <a:pt x="935" y="379"/>
                </a:cubicBezTo>
                <a:cubicBezTo>
                  <a:pt x="936" y="378"/>
                  <a:pt x="937" y="374"/>
                  <a:pt x="935" y="374"/>
                </a:cubicBezTo>
                <a:cubicBezTo>
                  <a:pt x="933" y="373"/>
                  <a:pt x="932" y="377"/>
                  <a:pt x="932" y="378"/>
                </a:cubicBezTo>
                <a:cubicBezTo>
                  <a:pt x="932" y="379"/>
                  <a:pt x="929" y="374"/>
                  <a:pt x="930" y="373"/>
                </a:cubicBezTo>
                <a:cubicBezTo>
                  <a:pt x="931" y="372"/>
                  <a:pt x="929" y="370"/>
                  <a:pt x="928" y="369"/>
                </a:cubicBezTo>
                <a:cubicBezTo>
                  <a:pt x="926" y="368"/>
                  <a:pt x="924" y="365"/>
                  <a:pt x="923" y="364"/>
                </a:cubicBezTo>
                <a:cubicBezTo>
                  <a:pt x="923" y="362"/>
                  <a:pt x="921" y="358"/>
                  <a:pt x="921" y="357"/>
                </a:cubicBezTo>
                <a:cubicBezTo>
                  <a:pt x="921" y="356"/>
                  <a:pt x="923" y="355"/>
                  <a:pt x="924" y="355"/>
                </a:cubicBezTo>
                <a:cubicBezTo>
                  <a:pt x="925" y="355"/>
                  <a:pt x="925" y="353"/>
                  <a:pt x="926" y="354"/>
                </a:cubicBezTo>
                <a:cubicBezTo>
                  <a:pt x="927" y="355"/>
                  <a:pt x="928" y="354"/>
                  <a:pt x="929" y="354"/>
                </a:cubicBezTo>
                <a:cubicBezTo>
                  <a:pt x="930" y="354"/>
                  <a:pt x="932" y="359"/>
                  <a:pt x="933" y="361"/>
                </a:cubicBezTo>
                <a:cubicBezTo>
                  <a:pt x="934" y="363"/>
                  <a:pt x="934" y="364"/>
                  <a:pt x="936" y="365"/>
                </a:cubicBezTo>
                <a:cubicBezTo>
                  <a:pt x="937" y="366"/>
                  <a:pt x="939" y="365"/>
                  <a:pt x="941" y="367"/>
                </a:cubicBezTo>
                <a:cubicBezTo>
                  <a:pt x="943" y="369"/>
                  <a:pt x="948" y="371"/>
                  <a:pt x="951" y="371"/>
                </a:cubicBezTo>
                <a:cubicBezTo>
                  <a:pt x="952" y="371"/>
                  <a:pt x="953" y="370"/>
                  <a:pt x="954" y="370"/>
                </a:cubicBezTo>
                <a:cubicBezTo>
                  <a:pt x="955" y="369"/>
                  <a:pt x="956" y="369"/>
                  <a:pt x="957" y="369"/>
                </a:cubicBezTo>
                <a:cubicBezTo>
                  <a:pt x="960" y="370"/>
                  <a:pt x="960" y="373"/>
                  <a:pt x="961" y="375"/>
                </a:cubicBezTo>
                <a:cubicBezTo>
                  <a:pt x="962" y="376"/>
                  <a:pt x="973" y="377"/>
                  <a:pt x="975" y="377"/>
                </a:cubicBezTo>
                <a:cubicBezTo>
                  <a:pt x="977" y="378"/>
                  <a:pt x="987" y="378"/>
                  <a:pt x="988" y="377"/>
                </a:cubicBezTo>
                <a:cubicBezTo>
                  <a:pt x="989" y="376"/>
                  <a:pt x="990" y="376"/>
                  <a:pt x="991" y="377"/>
                </a:cubicBezTo>
                <a:cubicBezTo>
                  <a:pt x="992" y="377"/>
                  <a:pt x="996" y="378"/>
                  <a:pt x="998" y="377"/>
                </a:cubicBezTo>
                <a:cubicBezTo>
                  <a:pt x="1000" y="375"/>
                  <a:pt x="1001" y="377"/>
                  <a:pt x="1001" y="378"/>
                </a:cubicBezTo>
                <a:cubicBezTo>
                  <a:pt x="1001" y="379"/>
                  <a:pt x="1002" y="379"/>
                  <a:pt x="1003" y="380"/>
                </a:cubicBezTo>
                <a:cubicBezTo>
                  <a:pt x="1004" y="381"/>
                  <a:pt x="1004" y="382"/>
                  <a:pt x="1004" y="383"/>
                </a:cubicBezTo>
                <a:cubicBezTo>
                  <a:pt x="1005" y="384"/>
                  <a:pt x="1006" y="384"/>
                  <a:pt x="1008" y="384"/>
                </a:cubicBezTo>
                <a:cubicBezTo>
                  <a:pt x="1010" y="385"/>
                  <a:pt x="1010" y="388"/>
                  <a:pt x="1012" y="388"/>
                </a:cubicBezTo>
                <a:cubicBezTo>
                  <a:pt x="1014" y="389"/>
                  <a:pt x="1015" y="389"/>
                  <a:pt x="1015" y="388"/>
                </a:cubicBezTo>
                <a:cubicBezTo>
                  <a:pt x="1016" y="388"/>
                  <a:pt x="1017" y="388"/>
                  <a:pt x="1017" y="389"/>
                </a:cubicBezTo>
                <a:cubicBezTo>
                  <a:pt x="1017" y="391"/>
                  <a:pt x="1011" y="390"/>
                  <a:pt x="1011" y="391"/>
                </a:cubicBezTo>
                <a:cubicBezTo>
                  <a:pt x="1011" y="391"/>
                  <a:pt x="1017" y="399"/>
                  <a:pt x="1020" y="398"/>
                </a:cubicBezTo>
                <a:cubicBezTo>
                  <a:pt x="1023" y="398"/>
                  <a:pt x="1026" y="394"/>
                  <a:pt x="1025" y="394"/>
                </a:cubicBezTo>
                <a:cubicBezTo>
                  <a:pt x="1024" y="393"/>
                  <a:pt x="1025" y="391"/>
                  <a:pt x="1026" y="392"/>
                </a:cubicBezTo>
                <a:cubicBezTo>
                  <a:pt x="1027" y="392"/>
                  <a:pt x="1026" y="395"/>
                  <a:pt x="1027" y="396"/>
                </a:cubicBezTo>
                <a:cubicBezTo>
                  <a:pt x="1028" y="397"/>
                  <a:pt x="1028" y="398"/>
                  <a:pt x="1027" y="400"/>
                </a:cubicBezTo>
                <a:cubicBezTo>
                  <a:pt x="1026" y="402"/>
                  <a:pt x="1028" y="405"/>
                  <a:pt x="1028" y="407"/>
                </a:cubicBezTo>
                <a:cubicBezTo>
                  <a:pt x="1028" y="409"/>
                  <a:pt x="1029" y="412"/>
                  <a:pt x="1030" y="415"/>
                </a:cubicBezTo>
                <a:cubicBezTo>
                  <a:pt x="1030" y="417"/>
                  <a:pt x="1032" y="423"/>
                  <a:pt x="1034" y="426"/>
                </a:cubicBezTo>
                <a:cubicBezTo>
                  <a:pt x="1036" y="429"/>
                  <a:pt x="1037" y="435"/>
                  <a:pt x="1038" y="437"/>
                </a:cubicBezTo>
                <a:cubicBezTo>
                  <a:pt x="1039" y="438"/>
                  <a:pt x="1042" y="443"/>
                  <a:pt x="1042" y="446"/>
                </a:cubicBezTo>
                <a:cubicBezTo>
                  <a:pt x="1042" y="449"/>
                  <a:pt x="1045" y="453"/>
                  <a:pt x="1046" y="453"/>
                </a:cubicBezTo>
                <a:cubicBezTo>
                  <a:pt x="1047" y="454"/>
                  <a:pt x="1050" y="453"/>
                  <a:pt x="1050" y="451"/>
                </a:cubicBezTo>
                <a:cubicBezTo>
                  <a:pt x="1051" y="449"/>
                  <a:pt x="1054" y="448"/>
                  <a:pt x="1054" y="447"/>
                </a:cubicBezTo>
                <a:cubicBezTo>
                  <a:pt x="1054" y="445"/>
                  <a:pt x="1055" y="444"/>
                  <a:pt x="1056" y="444"/>
                </a:cubicBezTo>
                <a:cubicBezTo>
                  <a:pt x="1057" y="444"/>
                  <a:pt x="1057" y="443"/>
                  <a:pt x="1057" y="441"/>
                </a:cubicBezTo>
                <a:cubicBezTo>
                  <a:pt x="1057" y="439"/>
                  <a:pt x="1057" y="437"/>
                  <a:pt x="1058" y="436"/>
                </a:cubicBezTo>
                <a:cubicBezTo>
                  <a:pt x="1059" y="434"/>
                  <a:pt x="1059" y="430"/>
                  <a:pt x="1059" y="429"/>
                </a:cubicBezTo>
                <a:cubicBezTo>
                  <a:pt x="1058" y="427"/>
                  <a:pt x="1058" y="425"/>
                  <a:pt x="1059" y="423"/>
                </a:cubicBezTo>
                <a:cubicBezTo>
                  <a:pt x="1060" y="422"/>
                  <a:pt x="1059" y="420"/>
                  <a:pt x="1061" y="420"/>
                </a:cubicBezTo>
                <a:cubicBezTo>
                  <a:pt x="1062" y="420"/>
                  <a:pt x="1063" y="419"/>
                  <a:pt x="1065" y="417"/>
                </a:cubicBezTo>
                <a:cubicBezTo>
                  <a:pt x="1066" y="415"/>
                  <a:pt x="1070" y="413"/>
                  <a:pt x="1071" y="412"/>
                </a:cubicBezTo>
                <a:cubicBezTo>
                  <a:pt x="1073" y="411"/>
                  <a:pt x="1077" y="407"/>
                  <a:pt x="1078" y="405"/>
                </a:cubicBezTo>
                <a:cubicBezTo>
                  <a:pt x="1079" y="403"/>
                  <a:pt x="1083" y="402"/>
                  <a:pt x="1085" y="400"/>
                </a:cubicBezTo>
                <a:cubicBezTo>
                  <a:pt x="1086" y="399"/>
                  <a:pt x="1086" y="398"/>
                  <a:pt x="1086" y="396"/>
                </a:cubicBezTo>
                <a:cubicBezTo>
                  <a:pt x="1086" y="394"/>
                  <a:pt x="1091" y="393"/>
                  <a:pt x="1093" y="393"/>
                </a:cubicBezTo>
                <a:cubicBezTo>
                  <a:pt x="1095" y="393"/>
                  <a:pt x="1096" y="393"/>
                  <a:pt x="1097" y="393"/>
                </a:cubicBezTo>
                <a:cubicBezTo>
                  <a:pt x="1099" y="393"/>
                  <a:pt x="1101" y="392"/>
                  <a:pt x="1101" y="391"/>
                </a:cubicBezTo>
                <a:cubicBezTo>
                  <a:pt x="1101" y="389"/>
                  <a:pt x="1102" y="388"/>
                  <a:pt x="1103" y="389"/>
                </a:cubicBezTo>
                <a:cubicBezTo>
                  <a:pt x="1104" y="389"/>
                  <a:pt x="1105" y="393"/>
                  <a:pt x="1106" y="395"/>
                </a:cubicBezTo>
                <a:cubicBezTo>
                  <a:pt x="1106" y="396"/>
                  <a:pt x="1108" y="400"/>
                  <a:pt x="1110" y="401"/>
                </a:cubicBezTo>
                <a:cubicBezTo>
                  <a:pt x="1113" y="402"/>
                  <a:pt x="1114" y="407"/>
                  <a:pt x="1115" y="410"/>
                </a:cubicBezTo>
                <a:cubicBezTo>
                  <a:pt x="1116" y="412"/>
                  <a:pt x="1115" y="415"/>
                  <a:pt x="1114" y="416"/>
                </a:cubicBezTo>
                <a:cubicBezTo>
                  <a:pt x="1114" y="418"/>
                  <a:pt x="1115" y="418"/>
                  <a:pt x="1116" y="419"/>
                </a:cubicBezTo>
                <a:cubicBezTo>
                  <a:pt x="1118" y="419"/>
                  <a:pt x="1119" y="420"/>
                  <a:pt x="1120" y="418"/>
                </a:cubicBezTo>
                <a:cubicBezTo>
                  <a:pt x="1121" y="417"/>
                  <a:pt x="1124" y="416"/>
                  <a:pt x="1124" y="414"/>
                </a:cubicBezTo>
                <a:cubicBezTo>
                  <a:pt x="1124" y="412"/>
                  <a:pt x="1125" y="415"/>
                  <a:pt x="1126" y="416"/>
                </a:cubicBezTo>
                <a:cubicBezTo>
                  <a:pt x="1127" y="416"/>
                  <a:pt x="1128" y="418"/>
                  <a:pt x="1128" y="420"/>
                </a:cubicBezTo>
                <a:cubicBezTo>
                  <a:pt x="1128" y="422"/>
                  <a:pt x="1128" y="428"/>
                  <a:pt x="1130" y="429"/>
                </a:cubicBezTo>
                <a:cubicBezTo>
                  <a:pt x="1132" y="431"/>
                  <a:pt x="1132" y="435"/>
                  <a:pt x="1132" y="436"/>
                </a:cubicBezTo>
                <a:cubicBezTo>
                  <a:pt x="1131" y="438"/>
                  <a:pt x="1133" y="440"/>
                  <a:pt x="1132" y="441"/>
                </a:cubicBezTo>
                <a:cubicBezTo>
                  <a:pt x="1132" y="443"/>
                  <a:pt x="1131" y="447"/>
                  <a:pt x="1131" y="449"/>
                </a:cubicBezTo>
                <a:cubicBezTo>
                  <a:pt x="1130" y="451"/>
                  <a:pt x="1130" y="452"/>
                  <a:pt x="1131" y="452"/>
                </a:cubicBezTo>
                <a:cubicBezTo>
                  <a:pt x="1132" y="453"/>
                  <a:pt x="1134" y="455"/>
                  <a:pt x="1137" y="458"/>
                </a:cubicBezTo>
                <a:cubicBezTo>
                  <a:pt x="1139" y="461"/>
                  <a:pt x="1139" y="464"/>
                  <a:pt x="1139" y="466"/>
                </a:cubicBezTo>
                <a:cubicBezTo>
                  <a:pt x="1139" y="469"/>
                  <a:pt x="1143" y="473"/>
                  <a:pt x="1143" y="475"/>
                </a:cubicBezTo>
                <a:cubicBezTo>
                  <a:pt x="1144" y="476"/>
                  <a:pt x="1145" y="477"/>
                  <a:pt x="1147" y="479"/>
                </a:cubicBezTo>
                <a:cubicBezTo>
                  <a:pt x="1150" y="480"/>
                  <a:pt x="1155" y="483"/>
                  <a:pt x="1156" y="483"/>
                </a:cubicBezTo>
                <a:cubicBezTo>
                  <a:pt x="1157" y="482"/>
                  <a:pt x="1154" y="478"/>
                  <a:pt x="1153" y="477"/>
                </a:cubicBezTo>
                <a:cubicBezTo>
                  <a:pt x="1151" y="475"/>
                  <a:pt x="1153" y="471"/>
                  <a:pt x="1153" y="468"/>
                </a:cubicBezTo>
                <a:cubicBezTo>
                  <a:pt x="1153" y="466"/>
                  <a:pt x="1150" y="466"/>
                  <a:pt x="1149" y="464"/>
                </a:cubicBezTo>
                <a:cubicBezTo>
                  <a:pt x="1149" y="462"/>
                  <a:pt x="1148" y="463"/>
                  <a:pt x="1147" y="462"/>
                </a:cubicBezTo>
                <a:cubicBezTo>
                  <a:pt x="1147" y="461"/>
                  <a:pt x="1144" y="459"/>
                  <a:pt x="1142" y="458"/>
                </a:cubicBezTo>
                <a:cubicBezTo>
                  <a:pt x="1140" y="458"/>
                  <a:pt x="1139" y="455"/>
                  <a:pt x="1139" y="454"/>
                </a:cubicBezTo>
                <a:cubicBezTo>
                  <a:pt x="1139" y="452"/>
                  <a:pt x="1138" y="451"/>
                  <a:pt x="1138" y="450"/>
                </a:cubicBezTo>
                <a:cubicBezTo>
                  <a:pt x="1138" y="448"/>
                  <a:pt x="1136" y="448"/>
                  <a:pt x="1135" y="448"/>
                </a:cubicBezTo>
                <a:cubicBezTo>
                  <a:pt x="1133" y="447"/>
                  <a:pt x="1135" y="443"/>
                  <a:pt x="1135" y="441"/>
                </a:cubicBezTo>
                <a:cubicBezTo>
                  <a:pt x="1136" y="439"/>
                  <a:pt x="1139" y="434"/>
                  <a:pt x="1138" y="432"/>
                </a:cubicBezTo>
                <a:cubicBezTo>
                  <a:pt x="1137" y="431"/>
                  <a:pt x="1141" y="429"/>
                  <a:pt x="1141" y="431"/>
                </a:cubicBezTo>
                <a:cubicBezTo>
                  <a:pt x="1142" y="433"/>
                  <a:pt x="1142" y="434"/>
                  <a:pt x="1145" y="434"/>
                </a:cubicBezTo>
                <a:cubicBezTo>
                  <a:pt x="1147" y="434"/>
                  <a:pt x="1147" y="436"/>
                  <a:pt x="1149" y="436"/>
                </a:cubicBezTo>
                <a:cubicBezTo>
                  <a:pt x="1151" y="437"/>
                  <a:pt x="1150" y="439"/>
                  <a:pt x="1151" y="440"/>
                </a:cubicBezTo>
                <a:cubicBezTo>
                  <a:pt x="1151" y="441"/>
                  <a:pt x="1152" y="441"/>
                  <a:pt x="1153" y="441"/>
                </a:cubicBezTo>
                <a:cubicBezTo>
                  <a:pt x="1154" y="440"/>
                  <a:pt x="1153" y="442"/>
                  <a:pt x="1153" y="443"/>
                </a:cubicBezTo>
                <a:cubicBezTo>
                  <a:pt x="1154" y="443"/>
                  <a:pt x="1154" y="443"/>
                  <a:pt x="1155" y="443"/>
                </a:cubicBezTo>
                <a:cubicBezTo>
                  <a:pt x="1156" y="443"/>
                  <a:pt x="1156" y="443"/>
                  <a:pt x="1157" y="443"/>
                </a:cubicBezTo>
                <a:cubicBezTo>
                  <a:pt x="1157" y="444"/>
                  <a:pt x="1158" y="445"/>
                  <a:pt x="1159" y="445"/>
                </a:cubicBezTo>
                <a:cubicBezTo>
                  <a:pt x="1160" y="446"/>
                  <a:pt x="1158" y="447"/>
                  <a:pt x="1158" y="449"/>
                </a:cubicBezTo>
                <a:cubicBezTo>
                  <a:pt x="1158" y="451"/>
                  <a:pt x="1159" y="451"/>
                  <a:pt x="1160" y="451"/>
                </a:cubicBezTo>
                <a:cubicBezTo>
                  <a:pt x="1160" y="450"/>
                  <a:pt x="1163" y="448"/>
                  <a:pt x="1164" y="448"/>
                </a:cubicBezTo>
                <a:cubicBezTo>
                  <a:pt x="1165" y="447"/>
                  <a:pt x="1164" y="446"/>
                  <a:pt x="1165" y="446"/>
                </a:cubicBezTo>
                <a:cubicBezTo>
                  <a:pt x="1166" y="446"/>
                  <a:pt x="1165" y="445"/>
                  <a:pt x="1166" y="444"/>
                </a:cubicBezTo>
                <a:cubicBezTo>
                  <a:pt x="1166" y="443"/>
                  <a:pt x="1167" y="443"/>
                  <a:pt x="1169" y="443"/>
                </a:cubicBezTo>
                <a:cubicBezTo>
                  <a:pt x="1170" y="443"/>
                  <a:pt x="1172" y="442"/>
                  <a:pt x="1174" y="441"/>
                </a:cubicBezTo>
                <a:cubicBezTo>
                  <a:pt x="1176" y="439"/>
                  <a:pt x="1177" y="439"/>
                  <a:pt x="1178" y="435"/>
                </a:cubicBezTo>
                <a:cubicBezTo>
                  <a:pt x="1178" y="431"/>
                  <a:pt x="1177" y="426"/>
                  <a:pt x="1177" y="425"/>
                </a:cubicBezTo>
                <a:cubicBezTo>
                  <a:pt x="1177" y="424"/>
                  <a:pt x="1174" y="418"/>
                  <a:pt x="1173" y="418"/>
                </a:cubicBezTo>
                <a:cubicBezTo>
                  <a:pt x="1172" y="418"/>
                  <a:pt x="1167" y="413"/>
                  <a:pt x="1166" y="413"/>
                </a:cubicBezTo>
                <a:cubicBezTo>
                  <a:pt x="1165" y="412"/>
                  <a:pt x="1165" y="410"/>
                  <a:pt x="1164" y="409"/>
                </a:cubicBezTo>
                <a:cubicBezTo>
                  <a:pt x="1163" y="408"/>
                  <a:pt x="1162" y="406"/>
                  <a:pt x="1163" y="404"/>
                </a:cubicBezTo>
                <a:cubicBezTo>
                  <a:pt x="1163" y="402"/>
                  <a:pt x="1166" y="401"/>
                  <a:pt x="1166" y="400"/>
                </a:cubicBezTo>
                <a:cubicBezTo>
                  <a:pt x="1166" y="399"/>
                  <a:pt x="1166" y="397"/>
                  <a:pt x="1167" y="397"/>
                </a:cubicBezTo>
                <a:cubicBezTo>
                  <a:pt x="1169" y="397"/>
                  <a:pt x="1170" y="396"/>
                  <a:pt x="1171" y="395"/>
                </a:cubicBezTo>
                <a:cubicBezTo>
                  <a:pt x="1171" y="395"/>
                  <a:pt x="1172" y="395"/>
                  <a:pt x="1172" y="395"/>
                </a:cubicBezTo>
                <a:cubicBezTo>
                  <a:pt x="1173" y="395"/>
                  <a:pt x="1174" y="395"/>
                  <a:pt x="1174" y="394"/>
                </a:cubicBezTo>
                <a:cubicBezTo>
                  <a:pt x="1174" y="393"/>
                  <a:pt x="1175" y="393"/>
                  <a:pt x="1176" y="394"/>
                </a:cubicBezTo>
                <a:cubicBezTo>
                  <a:pt x="1177" y="395"/>
                  <a:pt x="1177" y="395"/>
                  <a:pt x="1179" y="394"/>
                </a:cubicBezTo>
                <a:cubicBezTo>
                  <a:pt x="1180" y="393"/>
                  <a:pt x="1180" y="395"/>
                  <a:pt x="1180" y="396"/>
                </a:cubicBezTo>
                <a:cubicBezTo>
                  <a:pt x="1179" y="397"/>
                  <a:pt x="1179" y="399"/>
                  <a:pt x="1181" y="400"/>
                </a:cubicBezTo>
                <a:cubicBezTo>
                  <a:pt x="1182" y="401"/>
                  <a:pt x="1182" y="399"/>
                  <a:pt x="1182" y="398"/>
                </a:cubicBezTo>
                <a:cubicBezTo>
                  <a:pt x="1181" y="397"/>
                  <a:pt x="1184" y="396"/>
                  <a:pt x="1188" y="394"/>
                </a:cubicBezTo>
                <a:cubicBezTo>
                  <a:pt x="1192" y="393"/>
                  <a:pt x="1196" y="390"/>
                  <a:pt x="1196" y="390"/>
                </a:cubicBezTo>
                <a:cubicBezTo>
                  <a:pt x="1196" y="389"/>
                  <a:pt x="1197" y="389"/>
                  <a:pt x="1197" y="390"/>
                </a:cubicBezTo>
                <a:cubicBezTo>
                  <a:pt x="1198" y="390"/>
                  <a:pt x="1199" y="390"/>
                  <a:pt x="1200" y="390"/>
                </a:cubicBezTo>
                <a:cubicBezTo>
                  <a:pt x="1201" y="389"/>
                  <a:pt x="1206" y="388"/>
                  <a:pt x="1207" y="388"/>
                </a:cubicBezTo>
                <a:cubicBezTo>
                  <a:pt x="1209" y="388"/>
                  <a:pt x="1209" y="387"/>
                  <a:pt x="1210" y="386"/>
                </a:cubicBezTo>
                <a:cubicBezTo>
                  <a:pt x="1211" y="385"/>
                  <a:pt x="1211" y="385"/>
                  <a:pt x="1212" y="384"/>
                </a:cubicBezTo>
                <a:cubicBezTo>
                  <a:pt x="1214" y="384"/>
                  <a:pt x="1215" y="382"/>
                  <a:pt x="1215" y="382"/>
                </a:cubicBezTo>
                <a:cubicBezTo>
                  <a:pt x="1215" y="381"/>
                  <a:pt x="1218" y="381"/>
                  <a:pt x="1218" y="380"/>
                </a:cubicBezTo>
                <a:cubicBezTo>
                  <a:pt x="1218" y="379"/>
                  <a:pt x="1220" y="379"/>
                  <a:pt x="1220" y="378"/>
                </a:cubicBezTo>
                <a:cubicBezTo>
                  <a:pt x="1220" y="377"/>
                  <a:pt x="1221" y="377"/>
                  <a:pt x="1222" y="376"/>
                </a:cubicBezTo>
                <a:cubicBezTo>
                  <a:pt x="1222" y="375"/>
                  <a:pt x="1221" y="373"/>
                  <a:pt x="1222" y="373"/>
                </a:cubicBezTo>
                <a:cubicBezTo>
                  <a:pt x="1223" y="373"/>
                  <a:pt x="1222" y="371"/>
                  <a:pt x="1222" y="371"/>
                </a:cubicBezTo>
                <a:cubicBezTo>
                  <a:pt x="1222" y="370"/>
                  <a:pt x="1224" y="370"/>
                  <a:pt x="1225" y="369"/>
                </a:cubicBezTo>
                <a:cubicBezTo>
                  <a:pt x="1226" y="369"/>
                  <a:pt x="1226" y="368"/>
                  <a:pt x="1227" y="367"/>
                </a:cubicBezTo>
                <a:cubicBezTo>
                  <a:pt x="1227" y="365"/>
                  <a:pt x="1229" y="364"/>
                  <a:pt x="1229" y="364"/>
                </a:cubicBezTo>
                <a:cubicBezTo>
                  <a:pt x="1230" y="364"/>
                  <a:pt x="1231" y="362"/>
                  <a:pt x="1230" y="360"/>
                </a:cubicBezTo>
                <a:cubicBezTo>
                  <a:pt x="1230" y="359"/>
                  <a:pt x="1232" y="359"/>
                  <a:pt x="1231" y="359"/>
                </a:cubicBezTo>
                <a:cubicBezTo>
                  <a:pt x="1230" y="358"/>
                  <a:pt x="1231" y="357"/>
                  <a:pt x="1233" y="356"/>
                </a:cubicBezTo>
                <a:cubicBezTo>
                  <a:pt x="1234" y="356"/>
                  <a:pt x="1232" y="355"/>
                  <a:pt x="1231" y="356"/>
                </a:cubicBezTo>
                <a:cubicBezTo>
                  <a:pt x="1231" y="356"/>
                  <a:pt x="1230" y="356"/>
                  <a:pt x="1230" y="355"/>
                </a:cubicBezTo>
                <a:cubicBezTo>
                  <a:pt x="1229" y="355"/>
                  <a:pt x="1229" y="354"/>
                  <a:pt x="1229" y="355"/>
                </a:cubicBezTo>
                <a:cubicBezTo>
                  <a:pt x="1228" y="356"/>
                  <a:pt x="1226" y="354"/>
                  <a:pt x="1227" y="354"/>
                </a:cubicBezTo>
                <a:cubicBezTo>
                  <a:pt x="1228" y="354"/>
                  <a:pt x="1231" y="352"/>
                  <a:pt x="1232" y="352"/>
                </a:cubicBezTo>
                <a:cubicBezTo>
                  <a:pt x="1232" y="352"/>
                  <a:pt x="1230" y="349"/>
                  <a:pt x="1229" y="350"/>
                </a:cubicBezTo>
                <a:cubicBezTo>
                  <a:pt x="1228" y="350"/>
                  <a:pt x="1226" y="347"/>
                  <a:pt x="1225" y="347"/>
                </a:cubicBezTo>
                <a:cubicBezTo>
                  <a:pt x="1224" y="347"/>
                  <a:pt x="1226" y="346"/>
                  <a:pt x="1228" y="347"/>
                </a:cubicBezTo>
                <a:cubicBezTo>
                  <a:pt x="1229" y="347"/>
                  <a:pt x="1231" y="348"/>
                  <a:pt x="1231" y="347"/>
                </a:cubicBezTo>
                <a:cubicBezTo>
                  <a:pt x="1232" y="347"/>
                  <a:pt x="1229" y="344"/>
                  <a:pt x="1228" y="343"/>
                </a:cubicBezTo>
                <a:cubicBezTo>
                  <a:pt x="1227" y="342"/>
                  <a:pt x="1228" y="341"/>
                  <a:pt x="1227" y="341"/>
                </a:cubicBezTo>
                <a:cubicBezTo>
                  <a:pt x="1226" y="340"/>
                  <a:pt x="1225" y="337"/>
                  <a:pt x="1224" y="336"/>
                </a:cubicBezTo>
                <a:cubicBezTo>
                  <a:pt x="1224" y="334"/>
                  <a:pt x="1221" y="334"/>
                  <a:pt x="1221" y="333"/>
                </a:cubicBezTo>
                <a:cubicBezTo>
                  <a:pt x="1220" y="332"/>
                  <a:pt x="1221" y="330"/>
                  <a:pt x="1223" y="329"/>
                </a:cubicBezTo>
                <a:cubicBezTo>
                  <a:pt x="1225" y="328"/>
                  <a:pt x="1224" y="327"/>
                  <a:pt x="1225" y="327"/>
                </a:cubicBezTo>
                <a:cubicBezTo>
                  <a:pt x="1225" y="327"/>
                  <a:pt x="1226" y="327"/>
                  <a:pt x="1227" y="325"/>
                </a:cubicBezTo>
                <a:cubicBezTo>
                  <a:pt x="1228" y="324"/>
                  <a:pt x="1229" y="325"/>
                  <a:pt x="1229" y="324"/>
                </a:cubicBezTo>
                <a:cubicBezTo>
                  <a:pt x="1230" y="323"/>
                  <a:pt x="1233" y="323"/>
                  <a:pt x="1234" y="322"/>
                </a:cubicBezTo>
                <a:cubicBezTo>
                  <a:pt x="1235" y="322"/>
                  <a:pt x="1233" y="319"/>
                  <a:pt x="1232" y="320"/>
                </a:cubicBezTo>
                <a:cubicBezTo>
                  <a:pt x="1230" y="320"/>
                  <a:pt x="1229" y="320"/>
                  <a:pt x="1228" y="318"/>
                </a:cubicBezTo>
                <a:cubicBezTo>
                  <a:pt x="1227" y="316"/>
                  <a:pt x="1224" y="321"/>
                  <a:pt x="1222" y="322"/>
                </a:cubicBezTo>
                <a:cubicBezTo>
                  <a:pt x="1220" y="323"/>
                  <a:pt x="1219" y="320"/>
                  <a:pt x="1219" y="318"/>
                </a:cubicBezTo>
                <a:cubicBezTo>
                  <a:pt x="1220" y="317"/>
                  <a:pt x="1218" y="317"/>
                  <a:pt x="1215" y="317"/>
                </a:cubicBezTo>
                <a:cubicBezTo>
                  <a:pt x="1212" y="317"/>
                  <a:pt x="1213" y="312"/>
                  <a:pt x="1215" y="312"/>
                </a:cubicBezTo>
                <a:cubicBezTo>
                  <a:pt x="1215" y="311"/>
                  <a:pt x="1216" y="312"/>
                  <a:pt x="1217" y="312"/>
                </a:cubicBezTo>
                <a:cubicBezTo>
                  <a:pt x="1218" y="312"/>
                  <a:pt x="1220" y="312"/>
                  <a:pt x="1220" y="310"/>
                </a:cubicBezTo>
                <a:cubicBezTo>
                  <a:pt x="1221" y="307"/>
                  <a:pt x="1223" y="309"/>
                  <a:pt x="1225" y="307"/>
                </a:cubicBezTo>
                <a:cubicBezTo>
                  <a:pt x="1228" y="304"/>
                  <a:pt x="1230" y="302"/>
                  <a:pt x="1232" y="304"/>
                </a:cubicBezTo>
                <a:cubicBezTo>
                  <a:pt x="1235" y="305"/>
                  <a:pt x="1230" y="308"/>
                  <a:pt x="1230" y="309"/>
                </a:cubicBezTo>
                <a:cubicBezTo>
                  <a:pt x="1229" y="311"/>
                  <a:pt x="1230" y="312"/>
                  <a:pt x="1229" y="313"/>
                </a:cubicBezTo>
                <a:cubicBezTo>
                  <a:pt x="1228" y="314"/>
                  <a:pt x="1229" y="314"/>
                  <a:pt x="1232" y="313"/>
                </a:cubicBezTo>
                <a:cubicBezTo>
                  <a:pt x="1234" y="311"/>
                  <a:pt x="1237" y="309"/>
                  <a:pt x="1240" y="308"/>
                </a:cubicBezTo>
                <a:cubicBezTo>
                  <a:pt x="1242" y="307"/>
                  <a:pt x="1245" y="309"/>
                  <a:pt x="1247" y="310"/>
                </a:cubicBezTo>
                <a:cubicBezTo>
                  <a:pt x="1248" y="312"/>
                  <a:pt x="1245" y="314"/>
                  <a:pt x="1244" y="315"/>
                </a:cubicBezTo>
                <a:cubicBezTo>
                  <a:pt x="1243" y="316"/>
                  <a:pt x="1245" y="316"/>
                  <a:pt x="1245" y="318"/>
                </a:cubicBezTo>
                <a:cubicBezTo>
                  <a:pt x="1245" y="319"/>
                  <a:pt x="1246" y="320"/>
                  <a:pt x="1247" y="319"/>
                </a:cubicBezTo>
                <a:cubicBezTo>
                  <a:pt x="1248" y="318"/>
                  <a:pt x="1249" y="318"/>
                  <a:pt x="1250" y="318"/>
                </a:cubicBezTo>
                <a:cubicBezTo>
                  <a:pt x="1252" y="318"/>
                  <a:pt x="1251" y="321"/>
                  <a:pt x="1253" y="321"/>
                </a:cubicBezTo>
                <a:cubicBezTo>
                  <a:pt x="1254" y="321"/>
                  <a:pt x="1254" y="323"/>
                  <a:pt x="1252" y="323"/>
                </a:cubicBezTo>
                <a:cubicBezTo>
                  <a:pt x="1251" y="322"/>
                  <a:pt x="1251" y="325"/>
                  <a:pt x="1252" y="327"/>
                </a:cubicBezTo>
                <a:cubicBezTo>
                  <a:pt x="1253" y="328"/>
                  <a:pt x="1250" y="331"/>
                  <a:pt x="1251" y="332"/>
                </a:cubicBezTo>
                <a:cubicBezTo>
                  <a:pt x="1252" y="333"/>
                  <a:pt x="1251" y="334"/>
                  <a:pt x="1251" y="335"/>
                </a:cubicBezTo>
                <a:cubicBezTo>
                  <a:pt x="1252" y="335"/>
                  <a:pt x="1257" y="334"/>
                  <a:pt x="1259" y="332"/>
                </a:cubicBezTo>
                <a:cubicBezTo>
                  <a:pt x="1262" y="329"/>
                  <a:pt x="1262" y="330"/>
                  <a:pt x="1264" y="330"/>
                </a:cubicBezTo>
                <a:cubicBezTo>
                  <a:pt x="1265" y="330"/>
                  <a:pt x="1266" y="329"/>
                  <a:pt x="1265" y="328"/>
                </a:cubicBezTo>
                <a:cubicBezTo>
                  <a:pt x="1265" y="327"/>
                  <a:pt x="1264" y="325"/>
                  <a:pt x="1264" y="322"/>
                </a:cubicBezTo>
                <a:cubicBezTo>
                  <a:pt x="1264" y="319"/>
                  <a:pt x="1258" y="312"/>
                  <a:pt x="1256" y="311"/>
                </a:cubicBezTo>
                <a:cubicBezTo>
                  <a:pt x="1255" y="311"/>
                  <a:pt x="1256" y="308"/>
                  <a:pt x="1257" y="308"/>
                </a:cubicBezTo>
                <a:cubicBezTo>
                  <a:pt x="1259" y="307"/>
                  <a:pt x="1263" y="304"/>
                  <a:pt x="1265" y="303"/>
                </a:cubicBezTo>
                <a:cubicBezTo>
                  <a:pt x="1266" y="302"/>
                  <a:pt x="1265" y="300"/>
                  <a:pt x="1266" y="298"/>
                </a:cubicBezTo>
                <a:cubicBezTo>
                  <a:pt x="1267" y="296"/>
                  <a:pt x="1274" y="291"/>
                  <a:pt x="1275" y="291"/>
                </a:cubicBezTo>
                <a:cubicBezTo>
                  <a:pt x="1277" y="291"/>
                  <a:pt x="1279" y="293"/>
                  <a:pt x="1280" y="294"/>
                </a:cubicBezTo>
                <a:cubicBezTo>
                  <a:pt x="1282" y="294"/>
                  <a:pt x="1290" y="288"/>
                  <a:pt x="1290" y="287"/>
                </a:cubicBezTo>
                <a:cubicBezTo>
                  <a:pt x="1290" y="286"/>
                  <a:pt x="1295" y="282"/>
                  <a:pt x="1297" y="280"/>
                </a:cubicBezTo>
                <a:cubicBezTo>
                  <a:pt x="1299" y="277"/>
                  <a:pt x="1302" y="274"/>
                  <a:pt x="1303" y="271"/>
                </a:cubicBezTo>
                <a:cubicBezTo>
                  <a:pt x="1304" y="270"/>
                  <a:pt x="1307" y="267"/>
                  <a:pt x="1308" y="265"/>
                </a:cubicBezTo>
                <a:cubicBezTo>
                  <a:pt x="1309" y="264"/>
                  <a:pt x="1309" y="264"/>
                  <a:pt x="1310" y="261"/>
                </a:cubicBezTo>
                <a:cubicBezTo>
                  <a:pt x="1312" y="258"/>
                  <a:pt x="1312" y="250"/>
                  <a:pt x="1312" y="250"/>
                </a:cubicBezTo>
                <a:cubicBezTo>
                  <a:pt x="1313" y="249"/>
                  <a:pt x="1312" y="248"/>
                  <a:pt x="1313" y="247"/>
                </a:cubicBezTo>
                <a:cubicBezTo>
                  <a:pt x="1314" y="246"/>
                  <a:pt x="1313" y="245"/>
                  <a:pt x="1315" y="244"/>
                </a:cubicBezTo>
                <a:cubicBezTo>
                  <a:pt x="1316" y="243"/>
                  <a:pt x="1316" y="242"/>
                  <a:pt x="1315" y="241"/>
                </a:cubicBezTo>
                <a:cubicBezTo>
                  <a:pt x="1315" y="241"/>
                  <a:pt x="1315" y="239"/>
                  <a:pt x="1315" y="238"/>
                </a:cubicBezTo>
                <a:cubicBezTo>
                  <a:pt x="1315" y="238"/>
                  <a:pt x="1315" y="237"/>
                  <a:pt x="1316" y="237"/>
                </a:cubicBezTo>
                <a:cubicBezTo>
                  <a:pt x="1316" y="236"/>
                  <a:pt x="1315" y="235"/>
                  <a:pt x="1314" y="235"/>
                </a:cubicBezTo>
                <a:cubicBezTo>
                  <a:pt x="1313" y="234"/>
                  <a:pt x="1312" y="234"/>
                  <a:pt x="1311" y="233"/>
                </a:cubicBezTo>
                <a:cubicBezTo>
                  <a:pt x="1311" y="231"/>
                  <a:pt x="1310" y="230"/>
                  <a:pt x="1308" y="230"/>
                </a:cubicBezTo>
                <a:cubicBezTo>
                  <a:pt x="1308" y="230"/>
                  <a:pt x="1307" y="230"/>
                  <a:pt x="1306" y="230"/>
                </a:cubicBezTo>
                <a:cubicBezTo>
                  <a:pt x="1305" y="230"/>
                  <a:pt x="1304" y="230"/>
                  <a:pt x="1305" y="230"/>
                </a:cubicBezTo>
                <a:cubicBezTo>
                  <a:pt x="1305" y="231"/>
                  <a:pt x="1304" y="232"/>
                  <a:pt x="1304" y="232"/>
                </a:cubicBezTo>
                <a:cubicBezTo>
                  <a:pt x="1303" y="232"/>
                  <a:pt x="1303" y="232"/>
                  <a:pt x="1302" y="233"/>
                </a:cubicBezTo>
                <a:cubicBezTo>
                  <a:pt x="1301" y="235"/>
                  <a:pt x="1298" y="235"/>
                  <a:pt x="1299" y="234"/>
                </a:cubicBezTo>
                <a:cubicBezTo>
                  <a:pt x="1301" y="232"/>
                  <a:pt x="1299" y="232"/>
                  <a:pt x="1299" y="231"/>
                </a:cubicBezTo>
                <a:cubicBezTo>
                  <a:pt x="1300" y="230"/>
                  <a:pt x="1301" y="229"/>
                  <a:pt x="1299" y="229"/>
                </a:cubicBezTo>
                <a:cubicBezTo>
                  <a:pt x="1298" y="230"/>
                  <a:pt x="1298" y="232"/>
                  <a:pt x="1297" y="232"/>
                </a:cubicBezTo>
                <a:cubicBezTo>
                  <a:pt x="1295" y="233"/>
                  <a:pt x="1296" y="229"/>
                  <a:pt x="1296" y="228"/>
                </a:cubicBezTo>
                <a:cubicBezTo>
                  <a:pt x="1296" y="227"/>
                  <a:pt x="1295" y="228"/>
                  <a:pt x="1294" y="228"/>
                </a:cubicBezTo>
                <a:cubicBezTo>
                  <a:pt x="1293" y="228"/>
                  <a:pt x="1292" y="228"/>
                  <a:pt x="1291" y="228"/>
                </a:cubicBezTo>
                <a:cubicBezTo>
                  <a:pt x="1289" y="228"/>
                  <a:pt x="1289" y="226"/>
                  <a:pt x="1291" y="225"/>
                </a:cubicBezTo>
                <a:cubicBezTo>
                  <a:pt x="1294" y="224"/>
                  <a:pt x="1293" y="223"/>
                  <a:pt x="1294" y="222"/>
                </a:cubicBezTo>
                <a:cubicBezTo>
                  <a:pt x="1295" y="222"/>
                  <a:pt x="1298" y="220"/>
                  <a:pt x="1300" y="219"/>
                </a:cubicBezTo>
                <a:cubicBezTo>
                  <a:pt x="1301" y="218"/>
                  <a:pt x="1302" y="217"/>
                  <a:pt x="1302" y="216"/>
                </a:cubicBezTo>
                <a:cubicBezTo>
                  <a:pt x="1302" y="215"/>
                  <a:pt x="1305" y="213"/>
                  <a:pt x="1308" y="211"/>
                </a:cubicBezTo>
                <a:cubicBezTo>
                  <a:pt x="1311" y="209"/>
                  <a:pt x="1312" y="208"/>
                  <a:pt x="1313" y="207"/>
                </a:cubicBezTo>
                <a:cubicBezTo>
                  <a:pt x="1313" y="205"/>
                  <a:pt x="1317" y="204"/>
                  <a:pt x="1317" y="203"/>
                </a:cubicBezTo>
                <a:cubicBezTo>
                  <a:pt x="1317" y="202"/>
                  <a:pt x="1322" y="199"/>
                  <a:pt x="1325" y="198"/>
                </a:cubicBezTo>
                <a:cubicBezTo>
                  <a:pt x="1329" y="198"/>
                  <a:pt x="1334" y="199"/>
                  <a:pt x="1335" y="200"/>
                </a:cubicBezTo>
                <a:cubicBezTo>
                  <a:pt x="1336" y="200"/>
                  <a:pt x="1336" y="200"/>
                  <a:pt x="1337" y="199"/>
                </a:cubicBezTo>
                <a:cubicBezTo>
                  <a:pt x="1337" y="199"/>
                  <a:pt x="1339" y="199"/>
                  <a:pt x="1341" y="199"/>
                </a:cubicBezTo>
                <a:cubicBezTo>
                  <a:pt x="1342" y="200"/>
                  <a:pt x="1342" y="199"/>
                  <a:pt x="1343" y="199"/>
                </a:cubicBezTo>
                <a:cubicBezTo>
                  <a:pt x="1344" y="199"/>
                  <a:pt x="1344" y="199"/>
                  <a:pt x="1345" y="199"/>
                </a:cubicBezTo>
                <a:cubicBezTo>
                  <a:pt x="1346" y="199"/>
                  <a:pt x="1348" y="200"/>
                  <a:pt x="1348" y="198"/>
                </a:cubicBezTo>
                <a:cubicBezTo>
                  <a:pt x="1349" y="196"/>
                  <a:pt x="1353" y="196"/>
                  <a:pt x="1354" y="197"/>
                </a:cubicBezTo>
                <a:cubicBezTo>
                  <a:pt x="1355" y="198"/>
                  <a:pt x="1356" y="199"/>
                  <a:pt x="1358" y="198"/>
                </a:cubicBezTo>
                <a:cubicBezTo>
                  <a:pt x="1359" y="197"/>
                  <a:pt x="1359" y="199"/>
                  <a:pt x="1360" y="199"/>
                </a:cubicBezTo>
                <a:cubicBezTo>
                  <a:pt x="1362" y="199"/>
                  <a:pt x="1361" y="201"/>
                  <a:pt x="1360" y="201"/>
                </a:cubicBezTo>
                <a:cubicBezTo>
                  <a:pt x="1358" y="200"/>
                  <a:pt x="1357" y="201"/>
                  <a:pt x="1358" y="202"/>
                </a:cubicBezTo>
                <a:cubicBezTo>
                  <a:pt x="1359" y="203"/>
                  <a:pt x="1360" y="202"/>
                  <a:pt x="1361" y="202"/>
                </a:cubicBezTo>
                <a:cubicBezTo>
                  <a:pt x="1362" y="202"/>
                  <a:pt x="1362" y="201"/>
                  <a:pt x="1363" y="201"/>
                </a:cubicBezTo>
                <a:cubicBezTo>
                  <a:pt x="1364" y="202"/>
                  <a:pt x="1366" y="202"/>
                  <a:pt x="1367" y="201"/>
                </a:cubicBezTo>
                <a:cubicBezTo>
                  <a:pt x="1368" y="200"/>
                  <a:pt x="1368" y="200"/>
                  <a:pt x="1369" y="201"/>
                </a:cubicBezTo>
                <a:cubicBezTo>
                  <a:pt x="1369" y="201"/>
                  <a:pt x="1370" y="201"/>
                  <a:pt x="1370" y="201"/>
                </a:cubicBezTo>
                <a:cubicBezTo>
                  <a:pt x="1371" y="200"/>
                  <a:pt x="1373" y="199"/>
                  <a:pt x="1374" y="200"/>
                </a:cubicBezTo>
                <a:cubicBezTo>
                  <a:pt x="1376" y="200"/>
                  <a:pt x="1375" y="198"/>
                  <a:pt x="1373" y="198"/>
                </a:cubicBezTo>
                <a:cubicBezTo>
                  <a:pt x="1371" y="198"/>
                  <a:pt x="1371" y="197"/>
                  <a:pt x="1372" y="195"/>
                </a:cubicBezTo>
                <a:cubicBezTo>
                  <a:pt x="1374" y="192"/>
                  <a:pt x="1377" y="191"/>
                  <a:pt x="1379" y="189"/>
                </a:cubicBezTo>
                <a:cubicBezTo>
                  <a:pt x="1381" y="188"/>
                  <a:pt x="1382" y="188"/>
                  <a:pt x="1382" y="187"/>
                </a:cubicBezTo>
                <a:cubicBezTo>
                  <a:pt x="1382" y="186"/>
                  <a:pt x="1383" y="183"/>
                  <a:pt x="1384" y="183"/>
                </a:cubicBezTo>
                <a:cubicBezTo>
                  <a:pt x="1384" y="183"/>
                  <a:pt x="1385" y="183"/>
                  <a:pt x="1386" y="183"/>
                </a:cubicBezTo>
                <a:cubicBezTo>
                  <a:pt x="1387" y="184"/>
                  <a:pt x="1390" y="184"/>
                  <a:pt x="1391" y="183"/>
                </a:cubicBezTo>
                <a:cubicBezTo>
                  <a:pt x="1393" y="182"/>
                  <a:pt x="1393" y="184"/>
                  <a:pt x="1394" y="184"/>
                </a:cubicBezTo>
                <a:cubicBezTo>
                  <a:pt x="1394" y="184"/>
                  <a:pt x="1395" y="184"/>
                  <a:pt x="1395" y="183"/>
                </a:cubicBezTo>
                <a:cubicBezTo>
                  <a:pt x="1396" y="183"/>
                  <a:pt x="1396" y="182"/>
                  <a:pt x="1397" y="183"/>
                </a:cubicBezTo>
                <a:cubicBezTo>
                  <a:pt x="1398" y="183"/>
                  <a:pt x="1395" y="185"/>
                  <a:pt x="1395" y="187"/>
                </a:cubicBezTo>
                <a:cubicBezTo>
                  <a:pt x="1394" y="189"/>
                  <a:pt x="1396" y="188"/>
                  <a:pt x="1397" y="188"/>
                </a:cubicBezTo>
                <a:cubicBezTo>
                  <a:pt x="1398" y="189"/>
                  <a:pt x="1396" y="190"/>
                  <a:pt x="1396" y="190"/>
                </a:cubicBezTo>
                <a:cubicBezTo>
                  <a:pt x="1396" y="191"/>
                  <a:pt x="1399" y="191"/>
                  <a:pt x="1401" y="188"/>
                </a:cubicBezTo>
                <a:cubicBezTo>
                  <a:pt x="1404" y="185"/>
                  <a:pt x="1407" y="184"/>
                  <a:pt x="1408" y="185"/>
                </a:cubicBezTo>
                <a:cubicBezTo>
                  <a:pt x="1410" y="185"/>
                  <a:pt x="1409" y="183"/>
                  <a:pt x="1409" y="180"/>
                </a:cubicBezTo>
                <a:cubicBezTo>
                  <a:pt x="1409" y="178"/>
                  <a:pt x="1415" y="177"/>
                  <a:pt x="1416" y="178"/>
                </a:cubicBezTo>
                <a:cubicBezTo>
                  <a:pt x="1418" y="179"/>
                  <a:pt x="1418" y="179"/>
                  <a:pt x="1416" y="179"/>
                </a:cubicBezTo>
                <a:cubicBezTo>
                  <a:pt x="1415" y="178"/>
                  <a:pt x="1413" y="180"/>
                  <a:pt x="1413" y="182"/>
                </a:cubicBezTo>
                <a:cubicBezTo>
                  <a:pt x="1413" y="184"/>
                  <a:pt x="1412" y="185"/>
                  <a:pt x="1413" y="186"/>
                </a:cubicBezTo>
                <a:cubicBezTo>
                  <a:pt x="1413" y="186"/>
                  <a:pt x="1411" y="187"/>
                  <a:pt x="1411" y="188"/>
                </a:cubicBezTo>
                <a:cubicBezTo>
                  <a:pt x="1411" y="188"/>
                  <a:pt x="1411" y="189"/>
                  <a:pt x="1410" y="189"/>
                </a:cubicBezTo>
                <a:cubicBezTo>
                  <a:pt x="1409" y="190"/>
                  <a:pt x="1405" y="190"/>
                  <a:pt x="1404" y="192"/>
                </a:cubicBezTo>
                <a:cubicBezTo>
                  <a:pt x="1404" y="194"/>
                  <a:pt x="1402" y="194"/>
                  <a:pt x="1401" y="196"/>
                </a:cubicBezTo>
                <a:cubicBezTo>
                  <a:pt x="1400" y="198"/>
                  <a:pt x="1396" y="199"/>
                  <a:pt x="1393" y="203"/>
                </a:cubicBezTo>
                <a:cubicBezTo>
                  <a:pt x="1390" y="207"/>
                  <a:pt x="1386" y="207"/>
                  <a:pt x="1386" y="208"/>
                </a:cubicBezTo>
                <a:cubicBezTo>
                  <a:pt x="1386" y="209"/>
                  <a:pt x="1383" y="208"/>
                  <a:pt x="1382" y="209"/>
                </a:cubicBezTo>
                <a:cubicBezTo>
                  <a:pt x="1381" y="209"/>
                  <a:pt x="1383" y="211"/>
                  <a:pt x="1381" y="214"/>
                </a:cubicBezTo>
                <a:cubicBezTo>
                  <a:pt x="1378" y="216"/>
                  <a:pt x="1377" y="220"/>
                  <a:pt x="1377" y="223"/>
                </a:cubicBezTo>
                <a:cubicBezTo>
                  <a:pt x="1377" y="227"/>
                  <a:pt x="1378" y="237"/>
                  <a:pt x="1379" y="239"/>
                </a:cubicBezTo>
                <a:cubicBezTo>
                  <a:pt x="1380" y="241"/>
                  <a:pt x="1380" y="245"/>
                  <a:pt x="1381" y="246"/>
                </a:cubicBezTo>
                <a:cubicBezTo>
                  <a:pt x="1381" y="247"/>
                  <a:pt x="1381" y="249"/>
                  <a:pt x="1382" y="249"/>
                </a:cubicBezTo>
                <a:cubicBezTo>
                  <a:pt x="1382" y="250"/>
                  <a:pt x="1385" y="247"/>
                  <a:pt x="1386" y="246"/>
                </a:cubicBezTo>
                <a:cubicBezTo>
                  <a:pt x="1388" y="244"/>
                  <a:pt x="1387" y="244"/>
                  <a:pt x="1388" y="243"/>
                </a:cubicBezTo>
                <a:cubicBezTo>
                  <a:pt x="1389" y="242"/>
                  <a:pt x="1389" y="240"/>
                  <a:pt x="1389" y="239"/>
                </a:cubicBezTo>
                <a:cubicBezTo>
                  <a:pt x="1390" y="238"/>
                  <a:pt x="1391" y="238"/>
                  <a:pt x="1392" y="237"/>
                </a:cubicBezTo>
                <a:cubicBezTo>
                  <a:pt x="1393" y="236"/>
                  <a:pt x="1394" y="237"/>
                  <a:pt x="1395" y="236"/>
                </a:cubicBezTo>
                <a:cubicBezTo>
                  <a:pt x="1396" y="236"/>
                  <a:pt x="1395" y="234"/>
                  <a:pt x="1395" y="233"/>
                </a:cubicBezTo>
                <a:cubicBezTo>
                  <a:pt x="1395" y="231"/>
                  <a:pt x="1397" y="230"/>
                  <a:pt x="1399" y="229"/>
                </a:cubicBezTo>
                <a:cubicBezTo>
                  <a:pt x="1400" y="228"/>
                  <a:pt x="1400" y="228"/>
                  <a:pt x="1401" y="229"/>
                </a:cubicBezTo>
                <a:cubicBezTo>
                  <a:pt x="1402" y="229"/>
                  <a:pt x="1403" y="229"/>
                  <a:pt x="1404" y="228"/>
                </a:cubicBezTo>
                <a:cubicBezTo>
                  <a:pt x="1406" y="226"/>
                  <a:pt x="1404" y="225"/>
                  <a:pt x="1403" y="224"/>
                </a:cubicBezTo>
                <a:cubicBezTo>
                  <a:pt x="1403" y="223"/>
                  <a:pt x="1405" y="219"/>
                  <a:pt x="1406" y="219"/>
                </a:cubicBezTo>
                <a:cubicBezTo>
                  <a:pt x="1407" y="218"/>
                  <a:pt x="1407" y="219"/>
                  <a:pt x="1408" y="219"/>
                </a:cubicBezTo>
                <a:cubicBezTo>
                  <a:pt x="1408" y="219"/>
                  <a:pt x="1409" y="219"/>
                  <a:pt x="1410" y="218"/>
                </a:cubicBezTo>
                <a:cubicBezTo>
                  <a:pt x="1411" y="217"/>
                  <a:pt x="1408" y="215"/>
                  <a:pt x="1408" y="216"/>
                </a:cubicBezTo>
                <a:cubicBezTo>
                  <a:pt x="1407" y="216"/>
                  <a:pt x="1406" y="212"/>
                  <a:pt x="1408" y="211"/>
                </a:cubicBezTo>
                <a:cubicBezTo>
                  <a:pt x="1410" y="209"/>
                  <a:pt x="1410" y="209"/>
                  <a:pt x="1408" y="209"/>
                </a:cubicBezTo>
                <a:cubicBezTo>
                  <a:pt x="1407" y="208"/>
                  <a:pt x="1407" y="209"/>
                  <a:pt x="1406" y="209"/>
                </a:cubicBezTo>
                <a:cubicBezTo>
                  <a:pt x="1405" y="209"/>
                  <a:pt x="1403" y="207"/>
                  <a:pt x="1405" y="204"/>
                </a:cubicBezTo>
                <a:cubicBezTo>
                  <a:pt x="1407" y="202"/>
                  <a:pt x="1408" y="202"/>
                  <a:pt x="1409" y="201"/>
                </a:cubicBezTo>
                <a:cubicBezTo>
                  <a:pt x="1409" y="199"/>
                  <a:pt x="1411" y="196"/>
                  <a:pt x="1412" y="195"/>
                </a:cubicBezTo>
                <a:cubicBezTo>
                  <a:pt x="1412" y="195"/>
                  <a:pt x="1413" y="195"/>
                  <a:pt x="1414" y="195"/>
                </a:cubicBezTo>
                <a:cubicBezTo>
                  <a:pt x="1415" y="195"/>
                  <a:pt x="1415" y="195"/>
                  <a:pt x="1416" y="195"/>
                </a:cubicBezTo>
                <a:cubicBezTo>
                  <a:pt x="1416" y="195"/>
                  <a:pt x="1416" y="195"/>
                  <a:pt x="1416" y="196"/>
                </a:cubicBezTo>
                <a:cubicBezTo>
                  <a:pt x="1416" y="196"/>
                  <a:pt x="1417" y="196"/>
                  <a:pt x="1417" y="196"/>
                </a:cubicBezTo>
                <a:cubicBezTo>
                  <a:pt x="1418" y="195"/>
                  <a:pt x="1420" y="192"/>
                  <a:pt x="1421" y="192"/>
                </a:cubicBezTo>
                <a:cubicBezTo>
                  <a:pt x="1423" y="192"/>
                  <a:pt x="1422" y="194"/>
                  <a:pt x="1422" y="195"/>
                </a:cubicBezTo>
                <a:cubicBezTo>
                  <a:pt x="1423" y="197"/>
                  <a:pt x="1424" y="195"/>
                  <a:pt x="1426" y="193"/>
                </a:cubicBezTo>
                <a:cubicBezTo>
                  <a:pt x="1429" y="191"/>
                  <a:pt x="1435" y="191"/>
                  <a:pt x="1437" y="192"/>
                </a:cubicBezTo>
                <a:cubicBezTo>
                  <a:pt x="1439" y="193"/>
                  <a:pt x="1439" y="195"/>
                  <a:pt x="1440" y="195"/>
                </a:cubicBezTo>
                <a:cubicBezTo>
                  <a:pt x="1442" y="195"/>
                  <a:pt x="1440" y="193"/>
                  <a:pt x="1442" y="193"/>
                </a:cubicBezTo>
                <a:cubicBezTo>
                  <a:pt x="1443" y="192"/>
                  <a:pt x="1446" y="190"/>
                  <a:pt x="1448" y="189"/>
                </a:cubicBezTo>
                <a:cubicBezTo>
                  <a:pt x="1450" y="188"/>
                  <a:pt x="1449" y="189"/>
                  <a:pt x="1450" y="187"/>
                </a:cubicBezTo>
                <a:cubicBezTo>
                  <a:pt x="1452" y="186"/>
                  <a:pt x="1453" y="187"/>
                  <a:pt x="1453" y="186"/>
                </a:cubicBezTo>
                <a:cubicBezTo>
                  <a:pt x="1453" y="185"/>
                  <a:pt x="1456" y="183"/>
                  <a:pt x="1460" y="183"/>
                </a:cubicBezTo>
                <a:cubicBezTo>
                  <a:pt x="1464" y="182"/>
                  <a:pt x="1469" y="179"/>
                  <a:pt x="1469" y="178"/>
                </a:cubicBezTo>
                <a:cubicBezTo>
                  <a:pt x="1469" y="177"/>
                  <a:pt x="1470" y="177"/>
                  <a:pt x="1471" y="178"/>
                </a:cubicBezTo>
                <a:cubicBezTo>
                  <a:pt x="1471" y="179"/>
                  <a:pt x="1472" y="178"/>
                  <a:pt x="1474" y="179"/>
                </a:cubicBezTo>
                <a:cubicBezTo>
                  <a:pt x="1476" y="179"/>
                  <a:pt x="1477" y="180"/>
                  <a:pt x="1479" y="178"/>
                </a:cubicBezTo>
                <a:cubicBezTo>
                  <a:pt x="1481" y="177"/>
                  <a:pt x="1479" y="176"/>
                  <a:pt x="1479" y="175"/>
                </a:cubicBezTo>
                <a:cubicBezTo>
                  <a:pt x="1479" y="174"/>
                  <a:pt x="1476" y="172"/>
                  <a:pt x="1476" y="171"/>
                </a:cubicBezTo>
                <a:cubicBezTo>
                  <a:pt x="1477" y="170"/>
                  <a:pt x="1474" y="166"/>
                  <a:pt x="1474" y="167"/>
                </a:cubicBezTo>
                <a:cubicBezTo>
                  <a:pt x="1473" y="168"/>
                  <a:pt x="1471" y="166"/>
                  <a:pt x="1471" y="165"/>
                </a:cubicBezTo>
                <a:cubicBezTo>
                  <a:pt x="1471" y="164"/>
                  <a:pt x="1471" y="163"/>
                  <a:pt x="1470" y="164"/>
                </a:cubicBezTo>
                <a:cubicBezTo>
                  <a:pt x="1469" y="165"/>
                  <a:pt x="1467" y="164"/>
                  <a:pt x="1466" y="163"/>
                </a:cubicBezTo>
                <a:cubicBezTo>
                  <a:pt x="1466" y="162"/>
                  <a:pt x="1468" y="161"/>
                  <a:pt x="1470" y="162"/>
                </a:cubicBezTo>
                <a:cubicBezTo>
                  <a:pt x="1472" y="163"/>
                  <a:pt x="1472" y="163"/>
                  <a:pt x="1473" y="164"/>
                </a:cubicBezTo>
                <a:cubicBezTo>
                  <a:pt x="1474" y="165"/>
                  <a:pt x="1476" y="164"/>
                  <a:pt x="1477" y="164"/>
                </a:cubicBezTo>
                <a:cubicBezTo>
                  <a:pt x="1479" y="163"/>
                  <a:pt x="1482" y="162"/>
                  <a:pt x="1483" y="161"/>
                </a:cubicBezTo>
                <a:cubicBezTo>
                  <a:pt x="1484" y="160"/>
                  <a:pt x="1483" y="159"/>
                  <a:pt x="1484" y="159"/>
                </a:cubicBezTo>
                <a:cubicBezTo>
                  <a:pt x="1486" y="158"/>
                  <a:pt x="1485" y="157"/>
                  <a:pt x="1484" y="156"/>
                </a:cubicBezTo>
                <a:cubicBezTo>
                  <a:pt x="1482" y="156"/>
                  <a:pt x="1483" y="154"/>
                  <a:pt x="1484" y="154"/>
                </a:cubicBezTo>
                <a:cubicBezTo>
                  <a:pt x="1485" y="154"/>
                  <a:pt x="1485" y="153"/>
                  <a:pt x="1485" y="153"/>
                </a:cubicBezTo>
                <a:cubicBezTo>
                  <a:pt x="1486" y="153"/>
                  <a:pt x="1486" y="153"/>
                  <a:pt x="1486" y="153"/>
                </a:cubicBezTo>
                <a:cubicBezTo>
                  <a:pt x="1486" y="153"/>
                  <a:pt x="1487" y="153"/>
                  <a:pt x="1488" y="153"/>
                </a:cubicBezTo>
                <a:cubicBezTo>
                  <a:pt x="1489" y="152"/>
                  <a:pt x="1488" y="154"/>
                  <a:pt x="1487" y="155"/>
                </a:cubicBezTo>
                <a:cubicBezTo>
                  <a:pt x="1486" y="156"/>
                  <a:pt x="1488" y="157"/>
                  <a:pt x="1489" y="158"/>
                </a:cubicBezTo>
                <a:cubicBezTo>
                  <a:pt x="1489" y="158"/>
                  <a:pt x="1492" y="159"/>
                  <a:pt x="1493" y="158"/>
                </a:cubicBezTo>
                <a:cubicBezTo>
                  <a:pt x="1495" y="157"/>
                  <a:pt x="1499" y="159"/>
                  <a:pt x="1500" y="160"/>
                </a:cubicBezTo>
                <a:cubicBezTo>
                  <a:pt x="1500" y="161"/>
                  <a:pt x="1501" y="163"/>
                  <a:pt x="1503" y="164"/>
                </a:cubicBezTo>
                <a:cubicBezTo>
                  <a:pt x="1505" y="165"/>
                  <a:pt x="1507" y="164"/>
                  <a:pt x="1507" y="165"/>
                </a:cubicBezTo>
                <a:cubicBezTo>
                  <a:pt x="1507" y="166"/>
                  <a:pt x="1508" y="167"/>
                  <a:pt x="1509" y="166"/>
                </a:cubicBezTo>
                <a:cubicBezTo>
                  <a:pt x="1510" y="166"/>
                  <a:pt x="1510" y="166"/>
                  <a:pt x="1510" y="167"/>
                </a:cubicBezTo>
                <a:cubicBezTo>
                  <a:pt x="1511" y="167"/>
                  <a:pt x="1511" y="167"/>
                  <a:pt x="1512" y="167"/>
                </a:cubicBezTo>
                <a:cubicBezTo>
                  <a:pt x="1512" y="166"/>
                  <a:pt x="1512" y="166"/>
                  <a:pt x="1513" y="166"/>
                </a:cubicBezTo>
                <a:cubicBezTo>
                  <a:pt x="1513" y="166"/>
                  <a:pt x="1513" y="167"/>
                  <a:pt x="1514" y="166"/>
                </a:cubicBezTo>
                <a:cubicBezTo>
                  <a:pt x="1515" y="165"/>
                  <a:pt x="1512" y="165"/>
                  <a:pt x="1512" y="164"/>
                </a:cubicBezTo>
                <a:cubicBezTo>
                  <a:pt x="1512" y="163"/>
                  <a:pt x="1513" y="164"/>
                  <a:pt x="1513" y="164"/>
                </a:cubicBezTo>
                <a:cubicBezTo>
                  <a:pt x="1514" y="164"/>
                  <a:pt x="1514" y="164"/>
                  <a:pt x="1514" y="164"/>
                </a:cubicBezTo>
                <a:cubicBezTo>
                  <a:pt x="1515" y="164"/>
                  <a:pt x="1514" y="162"/>
                  <a:pt x="1515" y="162"/>
                </a:cubicBezTo>
                <a:cubicBezTo>
                  <a:pt x="1515" y="162"/>
                  <a:pt x="1515" y="158"/>
                  <a:pt x="1514" y="158"/>
                </a:cubicBezTo>
                <a:cubicBezTo>
                  <a:pt x="1513" y="158"/>
                  <a:pt x="1514" y="156"/>
                  <a:pt x="1515" y="157"/>
                </a:cubicBezTo>
                <a:moveTo>
                  <a:pt x="847" y="523"/>
                </a:moveTo>
                <a:cubicBezTo>
                  <a:pt x="845" y="524"/>
                  <a:pt x="844" y="518"/>
                  <a:pt x="841" y="517"/>
                </a:cubicBezTo>
                <a:cubicBezTo>
                  <a:pt x="839" y="516"/>
                  <a:pt x="839" y="502"/>
                  <a:pt x="840" y="502"/>
                </a:cubicBezTo>
                <a:cubicBezTo>
                  <a:pt x="841" y="501"/>
                  <a:pt x="841" y="513"/>
                  <a:pt x="844" y="515"/>
                </a:cubicBezTo>
                <a:cubicBezTo>
                  <a:pt x="846" y="516"/>
                  <a:pt x="845" y="519"/>
                  <a:pt x="846" y="520"/>
                </a:cubicBezTo>
                <a:cubicBezTo>
                  <a:pt x="846" y="521"/>
                  <a:pt x="848" y="523"/>
                  <a:pt x="847" y="523"/>
                </a:cubicBezTo>
                <a:moveTo>
                  <a:pt x="865" y="548"/>
                </a:moveTo>
                <a:cubicBezTo>
                  <a:pt x="864" y="550"/>
                  <a:pt x="861" y="545"/>
                  <a:pt x="860" y="542"/>
                </a:cubicBezTo>
                <a:cubicBezTo>
                  <a:pt x="860" y="539"/>
                  <a:pt x="862" y="537"/>
                  <a:pt x="861" y="534"/>
                </a:cubicBezTo>
                <a:cubicBezTo>
                  <a:pt x="859" y="531"/>
                  <a:pt x="859" y="528"/>
                  <a:pt x="860" y="528"/>
                </a:cubicBezTo>
                <a:cubicBezTo>
                  <a:pt x="862" y="528"/>
                  <a:pt x="864" y="536"/>
                  <a:pt x="863" y="538"/>
                </a:cubicBezTo>
                <a:cubicBezTo>
                  <a:pt x="862" y="541"/>
                  <a:pt x="866" y="547"/>
                  <a:pt x="865" y="548"/>
                </a:cubicBezTo>
                <a:moveTo>
                  <a:pt x="854" y="487"/>
                </a:moveTo>
                <a:cubicBezTo>
                  <a:pt x="857" y="486"/>
                  <a:pt x="863" y="487"/>
                  <a:pt x="863" y="488"/>
                </a:cubicBezTo>
                <a:cubicBezTo>
                  <a:pt x="862" y="489"/>
                  <a:pt x="860" y="489"/>
                  <a:pt x="860" y="491"/>
                </a:cubicBezTo>
                <a:cubicBezTo>
                  <a:pt x="860" y="493"/>
                  <a:pt x="859" y="495"/>
                  <a:pt x="858" y="495"/>
                </a:cubicBezTo>
                <a:cubicBezTo>
                  <a:pt x="856" y="496"/>
                  <a:pt x="859" y="498"/>
                  <a:pt x="858" y="498"/>
                </a:cubicBezTo>
                <a:cubicBezTo>
                  <a:pt x="857" y="498"/>
                  <a:pt x="856" y="498"/>
                  <a:pt x="855" y="498"/>
                </a:cubicBezTo>
                <a:cubicBezTo>
                  <a:pt x="854" y="497"/>
                  <a:pt x="852" y="497"/>
                  <a:pt x="851" y="498"/>
                </a:cubicBezTo>
                <a:cubicBezTo>
                  <a:pt x="848" y="499"/>
                  <a:pt x="851" y="487"/>
                  <a:pt x="854" y="487"/>
                </a:cubicBezTo>
                <a:moveTo>
                  <a:pt x="950" y="303"/>
                </a:moveTo>
                <a:cubicBezTo>
                  <a:pt x="949" y="303"/>
                  <a:pt x="949" y="303"/>
                  <a:pt x="948" y="303"/>
                </a:cubicBezTo>
                <a:cubicBezTo>
                  <a:pt x="947" y="304"/>
                  <a:pt x="947" y="304"/>
                  <a:pt x="946" y="304"/>
                </a:cubicBezTo>
                <a:cubicBezTo>
                  <a:pt x="944" y="303"/>
                  <a:pt x="942" y="302"/>
                  <a:pt x="942" y="304"/>
                </a:cubicBezTo>
                <a:cubicBezTo>
                  <a:pt x="941" y="305"/>
                  <a:pt x="941" y="307"/>
                  <a:pt x="943" y="307"/>
                </a:cubicBezTo>
                <a:cubicBezTo>
                  <a:pt x="945" y="307"/>
                  <a:pt x="944" y="308"/>
                  <a:pt x="943" y="310"/>
                </a:cubicBezTo>
                <a:cubicBezTo>
                  <a:pt x="942" y="310"/>
                  <a:pt x="943" y="310"/>
                  <a:pt x="944" y="310"/>
                </a:cubicBezTo>
                <a:cubicBezTo>
                  <a:pt x="944" y="310"/>
                  <a:pt x="945" y="310"/>
                  <a:pt x="945" y="311"/>
                </a:cubicBezTo>
                <a:cubicBezTo>
                  <a:pt x="946" y="312"/>
                  <a:pt x="947" y="312"/>
                  <a:pt x="946" y="314"/>
                </a:cubicBezTo>
                <a:cubicBezTo>
                  <a:pt x="946" y="316"/>
                  <a:pt x="947" y="321"/>
                  <a:pt x="946" y="322"/>
                </a:cubicBezTo>
                <a:cubicBezTo>
                  <a:pt x="945" y="323"/>
                  <a:pt x="941" y="324"/>
                  <a:pt x="937" y="324"/>
                </a:cubicBezTo>
                <a:cubicBezTo>
                  <a:pt x="933" y="324"/>
                  <a:pt x="933" y="319"/>
                  <a:pt x="929" y="319"/>
                </a:cubicBezTo>
                <a:cubicBezTo>
                  <a:pt x="925" y="319"/>
                  <a:pt x="923" y="314"/>
                  <a:pt x="925" y="312"/>
                </a:cubicBezTo>
                <a:cubicBezTo>
                  <a:pt x="927" y="309"/>
                  <a:pt x="929" y="305"/>
                  <a:pt x="927" y="303"/>
                </a:cubicBezTo>
                <a:cubicBezTo>
                  <a:pt x="926" y="301"/>
                  <a:pt x="918" y="293"/>
                  <a:pt x="919" y="291"/>
                </a:cubicBezTo>
                <a:cubicBezTo>
                  <a:pt x="919" y="288"/>
                  <a:pt x="920" y="287"/>
                  <a:pt x="917" y="285"/>
                </a:cubicBezTo>
                <a:cubicBezTo>
                  <a:pt x="914" y="282"/>
                  <a:pt x="917" y="281"/>
                  <a:pt x="919" y="279"/>
                </a:cubicBezTo>
                <a:cubicBezTo>
                  <a:pt x="921" y="276"/>
                  <a:pt x="925" y="275"/>
                  <a:pt x="927" y="273"/>
                </a:cubicBezTo>
                <a:cubicBezTo>
                  <a:pt x="930" y="272"/>
                  <a:pt x="933" y="270"/>
                  <a:pt x="936" y="271"/>
                </a:cubicBezTo>
                <a:cubicBezTo>
                  <a:pt x="937" y="271"/>
                  <a:pt x="939" y="271"/>
                  <a:pt x="939" y="271"/>
                </a:cubicBezTo>
                <a:cubicBezTo>
                  <a:pt x="941" y="271"/>
                  <a:pt x="942" y="271"/>
                  <a:pt x="943" y="272"/>
                </a:cubicBezTo>
                <a:cubicBezTo>
                  <a:pt x="944" y="274"/>
                  <a:pt x="943" y="277"/>
                  <a:pt x="943" y="278"/>
                </a:cubicBezTo>
                <a:cubicBezTo>
                  <a:pt x="944" y="279"/>
                  <a:pt x="941" y="279"/>
                  <a:pt x="939" y="279"/>
                </a:cubicBezTo>
                <a:cubicBezTo>
                  <a:pt x="937" y="279"/>
                  <a:pt x="933" y="280"/>
                  <a:pt x="934" y="281"/>
                </a:cubicBezTo>
                <a:cubicBezTo>
                  <a:pt x="934" y="282"/>
                  <a:pt x="936" y="285"/>
                  <a:pt x="933" y="283"/>
                </a:cubicBezTo>
                <a:cubicBezTo>
                  <a:pt x="931" y="282"/>
                  <a:pt x="930" y="285"/>
                  <a:pt x="931" y="285"/>
                </a:cubicBezTo>
                <a:cubicBezTo>
                  <a:pt x="933" y="285"/>
                  <a:pt x="934" y="286"/>
                  <a:pt x="934" y="288"/>
                </a:cubicBezTo>
                <a:cubicBezTo>
                  <a:pt x="934" y="289"/>
                  <a:pt x="935" y="291"/>
                  <a:pt x="936" y="291"/>
                </a:cubicBezTo>
                <a:cubicBezTo>
                  <a:pt x="936" y="291"/>
                  <a:pt x="937" y="291"/>
                  <a:pt x="937" y="292"/>
                </a:cubicBezTo>
                <a:cubicBezTo>
                  <a:pt x="938" y="292"/>
                  <a:pt x="938" y="293"/>
                  <a:pt x="939" y="293"/>
                </a:cubicBezTo>
                <a:cubicBezTo>
                  <a:pt x="941" y="293"/>
                  <a:pt x="942" y="293"/>
                  <a:pt x="941" y="295"/>
                </a:cubicBezTo>
                <a:cubicBezTo>
                  <a:pt x="939" y="296"/>
                  <a:pt x="942" y="301"/>
                  <a:pt x="942" y="300"/>
                </a:cubicBezTo>
                <a:cubicBezTo>
                  <a:pt x="943" y="299"/>
                  <a:pt x="942" y="296"/>
                  <a:pt x="945" y="296"/>
                </a:cubicBezTo>
                <a:cubicBezTo>
                  <a:pt x="948" y="297"/>
                  <a:pt x="946" y="300"/>
                  <a:pt x="948" y="300"/>
                </a:cubicBezTo>
                <a:cubicBezTo>
                  <a:pt x="950" y="300"/>
                  <a:pt x="952" y="303"/>
                  <a:pt x="950" y="303"/>
                </a:cubicBezTo>
                <a:moveTo>
                  <a:pt x="975" y="285"/>
                </a:moveTo>
                <a:cubicBezTo>
                  <a:pt x="971" y="287"/>
                  <a:pt x="968" y="287"/>
                  <a:pt x="969" y="284"/>
                </a:cubicBezTo>
                <a:cubicBezTo>
                  <a:pt x="970" y="281"/>
                  <a:pt x="971" y="278"/>
                  <a:pt x="969" y="278"/>
                </a:cubicBezTo>
                <a:cubicBezTo>
                  <a:pt x="967" y="278"/>
                  <a:pt x="968" y="284"/>
                  <a:pt x="967" y="284"/>
                </a:cubicBezTo>
                <a:cubicBezTo>
                  <a:pt x="966" y="285"/>
                  <a:pt x="966" y="279"/>
                  <a:pt x="967" y="277"/>
                </a:cubicBezTo>
                <a:cubicBezTo>
                  <a:pt x="968" y="275"/>
                  <a:pt x="970" y="277"/>
                  <a:pt x="971" y="277"/>
                </a:cubicBezTo>
                <a:cubicBezTo>
                  <a:pt x="971" y="277"/>
                  <a:pt x="971" y="277"/>
                  <a:pt x="971" y="276"/>
                </a:cubicBezTo>
                <a:cubicBezTo>
                  <a:pt x="972" y="276"/>
                  <a:pt x="972" y="275"/>
                  <a:pt x="973" y="275"/>
                </a:cubicBezTo>
                <a:cubicBezTo>
                  <a:pt x="974" y="275"/>
                  <a:pt x="972" y="278"/>
                  <a:pt x="974" y="278"/>
                </a:cubicBezTo>
                <a:cubicBezTo>
                  <a:pt x="975" y="278"/>
                  <a:pt x="978" y="283"/>
                  <a:pt x="975" y="285"/>
                </a:cubicBezTo>
                <a:moveTo>
                  <a:pt x="979" y="274"/>
                </a:moveTo>
                <a:cubicBezTo>
                  <a:pt x="979" y="275"/>
                  <a:pt x="974" y="274"/>
                  <a:pt x="973" y="273"/>
                </a:cubicBezTo>
                <a:cubicBezTo>
                  <a:pt x="973" y="272"/>
                  <a:pt x="980" y="273"/>
                  <a:pt x="979" y="274"/>
                </a:cubicBezTo>
                <a:moveTo>
                  <a:pt x="1050" y="274"/>
                </a:moveTo>
                <a:cubicBezTo>
                  <a:pt x="1047" y="274"/>
                  <a:pt x="1039" y="272"/>
                  <a:pt x="1036" y="276"/>
                </a:cubicBezTo>
                <a:cubicBezTo>
                  <a:pt x="1033" y="279"/>
                  <a:pt x="1035" y="281"/>
                  <a:pt x="1034" y="281"/>
                </a:cubicBezTo>
                <a:cubicBezTo>
                  <a:pt x="1032" y="281"/>
                  <a:pt x="1031" y="276"/>
                  <a:pt x="1033" y="274"/>
                </a:cubicBezTo>
                <a:cubicBezTo>
                  <a:pt x="1035" y="272"/>
                  <a:pt x="1041" y="272"/>
                  <a:pt x="1044" y="272"/>
                </a:cubicBezTo>
                <a:cubicBezTo>
                  <a:pt x="1046" y="273"/>
                  <a:pt x="1049" y="273"/>
                  <a:pt x="1051" y="272"/>
                </a:cubicBezTo>
                <a:cubicBezTo>
                  <a:pt x="1053" y="272"/>
                  <a:pt x="1054" y="272"/>
                  <a:pt x="1055" y="272"/>
                </a:cubicBezTo>
                <a:cubicBezTo>
                  <a:pt x="1056" y="272"/>
                  <a:pt x="1054" y="274"/>
                  <a:pt x="1050" y="274"/>
                </a:cubicBezTo>
                <a:moveTo>
                  <a:pt x="1175" y="236"/>
                </a:moveTo>
                <a:cubicBezTo>
                  <a:pt x="1171" y="239"/>
                  <a:pt x="1164" y="240"/>
                  <a:pt x="1164" y="243"/>
                </a:cubicBezTo>
                <a:cubicBezTo>
                  <a:pt x="1164" y="245"/>
                  <a:pt x="1156" y="247"/>
                  <a:pt x="1155" y="245"/>
                </a:cubicBezTo>
                <a:cubicBezTo>
                  <a:pt x="1154" y="244"/>
                  <a:pt x="1161" y="244"/>
                  <a:pt x="1163" y="240"/>
                </a:cubicBezTo>
                <a:cubicBezTo>
                  <a:pt x="1165" y="237"/>
                  <a:pt x="1171" y="235"/>
                  <a:pt x="1174" y="230"/>
                </a:cubicBezTo>
                <a:cubicBezTo>
                  <a:pt x="1176" y="226"/>
                  <a:pt x="1178" y="221"/>
                  <a:pt x="1180" y="221"/>
                </a:cubicBezTo>
                <a:cubicBezTo>
                  <a:pt x="1181" y="221"/>
                  <a:pt x="1179" y="233"/>
                  <a:pt x="1175" y="236"/>
                </a:cubicBezTo>
                <a:moveTo>
                  <a:pt x="770" y="45"/>
                </a:moveTo>
                <a:cubicBezTo>
                  <a:pt x="772" y="45"/>
                  <a:pt x="768" y="47"/>
                  <a:pt x="768" y="49"/>
                </a:cubicBezTo>
                <a:cubicBezTo>
                  <a:pt x="767" y="50"/>
                  <a:pt x="771" y="52"/>
                  <a:pt x="772" y="53"/>
                </a:cubicBezTo>
                <a:cubicBezTo>
                  <a:pt x="774" y="55"/>
                  <a:pt x="777" y="55"/>
                  <a:pt x="778" y="54"/>
                </a:cubicBezTo>
                <a:cubicBezTo>
                  <a:pt x="779" y="53"/>
                  <a:pt x="779" y="50"/>
                  <a:pt x="781" y="50"/>
                </a:cubicBezTo>
                <a:cubicBezTo>
                  <a:pt x="782" y="51"/>
                  <a:pt x="781" y="49"/>
                  <a:pt x="783" y="49"/>
                </a:cubicBezTo>
                <a:cubicBezTo>
                  <a:pt x="784" y="48"/>
                  <a:pt x="784" y="50"/>
                  <a:pt x="783" y="51"/>
                </a:cubicBezTo>
                <a:cubicBezTo>
                  <a:pt x="782" y="52"/>
                  <a:pt x="785" y="52"/>
                  <a:pt x="787" y="51"/>
                </a:cubicBezTo>
                <a:cubicBezTo>
                  <a:pt x="788" y="49"/>
                  <a:pt x="789" y="51"/>
                  <a:pt x="788" y="52"/>
                </a:cubicBezTo>
                <a:cubicBezTo>
                  <a:pt x="788" y="54"/>
                  <a:pt x="785" y="53"/>
                  <a:pt x="783" y="55"/>
                </a:cubicBezTo>
                <a:cubicBezTo>
                  <a:pt x="782" y="56"/>
                  <a:pt x="778" y="55"/>
                  <a:pt x="777" y="57"/>
                </a:cubicBezTo>
                <a:cubicBezTo>
                  <a:pt x="775" y="59"/>
                  <a:pt x="778" y="59"/>
                  <a:pt x="781" y="58"/>
                </a:cubicBezTo>
                <a:cubicBezTo>
                  <a:pt x="783" y="58"/>
                  <a:pt x="787" y="58"/>
                  <a:pt x="789" y="58"/>
                </a:cubicBezTo>
                <a:cubicBezTo>
                  <a:pt x="791" y="58"/>
                  <a:pt x="788" y="59"/>
                  <a:pt x="785" y="59"/>
                </a:cubicBezTo>
                <a:cubicBezTo>
                  <a:pt x="782" y="59"/>
                  <a:pt x="781" y="60"/>
                  <a:pt x="781" y="60"/>
                </a:cubicBezTo>
                <a:cubicBezTo>
                  <a:pt x="782" y="61"/>
                  <a:pt x="781" y="61"/>
                  <a:pt x="780" y="61"/>
                </a:cubicBezTo>
                <a:cubicBezTo>
                  <a:pt x="779" y="60"/>
                  <a:pt x="777" y="60"/>
                  <a:pt x="777" y="61"/>
                </a:cubicBezTo>
                <a:cubicBezTo>
                  <a:pt x="777" y="63"/>
                  <a:pt x="781" y="64"/>
                  <a:pt x="782" y="65"/>
                </a:cubicBezTo>
                <a:cubicBezTo>
                  <a:pt x="782" y="65"/>
                  <a:pt x="783" y="65"/>
                  <a:pt x="784" y="65"/>
                </a:cubicBezTo>
                <a:cubicBezTo>
                  <a:pt x="785" y="65"/>
                  <a:pt x="785" y="65"/>
                  <a:pt x="786" y="65"/>
                </a:cubicBezTo>
                <a:cubicBezTo>
                  <a:pt x="787" y="66"/>
                  <a:pt x="784" y="66"/>
                  <a:pt x="784" y="67"/>
                </a:cubicBezTo>
                <a:cubicBezTo>
                  <a:pt x="783" y="67"/>
                  <a:pt x="787" y="68"/>
                  <a:pt x="787" y="69"/>
                </a:cubicBezTo>
                <a:cubicBezTo>
                  <a:pt x="788" y="70"/>
                  <a:pt x="790" y="69"/>
                  <a:pt x="790" y="68"/>
                </a:cubicBezTo>
                <a:cubicBezTo>
                  <a:pt x="790" y="66"/>
                  <a:pt x="792" y="61"/>
                  <a:pt x="795" y="60"/>
                </a:cubicBezTo>
                <a:cubicBezTo>
                  <a:pt x="798" y="59"/>
                  <a:pt x="796" y="58"/>
                  <a:pt x="796" y="57"/>
                </a:cubicBezTo>
                <a:cubicBezTo>
                  <a:pt x="797" y="55"/>
                  <a:pt x="799" y="56"/>
                  <a:pt x="798" y="55"/>
                </a:cubicBezTo>
                <a:cubicBezTo>
                  <a:pt x="798" y="54"/>
                  <a:pt x="798" y="53"/>
                  <a:pt x="800" y="52"/>
                </a:cubicBezTo>
                <a:cubicBezTo>
                  <a:pt x="802" y="50"/>
                  <a:pt x="803" y="51"/>
                  <a:pt x="805" y="50"/>
                </a:cubicBezTo>
                <a:cubicBezTo>
                  <a:pt x="807" y="49"/>
                  <a:pt x="808" y="51"/>
                  <a:pt x="806" y="51"/>
                </a:cubicBezTo>
                <a:cubicBezTo>
                  <a:pt x="804" y="51"/>
                  <a:pt x="805" y="54"/>
                  <a:pt x="807" y="54"/>
                </a:cubicBezTo>
                <a:cubicBezTo>
                  <a:pt x="808" y="55"/>
                  <a:pt x="807" y="55"/>
                  <a:pt x="808" y="56"/>
                </a:cubicBezTo>
                <a:cubicBezTo>
                  <a:pt x="809" y="56"/>
                  <a:pt x="809" y="58"/>
                  <a:pt x="807" y="60"/>
                </a:cubicBezTo>
                <a:cubicBezTo>
                  <a:pt x="806" y="62"/>
                  <a:pt x="808" y="62"/>
                  <a:pt x="811" y="61"/>
                </a:cubicBezTo>
                <a:cubicBezTo>
                  <a:pt x="815" y="59"/>
                  <a:pt x="813" y="62"/>
                  <a:pt x="814" y="63"/>
                </a:cubicBezTo>
                <a:cubicBezTo>
                  <a:pt x="815" y="64"/>
                  <a:pt x="818" y="62"/>
                  <a:pt x="819" y="60"/>
                </a:cubicBezTo>
                <a:cubicBezTo>
                  <a:pt x="821" y="58"/>
                  <a:pt x="823" y="59"/>
                  <a:pt x="823" y="58"/>
                </a:cubicBezTo>
                <a:cubicBezTo>
                  <a:pt x="823" y="57"/>
                  <a:pt x="821" y="56"/>
                  <a:pt x="820" y="57"/>
                </a:cubicBezTo>
                <a:cubicBezTo>
                  <a:pt x="818" y="58"/>
                  <a:pt x="815" y="57"/>
                  <a:pt x="816" y="56"/>
                </a:cubicBezTo>
                <a:cubicBezTo>
                  <a:pt x="817" y="55"/>
                  <a:pt x="817" y="54"/>
                  <a:pt x="815" y="55"/>
                </a:cubicBezTo>
                <a:cubicBezTo>
                  <a:pt x="814" y="55"/>
                  <a:pt x="811" y="54"/>
                  <a:pt x="812" y="53"/>
                </a:cubicBezTo>
                <a:cubicBezTo>
                  <a:pt x="814" y="53"/>
                  <a:pt x="811" y="51"/>
                  <a:pt x="810" y="51"/>
                </a:cubicBezTo>
                <a:cubicBezTo>
                  <a:pt x="808" y="51"/>
                  <a:pt x="809" y="50"/>
                  <a:pt x="809" y="48"/>
                </a:cubicBezTo>
                <a:cubicBezTo>
                  <a:pt x="809" y="47"/>
                  <a:pt x="805" y="47"/>
                  <a:pt x="806" y="47"/>
                </a:cubicBezTo>
                <a:cubicBezTo>
                  <a:pt x="807" y="46"/>
                  <a:pt x="804" y="45"/>
                  <a:pt x="804" y="46"/>
                </a:cubicBezTo>
                <a:cubicBezTo>
                  <a:pt x="803" y="47"/>
                  <a:pt x="802" y="47"/>
                  <a:pt x="802" y="46"/>
                </a:cubicBezTo>
                <a:cubicBezTo>
                  <a:pt x="802" y="44"/>
                  <a:pt x="799" y="45"/>
                  <a:pt x="798" y="45"/>
                </a:cubicBezTo>
                <a:cubicBezTo>
                  <a:pt x="797" y="45"/>
                  <a:pt x="798" y="42"/>
                  <a:pt x="796" y="42"/>
                </a:cubicBezTo>
                <a:cubicBezTo>
                  <a:pt x="796" y="41"/>
                  <a:pt x="795" y="42"/>
                  <a:pt x="794" y="42"/>
                </a:cubicBezTo>
                <a:cubicBezTo>
                  <a:pt x="794" y="43"/>
                  <a:pt x="793" y="43"/>
                  <a:pt x="793" y="43"/>
                </a:cubicBezTo>
                <a:cubicBezTo>
                  <a:pt x="792" y="43"/>
                  <a:pt x="794" y="41"/>
                  <a:pt x="794" y="40"/>
                </a:cubicBezTo>
                <a:cubicBezTo>
                  <a:pt x="795" y="39"/>
                  <a:pt x="790" y="37"/>
                  <a:pt x="790" y="39"/>
                </a:cubicBezTo>
                <a:cubicBezTo>
                  <a:pt x="789" y="40"/>
                  <a:pt x="788" y="37"/>
                  <a:pt x="787" y="37"/>
                </a:cubicBezTo>
                <a:cubicBezTo>
                  <a:pt x="786" y="36"/>
                  <a:pt x="787" y="38"/>
                  <a:pt x="786" y="39"/>
                </a:cubicBezTo>
                <a:cubicBezTo>
                  <a:pt x="786" y="39"/>
                  <a:pt x="784" y="40"/>
                  <a:pt x="786" y="41"/>
                </a:cubicBezTo>
                <a:cubicBezTo>
                  <a:pt x="787" y="42"/>
                  <a:pt x="789" y="46"/>
                  <a:pt x="788" y="47"/>
                </a:cubicBezTo>
                <a:cubicBezTo>
                  <a:pt x="788" y="48"/>
                  <a:pt x="784" y="44"/>
                  <a:pt x="784" y="42"/>
                </a:cubicBezTo>
                <a:cubicBezTo>
                  <a:pt x="784" y="40"/>
                  <a:pt x="781" y="38"/>
                  <a:pt x="781" y="39"/>
                </a:cubicBezTo>
                <a:cubicBezTo>
                  <a:pt x="780" y="41"/>
                  <a:pt x="779" y="41"/>
                  <a:pt x="779" y="43"/>
                </a:cubicBezTo>
                <a:cubicBezTo>
                  <a:pt x="780" y="44"/>
                  <a:pt x="778" y="45"/>
                  <a:pt x="778" y="44"/>
                </a:cubicBezTo>
                <a:cubicBezTo>
                  <a:pt x="778" y="42"/>
                  <a:pt x="776" y="41"/>
                  <a:pt x="775" y="41"/>
                </a:cubicBezTo>
                <a:cubicBezTo>
                  <a:pt x="774" y="41"/>
                  <a:pt x="777" y="40"/>
                  <a:pt x="778" y="40"/>
                </a:cubicBezTo>
                <a:cubicBezTo>
                  <a:pt x="780" y="39"/>
                  <a:pt x="777" y="38"/>
                  <a:pt x="776" y="39"/>
                </a:cubicBezTo>
                <a:cubicBezTo>
                  <a:pt x="775" y="39"/>
                  <a:pt x="775" y="39"/>
                  <a:pt x="774" y="39"/>
                </a:cubicBezTo>
                <a:cubicBezTo>
                  <a:pt x="773" y="39"/>
                  <a:pt x="773" y="39"/>
                  <a:pt x="772" y="39"/>
                </a:cubicBezTo>
                <a:cubicBezTo>
                  <a:pt x="772" y="40"/>
                  <a:pt x="771" y="39"/>
                  <a:pt x="769" y="39"/>
                </a:cubicBezTo>
                <a:cubicBezTo>
                  <a:pt x="769" y="39"/>
                  <a:pt x="768" y="39"/>
                  <a:pt x="768" y="40"/>
                </a:cubicBezTo>
                <a:cubicBezTo>
                  <a:pt x="767" y="40"/>
                  <a:pt x="766" y="41"/>
                  <a:pt x="766" y="41"/>
                </a:cubicBezTo>
                <a:cubicBezTo>
                  <a:pt x="765" y="40"/>
                  <a:pt x="764" y="43"/>
                  <a:pt x="766" y="45"/>
                </a:cubicBezTo>
                <a:cubicBezTo>
                  <a:pt x="767" y="46"/>
                  <a:pt x="768" y="46"/>
                  <a:pt x="769" y="45"/>
                </a:cubicBezTo>
                <a:cubicBezTo>
                  <a:pt x="769" y="45"/>
                  <a:pt x="770" y="44"/>
                  <a:pt x="770" y="45"/>
                </a:cubicBezTo>
                <a:moveTo>
                  <a:pt x="766" y="52"/>
                </a:moveTo>
                <a:cubicBezTo>
                  <a:pt x="768" y="52"/>
                  <a:pt x="768" y="54"/>
                  <a:pt x="770" y="54"/>
                </a:cubicBezTo>
                <a:cubicBezTo>
                  <a:pt x="770" y="54"/>
                  <a:pt x="768" y="52"/>
                  <a:pt x="767" y="51"/>
                </a:cubicBezTo>
                <a:cubicBezTo>
                  <a:pt x="765" y="49"/>
                  <a:pt x="766" y="48"/>
                  <a:pt x="764" y="48"/>
                </a:cubicBezTo>
                <a:cubicBezTo>
                  <a:pt x="762" y="49"/>
                  <a:pt x="765" y="52"/>
                  <a:pt x="766" y="52"/>
                </a:cubicBezTo>
                <a:moveTo>
                  <a:pt x="796" y="37"/>
                </a:moveTo>
                <a:cubicBezTo>
                  <a:pt x="797" y="38"/>
                  <a:pt x="795" y="38"/>
                  <a:pt x="796" y="39"/>
                </a:cubicBezTo>
                <a:cubicBezTo>
                  <a:pt x="798" y="40"/>
                  <a:pt x="802" y="40"/>
                  <a:pt x="806" y="39"/>
                </a:cubicBezTo>
                <a:cubicBezTo>
                  <a:pt x="809" y="39"/>
                  <a:pt x="811" y="39"/>
                  <a:pt x="811" y="39"/>
                </a:cubicBezTo>
                <a:cubicBezTo>
                  <a:pt x="813" y="40"/>
                  <a:pt x="802" y="41"/>
                  <a:pt x="803" y="42"/>
                </a:cubicBezTo>
                <a:cubicBezTo>
                  <a:pt x="803" y="43"/>
                  <a:pt x="812" y="44"/>
                  <a:pt x="813" y="43"/>
                </a:cubicBezTo>
                <a:cubicBezTo>
                  <a:pt x="813" y="43"/>
                  <a:pt x="815" y="45"/>
                  <a:pt x="818" y="45"/>
                </a:cubicBezTo>
                <a:cubicBezTo>
                  <a:pt x="821" y="45"/>
                  <a:pt x="820" y="44"/>
                  <a:pt x="822" y="44"/>
                </a:cubicBezTo>
                <a:cubicBezTo>
                  <a:pt x="825" y="44"/>
                  <a:pt x="828" y="43"/>
                  <a:pt x="828" y="41"/>
                </a:cubicBezTo>
                <a:cubicBezTo>
                  <a:pt x="828" y="40"/>
                  <a:pt x="834" y="39"/>
                  <a:pt x="834" y="37"/>
                </a:cubicBezTo>
                <a:cubicBezTo>
                  <a:pt x="833" y="35"/>
                  <a:pt x="831" y="35"/>
                  <a:pt x="829" y="35"/>
                </a:cubicBezTo>
                <a:cubicBezTo>
                  <a:pt x="827" y="35"/>
                  <a:pt x="826" y="35"/>
                  <a:pt x="825" y="35"/>
                </a:cubicBezTo>
                <a:cubicBezTo>
                  <a:pt x="824" y="34"/>
                  <a:pt x="820" y="33"/>
                  <a:pt x="819" y="34"/>
                </a:cubicBezTo>
                <a:cubicBezTo>
                  <a:pt x="818" y="36"/>
                  <a:pt x="817" y="36"/>
                  <a:pt x="817" y="36"/>
                </a:cubicBezTo>
                <a:cubicBezTo>
                  <a:pt x="816" y="35"/>
                  <a:pt x="817" y="32"/>
                  <a:pt x="814" y="33"/>
                </a:cubicBezTo>
                <a:cubicBezTo>
                  <a:pt x="812" y="34"/>
                  <a:pt x="814" y="37"/>
                  <a:pt x="813" y="37"/>
                </a:cubicBezTo>
                <a:cubicBezTo>
                  <a:pt x="813" y="37"/>
                  <a:pt x="810" y="36"/>
                  <a:pt x="810" y="35"/>
                </a:cubicBezTo>
                <a:cubicBezTo>
                  <a:pt x="810" y="34"/>
                  <a:pt x="809" y="35"/>
                  <a:pt x="809" y="35"/>
                </a:cubicBezTo>
                <a:cubicBezTo>
                  <a:pt x="808" y="35"/>
                  <a:pt x="807" y="36"/>
                  <a:pt x="807" y="35"/>
                </a:cubicBezTo>
                <a:cubicBezTo>
                  <a:pt x="806" y="33"/>
                  <a:pt x="803" y="32"/>
                  <a:pt x="802" y="32"/>
                </a:cubicBezTo>
                <a:cubicBezTo>
                  <a:pt x="801" y="32"/>
                  <a:pt x="803" y="33"/>
                  <a:pt x="802" y="34"/>
                </a:cubicBezTo>
                <a:cubicBezTo>
                  <a:pt x="802" y="35"/>
                  <a:pt x="800" y="33"/>
                  <a:pt x="799" y="33"/>
                </a:cubicBezTo>
                <a:cubicBezTo>
                  <a:pt x="798" y="33"/>
                  <a:pt x="800" y="35"/>
                  <a:pt x="799" y="36"/>
                </a:cubicBezTo>
                <a:cubicBezTo>
                  <a:pt x="799" y="36"/>
                  <a:pt x="797" y="33"/>
                  <a:pt x="796" y="33"/>
                </a:cubicBezTo>
                <a:cubicBezTo>
                  <a:pt x="795" y="33"/>
                  <a:pt x="795" y="35"/>
                  <a:pt x="794" y="35"/>
                </a:cubicBezTo>
                <a:cubicBezTo>
                  <a:pt x="793" y="35"/>
                  <a:pt x="796" y="36"/>
                  <a:pt x="796" y="37"/>
                </a:cubicBezTo>
                <a:moveTo>
                  <a:pt x="924" y="132"/>
                </a:moveTo>
                <a:cubicBezTo>
                  <a:pt x="927" y="135"/>
                  <a:pt x="930" y="131"/>
                  <a:pt x="932" y="131"/>
                </a:cubicBezTo>
                <a:cubicBezTo>
                  <a:pt x="933" y="130"/>
                  <a:pt x="931" y="129"/>
                  <a:pt x="928" y="128"/>
                </a:cubicBezTo>
                <a:cubicBezTo>
                  <a:pt x="925" y="127"/>
                  <a:pt x="921" y="130"/>
                  <a:pt x="924" y="132"/>
                </a:cubicBezTo>
                <a:moveTo>
                  <a:pt x="946" y="99"/>
                </a:moveTo>
                <a:cubicBezTo>
                  <a:pt x="946" y="100"/>
                  <a:pt x="945" y="101"/>
                  <a:pt x="943" y="101"/>
                </a:cubicBezTo>
                <a:cubicBezTo>
                  <a:pt x="940" y="101"/>
                  <a:pt x="944" y="102"/>
                  <a:pt x="944" y="104"/>
                </a:cubicBezTo>
                <a:cubicBezTo>
                  <a:pt x="944" y="105"/>
                  <a:pt x="942" y="104"/>
                  <a:pt x="942" y="106"/>
                </a:cubicBezTo>
                <a:cubicBezTo>
                  <a:pt x="941" y="108"/>
                  <a:pt x="937" y="106"/>
                  <a:pt x="936" y="109"/>
                </a:cubicBezTo>
                <a:cubicBezTo>
                  <a:pt x="936" y="112"/>
                  <a:pt x="939" y="111"/>
                  <a:pt x="941" y="111"/>
                </a:cubicBezTo>
                <a:cubicBezTo>
                  <a:pt x="943" y="112"/>
                  <a:pt x="940" y="113"/>
                  <a:pt x="941" y="115"/>
                </a:cubicBezTo>
                <a:cubicBezTo>
                  <a:pt x="943" y="116"/>
                  <a:pt x="944" y="115"/>
                  <a:pt x="943" y="113"/>
                </a:cubicBezTo>
                <a:cubicBezTo>
                  <a:pt x="942" y="111"/>
                  <a:pt x="948" y="114"/>
                  <a:pt x="946" y="116"/>
                </a:cubicBezTo>
                <a:cubicBezTo>
                  <a:pt x="944" y="117"/>
                  <a:pt x="949" y="118"/>
                  <a:pt x="952" y="119"/>
                </a:cubicBezTo>
                <a:cubicBezTo>
                  <a:pt x="954" y="119"/>
                  <a:pt x="963" y="121"/>
                  <a:pt x="963" y="119"/>
                </a:cubicBezTo>
                <a:cubicBezTo>
                  <a:pt x="963" y="117"/>
                  <a:pt x="960" y="116"/>
                  <a:pt x="957" y="113"/>
                </a:cubicBezTo>
                <a:cubicBezTo>
                  <a:pt x="954" y="111"/>
                  <a:pt x="953" y="106"/>
                  <a:pt x="956" y="104"/>
                </a:cubicBezTo>
                <a:cubicBezTo>
                  <a:pt x="959" y="102"/>
                  <a:pt x="956" y="102"/>
                  <a:pt x="959" y="99"/>
                </a:cubicBezTo>
                <a:cubicBezTo>
                  <a:pt x="962" y="97"/>
                  <a:pt x="960" y="95"/>
                  <a:pt x="963" y="95"/>
                </a:cubicBezTo>
                <a:cubicBezTo>
                  <a:pt x="965" y="95"/>
                  <a:pt x="962" y="93"/>
                  <a:pt x="965" y="92"/>
                </a:cubicBezTo>
                <a:cubicBezTo>
                  <a:pt x="967" y="92"/>
                  <a:pt x="968" y="89"/>
                  <a:pt x="968" y="88"/>
                </a:cubicBezTo>
                <a:cubicBezTo>
                  <a:pt x="967" y="87"/>
                  <a:pt x="970" y="88"/>
                  <a:pt x="972" y="87"/>
                </a:cubicBezTo>
                <a:cubicBezTo>
                  <a:pt x="973" y="85"/>
                  <a:pt x="976" y="86"/>
                  <a:pt x="977" y="84"/>
                </a:cubicBezTo>
                <a:cubicBezTo>
                  <a:pt x="978" y="82"/>
                  <a:pt x="993" y="77"/>
                  <a:pt x="1001" y="75"/>
                </a:cubicBezTo>
                <a:cubicBezTo>
                  <a:pt x="1009" y="73"/>
                  <a:pt x="1015" y="70"/>
                  <a:pt x="1012" y="68"/>
                </a:cubicBezTo>
                <a:cubicBezTo>
                  <a:pt x="1009" y="65"/>
                  <a:pt x="1001" y="68"/>
                  <a:pt x="999" y="70"/>
                </a:cubicBezTo>
                <a:cubicBezTo>
                  <a:pt x="997" y="72"/>
                  <a:pt x="994" y="71"/>
                  <a:pt x="992" y="72"/>
                </a:cubicBezTo>
                <a:cubicBezTo>
                  <a:pt x="990" y="73"/>
                  <a:pt x="986" y="74"/>
                  <a:pt x="983" y="72"/>
                </a:cubicBezTo>
                <a:cubicBezTo>
                  <a:pt x="982" y="72"/>
                  <a:pt x="981" y="72"/>
                  <a:pt x="980" y="73"/>
                </a:cubicBezTo>
                <a:cubicBezTo>
                  <a:pt x="979" y="73"/>
                  <a:pt x="978" y="74"/>
                  <a:pt x="977" y="74"/>
                </a:cubicBezTo>
                <a:cubicBezTo>
                  <a:pt x="976" y="74"/>
                  <a:pt x="975" y="74"/>
                  <a:pt x="975" y="75"/>
                </a:cubicBezTo>
                <a:cubicBezTo>
                  <a:pt x="974" y="75"/>
                  <a:pt x="973" y="75"/>
                  <a:pt x="972" y="75"/>
                </a:cubicBezTo>
                <a:cubicBezTo>
                  <a:pt x="970" y="75"/>
                  <a:pt x="967" y="77"/>
                  <a:pt x="966" y="78"/>
                </a:cubicBezTo>
                <a:cubicBezTo>
                  <a:pt x="966" y="79"/>
                  <a:pt x="963" y="79"/>
                  <a:pt x="963" y="80"/>
                </a:cubicBezTo>
                <a:cubicBezTo>
                  <a:pt x="963" y="81"/>
                  <a:pt x="961" y="82"/>
                  <a:pt x="959" y="81"/>
                </a:cubicBezTo>
                <a:cubicBezTo>
                  <a:pt x="958" y="80"/>
                  <a:pt x="957" y="82"/>
                  <a:pt x="958" y="84"/>
                </a:cubicBezTo>
                <a:cubicBezTo>
                  <a:pt x="960" y="86"/>
                  <a:pt x="955" y="86"/>
                  <a:pt x="956" y="87"/>
                </a:cubicBezTo>
                <a:cubicBezTo>
                  <a:pt x="957" y="88"/>
                  <a:pt x="954" y="88"/>
                  <a:pt x="955" y="89"/>
                </a:cubicBezTo>
                <a:cubicBezTo>
                  <a:pt x="955" y="91"/>
                  <a:pt x="953" y="91"/>
                  <a:pt x="951" y="91"/>
                </a:cubicBezTo>
                <a:cubicBezTo>
                  <a:pt x="949" y="92"/>
                  <a:pt x="948" y="94"/>
                  <a:pt x="951" y="94"/>
                </a:cubicBezTo>
                <a:cubicBezTo>
                  <a:pt x="953" y="95"/>
                  <a:pt x="949" y="95"/>
                  <a:pt x="949" y="97"/>
                </a:cubicBezTo>
                <a:cubicBezTo>
                  <a:pt x="950" y="99"/>
                  <a:pt x="946" y="97"/>
                  <a:pt x="946" y="99"/>
                </a:cubicBezTo>
                <a:moveTo>
                  <a:pt x="1018" y="100"/>
                </a:moveTo>
                <a:cubicBezTo>
                  <a:pt x="1019" y="100"/>
                  <a:pt x="1024" y="100"/>
                  <a:pt x="1024" y="99"/>
                </a:cubicBezTo>
                <a:cubicBezTo>
                  <a:pt x="1025" y="98"/>
                  <a:pt x="1023" y="97"/>
                  <a:pt x="1020" y="97"/>
                </a:cubicBezTo>
                <a:cubicBezTo>
                  <a:pt x="1017" y="97"/>
                  <a:pt x="1016" y="100"/>
                  <a:pt x="1018" y="100"/>
                </a:cubicBezTo>
                <a:moveTo>
                  <a:pt x="1054" y="102"/>
                </a:moveTo>
                <a:cubicBezTo>
                  <a:pt x="1056" y="103"/>
                  <a:pt x="1058" y="103"/>
                  <a:pt x="1058" y="101"/>
                </a:cubicBezTo>
                <a:cubicBezTo>
                  <a:pt x="1057" y="99"/>
                  <a:pt x="1053" y="101"/>
                  <a:pt x="1054" y="102"/>
                </a:cubicBezTo>
                <a:moveTo>
                  <a:pt x="917" y="32"/>
                </a:moveTo>
                <a:cubicBezTo>
                  <a:pt x="919" y="30"/>
                  <a:pt x="921" y="31"/>
                  <a:pt x="922" y="31"/>
                </a:cubicBezTo>
                <a:cubicBezTo>
                  <a:pt x="923" y="31"/>
                  <a:pt x="924" y="31"/>
                  <a:pt x="924" y="31"/>
                </a:cubicBezTo>
                <a:cubicBezTo>
                  <a:pt x="925" y="29"/>
                  <a:pt x="919" y="29"/>
                  <a:pt x="917" y="30"/>
                </a:cubicBezTo>
                <a:cubicBezTo>
                  <a:pt x="915" y="31"/>
                  <a:pt x="910" y="30"/>
                  <a:pt x="910" y="32"/>
                </a:cubicBezTo>
                <a:cubicBezTo>
                  <a:pt x="911" y="33"/>
                  <a:pt x="914" y="35"/>
                  <a:pt x="917" y="32"/>
                </a:cubicBezTo>
                <a:moveTo>
                  <a:pt x="929" y="31"/>
                </a:moveTo>
                <a:cubicBezTo>
                  <a:pt x="931" y="32"/>
                  <a:pt x="924" y="32"/>
                  <a:pt x="923" y="33"/>
                </a:cubicBezTo>
                <a:cubicBezTo>
                  <a:pt x="922" y="34"/>
                  <a:pt x="919" y="34"/>
                  <a:pt x="919" y="35"/>
                </a:cubicBezTo>
                <a:cubicBezTo>
                  <a:pt x="920" y="37"/>
                  <a:pt x="926" y="37"/>
                  <a:pt x="926" y="36"/>
                </a:cubicBezTo>
                <a:cubicBezTo>
                  <a:pt x="926" y="34"/>
                  <a:pt x="930" y="35"/>
                  <a:pt x="930" y="34"/>
                </a:cubicBezTo>
                <a:cubicBezTo>
                  <a:pt x="930" y="33"/>
                  <a:pt x="931" y="32"/>
                  <a:pt x="935" y="32"/>
                </a:cubicBezTo>
                <a:cubicBezTo>
                  <a:pt x="938" y="31"/>
                  <a:pt x="938" y="30"/>
                  <a:pt x="935" y="29"/>
                </a:cubicBezTo>
                <a:cubicBezTo>
                  <a:pt x="932" y="27"/>
                  <a:pt x="927" y="30"/>
                  <a:pt x="929" y="31"/>
                </a:cubicBezTo>
                <a:moveTo>
                  <a:pt x="964" y="29"/>
                </a:moveTo>
                <a:cubicBezTo>
                  <a:pt x="965" y="27"/>
                  <a:pt x="963" y="28"/>
                  <a:pt x="961" y="28"/>
                </a:cubicBezTo>
                <a:cubicBezTo>
                  <a:pt x="960" y="28"/>
                  <a:pt x="959" y="28"/>
                  <a:pt x="957" y="27"/>
                </a:cubicBezTo>
                <a:cubicBezTo>
                  <a:pt x="954" y="26"/>
                  <a:pt x="952" y="26"/>
                  <a:pt x="954" y="28"/>
                </a:cubicBezTo>
                <a:cubicBezTo>
                  <a:pt x="955" y="29"/>
                  <a:pt x="949" y="29"/>
                  <a:pt x="950" y="30"/>
                </a:cubicBezTo>
                <a:cubicBezTo>
                  <a:pt x="952" y="33"/>
                  <a:pt x="964" y="32"/>
                  <a:pt x="964" y="29"/>
                </a:cubicBezTo>
                <a:moveTo>
                  <a:pt x="962" y="27"/>
                </a:moveTo>
                <a:cubicBezTo>
                  <a:pt x="965" y="27"/>
                  <a:pt x="964" y="25"/>
                  <a:pt x="966" y="25"/>
                </a:cubicBezTo>
                <a:cubicBezTo>
                  <a:pt x="968" y="25"/>
                  <a:pt x="971" y="25"/>
                  <a:pt x="970" y="24"/>
                </a:cubicBezTo>
                <a:cubicBezTo>
                  <a:pt x="969" y="23"/>
                  <a:pt x="962" y="23"/>
                  <a:pt x="963" y="24"/>
                </a:cubicBezTo>
                <a:cubicBezTo>
                  <a:pt x="963" y="25"/>
                  <a:pt x="957" y="25"/>
                  <a:pt x="957" y="25"/>
                </a:cubicBezTo>
                <a:cubicBezTo>
                  <a:pt x="957" y="26"/>
                  <a:pt x="959" y="27"/>
                  <a:pt x="962" y="27"/>
                </a:cubicBezTo>
                <a:moveTo>
                  <a:pt x="947" y="35"/>
                </a:moveTo>
                <a:cubicBezTo>
                  <a:pt x="947" y="33"/>
                  <a:pt x="940" y="35"/>
                  <a:pt x="941" y="36"/>
                </a:cubicBezTo>
                <a:cubicBezTo>
                  <a:pt x="943" y="36"/>
                  <a:pt x="947" y="37"/>
                  <a:pt x="947" y="35"/>
                </a:cubicBezTo>
                <a:moveTo>
                  <a:pt x="963" y="33"/>
                </a:moveTo>
                <a:cubicBezTo>
                  <a:pt x="963" y="34"/>
                  <a:pt x="962" y="34"/>
                  <a:pt x="960" y="34"/>
                </a:cubicBezTo>
                <a:cubicBezTo>
                  <a:pt x="957" y="34"/>
                  <a:pt x="956" y="36"/>
                  <a:pt x="957" y="37"/>
                </a:cubicBezTo>
                <a:cubicBezTo>
                  <a:pt x="959" y="38"/>
                  <a:pt x="965" y="38"/>
                  <a:pt x="967" y="36"/>
                </a:cubicBezTo>
                <a:cubicBezTo>
                  <a:pt x="968" y="35"/>
                  <a:pt x="971" y="36"/>
                  <a:pt x="971" y="34"/>
                </a:cubicBezTo>
                <a:cubicBezTo>
                  <a:pt x="972" y="33"/>
                  <a:pt x="963" y="32"/>
                  <a:pt x="963" y="33"/>
                </a:cubicBezTo>
                <a:moveTo>
                  <a:pt x="984" y="31"/>
                </a:moveTo>
                <a:cubicBezTo>
                  <a:pt x="985" y="30"/>
                  <a:pt x="983" y="30"/>
                  <a:pt x="983" y="29"/>
                </a:cubicBezTo>
                <a:cubicBezTo>
                  <a:pt x="982" y="28"/>
                  <a:pt x="975" y="27"/>
                  <a:pt x="976" y="29"/>
                </a:cubicBezTo>
                <a:cubicBezTo>
                  <a:pt x="976" y="30"/>
                  <a:pt x="971" y="31"/>
                  <a:pt x="972" y="32"/>
                </a:cubicBezTo>
                <a:cubicBezTo>
                  <a:pt x="975" y="35"/>
                  <a:pt x="984" y="32"/>
                  <a:pt x="984" y="31"/>
                </a:cubicBezTo>
                <a:moveTo>
                  <a:pt x="994" y="30"/>
                </a:moveTo>
                <a:cubicBezTo>
                  <a:pt x="998" y="30"/>
                  <a:pt x="998" y="27"/>
                  <a:pt x="996" y="27"/>
                </a:cubicBezTo>
                <a:cubicBezTo>
                  <a:pt x="994" y="26"/>
                  <a:pt x="994" y="27"/>
                  <a:pt x="993" y="27"/>
                </a:cubicBezTo>
                <a:cubicBezTo>
                  <a:pt x="993" y="28"/>
                  <a:pt x="992" y="28"/>
                  <a:pt x="992" y="28"/>
                </a:cubicBezTo>
                <a:cubicBezTo>
                  <a:pt x="990" y="28"/>
                  <a:pt x="986" y="29"/>
                  <a:pt x="987" y="30"/>
                </a:cubicBezTo>
                <a:cubicBezTo>
                  <a:pt x="988" y="31"/>
                  <a:pt x="991" y="31"/>
                  <a:pt x="994" y="30"/>
                </a:cubicBezTo>
                <a:moveTo>
                  <a:pt x="1111" y="36"/>
                </a:moveTo>
                <a:cubicBezTo>
                  <a:pt x="1113" y="37"/>
                  <a:pt x="1112" y="38"/>
                  <a:pt x="1110" y="38"/>
                </a:cubicBezTo>
                <a:cubicBezTo>
                  <a:pt x="1107" y="38"/>
                  <a:pt x="1105" y="38"/>
                  <a:pt x="1107" y="39"/>
                </a:cubicBezTo>
                <a:cubicBezTo>
                  <a:pt x="1108" y="40"/>
                  <a:pt x="1108" y="41"/>
                  <a:pt x="1110" y="42"/>
                </a:cubicBezTo>
                <a:cubicBezTo>
                  <a:pt x="1113" y="42"/>
                  <a:pt x="1116" y="40"/>
                  <a:pt x="1115" y="39"/>
                </a:cubicBezTo>
                <a:cubicBezTo>
                  <a:pt x="1115" y="37"/>
                  <a:pt x="1125" y="36"/>
                  <a:pt x="1127" y="35"/>
                </a:cubicBezTo>
                <a:cubicBezTo>
                  <a:pt x="1130" y="34"/>
                  <a:pt x="1125" y="32"/>
                  <a:pt x="1128" y="32"/>
                </a:cubicBezTo>
                <a:cubicBezTo>
                  <a:pt x="1131" y="31"/>
                  <a:pt x="1130" y="30"/>
                  <a:pt x="1126" y="30"/>
                </a:cubicBezTo>
                <a:cubicBezTo>
                  <a:pt x="1123" y="29"/>
                  <a:pt x="1124" y="26"/>
                  <a:pt x="1123" y="25"/>
                </a:cubicBezTo>
                <a:cubicBezTo>
                  <a:pt x="1122" y="24"/>
                  <a:pt x="1122" y="26"/>
                  <a:pt x="1117" y="27"/>
                </a:cubicBezTo>
                <a:cubicBezTo>
                  <a:pt x="1113" y="28"/>
                  <a:pt x="1111" y="29"/>
                  <a:pt x="1112" y="30"/>
                </a:cubicBezTo>
                <a:cubicBezTo>
                  <a:pt x="1114" y="31"/>
                  <a:pt x="1112" y="33"/>
                  <a:pt x="1110" y="33"/>
                </a:cubicBezTo>
                <a:cubicBezTo>
                  <a:pt x="1109" y="33"/>
                  <a:pt x="1108" y="35"/>
                  <a:pt x="1111" y="36"/>
                </a:cubicBezTo>
                <a:moveTo>
                  <a:pt x="1117" y="40"/>
                </a:moveTo>
                <a:cubicBezTo>
                  <a:pt x="1117" y="41"/>
                  <a:pt x="1113" y="42"/>
                  <a:pt x="1114" y="43"/>
                </a:cubicBezTo>
                <a:cubicBezTo>
                  <a:pt x="1115" y="44"/>
                  <a:pt x="1116" y="44"/>
                  <a:pt x="1117" y="44"/>
                </a:cubicBezTo>
                <a:cubicBezTo>
                  <a:pt x="1119" y="44"/>
                  <a:pt x="1119" y="48"/>
                  <a:pt x="1122" y="47"/>
                </a:cubicBezTo>
                <a:cubicBezTo>
                  <a:pt x="1124" y="47"/>
                  <a:pt x="1130" y="50"/>
                  <a:pt x="1134" y="50"/>
                </a:cubicBezTo>
                <a:cubicBezTo>
                  <a:pt x="1137" y="50"/>
                  <a:pt x="1138" y="47"/>
                  <a:pt x="1137" y="46"/>
                </a:cubicBezTo>
                <a:cubicBezTo>
                  <a:pt x="1135" y="46"/>
                  <a:pt x="1136" y="45"/>
                  <a:pt x="1138" y="42"/>
                </a:cubicBezTo>
                <a:cubicBezTo>
                  <a:pt x="1140" y="39"/>
                  <a:pt x="1132" y="37"/>
                  <a:pt x="1132" y="39"/>
                </a:cubicBezTo>
                <a:cubicBezTo>
                  <a:pt x="1132" y="41"/>
                  <a:pt x="1130" y="38"/>
                  <a:pt x="1129" y="37"/>
                </a:cubicBezTo>
                <a:cubicBezTo>
                  <a:pt x="1128" y="36"/>
                  <a:pt x="1117" y="38"/>
                  <a:pt x="1117" y="40"/>
                </a:cubicBezTo>
                <a:moveTo>
                  <a:pt x="1137" y="57"/>
                </a:moveTo>
                <a:cubicBezTo>
                  <a:pt x="1138" y="58"/>
                  <a:pt x="1140" y="57"/>
                  <a:pt x="1143" y="57"/>
                </a:cubicBezTo>
                <a:cubicBezTo>
                  <a:pt x="1144" y="56"/>
                  <a:pt x="1146" y="56"/>
                  <a:pt x="1148" y="56"/>
                </a:cubicBezTo>
                <a:cubicBezTo>
                  <a:pt x="1152" y="56"/>
                  <a:pt x="1162" y="53"/>
                  <a:pt x="1163" y="51"/>
                </a:cubicBezTo>
                <a:cubicBezTo>
                  <a:pt x="1163" y="49"/>
                  <a:pt x="1159" y="49"/>
                  <a:pt x="1157" y="48"/>
                </a:cubicBezTo>
                <a:cubicBezTo>
                  <a:pt x="1155" y="46"/>
                  <a:pt x="1152" y="47"/>
                  <a:pt x="1151" y="49"/>
                </a:cubicBezTo>
                <a:cubicBezTo>
                  <a:pt x="1150" y="50"/>
                  <a:pt x="1149" y="49"/>
                  <a:pt x="1151" y="47"/>
                </a:cubicBezTo>
                <a:cubicBezTo>
                  <a:pt x="1154" y="44"/>
                  <a:pt x="1149" y="42"/>
                  <a:pt x="1149" y="44"/>
                </a:cubicBezTo>
                <a:cubicBezTo>
                  <a:pt x="1149" y="45"/>
                  <a:pt x="1144" y="44"/>
                  <a:pt x="1144" y="45"/>
                </a:cubicBezTo>
                <a:cubicBezTo>
                  <a:pt x="1144" y="47"/>
                  <a:pt x="1143" y="47"/>
                  <a:pt x="1143" y="49"/>
                </a:cubicBezTo>
                <a:cubicBezTo>
                  <a:pt x="1143" y="49"/>
                  <a:pt x="1142" y="49"/>
                  <a:pt x="1142" y="49"/>
                </a:cubicBezTo>
                <a:cubicBezTo>
                  <a:pt x="1141" y="49"/>
                  <a:pt x="1140" y="49"/>
                  <a:pt x="1140" y="51"/>
                </a:cubicBezTo>
                <a:cubicBezTo>
                  <a:pt x="1140" y="54"/>
                  <a:pt x="1135" y="56"/>
                  <a:pt x="1137" y="57"/>
                </a:cubicBezTo>
                <a:moveTo>
                  <a:pt x="1107" y="27"/>
                </a:moveTo>
                <a:cubicBezTo>
                  <a:pt x="1108" y="25"/>
                  <a:pt x="1099" y="26"/>
                  <a:pt x="1102" y="28"/>
                </a:cubicBezTo>
                <a:cubicBezTo>
                  <a:pt x="1102" y="28"/>
                  <a:pt x="1107" y="29"/>
                  <a:pt x="1107" y="27"/>
                </a:cubicBezTo>
                <a:moveTo>
                  <a:pt x="1191" y="89"/>
                </a:moveTo>
                <a:cubicBezTo>
                  <a:pt x="1190" y="90"/>
                  <a:pt x="1188" y="90"/>
                  <a:pt x="1188" y="91"/>
                </a:cubicBezTo>
                <a:cubicBezTo>
                  <a:pt x="1190" y="92"/>
                  <a:pt x="1196" y="91"/>
                  <a:pt x="1196" y="89"/>
                </a:cubicBezTo>
                <a:cubicBezTo>
                  <a:pt x="1196" y="87"/>
                  <a:pt x="1191" y="88"/>
                  <a:pt x="1191" y="89"/>
                </a:cubicBezTo>
                <a:moveTo>
                  <a:pt x="1325" y="99"/>
                </a:moveTo>
                <a:cubicBezTo>
                  <a:pt x="1327" y="99"/>
                  <a:pt x="1323" y="95"/>
                  <a:pt x="1319" y="94"/>
                </a:cubicBezTo>
                <a:cubicBezTo>
                  <a:pt x="1315" y="93"/>
                  <a:pt x="1312" y="96"/>
                  <a:pt x="1312" y="97"/>
                </a:cubicBezTo>
                <a:cubicBezTo>
                  <a:pt x="1313" y="99"/>
                  <a:pt x="1323" y="100"/>
                  <a:pt x="1325" y="99"/>
                </a:cubicBezTo>
                <a:moveTo>
                  <a:pt x="1315" y="91"/>
                </a:moveTo>
                <a:cubicBezTo>
                  <a:pt x="1315" y="89"/>
                  <a:pt x="1308" y="92"/>
                  <a:pt x="1311" y="93"/>
                </a:cubicBezTo>
                <a:cubicBezTo>
                  <a:pt x="1312" y="93"/>
                  <a:pt x="1315" y="93"/>
                  <a:pt x="1315" y="91"/>
                </a:cubicBezTo>
                <a:moveTo>
                  <a:pt x="1299" y="83"/>
                </a:moveTo>
                <a:cubicBezTo>
                  <a:pt x="1300" y="84"/>
                  <a:pt x="1301" y="85"/>
                  <a:pt x="1302" y="86"/>
                </a:cubicBezTo>
                <a:cubicBezTo>
                  <a:pt x="1303" y="87"/>
                  <a:pt x="1307" y="85"/>
                  <a:pt x="1308" y="85"/>
                </a:cubicBezTo>
                <a:cubicBezTo>
                  <a:pt x="1309" y="85"/>
                  <a:pt x="1309" y="85"/>
                  <a:pt x="1310" y="85"/>
                </a:cubicBezTo>
                <a:cubicBezTo>
                  <a:pt x="1310" y="86"/>
                  <a:pt x="1311" y="86"/>
                  <a:pt x="1312" y="86"/>
                </a:cubicBezTo>
                <a:cubicBezTo>
                  <a:pt x="1315" y="84"/>
                  <a:pt x="1317" y="85"/>
                  <a:pt x="1320" y="85"/>
                </a:cubicBezTo>
                <a:cubicBezTo>
                  <a:pt x="1323" y="85"/>
                  <a:pt x="1319" y="81"/>
                  <a:pt x="1320" y="80"/>
                </a:cubicBezTo>
                <a:cubicBezTo>
                  <a:pt x="1320" y="78"/>
                  <a:pt x="1323" y="79"/>
                  <a:pt x="1322" y="81"/>
                </a:cubicBezTo>
                <a:cubicBezTo>
                  <a:pt x="1321" y="82"/>
                  <a:pt x="1323" y="85"/>
                  <a:pt x="1327" y="85"/>
                </a:cubicBezTo>
                <a:cubicBezTo>
                  <a:pt x="1331" y="84"/>
                  <a:pt x="1328" y="82"/>
                  <a:pt x="1330" y="81"/>
                </a:cubicBezTo>
                <a:cubicBezTo>
                  <a:pt x="1332" y="80"/>
                  <a:pt x="1332" y="79"/>
                  <a:pt x="1329" y="77"/>
                </a:cubicBezTo>
                <a:cubicBezTo>
                  <a:pt x="1326" y="76"/>
                  <a:pt x="1323" y="77"/>
                  <a:pt x="1320" y="76"/>
                </a:cubicBezTo>
                <a:cubicBezTo>
                  <a:pt x="1317" y="74"/>
                  <a:pt x="1314" y="74"/>
                  <a:pt x="1314" y="77"/>
                </a:cubicBezTo>
                <a:cubicBezTo>
                  <a:pt x="1314" y="80"/>
                  <a:pt x="1309" y="74"/>
                  <a:pt x="1306" y="73"/>
                </a:cubicBezTo>
                <a:cubicBezTo>
                  <a:pt x="1303" y="72"/>
                  <a:pt x="1295" y="81"/>
                  <a:pt x="1299" y="83"/>
                </a:cubicBezTo>
                <a:moveTo>
                  <a:pt x="1337" y="83"/>
                </a:moveTo>
                <a:cubicBezTo>
                  <a:pt x="1340" y="83"/>
                  <a:pt x="1341" y="86"/>
                  <a:pt x="1347" y="86"/>
                </a:cubicBezTo>
                <a:cubicBezTo>
                  <a:pt x="1353" y="87"/>
                  <a:pt x="1357" y="86"/>
                  <a:pt x="1357" y="84"/>
                </a:cubicBezTo>
                <a:cubicBezTo>
                  <a:pt x="1357" y="83"/>
                  <a:pt x="1352" y="81"/>
                  <a:pt x="1350" y="82"/>
                </a:cubicBezTo>
                <a:cubicBezTo>
                  <a:pt x="1349" y="83"/>
                  <a:pt x="1349" y="82"/>
                  <a:pt x="1348" y="82"/>
                </a:cubicBezTo>
                <a:cubicBezTo>
                  <a:pt x="1347" y="81"/>
                  <a:pt x="1346" y="81"/>
                  <a:pt x="1345" y="81"/>
                </a:cubicBezTo>
                <a:cubicBezTo>
                  <a:pt x="1343" y="82"/>
                  <a:pt x="1341" y="82"/>
                  <a:pt x="1340" y="80"/>
                </a:cubicBezTo>
                <a:cubicBezTo>
                  <a:pt x="1339" y="78"/>
                  <a:pt x="1335" y="83"/>
                  <a:pt x="1337" y="83"/>
                </a:cubicBezTo>
                <a:moveTo>
                  <a:pt x="1477" y="118"/>
                </a:moveTo>
                <a:cubicBezTo>
                  <a:pt x="1478" y="119"/>
                  <a:pt x="1479" y="118"/>
                  <a:pt x="1480" y="118"/>
                </a:cubicBezTo>
                <a:cubicBezTo>
                  <a:pt x="1481" y="118"/>
                  <a:pt x="1482" y="117"/>
                  <a:pt x="1483" y="118"/>
                </a:cubicBezTo>
                <a:cubicBezTo>
                  <a:pt x="1485" y="119"/>
                  <a:pt x="1490" y="117"/>
                  <a:pt x="1492" y="117"/>
                </a:cubicBezTo>
                <a:cubicBezTo>
                  <a:pt x="1494" y="117"/>
                  <a:pt x="1493" y="114"/>
                  <a:pt x="1487" y="113"/>
                </a:cubicBezTo>
                <a:cubicBezTo>
                  <a:pt x="1481" y="113"/>
                  <a:pt x="1474" y="117"/>
                  <a:pt x="1477" y="118"/>
                </a:cubicBezTo>
                <a:moveTo>
                  <a:pt x="1523" y="171"/>
                </a:moveTo>
                <a:cubicBezTo>
                  <a:pt x="1522" y="172"/>
                  <a:pt x="1516" y="172"/>
                  <a:pt x="1517" y="173"/>
                </a:cubicBezTo>
                <a:cubicBezTo>
                  <a:pt x="1518" y="174"/>
                  <a:pt x="1523" y="174"/>
                  <a:pt x="1525" y="175"/>
                </a:cubicBezTo>
                <a:cubicBezTo>
                  <a:pt x="1527" y="176"/>
                  <a:pt x="1530" y="175"/>
                  <a:pt x="1530" y="174"/>
                </a:cubicBezTo>
                <a:cubicBezTo>
                  <a:pt x="1530" y="173"/>
                  <a:pt x="1523" y="171"/>
                  <a:pt x="1523" y="171"/>
                </a:cubicBezTo>
                <a:moveTo>
                  <a:pt x="1319" y="248"/>
                </a:moveTo>
                <a:cubicBezTo>
                  <a:pt x="1320" y="250"/>
                  <a:pt x="1318" y="262"/>
                  <a:pt x="1319" y="264"/>
                </a:cubicBezTo>
                <a:cubicBezTo>
                  <a:pt x="1320" y="266"/>
                  <a:pt x="1317" y="275"/>
                  <a:pt x="1318" y="276"/>
                </a:cubicBezTo>
                <a:cubicBezTo>
                  <a:pt x="1320" y="278"/>
                  <a:pt x="1319" y="273"/>
                  <a:pt x="1321" y="273"/>
                </a:cubicBezTo>
                <a:cubicBezTo>
                  <a:pt x="1323" y="273"/>
                  <a:pt x="1323" y="276"/>
                  <a:pt x="1324" y="276"/>
                </a:cubicBezTo>
                <a:cubicBezTo>
                  <a:pt x="1325" y="277"/>
                  <a:pt x="1325" y="275"/>
                  <a:pt x="1325" y="274"/>
                </a:cubicBezTo>
                <a:cubicBezTo>
                  <a:pt x="1325" y="273"/>
                  <a:pt x="1324" y="272"/>
                  <a:pt x="1324" y="272"/>
                </a:cubicBezTo>
                <a:cubicBezTo>
                  <a:pt x="1322" y="273"/>
                  <a:pt x="1321" y="269"/>
                  <a:pt x="1321" y="267"/>
                </a:cubicBezTo>
                <a:cubicBezTo>
                  <a:pt x="1320" y="265"/>
                  <a:pt x="1322" y="263"/>
                  <a:pt x="1322" y="260"/>
                </a:cubicBezTo>
                <a:cubicBezTo>
                  <a:pt x="1322" y="258"/>
                  <a:pt x="1325" y="258"/>
                  <a:pt x="1327" y="260"/>
                </a:cubicBezTo>
                <a:cubicBezTo>
                  <a:pt x="1329" y="262"/>
                  <a:pt x="1329" y="261"/>
                  <a:pt x="1328" y="259"/>
                </a:cubicBezTo>
                <a:cubicBezTo>
                  <a:pt x="1328" y="258"/>
                  <a:pt x="1325" y="248"/>
                  <a:pt x="1324" y="244"/>
                </a:cubicBezTo>
                <a:cubicBezTo>
                  <a:pt x="1323" y="241"/>
                  <a:pt x="1326" y="237"/>
                  <a:pt x="1323" y="235"/>
                </a:cubicBezTo>
                <a:cubicBezTo>
                  <a:pt x="1321" y="233"/>
                  <a:pt x="1322" y="229"/>
                  <a:pt x="1321" y="230"/>
                </a:cubicBezTo>
                <a:cubicBezTo>
                  <a:pt x="1319" y="231"/>
                  <a:pt x="1321" y="234"/>
                  <a:pt x="1319" y="235"/>
                </a:cubicBezTo>
                <a:cubicBezTo>
                  <a:pt x="1317" y="235"/>
                  <a:pt x="1319" y="237"/>
                  <a:pt x="1318" y="239"/>
                </a:cubicBezTo>
                <a:cubicBezTo>
                  <a:pt x="1317" y="242"/>
                  <a:pt x="1318" y="245"/>
                  <a:pt x="1319" y="248"/>
                </a:cubicBezTo>
                <a:moveTo>
                  <a:pt x="1312" y="291"/>
                </a:moveTo>
                <a:cubicBezTo>
                  <a:pt x="1310" y="292"/>
                  <a:pt x="1312" y="293"/>
                  <a:pt x="1310" y="294"/>
                </a:cubicBezTo>
                <a:cubicBezTo>
                  <a:pt x="1308" y="295"/>
                  <a:pt x="1309" y="296"/>
                  <a:pt x="1309" y="296"/>
                </a:cubicBezTo>
                <a:cubicBezTo>
                  <a:pt x="1310" y="297"/>
                  <a:pt x="1310" y="298"/>
                  <a:pt x="1309" y="300"/>
                </a:cubicBezTo>
                <a:cubicBezTo>
                  <a:pt x="1309" y="301"/>
                  <a:pt x="1311" y="300"/>
                  <a:pt x="1312" y="299"/>
                </a:cubicBezTo>
                <a:cubicBezTo>
                  <a:pt x="1312" y="298"/>
                  <a:pt x="1313" y="298"/>
                  <a:pt x="1313" y="298"/>
                </a:cubicBezTo>
                <a:cubicBezTo>
                  <a:pt x="1313" y="299"/>
                  <a:pt x="1314" y="299"/>
                  <a:pt x="1314" y="298"/>
                </a:cubicBezTo>
                <a:cubicBezTo>
                  <a:pt x="1314" y="297"/>
                  <a:pt x="1311" y="296"/>
                  <a:pt x="1311" y="295"/>
                </a:cubicBezTo>
                <a:cubicBezTo>
                  <a:pt x="1311" y="294"/>
                  <a:pt x="1312" y="295"/>
                  <a:pt x="1313" y="295"/>
                </a:cubicBezTo>
                <a:cubicBezTo>
                  <a:pt x="1313" y="295"/>
                  <a:pt x="1314" y="295"/>
                  <a:pt x="1315" y="295"/>
                </a:cubicBezTo>
                <a:cubicBezTo>
                  <a:pt x="1316" y="294"/>
                  <a:pt x="1319" y="295"/>
                  <a:pt x="1321" y="296"/>
                </a:cubicBezTo>
                <a:cubicBezTo>
                  <a:pt x="1323" y="298"/>
                  <a:pt x="1324" y="297"/>
                  <a:pt x="1324" y="295"/>
                </a:cubicBezTo>
                <a:cubicBezTo>
                  <a:pt x="1324" y="293"/>
                  <a:pt x="1327" y="292"/>
                  <a:pt x="1330" y="292"/>
                </a:cubicBezTo>
                <a:cubicBezTo>
                  <a:pt x="1333" y="292"/>
                  <a:pt x="1333" y="291"/>
                  <a:pt x="1332" y="290"/>
                </a:cubicBezTo>
                <a:cubicBezTo>
                  <a:pt x="1332" y="290"/>
                  <a:pt x="1337" y="286"/>
                  <a:pt x="1337" y="285"/>
                </a:cubicBezTo>
                <a:cubicBezTo>
                  <a:pt x="1337" y="284"/>
                  <a:pt x="1336" y="285"/>
                  <a:pt x="1335" y="286"/>
                </a:cubicBezTo>
                <a:cubicBezTo>
                  <a:pt x="1335" y="286"/>
                  <a:pt x="1334" y="287"/>
                  <a:pt x="1333" y="286"/>
                </a:cubicBezTo>
                <a:cubicBezTo>
                  <a:pt x="1332" y="285"/>
                  <a:pt x="1331" y="287"/>
                  <a:pt x="1329" y="287"/>
                </a:cubicBezTo>
                <a:cubicBezTo>
                  <a:pt x="1327" y="287"/>
                  <a:pt x="1321" y="283"/>
                  <a:pt x="1320" y="280"/>
                </a:cubicBezTo>
                <a:cubicBezTo>
                  <a:pt x="1318" y="278"/>
                  <a:pt x="1316" y="280"/>
                  <a:pt x="1317" y="282"/>
                </a:cubicBezTo>
                <a:cubicBezTo>
                  <a:pt x="1318" y="283"/>
                  <a:pt x="1317" y="284"/>
                  <a:pt x="1317" y="286"/>
                </a:cubicBezTo>
                <a:cubicBezTo>
                  <a:pt x="1317" y="288"/>
                  <a:pt x="1315" y="288"/>
                  <a:pt x="1315" y="290"/>
                </a:cubicBezTo>
                <a:cubicBezTo>
                  <a:pt x="1316" y="291"/>
                  <a:pt x="1313" y="291"/>
                  <a:pt x="1312" y="291"/>
                </a:cubicBezTo>
                <a:moveTo>
                  <a:pt x="1289" y="329"/>
                </a:moveTo>
                <a:cubicBezTo>
                  <a:pt x="1290" y="328"/>
                  <a:pt x="1287" y="328"/>
                  <a:pt x="1284" y="330"/>
                </a:cubicBezTo>
                <a:cubicBezTo>
                  <a:pt x="1283" y="330"/>
                  <a:pt x="1282" y="330"/>
                  <a:pt x="1281" y="330"/>
                </a:cubicBezTo>
                <a:cubicBezTo>
                  <a:pt x="1280" y="329"/>
                  <a:pt x="1279" y="329"/>
                  <a:pt x="1278" y="330"/>
                </a:cubicBezTo>
                <a:cubicBezTo>
                  <a:pt x="1276" y="332"/>
                  <a:pt x="1274" y="334"/>
                  <a:pt x="1272" y="335"/>
                </a:cubicBezTo>
                <a:cubicBezTo>
                  <a:pt x="1269" y="335"/>
                  <a:pt x="1271" y="338"/>
                  <a:pt x="1272" y="337"/>
                </a:cubicBezTo>
                <a:cubicBezTo>
                  <a:pt x="1273" y="337"/>
                  <a:pt x="1275" y="337"/>
                  <a:pt x="1276" y="336"/>
                </a:cubicBezTo>
                <a:cubicBezTo>
                  <a:pt x="1277" y="335"/>
                  <a:pt x="1283" y="334"/>
                  <a:pt x="1287" y="334"/>
                </a:cubicBezTo>
                <a:cubicBezTo>
                  <a:pt x="1291" y="333"/>
                  <a:pt x="1288" y="335"/>
                  <a:pt x="1289" y="337"/>
                </a:cubicBezTo>
                <a:cubicBezTo>
                  <a:pt x="1289" y="339"/>
                  <a:pt x="1292" y="339"/>
                  <a:pt x="1294" y="337"/>
                </a:cubicBezTo>
                <a:cubicBezTo>
                  <a:pt x="1295" y="335"/>
                  <a:pt x="1297" y="335"/>
                  <a:pt x="1295" y="334"/>
                </a:cubicBezTo>
                <a:cubicBezTo>
                  <a:pt x="1294" y="333"/>
                  <a:pt x="1295" y="332"/>
                  <a:pt x="1296" y="334"/>
                </a:cubicBezTo>
                <a:cubicBezTo>
                  <a:pt x="1297" y="335"/>
                  <a:pt x="1301" y="335"/>
                  <a:pt x="1302" y="333"/>
                </a:cubicBezTo>
                <a:cubicBezTo>
                  <a:pt x="1303" y="332"/>
                  <a:pt x="1303" y="332"/>
                  <a:pt x="1304" y="333"/>
                </a:cubicBezTo>
                <a:cubicBezTo>
                  <a:pt x="1304" y="333"/>
                  <a:pt x="1304" y="333"/>
                  <a:pt x="1305" y="333"/>
                </a:cubicBezTo>
                <a:cubicBezTo>
                  <a:pt x="1306" y="333"/>
                  <a:pt x="1307" y="330"/>
                  <a:pt x="1307" y="331"/>
                </a:cubicBezTo>
                <a:cubicBezTo>
                  <a:pt x="1308" y="332"/>
                  <a:pt x="1310" y="332"/>
                  <a:pt x="1311" y="330"/>
                </a:cubicBezTo>
                <a:cubicBezTo>
                  <a:pt x="1313" y="329"/>
                  <a:pt x="1312" y="326"/>
                  <a:pt x="1313" y="324"/>
                </a:cubicBezTo>
                <a:cubicBezTo>
                  <a:pt x="1314" y="323"/>
                  <a:pt x="1315" y="320"/>
                  <a:pt x="1314" y="318"/>
                </a:cubicBezTo>
                <a:cubicBezTo>
                  <a:pt x="1313" y="316"/>
                  <a:pt x="1316" y="315"/>
                  <a:pt x="1317" y="313"/>
                </a:cubicBezTo>
                <a:cubicBezTo>
                  <a:pt x="1319" y="312"/>
                  <a:pt x="1316" y="304"/>
                  <a:pt x="1315" y="302"/>
                </a:cubicBezTo>
                <a:cubicBezTo>
                  <a:pt x="1315" y="300"/>
                  <a:pt x="1311" y="303"/>
                  <a:pt x="1310" y="303"/>
                </a:cubicBezTo>
                <a:cubicBezTo>
                  <a:pt x="1309" y="304"/>
                  <a:pt x="1308" y="308"/>
                  <a:pt x="1309" y="309"/>
                </a:cubicBezTo>
                <a:cubicBezTo>
                  <a:pt x="1311" y="310"/>
                  <a:pt x="1307" y="312"/>
                  <a:pt x="1307" y="315"/>
                </a:cubicBezTo>
                <a:cubicBezTo>
                  <a:pt x="1307" y="317"/>
                  <a:pt x="1305" y="317"/>
                  <a:pt x="1305" y="319"/>
                </a:cubicBezTo>
                <a:cubicBezTo>
                  <a:pt x="1304" y="321"/>
                  <a:pt x="1303" y="320"/>
                  <a:pt x="1301" y="322"/>
                </a:cubicBezTo>
                <a:cubicBezTo>
                  <a:pt x="1299" y="323"/>
                  <a:pt x="1297" y="322"/>
                  <a:pt x="1298" y="320"/>
                </a:cubicBezTo>
                <a:cubicBezTo>
                  <a:pt x="1298" y="319"/>
                  <a:pt x="1295" y="321"/>
                  <a:pt x="1295" y="324"/>
                </a:cubicBezTo>
                <a:cubicBezTo>
                  <a:pt x="1295" y="327"/>
                  <a:pt x="1291" y="327"/>
                  <a:pt x="1292" y="328"/>
                </a:cubicBezTo>
                <a:cubicBezTo>
                  <a:pt x="1293" y="329"/>
                  <a:pt x="1289" y="330"/>
                  <a:pt x="1289" y="329"/>
                </a:cubicBezTo>
                <a:moveTo>
                  <a:pt x="1280" y="342"/>
                </a:moveTo>
                <a:cubicBezTo>
                  <a:pt x="1281" y="340"/>
                  <a:pt x="1283" y="340"/>
                  <a:pt x="1284" y="340"/>
                </a:cubicBezTo>
                <a:cubicBezTo>
                  <a:pt x="1285" y="341"/>
                  <a:pt x="1287" y="338"/>
                  <a:pt x="1287" y="336"/>
                </a:cubicBezTo>
                <a:cubicBezTo>
                  <a:pt x="1287" y="335"/>
                  <a:pt x="1283" y="335"/>
                  <a:pt x="1282" y="336"/>
                </a:cubicBezTo>
                <a:cubicBezTo>
                  <a:pt x="1282" y="337"/>
                  <a:pt x="1280" y="337"/>
                  <a:pt x="1278" y="337"/>
                </a:cubicBezTo>
                <a:cubicBezTo>
                  <a:pt x="1276" y="337"/>
                  <a:pt x="1276" y="342"/>
                  <a:pt x="1278" y="343"/>
                </a:cubicBezTo>
                <a:cubicBezTo>
                  <a:pt x="1279" y="343"/>
                  <a:pt x="1280" y="343"/>
                  <a:pt x="1280" y="342"/>
                </a:cubicBezTo>
                <a:moveTo>
                  <a:pt x="1267" y="340"/>
                </a:moveTo>
                <a:cubicBezTo>
                  <a:pt x="1265" y="341"/>
                  <a:pt x="1265" y="341"/>
                  <a:pt x="1265" y="343"/>
                </a:cubicBezTo>
                <a:cubicBezTo>
                  <a:pt x="1266" y="344"/>
                  <a:pt x="1267" y="343"/>
                  <a:pt x="1268" y="341"/>
                </a:cubicBezTo>
                <a:cubicBezTo>
                  <a:pt x="1268" y="340"/>
                  <a:pt x="1269" y="343"/>
                  <a:pt x="1268" y="346"/>
                </a:cubicBezTo>
                <a:cubicBezTo>
                  <a:pt x="1267" y="348"/>
                  <a:pt x="1268" y="351"/>
                  <a:pt x="1270" y="351"/>
                </a:cubicBezTo>
                <a:cubicBezTo>
                  <a:pt x="1271" y="351"/>
                  <a:pt x="1273" y="346"/>
                  <a:pt x="1275" y="344"/>
                </a:cubicBezTo>
                <a:cubicBezTo>
                  <a:pt x="1277" y="341"/>
                  <a:pt x="1274" y="342"/>
                  <a:pt x="1274" y="341"/>
                </a:cubicBezTo>
                <a:cubicBezTo>
                  <a:pt x="1274" y="340"/>
                  <a:pt x="1271" y="340"/>
                  <a:pt x="1271" y="339"/>
                </a:cubicBezTo>
                <a:cubicBezTo>
                  <a:pt x="1271" y="338"/>
                  <a:pt x="1269" y="338"/>
                  <a:pt x="1267" y="340"/>
                </a:cubicBezTo>
                <a:moveTo>
                  <a:pt x="1227" y="392"/>
                </a:moveTo>
                <a:cubicBezTo>
                  <a:pt x="1228" y="391"/>
                  <a:pt x="1233" y="380"/>
                  <a:pt x="1232" y="379"/>
                </a:cubicBezTo>
                <a:cubicBezTo>
                  <a:pt x="1231" y="377"/>
                  <a:pt x="1226" y="379"/>
                  <a:pt x="1224" y="384"/>
                </a:cubicBezTo>
                <a:cubicBezTo>
                  <a:pt x="1223" y="389"/>
                  <a:pt x="1226" y="392"/>
                  <a:pt x="1227" y="392"/>
                </a:cubicBezTo>
                <a:moveTo>
                  <a:pt x="1183" y="407"/>
                </a:moveTo>
                <a:cubicBezTo>
                  <a:pt x="1183" y="405"/>
                  <a:pt x="1185" y="403"/>
                  <a:pt x="1185" y="402"/>
                </a:cubicBezTo>
                <a:cubicBezTo>
                  <a:pt x="1185" y="401"/>
                  <a:pt x="1181" y="401"/>
                  <a:pt x="1180" y="401"/>
                </a:cubicBezTo>
                <a:cubicBezTo>
                  <a:pt x="1178" y="401"/>
                  <a:pt x="1174" y="404"/>
                  <a:pt x="1175" y="407"/>
                </a:cubicBezTo>
                <a:cubicBezTo>
                  <a:pt x="1177" y="411"/>
                  <a:pt x="1183" y="408"/>
                  <a:pt x="1183" y="407"/>
                </a:cubicBezTo>
                <a:moveTo>
                  <a:pt x="1223" y="418"/>
                </a:moveTo>
                <a:cubicBezTo>
                  <a:pt x="1222" y="419"/>
                  <a:pt x="1223" y="424"/>
                  <a:pt x="1224" y="424"/>
                </a:cubicBezTo>
                <a:cubicBezTo>
                  <a:pt x="1225" y="424"/>
                  <a:pt x="1226" y="425"/>
                  <a:pt x="1225" y="427"/>
                </a:cubicBezTo>
                <a:cubicBezTo>
                  <a:pt x="1224" y="429"/>
                  <a:pt x="1227" y="429"/>
                  <a:pt x="1229" y="428"/>
                </a:cubicBezTo>
                <a:cubicBezTo>
                  <a:pt x="1231" y="428"/>
                  <a:pt x="1231" y="428"/>
                  <a:pt x="1231" y="429"/>
                </a:cubicBezTo>
                <a:cubicBezTo>
                  <a:pt x="1232" y="429"/>
                  <a:pt x="1232" y="430"/>
                  <a:pt x="1233" y="430"/>
                </a:cubicBezTo>
                <a:cubicBezTo>
                  <a:pt x="1236" y="429"/>
                  <a:pt x="1239" y="432"/>
                  <a:pt x="1238" y="433"/>
                </a:cubicBezTo>
                <a:cubicBezTo>
                  <a:pt x="1238" y="435"/>
                  <a:pt x="1239" y="438"/>
                  <a:pt x="1240" y="437"/>
                </a:cubicBezTo>
                <a:cubicBezTo>
                  <a:pt x="1241" y="436"/>
                  <a:pt x="1243" y="437"/>
                  <a:pt x="1241" y="439"/>
                </a:cubicBezTo>
                <a:cubicBezTo>
                  <a:pt x="1240" y="441"/>
                  <a:pt x="1243" y="442"/>
                  <a:pt x="1244" y="444"/>
                </a:cubicBezTo>
                <a:cubicBezTo>
                  <a:pt x="1244" y="446"/>
                  <a:pt x="1245" y="445"/>
                  <a:pt x="1245" y="443"/>
                </a:cubicBezTo>
                <a:cubicBezTo>
                  <a:pt x="1245" y="442"/>
                  <a:pt x="1245" y="442"/>
                  <a:pt x="1247" y="441"/>
                </a:cubicBezTo>
                <a:cubicBezTo>
                  <a:pt x="1248" y="440"/>
                  <a:pt x="1247" y="438"/>
                  <a:pt x="1246" y="436"/>
                </a:cubicBezTo>
                <a:cubicBezTo>
                  <a:pt x="1245" y="433"/>
                  <a:pt x="1241" y="434"/>
                  <a:pt x="1241" y="432"/>
                </a:cubicBezTo>
                <a:cubicBezTo>
                  <a:pt x="1241" y="430"/>
                  <a:pt x="1238" y="429"/>
                  <a:pt x="1238" y="428"/>
                </a:cubicBezTo>
                <a:cubicBezTo>
                  <a:pt x="1238" y="427"/>
                  <a:pt x="1234" y="426"/>
                  <a:pt x="1232" y="427"/>
                </a:cubicBezTo>
                <a:cubicBezTo>
                  <a:pt x="1230" y="429"/>
                  <a:pt x="1231" y="425"/>
                  <a:pt x="1230" y="423"/>
                </a:cubicBezTo>
                <a:cubicBezTo>
                  <a:pt x="1228" y="422"/>
                  <a:pt x="1231" y="419"/>
                  <a:pt x="1233" y="417"/>
                </a:cubicBezTo>
                <a:cubicBezTo>
                  <a:pt x="1235" y="415"/>
                  <a:pt x="1232" y="412"/>
                  <a:pt x="1233" y="411"/>
                </a:cubicBezTo>
                <a:cubicBezTo>
                  <a:pt x="1233" y="409"/>
                  <a:pt x="1233" y="409"/>
                  <a:pt x="1232" y="409"/>
                </a:cubicBezTo>
                <a:cubicBezTo>
                  <a:pt x="1231" y="409"/>
                  <a:pt x="1230" y="409"/>
                  <a:pt x="1229" y="409"/>
                </a:cubicBezTo>
                <a:cubicBezTo>
                  <a:pt x="1228" y="408"/>
                  <a:pt x="1227" y="408"/>
                  <a:pt x="1226" y="409"/>
                </a:cubicBezTo>
                <a:cubicBezTo>
                  <a:pt x="1224" y="410"/>
                  <a:pt x="1226" y="418"/>
                  <a:pt x="1225" y="418"/>
                </a:cubicBezTo>
                <a:cubicBezTo>
                  <a:pt x="1224" y="419"/>
                  <a:pt x="1224" y="418"/>
                  <a:pt x="1224" y="418"/>
                </a:cubicBezTo>
                <a:cubicBezTo>
                  <a:pt x="1223" y="418"/>
                  <a:pt x="1223" y="417"/>
                  <a:pt x="1223" y="418"/>
                </a:cubicBezTo>
                <a:moveTo>
                  <a:pt x="1225" y="431"/>
                </a:moveTo>
                <a:cubicBezTo>
                  <a:pt x="1226" y="433"/>
                  <a:pt x="1226" y="436"/>
                  <a:pt x="1229" y="435"/>
                </a:cubicBezTo>
                <a:cubicBezTo>
                  <a:pt x="1232" y="434"/>
                  <a:pt x="1225" y="429"/>
                  <a:pt x="1225" y="431"/>
                </a:cubicBezTo>
                <a:moveTo>
                  <a:pt x="1232" y="437"/>
                </a:moveTo>
                <a:cubicBezTo>
                  <a:pt x="1230" y="438"/>
                  <a:pt x="1231" y="443"/>
                  <a:pt x="1232" y="443"/>
                </a:cubicBezTo>
                <a:cubicBezTo>
                  <a:pt x="1233" y="443"/>
                  <a:pt x="1234" y="443"/>
                  <a:pt x="1235" y="442"/>
                </a:cubicBezTo>
                <a:cubicBezTo>
                  <a:pt x="1235" y="440"/>
                  <a:pt x="1236" y="444"/>
                  <a:pt x="1235" y="445"/>
                </a:cubicBezTo>
                <a:cubicBezTo>
                  <a:pt x="1234" y="446"/>
                  <a:pt x="1234" y="449"/>
                  <a:pt x="1236" y="450"/>
                </a:cubicBezTo>
                <a:cubicBezTo>
                  <a:pt x="1237" y="450"/>
                  <a:pt x="1241" y="444"/>
                  <a:pt x="1240" y="443"/>
                </a:cubicBezTo>
                <a:cubicBezTo>
                  <a:pt x="1240" y="442"/>
                  <a:pt x="1239" y="443"/>
                  <a:pt x="1239" y="443"/>
                </a:cubicBezTo>
                <a:cubicBezTo>
                  <a:pt x="1239" y="443"/>
                  <a:pt x="1238" y="443"/>
                  <a:pt x="1238" y="442"/>
                </a:cubicBezTo>
                <a:cubicBezTo>
                  <a:pt x="1239" y="441"/>
                  <a:pt x="1234" y="437"/>
                  <a:pt x="1232" y="437"/>
                </a:cubicBezTo>
                <a:moveTo>
                  <a:pt x="1217" y="445"/>
                </a:moveTo>
                <a:cubicBezTo>
                  <a:pt x="1216" y="448"/>
                  <a:pt x="1211" y="451"/>
                  <a:pt x="1212" y="452"/>
                </a:cubicBezTo>
                <a:cubicBezTo>
                  <a:pt x="1213" y="454"/>
                  <a:pt x="1217" y="447"/>
                  <a:pt x="1220" y="445"/>
                </a:cubicBezTo>
                <a:cubicBezTo>
                  <a:pt x="1222" y="444"/>
                  <a:pt x="1222" y="442"/>
                  <a:pt x="1221" y="441"/>
                </a:cubicBezTo>
                <a:cubicBezTo>
                  <a:pt x="1220" y="439"/>
                  <a:pt x="1219" y="443"/>
                  <a:pt x="1217" y="445"/>
                </a:cubicBezTo>
                <a:moveTo>
                  <a:pt x="1243" y="446"/>
                </a:moveTo>
                <a:cubicBezTo>
                  <a:pt x="1242" y="445"/>
                  <a:pt x="1239" y="447"/>
                  <a:pt x="1240" y="448"/>
                </a:cubicBezTo>
                <a:cubicBezTo>
                  <a:pt x="1240" y="449"/>
                  <a:pt x="1244" y="447"/>
                  <a:pt x="1243" y="446"/>
                </a:cubicBezTo>
                <a:moveTo>
                  <a:pt x="1247" y="448"/>
                </a:moveTo>
                <a:cubicBezTo>
                  <a:pt x="1248" y="450"/>
                  <a:pt x="1245" y="448"/>
                  <a:pt x="1245" y="450"/>
                </a:cubicBezTo>
                <a:cubicBezTo>
                  <a:pt x="1244" y="452"/>
                  <a:pt x="1242" y="451"/>
                  <a:pt x="1242" y="452"/>
                </a:cubicBezTo>
                <a:cubicBezTo>
                  <a:pt x="1242" y="454"/>
                  <a:pt x="1240" y="452"/>
                  <a:pt x="1238" y="451"/>
                </a:cubicBezTo>
                <a:cubicBezTo>
                  <a:pt x="1237" y="450"/>
                  <a:pt x="1235" y="454"/>
                  <a:pt x="1233" y="454"/>
                </a:cubicBezTo>
                <a:cubicBezTo>
                  <a:pt x="1232" y="455"/>
                  <a:pt x="1231" y="459"/>
                  <a:pt x="1232" y="458"/>
                </a:cubicBezTo>
                <a:cubicBezTo>
                  <a:pt x="1233" y="458"/>
                  <a:pt x="1234" y="456"/>
                  <a:pt x="1236" y="456"/>
                </a:cubicBezTo>
                <a:cubicBezTo>
                  <a:pt x="1236" y="457"/>
                  <a:pt x="1237" y="456"/>
                  <a:pt x="1237" y="456"/>
                </a:cubicBezTo>
                <a:cubicBezTo>
                  <a:pt x="1237" y="456"/>
                  <a:pt x="1238" y="455"/>
                  <a:pt x="1239" y="455"/>
                </a:cubicBezTo>
                <a:cubicBezTo>
                  <a:pt x="1241" y="456"/>
                  <a:pt x="1239" y="462"/>
                  <a:pt x="1242" y="463"/>
                </a:cubicBezTo>
                <a:cubicBezTo>
                  <a:pt x="1245" y="463"/>
                  <a:pt x="1245" y="465"/>
                  <a:pt x="1247" y="465"/>
                </a:cubicBezTo>
                <a:cubicBezTo>
                  <a:pt x="1248" y="465"/>
                  <a:pt x="1246" y="461"/>
                  <a:pt x="1247" y="459"/>
                </a:cubicBezTo>
                <a:cubicBezTo>
                  <a:pt x="1247" y="458"/>
                  <a:pt x="1250" y="459"/>
                  <a:pt x="1251" y="458"/>
                </a:cubicBezTo>
                <a:cubicBezTo>
                  <a:pt x="1253" y="456"/>
                  <a:pt x="1250" y="451"/>
                  <a:pt x="1250" y="448"/>
                </a:cubicBezTo>
                <a:cubicBezTo>
                  <a:pt x="1250" y="445"/>
                  <a:pt x="1246" y="446"/>
                  <a:pt x="1247" y="448"/>
                </a:cubicBezTo>
                <a:moveTo>
                  <a:pt x="1126" y="482"/>
                </a:moveTo>
                <a:cubicBezTo>
                  <a:pt x="1126" y="483"/>
                  <a:pt x="1127" y="487"/>
                  <a:pt x="1128" y="486"/>
                </a:cubicBezTo>
                <a:cubicBezTo>
                  <a:pt x="1130" y="484"/>
                  <a:pt x="1126" y="481"/>
                  <a:pt x="1126" y="482"/>
                </a:cubicBezTo>
                <a:moveTo>
                  <a:pt x="1132" y="493"/>
                </a:moveTo>
                <a:cubicBezTo>
                  <a:pt x="1132" y="494"/>
                  <a:pt x="1133" y="496"/>
                  <a:pt x="1134" y="495"/>
                </a:cubicBezTo>
                <a:cubicBezTo>
                  <a:pt x="1135" y="495"/>
                  <a:pt x="1133" y="491"/>
                  <a:pt x="1132" y="493"/>
                </a:cubicBezTo>
                <a:moveTo>
                  <a:pt x="1163" y="507"/>
                </a:moveTo>
                <a:cubicBezTo>
                  <a:pt x="1163" y="505"/>
                  <a:pt x="1164" y="503"/>
                  <a:pt x="1164" y="503"/>
                </a:cubicBezTo>
                <a:cubicBezTo>
                  <a:pt x="1164" y="502"/>
                  <a:pt x="1164" y="501"/>
                  <a:pt x="1166" y="502"/>
                </a:cubicBezTo>
                <a:cubicBezTo>
                  <a:pt x="1167" y="502"/>
                  <a:pt x="1167" y="499"/>
                  <a:pt x="1166" y="499"/>
                </a:cubicBezTo>
                <a:cubicBezTo>
                  <a:pt x="1165" y="499"/>
                  <a:pt x="1164" y="496"/>
                  <a:pt x="1162" y="496"/>
                </a:cubicBezTo>
                <a:cubicBezTo>
                  <a:pt x="1160" y="496"/>
                  <a:pt x="1160" y="497"/>
                  <a:pt x="1162" y="497"/>
                </a:cubicBezTo>
                <a:cubicBezTo>
                  <a:pt x="1163" y="498"/>
                  <a:pt x="1164" y="499"/>
                  <a:pt x="1163" y="499"/>
                </a:cubicBezTo>
                <a:cubicBezTo>
                  <a:pt x="1163" y="500"/>
                  <a:pt x="1163" y="500"/>
                  <a:pt x="1162" y="499"/>
                </a:cubicBezTo>
                <a:cubicBezTo>
                  <a:pt x="1162" y="499"/>
                  <a:pt x="1161" y="499"/>
                  <a:pt x="1161" y="499"/>
                </a:cubicBezTo>
                <a:cubicBezTo>
                  <a:pt x="1159" y="499"/>
                  <a:pt x="1160" y="497"/>
                  <a:pt x="1158" y="496"/>
                </a:cubicBezTo>
                <a:cubicBezTo>
                  <a:pt x="1156" y="496"/>
                  <a:pt x="1156" y="493"/>
                  <a:pt x="1154" y="493"/>
                </a:cubicBezTo>
                <a:cubicBezTo>
                  <a:pt x="1152" y="493"/>
                  <a:pt x="1152" y="491"/>
                  <a:pt x="1153" y="490"/>
                </a:cubicBezTo>
                <a:cubicBezTo>
                  <a:pt x="1155" y="488"/>
                  <a:pt x="1151" y="487"/>
                  <a:pt x="1151" y="486"/>
                </a:cubicBezTo>
                <a:cubicBezTo>
                  <a:pt x="1151" y="484"/>
                  <a:pt x="1149" y="485"/>
                  <a:pt x="1149" y="484"/>
                </a:cubicBezTo>
                <a:cubicBezTo>
                  <a:pt x="1149" y="483"/>
                  <a:pt x="1148" y="483"/>
                  <a:pt x="1147" y="482"/>
                </a:cubicBezTo>
                <a:cubicBezTo>
                  <a:pt x="1146" y="481"/>
                  <a:pt x="1146" y="481"/>
                  <a:pt x="1145" y="481"/>
                </a:cubicBezTo>
                <a:cubicBezTo>
                  <a:pt x="1145" y="481"/>
                  <a:pt x="1145" y="481"/>
                  <a:pt x="1144" y="480"/>
                </a:cubicBezTo>
                <a:cubicBezTo>
                  <a:pt x="1143" y="479"/>
                  <a:pt x="1142" y="479"/>
                  <a:pt x="1141" y="479"/>
                </a:cubicBezTo>
                <a:cubicBezTo>
                  <a:pt x="1140" y="479"/>
                  <a:pt x="1138" y="477"/>
                  <a:pt x="1137" y="475"/>
                </a:cubicBezTo>
                <a:cubicBezTo>
                  <a:pt x="1137" y="474"/>
                  <a:pt x="1131" y="471"/>
                  <a:pt x="1130" y="469"/>
                </a:cubicBezTo>
                <a:cubicBezTo>
                  <a:pt x="1129" y="467"/>
                  <a:pt x="1127" y="466"/>
                  <a:pt x="1124" y="466"/>
                </a:cubicBezTo>
                <a:cubicBezTo>
                  <a:pt x="1123" y="466"/>
                  <a:pt x="1122" y="466"/>
                  <a:pt x="1121" y="465"/>
                </a:cubicBezTo>
                <a:cubicBezTo>
                  <a:pt x="1120" y="464"/>
                  <a:pt x="1119" y="464"/>
                  <a:pt x="1118" y="465"/>
                </a:cubicBezTo>
                <a:cubicBezTo>
                  <a:pt x="1117" y="467"/>
                  <a:pt x="1122" y="471"/>
                  <a:pt x="1124" y="473"/>
                </a:cubicBezTo>
                <a:cubicBezTo>
                  <a:pt x="1126" y="474"/>
                  <a:pt x="1128" y="478"/>
                  <a:pt x="1130" y="479"/>
                </a:cubicBezTo>
                <a:cubicBezTo>
                  <a:pt x="1133" y="479"/>
                  <a:pt x="1133" y="487"/>
                  <a:pt x="1135" y="487"/>
                </a:cubicBezTo>
                <a:cubicBezTo>
                  <a:pt x="1137" y="488"/>
                  <a:pt x="1141" y="494"/>
                  <a:pt x="1141" y="497"/>
                </a:cubicBezTo>
                <a:cubicBezTo>
                  <a:pt x="1142" y="500"/>
                  <a:pt x="1146" y="502"/>
                  <a:pt x="1147" y="504"/>
                </a:cubicBezTo>
                <a:cubicBezTo>
                  <a:pt x="1149" y="507"/>
                  <a:pt x="1154" y="510"/>
                  <a:pt x="1155" y="511"/>
                </a:cubicBezTo>
                <a:cubicBezTo>
                  <a:pt x="1156" y="512"/>
                  <a:pt x="1157" y="514"/>
                  <a:pt x="1157" y="513"/>
                </a:cubicBezTo>
                <a:cubicBezTo>
                  <a:pt x="1158" y="512"/>
                  <a:pt x="1160" y="513"/>
                  <a:pt x="1162" y="513"/>
                </a:cubicBezTo>
                <a:cubicBezTo>
                  <a:pt x="1163" y="513"/>
                  <a:pt x="1163" y="509"/>
                  <a:pt x="1163" y="507"/>
                </a:cubicBezTo>
                <a:moveTo>
                  <a:pt x="1175" y="486"/>
                </a:moveTo>
                <a:cubicBezTo>
                  <a:pt x="1177" y="487"/>
                  <a:pt x="1177" y="490"/>
                  <a:pt x="1178" y="492"/>
                </a:cubicBezTo>
                <a:cubicBezTo>
                  <a:pt x="1179" y="493"/>
                  <a:pt x="1181" y="493"/>
                  <a:pt x="1181" y="496"/>
                </a:cubicBezTo>
                <a:cubicBezTo>
                  <a:pt x="1181" y="498"/>
                  <a:pt x="1184" y="503"/>
                  <a:pt x="1185" y="501"/>
                </a:cubicBezTo>
                <a:cubicBezTo>
                  <a:pt x="1187" y="500"/>
                  <a:pt x="1188" y="502"/>
                  <a:pt x="1189" y="503"/>
                </a:cubicBezTo>
                <a:cubicBezTo>
                  <a:pt x="1189" y="504"/>
                  <a:pt x="1190" y="503"/>
                  <a:pt x="1192" y="503"/>
                </a:cubicBezTo>
                <a:cubicBezTo>
                  <a:pt x="1193" y="503"/>
                  <a:pt x="1194" y="502"/>
                  <a:pt x="1194" y="502"/>
                </a:cubicBezTo>
                <a:cubicBezTo>
                  <a:pt x="1196" y="503"/>
                  <a:pt x="1199" y="503"/>
                  <a:pt x="1200" y="505"/>
                </a:cubicBezTo>
                <a:cubicBezTo>
                  <a:pt x="1200" y="506"/>
                  <a:pt x="1203" y="505"/>
                  <a:pt x="1206" y="504"/>
                </a:cubicBezTo>
                <a:cubicBezTo>
                  <a:pt x="1208" y="503"/>
                  <a:pt x="1207" y="496"/>
                  <a:pt x="1209" y="495"/>
                </a:cubicBezTo>
                <a:cubicBezTo>
                  <a:pt x="1211" y="493"/>
                  <a:pt x="1212" y="491"/>
                  <a:pt x="1212" y="488"/>
                </a:cubicBezTo>
                <a:cubicBezTo>
                  <a:pt x="1211" y="485"/>
                  <a:pt x="1217" y="485"/>
                  <a:pt x="1218" y="484"/>
                </a:cubicBezTo>
                <a:cubicBezTo>
                  <a:pt x="1219" y="483"/>
                  <a:pt x="1217" y="482"/>
                  <a:pt x="1215" y="481"/>
                </a:cubicBezTo>
                <a:cubicBezTo>
                  <a:pt x="1214" y="480"/>
                  <a:pt x="1215" y="479"/>
                  <a:pt x="1214" y="478"/>
                </a:cubicBezTo>
                <a:cubicBezTo>
                  <a:pt x="1213" y="477"/>
                  <a:pt x="1211" y="474"/>
                  <a:pt x="1212" y="474"/>
                </a:cubicBezTo>
                <a:cubicBezTo>
                  <a:pt x="1214" y="474"/>
                  <a:pt x="1211" y="471"/>
                  <a:pt x="1213" y="471"/>
                </a:cubicBezTo>
                <a:cubicBezTo>
                  <a:pt x="1214" y="470"/>
                  <a:pt x="1217" y="469"/>
                  <a:pt x="1216" y="468"/>
                </a:cubicBezTo>
                <a:cubicBezTo>
                  <a:pt x="1215" y="467"/>
                  <a:pt x="1219" y="468"/>
                  <a:pt x="1220" y="466"/>
                </a:cubicBezTo>
                <a:cubicBezTo>
                  <a:pt x="1220" y="465"/>
                  <a:pt x="1218" y="463"/>
                  <a:pt x="1217" y="464"/>
                </a:cubicBezTo>
                <a:cubicBezTo>
                  <a:pt x="1216" y="464"/>
                  <a:pt x="1213" y="464"/>
                  <a:pt x="1213" y="463"/>
                </a:cubicBezTo>
                <a:cubicBezTo>
                  <a:pt x="1213" y="462"/>
                  <a:pt x="1211" y="459"/>
                  <a:pt x="1209" y="459"/>
                </a:cubicBezTo>
                <a:cubicBezTo>
                  <a:pt x="1208" y="459"/>
                  <a:pt x="1206" y="462"/>
                  <a:pt x="1206" y="464"/>
                </a:cubicBezTo>
                <a:cubicBezTo>
                  <a:pt x="1206" y="465"/>
                  <a:pt x="1203" y="465"/>
                  <a:pt x="1204" y="467"/>
                </a:cubicBezTo>
                <a:cubicBezTo>
                  <a:pt x="1204" y="468"/>
                  <a:pt x="1201" y="468"/>
                  <a:pt x="1201" y="469"/>
                </a:cubicBezTo>
                <a:cubicBezTo>
                  <a:pt x="1201" y="470"/>
                  <a:pt x="1199" y="468"/>
                  <a:pt x="1198" y="468"/>
                </a:cubicBezTo>
                <a:cubicBezTo>
                  <a:pt x="1197" y="468"/>
                  <a:pt x="1194" y="472"/>
                  <a:pt x="1194" y="474"/>
                </a:cubicBezTo>
                <a:cubicBezTo>
                  <a:pt x="1193" y="476"/>
                  <a:pt x="1191" y="476"/>
                  <a:pt x="1188" y="476"/>
                </a:cubicBezTo>
                <a:cubicBezTo>
                  <a:pt x="1184" y="476"/>
                  <a:pt x="1186" y="480"/>
                  <a:pt x="1185" y="481"/>
                </a:cubicBezTo>
                <a:cubicBezTo>
                  <a:pt x="1184" y="482"/>
                  <a:pt x="1183" y="482"/>
                  <a:pt x="1181" y="481"/>
                </a:cubicBezTo>
                <a:cubicBezTo>
                  <a:pt x="1180" y="480"/>
                  <a:pt x="1179" y="480"/>
                  <a:pt x="1178" y="480"/>
                </a:cubicBezTo>
                <a:cubicBezTo>
                  <a:pt x="1176" y="480"/>
                  <a:pt x="1174" y="484"/>
                  <a:pt x="1175" y="486"/>
                </a:cubicBezTo>
                <a:moveTo>
                  <a:pt x="1173" y="501"/>
                </a:moveTo>
                <a:cubicBezTo>
                  <a:pt x="1173" y="500"/>
                  <a:pt x="1170" y="500"/>
                  <a:pt x="1171" y="502"/>
                </a:cubicBezTo>
                <a:cubicBezTo>
                  <a:pt x="1172" y="503"/>
                  <a:pt x="1173" y="502"/>
                  <a:pt x="1173" y="501"/>
                </a:cubicBezTo>
                <a:moveTo>
                  <a:pt x="1199" y="525"/>
                </a:moveTo>
                <a:cubicBezTo>
                  <a:pt x="1199" y="524"/>
                  <a:pt x="1200" y="525"/>
                  <a:pt x="1201" y="525"/>
                </a:cubicBezTo>
                <a:cubicBezTo>
                  <a:pt x="1201" y="526"/>
                  <a:pt x="1203" y="526"/>
                  <a:pt x="1204" y="525"/>
                </a:cubicBezTo>
                <a:cubicBezTo>
                  <a:pt x="1206" y="523"/>
                  <a:pt x="1200" y="524"/>
                  <a:pt x="1200" y="522"/>
                </a:cubicBezTo>
                <a:cubicBezTo>
                  <a:pt x="1200" y="522"/>
                  <a:pt x="1198" y="522"/>
                  <a:pt x="1196" y="522"/>
                </a:cubicBezTo>
                <a:cubicBezTo>
                  <a:pt x="1195" y="522"/>
                  <a:pt x="1193" y="522"/>
                  <a:pt x="1192" y="521"/>
                </a:cubicBezTo>
                <a:cubicBezTo>
                  <a:pt x="1190" y="520"/>
                  <a:pt x="1195" y="519"/>
                  <a:pt x="1196" y="518"/>
                </a:cubicBezTo>
                <a:cubicBezTo>
                  <a:pt x="1198" y="517"/>
                  <a:pt x="1195" y="517"/>
                  <a:pt x="1191" y="518"/>
                </a:cubicBezTo>
                <a:cubicBezTo>
                  <a:pt x="1190" y="519"/>
                  <a:pt x="1187" y="518"/>
                  <a:pt x="1186" y="518"/>
                </a:cubicBezTo>
                <a:cubicBezTo>
                  <a:pt x="1184" y="517"/>
                  <a:pt x="1183" y="516"/>
                  <a:pt x="1183" y="517"/>
                </a:cubicBezTo>
                <a:cubicBezTo>
                  <a:pt x="1183" y="519"/>
                  <a:pt x="1175" y="516"/>
                  <a:pt x="1174" y="515"/>
                </a:cubicBezTo>
                <a:cubicBezTo>
                  <a:pt x="1172" y="514"/>
                  <a:pt x="1165" y="512"/>
                  <a:pt x="1164" y="515"/>
                </a:cubicBezTo>
                <a:cubicBezTo>
                  <a:pt x="1162" y="517"/>
                  <a:pt x="1161" y="515"/>
                  <a:pt x="1162" y="517"/>
                </a:cubicBezTo>
                <a:cubicBezTo>
                  <a:pt x="1162" y="519"/>
                  <a:pt x="1164" y="518"/>
                  <a:pt x="1165" y="518"/>
                </a:cubicBezTo>
                <a:cubicBezTo>
                  <a:pt x="1166" y="518"/>
                  <a:pt x="1165" y="520"/>
                  <a:pt x="1167" y="520"/>
                </a:cubicBezTo>
                <a:cubicBezTo>
                  <a:pt x="1169" y="521"/>
                  <a:pt x="1174" y="522"/>
                  <a:pt x="1175" y="521"/>
                </a:cubicBezTo>
                <a:cubicBezTo>
                  <a:pt x="1175" y="520"/>
                  <a:pt x="1180" y="521"/>
                  <a:pt x="1183" y="523"/>
                </a:cubicBezTo>
                <a:cubicBezTo>
                  <a:pt x="1185" y="525"/>
                  <a:pt x="1191" y="525"/>
                  <a:pt x="1193" y="525"/>
                </a:cubicBezTo>
                <a:cubicBezTo>
                  <a:pt x="1194" y="525"/>
                  <a:pt x="1195" y="525"/>
                  <a:pt x="1196" y="525"/>
                </a:cubicBezTo>
                <a:cubicBezTo>
                  <a:pt x="1197" y="525"/>
                  <a:pt x="1198" y="526"/>
                  <a:pt x="1199" y="525"/>
                </a:cubicBezTo>
                <a:moveTo>
                  <a:pt x="1212" y="524"/>
                </a:moveTo>
                <a:cubicBezTo>
                  <a:pt x="1212" y="525"/>
                  <a:pt x="1210" y="525"/>
                  <a:pt x="1208" y="524"/>
                </a:cubicBezTo>
                <a:cubicBezTo>
                  <a:pt x="1207" y="523"/>
                  <a:pt x="1206" y="525"/>
                  <a:pt x="1206" y="526"/>
                </a:cubicBezTo>
                <a:cubicBezTo>
                  <a:pt x="1207" y="527"/>
                  <a:pt x="1209" y="529"/>
                  <a:pt x="1213" y="527"/>
                </a:cubicBezTo>
                <a:cubicBezTo>
                  <a:pt x="1216" y="526"/>
                  <a:pt x="1218" y="527"/>
                  <a:pt x="1219" y="526"/>
                </a:cubicBezTo>
                <a:cubicBezTo>
                  <a:pt x="1219" y="524"/>
                  <a:pt x="1213" y="522"/>
                  <a:pt x="1212" y="524"/>
                </a:cubicBezTo>
                <a:moveTo>
                  <a:pt x="1238" y="525"/>
                </a:moveTo>
                <a:cubicBezTo>
                  <a:pt x="1240" y="525"/>
                  <a:pt x="1242" y="524"/>
                  <a:pt x="1239" y="524"/>
                </a:cubicBezTo>
                <a:cubicBezTo>
                  <a:pt x="1237" y="524"/>
                  <a:pt x="1236" y="524"/>
                  <a:pt x="1235" y="524"/>
                </a:cubicBezTo>
                <a:cubicBezTo>
                  <a:pt x="1233" y="525"/>
                  <a:pt x="1232" y="525"/>
                  <a:pt x="1230" y="525"/>
                </a:cubicBezTo>
                <a:cubicBezTo>
                  <a:pt x="1226" y="523"/>
                  <a:pt x="1221" y="525"/>
                  <a:pt x="1222" y="526"/>
                </a:cubicBezTo>
                <a:cubicBezTo>
                  <a:pt x="1222" y="527"/>
                  <a:pt x="1225" y="527"/>
                  <a:pt x="1229" y="527"/>
                </a:cubicBezTo>
                <a:cubicBezTo>
                  <a:pt x="1232" y="527"/>
                  <a:pt x="1235" y="525"/>
                  <a:pt x="1238" y="525"/>
                </a:cubicBezTo>
                <a:moveTo>
                  <a:pt x="1222" y="532"/>
                </a:moveTo>
                <a:cubicBezTo>
                  <a:pt x="1223" y="532"/>
                  <a:pt x="1226" y="534"/>
                  <a:pt x="1226" y="532"/>
                </a:cubicBezTo>
                <a:cubicBezTo>
                  <a:pt x="1226" y="530"/>
                  <a:pt x="1218" y="528"/>
                  <a:pt x="1219" y="530"/>
                </a:cubicBezTo>
                <a:cubicBezTo>
                  <a:pt x="1219" y="531"/>
                  <a:pt x="1221" y="531"/>
                  <a:pt x="1222" y="532"/>
                </a:cubicBezTo>
                <a:moveTo>
                  <a:pt x="1239" y="533"/>
                </a:moveTo>
                <a:cubicBezTo>
                  <a:pt x="1241" y="534"/>
                  <a:pt x="1243" y="530"/>
                  <a:pt x="1245" y="529"/>
                </a:cubicBezTo>
                <a:cubicBezTo>
                  <a:pt x="1246" y="527"/>
                  <a:pt x="1254" y="525"/>
                  <a:pt x="1254" y="524"/>
                </a:cubicBezTo>
                <a:cubicBezTo>
                  <a:pt x="1255" y="524"/>
                  <a:pt x="1253" y="524"/>
                  <a:pt x="1251" y="524"/>
                </a:cubicBezTo>
                <a:cubicBezTo>
                  <a:pt x="1250" y="524"/>
                  <a:pt x="1249" y="524"/>
                  <a:pt x="1248" y="524"/>
                </a:cubicBezTo>
                <a:cubicBezTo>
                  <a:pt x="1246" y="524"/>
                  <a:pt x="1245" y="527"/>
                  <a:pt x="1242" y="528"/>
                </a:cubicBezTo>
                <a:cubicBezTo>
                  <a:pt x="1239" y="528"/>
                  <a:pt x="1237" y="532"/>
                  <a:pt x="1239" y="533"/>
                </a:cubicBezTo>
                <a:moveTo>
                  <a:pt x="1221" y="491"/>
                </a:moveTo>
                <a:cubicBezTo>
                  <a:pt x="1220" y="492"/>
                  <a:pt x="1220" y="496"/>
                  <a:pt x="1218" y="499"/>
                </a:cubicBezTo>
                <a:cubicBezTo>
                  <a:pt x="1216" y="503"/>
                  <a:pt x="1219" y="504"/>
                  <a:pt x="1221" y="504"/>
                </a:cubicBezTo>
                <a:cubicBezTo>
                  <a:pt x="1222" y="504"/>
                  <a:pt x="1222" y="507"/>
                  <a:pt x="1222" y="508"/>
                </a:cubicBezTo>
                <a:cubicBezTo>
                  <a:pt x="1221" y="510"/>
                  <a:pt x="1221" y="514"/>
                  <a:pt x="1222" y="513"/>
                </a:cubicBezTo>
                <a:cubicBezTo>
                  <a:pt x="1224" y="512"/>
                  <a:pt x="1226" y="510"/>
                  <a:pt x="1224" y="509"/>
                </a:cubicBezTo>
                <a:cubicBezTo>
                  <a:pt x="1223" y="508"/>
                  <a:pt x="1223" y="503"/>
                  <a:pt x="1224" y="501"/>
                </a:cubicBezTo>
                <a:cubicBezTo>
                  <a:pt x="1224" y="500"/>
                  <a:pt x="1228" y="501"/>
                  <a:pt x="1227" y="503"/>
                </a:cubicBezTo>
                <a:cubicBezTo>
                  <a:pt x="1226" y="505"/>
                  <a:pt x="1229" y="505"/>
                  <a:pt x="1229" y="507"/>
                </a:cubicBezTo>
                <a:cubicBezTo>
                  <a:pt x="1229" y="510"/>
                  <a:pt x="1231" y="508"/>
                  <a:pt x="1233" y="508"/>
                </a:cubicBezTo>
                <a:cubicBezTo>
                  <a:pt x="1235" y="507"/>
                  <a:pt x="1234" y="506"/>
                  <a:pt x="1233" y="504"/>
                </a:cubicBezTo>
                <a:cubicBezTo>
                  <a:pt x="1232" y="503"/>
                  <a:pt x="1234" y="501"/>
                  <a:pt x="1232" y="500"/>
                </a:cubicBezTo>
                <a:cubicBezTo>
                  <a:pt x="1230" y="498"/>
                  <a:pt x="1229" y="496"/>
                  <a:pt x="1231" y="496"/>
                </a:cubicBezTo>
                <a:cubicBezTo>
                  <a:pt x="1232" y="496"/>
                  <a:pt x="1238" y="493"/>
                  <a:pt x="1237" y="491"/>
                </a:cubicBezTo>
                <a:cubicBezTo>
                  <a:pt x="1237" y="490"/>
                  <a:pt x="1229" y="492"/>
                  <a:pt x="1228" y="494"/>
                </a:cubicBezTo>
                <a:cubicBezTo>
                  <a:pt x="1228" y="496"/>
                  <a:pt x="1223" y="494"/>
                  <a:pt x="1223" y="490"/>
                </a:cubicBezTo>
                <a:cubicBezTo>
                  <a:pt x="1224" y="486"/>
                  <a:pt x="1234" y="485"/>
                  <a:pt x="1237" y="487"/>
                </a:cubicBezTo>
                <a:cubicBezTo>
                  <a:pt x="1240" y="488"/>
                  <a:pt x="1244" y="484"/>
                  <a:pt x="1245" y="482"/>
                </a:cubicBezTo>
                <a:cubicBezTo>
                  <a:pt x="1246" y="480"/>
                  <a:pt x="1242" y="483"/>
                  <a:pt x="1240" y="484"/>
                </a:cubicBezTo>
                <a:cubicBezTo>
                  <a:pt x="1238" y="485"/>
                  <a:pt x="1232" y="484"/>
                  <a:pt x="1229" y="483"/>
                </a:cubicBezTo>
                <a:cubicBezTo>
                  <a:pt x="1227" y="482"/>
                  <a:pt x="1227" y="485"/>
                  <a:pt x="1224" y="485"/>
                </a:cubicBezTo>
                <a:cubicBezTo>
                  <a:pt x="1222" y="485"/>
                  <a:pt x="1222" y="491"/>
                  <a:pt x="1221" y="491"/>
                </a:cubicBezTo>
                <a:moveTo>
                  <a:pt x="1249" y="503"/>
                </a:moveTo>
                <a:cubicBezTo>
                  <a:pt x="1249" y="505"/>
                  <a:pt x="1253" y="506"/>
                  <a:pt x="1254" y="504"/>
                </a:cubicBezTo>
                <a:cubicBezTo>
                  <a:pt x="1255" y="502"/>
                  <a:pt x="1248" y="500"/>
                  <a:pt x="1249" y="503"/>
                </a:cubicBezTo>
                <a:moveTo>
                  <a:pt x="1257" y="502"/>
                </a:moveTo>
                <a:cubicBezTo>
                  <a:pt x="1258" y="504"/>
                  <a:pt x="1261" y="503"/>
                  <a:pt x="1263" y="503"/>
                </a:cubicBezTo>
                <a:cubicBezTo>
                  <a:pt x="1266" y="503"/>
                  <a:pt x="1267" y="505"/>
                  <a:pt x="1269" y="505"/>
                </a:cubicBezTo>
                <a:cubicBezTo>
                  <a:pt x="1270" y="505"/>
                  <a:pt x="1269" y="502"/>
                  <a:pt x="1266" y="501"/>
                </a:cubicBezTo>
                <a:cubicBezTo>
                  <a:pt x="1263" y="500"/>
                  <a:pt x="1257" y="501"/>
                  <a:pt x="1257" y="502"/>
                </a:cubicBezTo>
                <a:moveTo>
                  <a:pt x="1258" y="483"/>
                </a:moveTo>
                <a:cubicBezTo>
                  <a:pt x="1258" y="482"/>
                  <a:pt x="1257" y="478"/>
                  <a:pt x="1255" y="481"/>
                </a:cubicBezTo>
                <a:cubicBezTo>
                  <a:pt x="1253" y="484"/>
                  <a:pt x="1256" y="491"/>
                  <a:pt x="1257" y="490"/>
                </a:cubicBezTo>
                <a:cubicBezTo>
                  <a:pt x="1259" y="490"/>
                  <a:pt x="1256" y="487"/>
                  <a:pt x="1259" y="487"/>
                </a:cubicBezTo>
                <a:cubicBezTo>
                  <a:pt x="1262" y="487"/>
                  <a:pt x="1261" y="485"/>
                  <a:pt x="1261" y="484"/>
                </a:cubicBezTo>
                <a:cubicBezTo>
                  <a:pt x="1261" y="483"/>
                  <a:pt x="1260" y="483"/>
                  <a:pt x="1259" y="483"/>
                </a:cubicBezTo>
                <a:cubicBezTo>
                  <a:pt x="1259" y="483"/>
                  <a:pt x="1258" y="483"/>
                  <a:pt x="1258" y="483"/>
                </a:cubicBezTo>
                <a:moveTo>
                  <a:pt x="1340" y="518"/>
                </a:moveTo>
                <a:cubicBezTo>
                  <a:pt x="1343" y="518"/>
                  <a:pt x="1343" y="516"/>
                  <a:pt x="1341" y="515"/>
                </a:cubicBezTo>
                <a:cubicBezTo>
                  <a:pt x="1339" y="513"/>
                  <a:pt x="1333" y="513"/>
                  <a:pt x="1333" y="510"/>
                </a:cubicBezTo>
                <a:cubicBezTo>
                  <a:pt x="1333" y="508"/>
                  <a:pt x="1321" y="502"/>
                  <a:pt x="1316" y="501"/>
                </a:cubicBezTo>
                <a:cubicBezTo>
                  <a:pt x="1311" y="500"/>
                  <a:pt x="1300" y="495"/>
                  <a:pt x="1298" y="495"/>
                </a:cubicBezTo>
                <a:cubicBezTo>
                  <a:pt x="1297" y="495"/>
                  <a:pt x="1296" y="498"/>
                  <a:pt x="1295" y="498"/>
                </a:cubicBezTo>
                <a:cubicBezTo>
                  <a:pt x="1293" y="498"/>
                  <a:pt x="1291" y="502"/>
                  <a:pt x="1288" y="503"/>
                </a:cubicBezTo>
                <a:cubicBezTo>
                  <a:pt x="1285" y="504"/>
                  <a:pt x="1285" y="494"/>
                  <a:pt x="1283" y="492"/>
                </a:cubicBezTo>
                <a:cubicBezTo>
                  <a:pt x="1282" y="490"/>
                  <a:pt x="1274" y="489"/>
                  <a:pt x="1274" y="491"/>
                </a:cubicBezTo>
                <a:cubicBezTo>
                  <a:pt x="1273" y="493"/>
                  <a:pt x="1270" y="492"/>
                  <a:pt x="1270" y="494"/>
                </a:cubicBezTo>
                <a:cubicBezTo>
                  <a:pt x="1270" y="495"/>
                  <a:pt x="1271" y="495"/>
                  <a:pt x="1272" y="495"/>
                </a:cubicBezTo>
                <a:cubicBezTo>
                  <a:pt x="1274" y="495"/>
                  <a:pt x="1274" y="496"/>
                  <a:pt x="1275" y="498"/>
                </a:cubicBezTo>
                <a:cubicBezTo>
                  <a:pt x="1275" y="499"/>
                  <a:pt x="1280" y="498"/>
                  <a:pt x="1281" y="498"/>
                </a:cubicBezTo>
                <a:cubicBezTo>
                  <a:pt x="1282" y="498"/>
                  <a:pt x="1282" y="498"/>
                  <a:pt x="1282" y="499"/>
                </a:cubicBezTo>
                <a:cubicBezTo>
                  <a:pt x="1283" y="499"/>
                  <a:pt x="1282" y="500"/>
                  <a:pt x="1281" y="499"/>
                </a:cubicBezTo>
                <a:cubicBezTo>
                  <a:pt x="1280" y="499"/>
                  <a:pt x="1279" y="499"/>
                  <a:pt x="1279" y="500"/>
                </a:cubicBezTo>
                <a:cubicBezTo>
                  <a:pt x="1278" y="500"/>
                  <a:pt x="1278" y="500"/>
                  <a:pt x="1277" y="500"/>
                </a:cubicBezTo>
                <a:cubicBezTo>
                  <a:pt x="1276" y="500"/>
                  <a:pt x="1274" y="500"/>
                  <a:pt x="1275" y="501"/>
                </a:cubicBezTo>
                <a:cubicBezTo>
                  <a:pt x="1276" y="502"/>
                  <a:pt x="1277" y="502"/>
                  <a:pt x="1277" y="504"/>
                </a:cubicBezTo>
                <a:cubicBezTo>
                  <a:pt x="1277" y="506"/>
                  <a:pt x="1280" y="506"/>
                  <a:pt x="1280" y="504"/>
                </a:cubicBezTo>
                <a:cubicBezTo>
                  <a:pt x="1280" y="503"/>
                  <a:pt x="1282" y="505"/>
                  <a:pt x="1285" y="506"/>
                </a:cubicBezTo>
                <a:cubicBezTo>
                  <a:pt x="1288" y="506"/>
                  <a:pt x="1286" y="508"/>
                  <a:pt x="1288" y="508"/>
                </a:cubicBezTo>
                <a:cubicBezTo>
                  <a:pt x="1291" y="508"/>
                  <a:pt x="1298" y="510"/>
                  <a:pt x="1300" y="512"/>
                </a:cubicBezTo>
                <a:cubicBezTo>
                  <a:pt x="1303" y="514"/>
                  <a:pt x="1301" y="515"/>
                  <a:pt x="1303" y="517"/>
                </a:cubicBezTo>
                <a:cubicBezTo>
                  <a:pt x="1304" y="519"/>
                  <a:pt x="1305" y="521"/>
                  <a:pt x="1303" y="521"/>
                </a:cubicBezTo>
                <a:cubicBezTo>
                  <a:pt x="1300" y="521"/>
                  <a:pt x="1298" y="523"/>
                  <a:pt x="1299" y="524"/>
                </a:cubicBezTo>
                <a:cubicBezTo>
                  <a:pt x="1299" y="525"/>
                  <a:pt x="1307" y="523"/>
                  <a:pt x="1308" y="523"/>
                </a:cubicBezTo>
                <a:cubicBezTo>
                  <a:pt x="1310" y="523"/>
                  <a:pt x="1312" y="528"/>
                  <a:pt x="1317" y="528"/>
                </a:cubicBezTo>
                <a:cubicBezTo>
                  <a:pt x="1323" y="529"/>
                  <a:pt x="1322" y="526"/>
                  <a:pt x="1323" y="526"/>
                </a:cubicBezTo>
                <a:cubicBezTo>
                  <a:pt x="1324" y="526"/>
                  <a:pt x="1324" y="524"/>
                  <a:pt x="1325" y="522"/>
                </a:cubicBezTo>
                <a:cubicBezTo>
                  <a:pt x="1326" y="521"/>
                  <a:pt x="1331" y="522"/>
                  <a:pt x="1334" y="524"/>
                </a:cubicBezTo>
                <a:cubicBezTo>
                  <a:pt x="1337" y="527"/>
                  <a:pt x="1340" y="533"/>
                  <a:pt x="1343" y="533"/>
                </a:cubicBezTo>
                <a:cubicBezTo>
                  <a:pt x="1345" y="532"/>
                  <a:pt x="1347" y="533"/>
                  <a:pt x="1348" y="533"/>
                </a:cubicBezTo>
                <a:cubicBezTo>
                  <a:pt x="1350" y="534"/>
                  <a:pt x="1351" y="534"/>
                  <a:pt x="1352" y="534"/>
                </a:cubicBezTo>
                <a:cubicBezTo>
                  <a:pt x="1355" y="534"/>
                  <a:pt x="1353" y="532"/>
                  <a:pt x="1352" y="532"/>
                </a:cubicBezTo>
                <a:cubicBezTo>
                  <a:pt x="1351" y="531"/>
                  <a:pt x="1349" y="530"/>
                  <a:pt x="1349" y="529"/>
                </a:cubicBezTo>
                <a:cubicBezTo>
                  <a:pt x="1349" y="528"/>
                  <a:pt x="1346" y="528"/>
                  <a:pt x="1344" y="527"/>
                </a:cubicBezTo>
                <a:cubicBezTo>
                  <a:pt x="1343" y="526"/>
                  <a:pt x="1343" y="522"/>
                  <a:pt x="1341" y="521"/>
                </a:cubicBezTo>
                <a:cubicBezTo>
                  <a:pt x="1339" y="520"/>
                  <a:pt x="1338" y="518"/>
                  <a:pt x="1340" y="518"/>
                </a:cubicBezTo>
                <a:moveTo>
                  <a:pt x="1359" y="509"/>
                </a:moveTo>
                <a:cubicBezTo>
                  <a:pt x="1359" y="510"/>
                  <a:pt x="1357" y="511"/>
                  <a:pt x="1354" y="512"/>
                </a:cubicBezTo>
                <a:cubicBezTo>
                  <a:pt x="1352" y="513"/>
                  <a:pt x="1350" y="513"/>
                  <a:pt x="1348" y="512"/>
                </a:cubicBezTo>
                <a:cubicBezTo>
                  <a:pt x="1346" y="512"/>
                  <a:pt x="1345" y="512"/>
                  <a:pt x="1345" y="513"/>
                </a:cubicBezTo>
                <a:cubicBezTo>
                  <a:pt x="1344" y="514"/>
                  <a:pt x="1348" y="516"/>
                  <a:pt x="1352" y="516"/>
                </a:cubicBezTo>
                <a:cubicBezTo>
                  <a:pt x="1355" y="516"/>
                  <a:pt x="1360" y="512"/>
                  <a:pt x="1360" y="511"/>
                </a:cubicBezTo>
                <a:cubicBezTo>
                  <a:pt x="1360" y="510"/>
                  <a:pt x="1362" y="509"/>
                  <a:pt x="1362" y="508"/>
                </a:cubicBezTo>
                <a:cubicBezTo>
                  <a:pt x="1361" y="507"/>
                  <a:pt x="1359" y="508"/>
                  <a:pt x="1359" y="509"/>
                </a:cubicBezTo>
                <a:moveTo>
                  <a:pt x="1362" y="505"/>
                </a:moveTo>
                <a:cubicBezTo>
                  <a:pt x="1364" y="507"/>
                  <a:pt x="1363" y="509"/>
                  <a:pt x="1364" y="509"/>
                </a:cubicBezTo>
                <a:cubicBezTo>
                  <a:pt x="1367" y="508"/>
                  <a:pt x="1365" y="506"/>
                  <a:pt x="1363" y="505"/>
                </a:cubicBezTo>
                <a:cubicBezTo>
                  <a:pt x="1361" y="503"/>
                  <a:pt x="1359" y="502"/>
                  <a:pt x="1362" y="505"/>
                </a:cubicBezTo>
                <a:moveTo>
                  <a:pt x="1372" y="512"/>
                </a:moveTo>
                <a:cubicBezTo>
                  <a:pt x="1372" y="513"/>
                  <a:pt x="1376" y="519"/>
                  <a:pt x="1377" y="519"/>
                </a:cubicBezTo>
                <a:cubicBezTo>
                  <a:pt x="1380" y="517"/>
                  <a:pt x="1372" y="511"/>
                  <a:pt x="1372" y="512"/>
                </a:cubicBezTo>
                <a:moveTo>
                  <a:pt x="1059" y="447"/>
                </a:moveTo>
                <a:cubicBezTo>
                  <a:pt x="1057" y="447"/>
                  <a:pt x="1058" y="449"/>
                  <a:pt x="1057" y="451"/>
                </a:cubicBezTo>
                <a:cubicBezTo>
                  <a:pt x="1056" y="452"/>
                  <a:pt x="1057" y="454"/>
                  <a:pt x="1057" y="456"/>
                </a:cubicBezTo>
                <a:cubicBezTo>
                  <a:pt x="1057" y="459"/>
                  <a:pt x="1057" y="461"/>
                  <a:pt x="1059" y="463"/>
                </a:cubicBezTo>
                <a:cubicBezTo>
                  <a:pt x="1061" y="464"/>
                  <a:pt x="1065" y="460"/>
                  <a:pt x="1066" y="457"/>
                </a:cubicBezTo>
                <a:cubicBezTo>
                  <a:pt x="1066" y="453"/>
                  <a:pt x="1060" y="447"/>
                  <a:pt x="1059" y="447"/>
                </a:cubicBezTo>
                <a:moveTo>
                  <a:pt x="925" y="539"/>
                </a:moveTo>
                <a:cubicBezTo>
                  <a:pt x="925" y="537"/>
                  <a:pt x="924" y="540"/>
                  <a:pt x="924" y="541"/>
                </a:cubicBezTo>
                <a:cubicBezTo>
                  <a:pt x="923" y="541"/>
                  <a:pt x="923" y="543"/>
                  <a:pt x="923" y="544"/>
                </a:cubicBezTo>
                <a:cubicBezTo>
                  <a:pt x="923" y="545"/>
                  <a:pt x="921" y="546"/>
                  <a:pt x="920" y="546"/>
                </a:cubicBezTo>
                <a:cubicBezTo>
                  <a:pt x="919" y="545"/>
                  <a:pt x="918" y="546"/>
                  <a:pt x="918" y="547"/>
                </a:cubicBezTo>
                <a:cubicBezTo>
                  <a:pt x="919" y="549"/>
                  <a:pt x="918" y="549"/>
                  <a:pt x="918" y="550"/>
                </a:cubicBezTo>
                <a:cubicBezTo>
                  <a:pt x="919" y="551"/>
                  <a:pt x="917" y="552"/>
                  <a:pt x="915" y="552"/>
                </a:cubicBezTo>
                <a:cubicBezTo>
                  <a:pt x="913" y="552"/>
                  <a:pt x="911" y="556"/>
                  <a:pt x="909" y="555"/>
                </a:cubicBezTo>
                <a:cubicBezTo>
                  <a:pt x="908" y="555"/>
                  <a:pt x="907" y="555"/>
                  <a:pt x="906" y="556"/>
                </a:cubicBezTo>
                <a:cubicBezTo>
                  <a:pt x="905" y="556"/>
                  <a:pt x="905" y="556"/>
                  <a:pt x="904" y="556"/>
                </a:cubicBezTo>
                <a:cubicBezTo>
                  <a:pt x="902" y="556"/>
                  <a:pt x="903" y="560"/>
                  <a:pt x="902" y="562"/>
                </a:cubicBezTo>
                <a:cubicBezTo>
                  <a:pt x="901" y="564"/>
                  <a:pt x="901" y="567"/>
                  <a:pt x="903" y="570"/>
                </a:cubicBezTo>
                <a:cubicBezTo>
                  <a:pt x="904" y="572"/>
                  <a:pt x="905" y="575"/>
                  <a:pt x="902" y="578"/>
                </a:cubicBezTo>
                <a:cubicBezTo>
                  <a:pt x="899" y="582"/>
                  <a:pt x="899" y="586"/>
                  <a:pt x="900" y="588"/>
                </a:cubicBezTo>
                <a:cubicBezTo>
                  <a:pt x="901" y="591"/>
                  <a:pt x="901" y="595"/>
                  <a:pt x="903" y="596"/>
                </a:cubicBezTo>
                <a:cubicBezTo>
                  <a:pt x="904" y="598"/>
                  <a:pt x="909" y="600"/>
                  <a:pt x="910" y="598"/>
                </a:cubicBezTo>
                <a:cubicBezTo>
                  <a:pt x="912" y="597"/>
                  <a:pt x="913" y="599"/>
                  <a:pt x="915" y="597"/>
                </a:cubicBezTo>
                <a:cubicBezTo>
                  <a:pt x="916" y="595"/>
                  <a:pt x="919" y="585"/>
                  <a:pt x="921" y="579"/>
                </a:cubicBezTo>
                <a:cubicBezTo>
                  <a:pt x="923" y="572"/>
                  <a:pt x="926" y="564"/>
                  <a:pt x="925" y="562"/>
                </a:cubicBezTo>
                <a:cubicBezTo>
                  <a:pt x="925" y="561"/>
                  <a:pt x="927" y="559"/>
                  <a:pt x="926" y="558"/>
                </a:cubicBezTo>
                <a:cubicBezTo>
                  <a:pt x="925" y="556"/>
                  <a:pt x="926" y="553"/>
                  <a:pt x="927" y="555"/>
                </a:cubicBezTo>
                <a:cubicBezTo>
                  <a:pt x="928" y="556"/>
                  <a:pt x="929" y="556"/>
                  <a:pt x="930" y="554"/>
                </a:cubicBezTo>
                <a:cubicBezTo>
                  <a:pt x="930" y="552"/>
                  <a:pt x="928" y="549"/>
                  <a:pt x="928" y="546"/>
                </a:cubicBezTo>
                <a:cubicBezTo>
                  <a:pt x="928" y="543"/>
                  <a:pt x="926" y="541"/>
                  <a:pt x="925" y="539"/>
                </a:cubicBezTo>
                <a:moveTo>
                  <a:pt x="480" y="247"/>
                </a:moveTo>
                <a:cubicBezTo>
                  <a:pt x="482" y="246"/>
                  <a:pt x="480" y="244"/>
                  <a:pt x="478" y="245"/>
                </a:cubicBezTo>
                <a:cubicBezTo>
                  <a:pt x="476" y="246"/>
                  <a:pt x="471" y="253"/>
                  <a:pt x="471" y="255"/>
                </a:cubicBezTo>
                <a:cubicBezTo>
                  <a:pt x="471" y="257"/>
                  <a:pt x="471" y="259"/>
                  <a:pt x="469" y="259"/>
                </a:cubicBezTo>
                <a:cubicBezTo>
                  <a:pt x="467" y="259"/>
                  <a:pt x="465" y="260"/>
                  <a:pt x="467" y="261"/>
                </a:cubicBezTo>
                <a:cubicBezTo>
                  <a:pt x="468" y="262"/>
                  <a:pt x="463" y="265"/>
                  <a:pt x="466" y="266"/>
                </a:cubicBezTo>
                <a:cubicBezTo>
                  <a:pt x="467" y="267"/>
                  <a:pt x="468" y="267"/>
                  <a:pt x="469" y="266"/>
                </a:cubicBezTo>
                <a:cubicBezTo>
                  <a:pt x="470" y="266"/>
                  <a:pt x="471" y="266"/>
                  <a:pt x="472" y="266"/>
                </a:cubicBezTo>
                <a:cubicBezTo>
                  <a:pt x="474" y="267"/>
                  <a:pt x="476" y="267"/>
                  <a:pt x="478" y="265"/>
                </a:cubicBezTo>
                <a:cubicBezTo>
                  <a:pt x="479" y="264"/>
                  <a:pt x="480" y="265"/>
                  <a:pt x="480" y="266"/>
                </a:cubicBezTo>
                <a:cubicBezTo>
                  <a:pt x="481" y="266"/>
                  <a:pt x="481" y="266"/>
                  <a:pt x="482" y="266"/>
                </a:cubicBezTo>
                <a:cubicBezTo>
                  <a:pt x="484" y="266"/>
                  <a:pt x="481" y="268"/>
                  <a:pt x="481" y="269"/>
                </a:cubicBezTo>
                <a:cubicBezTo>
                  <a:pt x="481" y="271"/>
                  <a:pt x="483" y="269"/>
                  <a:pt x="485" y="268"/>
                </a:cubicBezTo>
                <a:cubicBezTo>
                  <a:pt x="486" y="267"/>
                  <a:pt x="488" y="268"/>
                  <a:pt x="487" y="269"/>
                </a:cubicBezTo>
                <a:cubicBezTo>
                  <a:pt x="487" y="270"/>
                  <a:pt x="491" y="272"/>
                  <a:pt x="493" y="270"/>
                </a:cubicBezTo>
                <a:cubicBezTo>
                  <a:pt x="494" y="268"/>
                  <a:pt x="491" y="264"/>
                  <a:pt x="491" y="266"/>
                </a:cubicBezTo>
                <a:cubicBezTo>
                  <a:pt x="490" y="267"/>
                  <a:pt x="489" y="265"/>
                  <a:pt x="490" y="264"/>
                </a:cubicBezTo>
                <a:cubicBezTo>
                  <a:pt x="492" y="262"/>
                  <a:pt x="490" y="262"/>
                  <a:pt x="489" y="263"/>
                </a:cubicBezTo>
                <a:cubicBezTo>
                  <a:pt x="487" y="263"/>
                  <a:pt x="488" y="259"/>
                  <a:pt x="489" y="258"/>
                </a:cubicBezTo>
                <a:cubicBezTo>
                  <a:pt x="490" y="258"/>
                  <a:pt x="486" y="256"/>
                  <a:pt x="486" y="257"/>
                </a:cubicBezTo>
                <a:cubicBezTo>
                  <a:pt x="486" y="259"/>
                  <a:pt x="482" y="258"/>
                  <a:pt x="482" y="257"/>
                </a:cubicBezTo>
                <a:cubicBezTo>
                  <a:pt x="481" y="255"/>
                  <a:pt x="479" y="255"/>
                  <a:pt x="480" y="254"/>
                </a:cubicBezTo>
                <a:cubicBezTo>
                  <a:pt x="481" y="253"/>
                  <a:pt x="477" y="253"/>
                  <a:pt x="477" y="254"/>
                </a:cubicBezTo>
                <a:cubicBezTo>
                  <a:pt x="476" y="256"/>
                  <a:pt x="475" y="253"/>
                  <a:pt x="477" y="251"/>
                </a:cubicBezTo>
                <a:cubicBezTo>
                  <a:pt x="479" y="249"/>
                  <a:pt x="478" y="248"/>
                  <a:pt x="480" y="247"/>
                </a:cubicBezTo>
                <a:moveTo>
                  <a:pt x="944" y="434"/>
                </a:moveTo>
                <a:cubicBezTo>
                  <a:pt x="945" y="436"/>
                  <a:pt x="948" y="434"/>
                  <a:pt x="948" y="434"/>
                </a:cubicBezTo>
                <a:cubicBezTo>
                  <a:pt x="948" y="433"/>
                  <a:pt x="942" y="433"/>
                  <a:pt x="944" y="434"/>
                </a:cubicBezTo>
                <a:moveTo>
                  <a:pt x="53" y="401"/>
                </a:moveTo>
                <a:cubicBezTo>
                  <a:pt x="51" y="401"/>
                  <a:pt x="52" y="407"/>
                  <a:pt x="53" y="406"/>
                </a:cubicBezTo>
                <a:cubicBezTo>
                  <a:pt x="54" y="405"/>
                  <a:pt x="56" y="405"/>
                  <a:pt x="56" y="404"/>
                </a:cubicBezTo>
                <a:cubicBezTo>
                  <a:pt x="57" y="403"/>
                  <a:pt x="55" y="400"/>
                  <a:pt x="53" y="401"/>
                </a:cubicBezTo>
                <a:moveTo>
                  <a:pt x="50" y="397"/>
                </a:moveTo>
                <a:cubicBezTo>
                  <a:pt x="49" y="397"/>
                  <a:pt x="49" y="400"/>
                  <a:pt x="50" y="399"/>
                </a:cubicBezTo>
                <a:cubicBezTo>
                  <a:pt x="52" y="398"/>
                  <a:pt x="51" y="397"/>
                  <a:pt x="50" y="397"/>
                </a:cubicBezTo>
                <a:moveTo>
                  <a:pt x="35" y="392"/>
                </a:moveTo>
                <a:cubicBezTo>
                  <a:pt x="36" y="394"/>
                  <a:pt x="37" y="393"/>
                  <a:pt x="38" y="392"/>
                </a:cubicBezTo>
                <a:cubicBezTo>
                  <a:pt x="38" y="391"/>
                  <a:pt x="34" y="391"/>
                  <a:pt x="35" y="392"/>
                </a:cubicBezTo>
                <a:moveTo>
                  <a:pt x="42" y="395"/>
                </a:moveTo>
                <a:cubicBezTo>
                  <a:pt x="43" y="397"/>
                  <a:pt x="44" y="397"/>
                  <a:pt x="45" y="396"/>
                </a:cubicBezTo>
                <a:cubicBezTo>
                  <a:pt x="45" y="394"/>
                  <a:pt x="41" y="394"/>
                  <a:pt x="42" y="395"/>
                </a:cubicBezTo>
                <a:moveTo>
                  <a:pt x="556" y="746"/>
                </a:moveTo>
                <a:cubicBezTo>
                  <a:pt x="556" y="747"/>
                  <a:pt x="558" y="747"/>
                  <a:pt x="560" y="748"/>
                </a:cubicBezTo>
                <a:cubicBezTo>
                  <a:pt x="561" y="749"/>
                  <a:pt x="563" y="752"/>
                  <a:pt x="565" y="750"/>
                </a:cubicBezTo>
                <a:cubicBezTo>
                  <a:pt x="566" y="747"/>
                  <a:pt x="556" y="745"/>
                  <a:pt x="556" y="746"/>
                </a:cubicBezTo>
                <a:moveTo>
                  <a:pt x="1010" y="716"/>
                </a:moveTo>
                <a:cubicBezTo>
                  <a:pt x="1010" y="715"/>
                  <a:pt x="1005" y="719"/>
                  <a:pt x="1009" y="721"/>
                </a:cubicBezTo>
                <a:cubicBezTo>
                  <a:pt x="1009" y="721"/>
                  <a:pt x="1010" y="721"/>
                  <a:pt x="1011" y="721"/>
                </a:cubicBezTo>
                <a:cubicBezTo>
                  <a:pt x="1011" y="720"/>
                  <a:pt x="1012" y="720"/>
                  <a:pt x="1012" y="721"/>
                </a:cubicBezTo>
                <a:cubicBezTo>
                  <a:pt x="1013" y="722"/>
                  <a:pt x="1015" y="721"/>
                  <a:pt x="1016" y="719"/>
                </a:cubicBezTo>
                <a:cubicBezTo>
                  <a:pt x="1016" y="717"/>
                  <a:pt x="1011" y="717"/>
                  <a:pt x="1010" y="716"/>
                </a:cubicBezTo>
                <a:moveTo>
                  <a:pt x="1380" y="518"/>
                </a:moveTo>
                <a:cubicBezTo>
                  <a:pt x="1380" y="518"/>
                  <a:pt x="1383" y="521"/>
                  <a:pt x="1383" y="521"/>
                </a:cubicBezTo>
                <a:cubicBezTo>
                  <a:pt x="1384" y="520"/>
                  <a:pt x="1380" y="517"/>
                  <a:pt x="1380" y="518"/>
                </a:cubicBezTo>
                <a:moveTo>
                  <a:pt x="1394" y="525"/>
                </a:moveTo>
                <a:cubicBezTo>
                  <a:pt x="1395" y="524"/>
                  <a:pt x="1388" y="521"/>
                  <a:pt x="1388" y="522"/>
                </a:cubicBezTo>
                <a:cubicBezTo>
                  <a:pt x="1388" y="523"/>
                  <a:pt x="1393" y="526"/>
                  <a:pt x="1394" y="525"/>
                </a:cubicBezTo>
                <a:moveTo>
                  <a:pt x="1393" y="529"/>
                </a:moveTo>
                <a:cubicBezTo>
                  <a:pt x="1394" y="531"/>
                  <a:pt x="1396" y="532"/>
                  <a:pt x="1398" y="532"/>
                </a:cubicBezTo>
                <a:cubicBezTo>
                  <a:pt x="1399" y="531"/>
                  <a:pt x="1393" y="527"/>
                  <a:pt x="1393" y="529"/>
                </a:cubicBezTo>
                <a:moveTo>
                  <a:pt x="1401" y="533"/>
                </a:moveTo>
                <a:cubicBezTo>
                  <a:pt x="1401" y="534"/>
                  <a:pt x="1404" y="536"/>
                  <a:pt x="1405" y="535"/>
                </a:cubicBezTo>
                <a:cubicBezTo>
                  <a:pt x="1406" y="534"/>
                  <a:pt x="1401" y="533"/>
                  <a:pt x="1401" y="533"/>
                </a:cubicBezTo>
                <a:moveTo>
                  <a:pt x="1398" y="525"/>
                </a:moveTo>
                <a:cubicBezTo>
                  <a:pt x="1397" y="527"/>
                  <a:pt x="1401" y="531"/>
                  <a:pt x="1401" y="531"/>
                </a:cubicBezTo>
                <a:cubicBezTo>
                  <a:pt x="1401" y="531"/>
                  <a:pt x="1401" y="529"/>
                  <a:pt x="1400" y="528"/>
                </a:cubicBezTo>
                <a:cubicBezTo>
                  <a:pt x="1399" y="526"/>
                  <a:pt x="1398" y="524"/>
                  <a:pt x="1398" y="525"/>
                </a:cubicBezTo>
                <a:moveTo>
                  <a:pt x="1366" y="612"/>
                </a:moveTo>
                <a:cubicBezTo>
                  <a:pt x="1367" y="611"/>
                  <a:pt x="1366" y="608"/>
                  <a:pt x="1365" y="609"/>
                </a:cubicBezTo>
                <a:cubicBezTo>
                  <a:pt x="1365" y="609"/>
                  <a:pt x="1365" y="604"/>
                  <a:pt x="1365" y="602"/>
                </a:cubicBezTo>
                <a:cubicBezTo>
                  <a:pt x="1365" y="599"/>
                  <a:pt x="1365" y="600"/>
                  <a:pt x="1364" y="601"/>
                </a:cubicBezTo>
                <a:cubicBezTo>
                  <a:pt x="1363" y="602"/>
                  <a:pt x="1361" y="598"/>
                  <a:pt x="1361" y="597"/>
                </a:cubicBezTo>
                <a:cubicBezTo>
                  <a:pt x="1361" y="597"/>
                  <a:pt x="1359" y="594"/>
                  <a:pt x="1358" y="594"/>
                </a:cubicBezTo>
                <a:cubicBezTo>
                  <a:pt x="1357" y="594"/>
                  <a:pt x="1357" y="594"/>
                  <a:pt x="1357" y="593"/>
                </a:cubicBezTo>
                <a:cubicBezTo>
                  <a:pt x="1357" y="593"/>
                  <a:pt x="1357" y="592"/>
                  <a:pt x="1356" y="592"/>
                </a:cubicBezTo>
                <a:cubicBezTo>
                  <a:pt x="1354" y="593"/>
                  <a:pt x="1354" y="590"/>
                  <a:pt x="1354" y="588"/>
                </a:cubicBezTo>
                <a:cubicBezTo>
                  <a:pt x="1354" y="587"/>
                  <a:pt x="1354" y="587"/>
                  <a:pt x="1354" y="587"/>
                </a:cubicBezTo>
                <a:cubicBezTo>
                  <a:pt x="1353" y="587"/>
                  <a:pt x="1353" y="587"/>
                  <a:pt x="1353" y="586"/>
                </a:cubicBezTo>
                <a:cubicBezTo>
                  <a:pt x="1352" y="586"/>
                  <a:pt x="1351" y="586"/>
                  <a:pt x="1350" y="587"/>
                </a:cubicBezTo>
                <a:cubicBezTo>
                  <a:pt x="1349" y="587"/>
                  <a:pt x="1349" y="585"/>
                  <a:pt x="1349" y="584"/>
                </a:cubicBezTo>
                <a:cubicBezTo>
                  <a:pt x="1349" y="583"/>
                  <a:pt x="1349" y="582"/>
                  <a:pt x="1348" y="581"/>
                </a:cubicBezTo>
                <a:cubicBezTo>
                  <a:pt x="1346" y="580"/>
                  <a:pt x="1346" y="579"/>
                  <a:pt x="1346" y="578"/>
                </a:cubicBezTo>
                <a:cubicBezTo>
                  <a:pt x="1346" y="576"/>
                  <a:pt x="1338" y="572"/>
                  <a:pt x="1336" y="572"/>
                </a:cubicBezTo>
                <a:cubicBezTo>
                  <a:pt x="1335" y="571"/>
                  <a:pt x="1336" y="570"/>
                  <a:pt x="1335" y="569"/>
                </a:cubicBezTo>
                <a:cubicBezTo>
                  <a:pt x="1335" y="568"/>
                  <a:pt x="1334" y="566"/>
                  <a:pt x="1334" y="564"/>
                </a:cubicBezTo>
                <a:cubicBezTo>
                  <a:pt x="1334" y="562"/>
                  <a:pt x="1332" y="561"/>
                  <a:pt x="1332" y="559"/>
                </a:cubicBezTo>
                <a:cubicBezTo>
                  <a:pt x="1332" y="558"/>
                  <a:pt x="1331" y="556"/>
                  <a:pt x="1331" y="554"/>
                </a:cubicBezTo>
                <a:cubicBezTo>
                  <a:pt x="1331" y="552"/>
                  <a:pt x="1328" y="552"/>
                  <a:pt x="1328" y="551"/>
                </a:cubicBezTo>
                <a:cubicBezTo>
                  <a:pt x="1328" y="550"/>
                  <a:pt x="1327" y="551"/>
                  <a:pt x="1325" y="551"/>
                </a:cubicBezTo>
                <a:cubicBezTo>
                  <a:pt x="1323" y="551"/>
                  <a:pt x="1323" y="549"/>
                  <a:pt x="1324" y="547"/>
                </a:cubicBezTo>
                <a:cubicBezTo>
                  <a:pt x="1324" y="544"/>
                  <a:pt x="1323" y="541"/>
                  <a:pt x="1322" y="540"/>
                </a:cubicBezTo>
                <a:cubicBezTo>
                  <a:pt x="1320" y="539"/>
                  <a:pt x="1320" y="535"/>
                  <a:pt x="1320" y="535"/>
                </a:cubicBezTo>
                <a:cubicBezTo>
                  <a:pt x="1319" y="534"/>
                  <a:pt x="1317" y="536"/>
                  <a:pt x="1317" y="538"/>
                </a:cubicBezTo>
                <a:cubicBezTo>
                  <a:pt x="1317" y="539"/>
                  <a:pt x="1317" y="540"/>
                  <a:pt x="1316" y="541"/>
                </a:cubicBezTo>
                <a:cubicBezTo>
                  <a:pt x="1315" y="542"/>
                  <a:pt x="1316" y="545"/>
                  <a:pt x="1315" y="546"/>
                </a:cubicBezTo>
                <a:cubicBezTo>
                  <a:pt x="1314" y="547"/>
                  <a:pt x="1315" y="551"/>
                  <a:pt x="1315" y="553"/>
                </a:cubicBezTo>
                <a:cubicBezTo>
                  <a:pt x="1315" y="556"/>
                  <a:pt x="1315" y="558"/>
                  <a:pt x="1314" y="560"/>
                </a:cubicBezTo>
                <a:cubicBezTo>
                  <a:pt x="1312" y="561"/>
                  <a:pt x="1312" y="564"/>
                  <a:pt x="1310" y="565"/>
                </a:cubicBezTo>
                <a:cubicBezTo>
                  <a:pt x="1308" y="566"/>
                  <a:pt x="1305" y="564"/>
                  <a:pt x="1305" y="563"/>
                </a:cubicBezTo>
                <a:cubicBezTo>
                  <a:pt x="1305" y="561"/>
                  <a:pt x="1302" y="561"/>
                  <a:pt x="1301" y="561"/>
                </a:cubicBezTo>
                <a:cubicBezTo>
                  <a:pt x="1300" y="561"/>
                  <a:pt x="1299" y="559"/>
                  <a:pt x="1297" y="558"/>
                </a:cubicBezTo>
                <a:cubicBezTo>
                  <a:pt x="1296" y="557"/>
                  <a:pt x="1295" y="557"/>
                  <a:pt x="1294" y="557"/>
                </a:cubicBezTo>
                <a:cubicBezTo>
                  <a:pt x="1294" y="557"/>
                  <a:pt x="1293" y="557"/>
                  <a:pt x="1293" y="556"/>
                </a:cubicBezTo>
                <a:cubicBezTo>
                  <a:pt x="1292" y="554"/>
                  <a:pt x="1291" y="554"/>
                  <a:pt x="1290" y="553"/>
                </a:cubicBezTo>
                <a:cubicBezTo>
                  <a:pt x="1288" y="552"/>
                  <a:pt x="1289" y="552"/>
                  <a:pt x="1290" y="551"/>
                </a:cubicBezTo>
                <a:cubicBezTo>
                  <a:pt x="1292" y="550"/>
                  <a:pt x="1291" y="548"/>
                  <a:pt x="1291" y="547"/>
                </a:cubicBezTo>
                <a:cubicBezTo>
                  <a:pt x="1290" y="546"/>
                  <a:pt x="1291" y="546"/>
                  <a:pt x="1293" y="545"/>
                </a:cubicBezTo>
                <a:cubicBezTo>
                  <a:pt x="1295" y="544"/>
                  <a:pt x="1293" y="543"/>
                  <a:pt x="1295" y="542"/>
                </a:cubicBezTo>
                <a:cubicBezTo>
                  <a:pt x="1296" y="542"/>
                  <a:pt x="1295" y="541"/>
                  <a:pt x="1294" y="540"/>
                </a:cubicBezTo>
                <a:cubicBezTo>
                  <a:pt x="1292" y="540"/>
                  <a:pt x="1293" y="542"/>
                  <a:pt x="1292" y="542"/>
                </a:cubicBezTo>
                <a:cubicBezTo>
                  <a:pt x="1292" y="542"/>
                  <a:pt x="1292" y="542"/>
                  <a:pt x="1291" y="541"/>
                </a:cubicBezTo>
                <a:cubicBezTo>
                  <a:pt x="1291" y="540"/>
                  <a:pt x="1291" y="540"/>
                  <a:pt x="1291" y="540"/>
                </a:cubicBezTo>
                <a:cubicBezTo>
                  <a:pt x="1290" y="540"/>
                  <a:pt x="1288" y="542"/>
                  <a:pt x="1287" y="541"/>
                </a:cubicBezTo>
                <a:cubicBezTo>
                  <a:pt x="1286" y="540"/>
                  <a:pt x="1281" y="539"/>
                  <a:pt x="1279" y="539"/>
                </a:cubicBezTo>
                <a:cubicBezTo>
                  <a:pt x="1277" y="538"/>
                  <a:pt x="1276" y="536"/>
                  <a:pt x="1275" y="536"/>
                </a:cubicBezTo>
                <a:cubicBezTo>
                  <a:pt x="1274" y="537"/>
                  <a:pt x="1275" y="537"/>
                  <a:pt x="1277" y="539"/>
                </a:cubicBezTo>
                <a:cubicBezTo>
                  <a:pt x="1278" y="540"/>
                  <a:pt x="1272" y="541"/>
                  <a:pt x="1270" y="541"/>
                </a:cubicBezTo>
                <a:cubicBezTo>
                  <a:pt x="1269" y="541"/>
                  <a:pt x="1269" y="541"/>
                  <a:pt x="1270" y="541"/>
                </a:cubicBezTo>
                <a:cubicBezTo>
                  <a:pt x="1270" y="542"/>
                  <a:pt x="1270" y="542"/>
                  <a:pt x="1269" y="542"/>
                </a:cubicBezTo>
                <a:cubicBezTo>
                  <a:pt x="1267" y="542"/>
                  <a:pt x="1267" y="545"/>
                  <a:pt x="1266" y="546"/>
                </a:cubicBezTo>
                <a:cubicBezTo>
                  <a:pt x="1265" y="547"/>
                  <a:pt x="1266" y="548"/>
                  <a:pt x="1264" y="549"/>
                </a:cubicBezTo>
                <a:cubicBezTo>
                  <a:pt x="1263" y="550"/>
                  <a:pt x="1263" y="551"/>
                  <a:pt x="1264" y="553"/>
                </a:cubicBezTo>
                <a:cubicBezTo>
                  <a:pt x="1266" y="554"/>
                  <a:pt x="1264" y="555"/>
                  <a:pt x="1262" y="553"/>
                </a:cubicBezTo>
                <a:cubicBezTo>
                  <a:pt x="1261" y="552"/>
                  <a:pt x="1259" y="552"/>
                  <a:pt x="1260" y="553"/>
                </a:cubicBezTo>
                <a:cubicBezTo>
                  <a:pt x="1260" y="555"/>
                  <a:pt x="1258" y="554"/>
                  <a:pt x="1258" y="552"/>
                </a:cubicBezTo>
                <a:cubicBezTo>
                  <a:pt x="1258" y="551"/>
                  <a:pt x="1256" y="551"/>
                  <a:pt x="1256" y="550"/>
                </a:cubicBezTo>
                <a:cubicBezTo>
                  <a:pt x="1255" y="549"/>
                  <a:pt x="1253" y="548"/>
                  <a:pt x="1252" y="548"/>
                </a:cubicBezTo>
                <a:cubicBezTo>
                  <a:pt x="1251" y="548"/>
                  <a:pt x="1251" y="549"/>
                  <a:pt x="1250" y="549"/>
                </a:cubicBezTo>
                <a:cubicBezTo>
                  <a:pt x="1249" y="549"/>
                  <a:pt x="1248" y="550"/>
                  <a:pt x="1248" y="551"/>
                </a:cubicBezTo>
                <a:cubicBezTo>
                  <a:pt x="1249" y="552"/>
                  <a:pt x="1248" y="552"/>
                  <a:pt x="1247" y="551"/>
                </a:cubicBezTo>
                <a:cubicBezTo>
                  <a:pt x="1246" y="551"/>
                  <a:pt x="1246" y="551"/>
                  <a:pt x="1245" y="551"/>
                </a:cubicBezTo>
                <a:cubicBezTo>
                  <a:pt x="1244" y="551"/>
                  <a:pt x="1245" y="553"/>
                  <a:pt x="1244" y="553"/>
                </a:cubicBezTo>
                <a:cubicBezTo>
                  <a:pt x="1244" y="553"/>
                  <a:pt x="1244" y="555"/>
                  <a:pt x="1242" y="555"/>
                </a:cubicBezTo>
                <a:cubicBezTo>
                  <a:pt x="1241" y="555"/>
                  <a:pt x="1241" y="557"/>
                  <a:pt x="1242" y="559"/>
                </a:cubicBezTo>
                <a:cubicBezTo>
                  <a:pt x="1242" y="560"/>
                  <a:pt x="1241" y="559"/>
                  <a:pt x="1240" y="559"/>
                </a:cubicBezTo>
                <a:cubicBezTo>
                  <a:pt x="1240" y="559"/>
                  <a:pt x="1239" y="558"/>
                  <a:pt x="1238" y="558"/>
                </a:cubicBezTo>
                <a:cubicBezTo>
                  <a:pt x="1237" y="559"/>
                  <a:pt x="1239" y="560"/>
                  <a:pt x="1239" y="562"/>
                </a:cubicBezTo>
                <a:cubicBezTo>
                  <a:pt x="1239" y="563"/>
                  <a:pt x="1238" y="563"/>
                  <a:pt x="1238" y="564"/>
                </a:cubicBezTo>
                <a:cubicBezTo>
                  <a:pt x="1237" y="564"/>
                  <a:pt x="1236" y="562"/>
                  <a:pt x="1236" y="561"/>
                </a:cubicBezTo>
                <a:cubicBezTo>
                  <a:pt x="1236" y="559"/>
                  <a:pt x="1235" y="560"/>
                  <a:pt x="1233" y="562"/>
                </a:cubicBezTo>
                <a:cubicBezTo>
                  <a:pt x="1231" y="564"/>
                  <a:pt x="1233" y="567"/>
                  <a:pt x="1233" y="567"/>
                </a:cubicBezTo>
                <a:cubicBezTo>
                  <a:pt x="1232" y="568"/>
                  <a:pt x="1228" y="571"/>
                  <a:pt x="1227" y="573"/>
                </a:cubicBezTo>
                <a:cubicBezTo>
                  <a:pt x="1225" y="576"/>
                  <a:pt x="1220" y="574"/>
                  <a:pt x="1219" y="575"/>
                </a:cubicBezTo>
                <a:cubicBezTo>
                  <a:pt x="1218" y="576"/>
                  <a:pt x="1216" y="576"/>
                  <a:pt x="1215" y="577"/>
                </a:cubicBezTo>
                <a:cubicBezTo>
                  <a:pt x="1214" y="578"/>
                  <a:pt x="1211" y="580"/>
                  <a:pt x="1211" y="578"/>
                </a:cubicBezTo>
                <a:cubicBezTo>
                  <a:pt x="1211" y="577"/>
                  <a:pt x="1207" y="578"/>
                  <a:pt x="1206" y="580"/>
                </a:cubicBezTo>
                <a:cubicBezTo>
                  <a:pt x="1204" y="581"/>
                  <a:pt x="1202" y="583"/>
                  <a:pt x="1201" y="583"/>
                </a:cubicBezTo>
                <a:cubicBezTo>
                  <a:pt x="1199" y="583"/>
                  <a:pt x="1199" y="585"/>
                  <a:pt x="1198" y="586"/>
                </a:cubicBezTo>
                <a:cubicBezTo>
                  <a:pt x="1198" y="586"/>
                  <a:pt x="1198" y="584"/>
                  <a:pt x="1198" y="583"/>
                </a:cubicBezTo>
                <a:cubicBezTo>
                  <a:pt x="1198" y="582"/>
                  <a:pt x="1196" y="584"/>
                  <a:pt x="1196" y="586"/>
                </a:cubicBezTo>
                <a:cubicBezTo>
                  <a:pt x="1195" y="588"/>
                  <a:pt x="1197" y="589"/>
                  <a:pt x="1196" y="591"/>
                </a:cubicBezTo>
                <a:cubicBezTo>
                  <a:pt x="1194" y="593"/>
                  <a:pt x="1193" y="595"/>
                  <a:pt x="1195" y="598"/>
                </a:cubicBezTo>
                <a:cubicBezTo>
                  <a:pt x="1197" y="600"/>
                  <a:pt x="1198" y="602"/>
                  <a:pt x="1197" y="603"/>
                </a:cubicBezTo>
                <a:cubicBezTo>
                  <a:pt x="1197" y="604"/>
                  <a:pt x="1197" y="603"/>
                  <a:pt x="1196" y="602"/>
                </a:cubicBezTo>
                <a:cubicBezTo>
                  <a:pt x="1196" y="602"/>
                  <a:pt x="1195" y="601"/>
                  <a:pt x="1195" y="601"/>
                </a:cubicBezTo>
                <a:cubicBezTo>
                  <a:pt x="1194" y="602"/>
                  <a:pt x="1197" y="603"/>
                  <a:pt x="1196" y="604"/>
                </a:cubicBezTo>
                <a:cubicBezTo>
                  <a:pt x="1196" y="605"/>
                  <a:pt x="1195" y="604"/>
                  <a:pt x="1195" y="603"/>
                </a:cubicBezTo>
                <a:cubicBezTo>
                  <a:pt x="1194" y="602"/>
                  <a:pt x="1193" y="602"/>
                  <a:pt x="1193" y="602"/>
                </a:cubicBezTo>
                <a:cubicBezTo>
                  <a:pt x="1193" y="603"/>
                  <a:pt x="1197" y="609"/>
                  <a:pt x="1197" y="612"/>
                </a:cubicBezTo>
                <a:cubicBezTo>
                  <a:pt x="1198" y="614"/>
                  <a:pt x="1201" y="616"/>
                  <a:pt x="1201" y="620"/>
                </a:cubicBezTo>
                <a:cubicBezTo>
                  <a:pt x="1201" y="623"/>
                  <a:pt x="1204" y="628"/>
                  <a:pt x="1205" y="629"/>
                </a:cubicBezTo>
                <a:cubicBezTo>
                  <a:pt x="1205" y="630"/>
                  <a:pt x="1204" y="632"/>
                  <a:pt x="1204" y="635"/>
                </a:cubicBezTo>
                <a:cubicBezTo>
                  <a:pt x="1204" y="638"/>
                  <a:pt x="1203" y="638"/>
                  <a:pt x="1201" y="638"/>
                </a:cubicBezTo>
                <a:cubicBezTo>
                  <a:pt x="1200" y="638"/>
                  <a:pt x="1201" y="641"/>
                  <a:pt x="1203" y="641"/>
                </a:cubicBezTo>
                <a:cubicBezTo>
                  <a:pt x="1204" y="641"/>
                  <a:pt x="1204" y="643"/>
                  <a:pt x="1206" y="644"/>
                </a:cubicBezTo>
                <a:cubicBezTo>
                  <a:pt x="1208" y="645"/>
                  <a:pt x="1212" y="645"/>
                  <a:pt x="1214" y="645"/>
                </a:cubicBezTo>
                <a:cubicBezTo>
                  <a:pt x="1216" y="645"/>
                  <a:pt x="1216" y="642"/>
                  <a:pt x="1218" y="642"/>
                </a:cubicBezTo>
                <a:cubicBezTo>
                  <a:pt x="1220" y="642"/>
                  <a:pt x="1220" y="642"/>
                  <a:pt x="1221" y="640"/>
                </a:cubicBezTo>
                <a:cubicBezTo>
                  <a:pt x="1222" y="639"/>
                  <a:pt x="1227" y="639"/>
                  <a:pt x="1232" y="640"/>
                </a:cubicBezTo>
                <a:cubicBezTo>
                  <a:pt x="1237" y="640"/>
                  <a:pt x="1239" y="638"/>
                  <a:pt x="1240" y="636"/>
                </a:cubicBezTo>
                <a:cubicBezTo>
                  <a:pt x="1241" y="635"/>
                  <a:pt x="1244" y="634"/>
                  <a:pt x="1246" y="633"/>
                </a:cubicBezTo>
                <a:cubicBezTo>
                  <a:pt x="1247" y="632"/>
                  <a:pt x="1248" y="632"/>
                  <a:pt x="1252" y="632"/>
                </a:cubicBezTo>
                <a:cubicBezTo>
                  <a:pt x="1256" y="632"/>
                  <a:pt x="1259" y="630"/>
                  <a:pt x="1261" y="629"/>
                </a:cubicBezTo>
                <a:cubicBezTo>
                  <a:pt x="1264" y="628"/>
                  <a:pt x="1268" y="629"/>
                  <a:pt x="1270" y="628"/>
                </a:cubicBezTo>
                <a:cubicBezTo>
                  <a:pt x="1272" y="628"/>
                  <a:pt x="1272" y="628"/>
                  <a:pt x="1273" y="629"/>
                </a:cubicBezTo>
                <a:cubicBezTo>
                  <a:pt x="1274" y="630"/>
                  <a:pt x="1274" y="631"/>
                  <a:pt x="1276" y="631"/>
                </a:cubicBezTo>
                <a:cubicBezTo>
                  <a:pt x="1277" y="630"/>
                  <a:pt x="1278" y="631"/>
                  <a:pt x="1279" y="631"/>
                </a:cubicBezTo>
                <a:cubicBezTo>
                  <a:pt x="1279" y="631"/>
                  <a:pt x="1280" y="631"/>
                  <a:pt x="1281" y="631"/>
                </a:cubicBezTo>
                <a:cubicBezTo>
                  <a:pt x="1282" y="631"/>
                  <a:pt x="1282" y="632"/>
                  <a:pt x="1283" y="632"/>
                </a:cubicBezTo>
                <a:cubicBezTo>
                  <a:pt x="1284" y="633"/>
                  <a:pt x="1284" y="634"/>
                  <a:pt x="1283" y="635"/>
                </a:cubicBezTo>
                <a:cubicBezTo>
                  <a:pt x="1282" y="636"/>
                  <a:pt x="1285" y="636"/>
                  <a:pt x="1287" y="639"/>
                </a:cubicBezTo>
                <a:cubicBezTo>
                  <a:pt x="1289" y="641"/>
                  <a:pt x="1287" y="641"/>
                  <a:pt x="1288" y="643"/>
                </a:cubicBezTo>
                <a:cubicBezTo>
                  <a:pt x="1289" y="645"/>
                  <a:pt x="1290" y="645"/>
                  <a:pt x="1292" y="642"/>
                </a:cubicBezTo>
                <a:cubicBezTo>
                  <a:pt x="1293" y="639"/>
                  <a:pt x="1296" y="641"/>
                  <a:pt x="1296" y="639"/>
                </a:cubicBezTo>
                <a:cubicBezTo>
                  <a:pt x="1296" y="637"/>
                  <a:pt x="1298" y="634"/>
                  <a:pt x="1299" y="635"/>
                </a:cubicBezTo>
                <a:cubicBezTo>
                  <a:pt x="1301" y="636"/>
                  <a:pt x="1298" y="637"/>
                  <a:pt x="1298" y="641"/>
                </a:cubicBezTo>
                <a:cubicBezTo>
                  <a:pt x="1297" y="646"/>
                  <a:pt x="1295" y="643"/>
                  <a:pt x="1295" y="644"/>
                </a:cubicBezTo>
                <a:cubicBezTo>
                  <a:pt x="1295" y="646"/>
                  <a:pt x="1299" y="646"/>
                  <a:pt x="1299" y="644"/>
                </a:cubicBezTo>
                <a:cubicBezTo>
                  <a:pt x="1299" y="642"/>
                  <a:pt x="1300" y="641"/>
                  <a:pt x="1301" y="643"/>
                </a:cubicBezTo>
                <a:cubicBezTo>
                  <a:pt x="1303" y="645"/>
                  <a:pt x="1300" y="647"/>
                  <a:pt x="1301" y="648"/>
                </a:cubicBezTo>
                <a:cubicBezTo>
                  <a:pt x="1301" y="648"/>
                  <a:pt x="1302" y="648"/>
                  <a:pt x="1302" y="648"/>
                </a:cubicBezTo>
                <a:cubicBezTo>
                  <a:pt x="1303" y="648"/>
                  <a:pt x="1303" y="647"/>
                  <a:pt x="1304" y="647"/>
                </a:cubicBezTo>
                <a:cubicBezTo>
                  <a:pt x="1305" y="648"/>
                  <a:pt x="1308" y="651"/>
                  <a:pt x="1307" y="653"/>
                </a:cubicBezTo>
                <a:cubicBezTo>
                  <a:pt x="1307" y="655"/>
                  <a:pt x="1306" y="657"/>
                  <a:pt x="1310" y="659"/>
                </a:cubicBezTo>
                <a:cubicBezTo>
                  <a:pt x="1313" y="660"/>
                  <a:pt x="1312" y="661"/>
                  <a:pt x="1314" y="661"/>
                </a:cubicBezTo>
                <a:cubicBezTo>
                  <a:pt x="1316" y="661"/>
                  <a:pt x="1321" y="662"/>
                  <a:pt x="1323" y="664"/>
                </a:cubicBezTo>
                <a:cubicBezTo>
                  <a:pt x="1324" y="665"/>
                  <a:pt x="1327" y="663"/>
                  <a:pt x="1328" y="660"/>
                </a:cubicBezTo>
                <a:cubicBezTo>
                  <a:pt x="1329" y="658"/>
                  <a:pt x="1331" y="660"/>
                  <a:pt x="1330" y="661"/>
                </a:cubicBezTo>
                <a:cubicBezTo>
                  <a:pt x="1328" y="662"/>
                  <a:pt x="1330" y="664"/>
                  <a:pt x="1330" y="662"/>
                </a:cubicBezTo>
                <a:cubicBezTo>
                  <a:pt x="1331" y="661"/>
                  <a:pt x="1331" y="660"/>
                  <a:pt x="1332" y="662"/>
                </a:cubicBezTo>
                <a:cubicBezTo>
                  <a:pt x="1332" y="663"/>
                  <a:pt x="1334" y="663"/>
                  <a:pt x="1334" y="664"/>
                </a:cubicBezTo>
                <a:cubicBezTo>
                  <a:pt x="1335" y="665"/>
                  <a:pt x="1336" y="666"/>
                  <a:pt x="1336" y="665"/>
                </a:cubicBezTo>
                <a:cubicBezTo>
                  <a:pt x="1336" y="664"/>
                  <a:pt x="1336" y="663"/>
                  <a:pt x="1338" y="663"/>
                </a:cubicBezTo>
                <a:cubicBezTo>
                  <a:pt x="1339" y="662"/>
                  <a:pt x="1340" y="661"/>
                  <a:pt x="1342" y="660"/>
                </a:cubicBezTo>
                <a:cubicBezTo>
                  <a:pt x="1343" y="659"/>
                  <a:pt x="1350" y="658"/>
                  <a:pt x="1351" y="658"/>
                </a:cubicBezTo>
                <a:cubicBezTo>
                  <a:pt x="1351" y="658"/>
                  <a:pt x="1352" y="653"/>
                  <a:pt x="1352" y="650"/>
                </a:cubicBezTo>
                <a:cubicBezTo>
                  <a:pt x="1352" y="647"/>
                  <a:pt x="1355" y="646"/>
                  <a:pt x="1355" y="643"/>
                </a:cubicBezTo>
                <a:cubicBezTo>
                  <a:pt x="1356" y="640"/>
                  <a:pt x="1359" y="634"/>
                  <a:pt x="1360" y="634"/>
                </a:cubicBezTo>
                <a:cubicBezTo>
                  <a:pt x="1361" y="634"/>
                  <a:pt x="1362" y="633"/>
                  <a:pt x="1362" y="631"/>
                </a:cubicBezTo>
                <a:cubicBezTo>
                  <a:pt x="1362" y="629"/>
                  <a:pt x="1365" y="627"/>
                  <a:pt x="1365" y="625"/>
                </a:cubicBezTo>
                <a:cubicBezTo>
                  <a:pt x="1365" y="623"/>
                  <a:pt x="1366" y="621"/>
                  <a:pt x="1366" y="620"/>
                </a:cubicBezTo>
                <a:cubicBezTo>
                  <a:pt x="1365" y="619"/>
                  <a:pt x="1365" y="617"/>
                  <a:pt x="1366" y="616"/>
                </a:cubicBezTo>
                <a:cubicBezTo>
                  <a:pt x="1367" y="614"/>
                  <a:pt x="1365" y="612"/>
                  <a:pt x="1366" y="612"/>
                </a:cubicBezTo>
                <a:moveTo>
                  <a:pt x="1266" y="539"/>
                </a:moveTo>
                <a:cubicBezTo>
                  <a:pt x="1267" y="540"/>
                  <a:pt x="1272" y="539"/>
                  <a:pt x="1272" y="538"/>
                </a:cubicBezTo>
                <a:cubicBezTo>
                  <a:pt x="1272" y="537"/>
                  <a:pt x="1265" y="538"/>
                  <a:pt x="1266" y="539"/>
                </a:cubicBezTo>
                <a:moveTo>
                  <a:pt x="1293" y="650"/>
                </a:moveTo>
                <a:cubicBezTo>
                  <a:pt x="1294" y="651"/>
                  <a:pt x="1298" y="650"/>
                  <a:pt x="1298" y="649"/>
                </a:cubicBezTo>
                <a:cubicBezTo>
                  <a:pt x="1299" y="648"/>
                  <a:pt x="1292" y="649"/>
                  <a:pt x="1293" y="650"/>
                </a:cubicBezTo>
                <a:moveTo>
                  <a:pt x="1336" y="676"/>
                </a:moveTo>
                <a:cubicBezTo>
                  <a:pt x="1334" y="676"/>
                  <a:pt x="1333" y="675"/>
                  <a:pt x="1331" y="675"/>
                </a:cubicBezTo>
                <a:cubicBezTo>
                  <a:pt x="1330" y="674"/>
                  <a:pt x="1329" y="674"/>
                  <a:pt x="1328" y="674"/>
                </a:cubicBezTo>
                <a:cubicBezTo>
                  <a:pt x="1327" y="674"/>
                  <a:pt x="1332" y="680"/>
                  <a:pt x="1330" y="682"/>
                </a:cubicBezTo>
                <a:cubicBezTo>
                  <a:pt x="1329" y="684"/>
                  <a:pt x="1334" y="688"/>
                  <a:pt x="1336" y="689"/>
                </a:cubicBezTo>
                <a:cubicBezTo>
                  <a:pt x="1337" y="689"/>
                  <a:pt x="1337" y="688"/>
                  <a:pt x="1337" y="688"/>
                </a:cubicBezTo>
                <a:cubicBezTo>
                  <a:pt x="1338" y="687"/>
                  <a:pt x="1338" y="687"/>
                  <a:pt x="1338" y="687"/>
                </a:cubicBezTo>
                <a:cubicBezTo>
                  <a:pt x="1340" y="687"/>
                  <a:pt x="1339" y="686"/>
                  <a:pt x="1339" y="685"/>
                </a:cubicBezTo>
                <a:cubicBezTo>
                  <a:pt x="1339" y="684"/>
                  <a:pt x="1340" y="685"/>
                  <a:pt x="1340" y="685"/>
                </a:cubicBezTo>
                <a:cubicBezTo>
                  <a:pt x="1341" y="685"/>
                  <a:pt x="1341" y="686"/>
                  <a:pt x="1342" y="685"/>
                </a:cubicBezTo>
                <a:cubicBezTo>
                  <a:pt x="1343" y="685"/>
                  <a:pt x="1341" y="681"/>
                  <a:pt x="1343" y="681"/>
                </a:cubicBezTo>
                <a:cubicBezTo>
                  <a:pt x="1344" y="681"/>
                  <a:pt x="1343" y="676"/>
                  <a:pt x="1343" y="674"/>
                </a:cubicBezTo>
                <a:cubicBezTo>
                  <a:pt x="1342" y="673"/>
                  <a:pt x="1338" y="675"/>
                  <a:pt x="1336" y="676"/>
                </a:cubicBezTo>
                <a:moveTo>
                  <a:pt x="1454" y="675"/>
                </a:moveTo>
                <a:cubicBezTo>
                  <a:pt x="1453" y="674"/>
                  <a:pt x="1452" y="675"/>
                  <a:pt x="1451" y="676"/>
                </a:cubicBezTo>
                <a:cubicBezTo>
                  <a:pt x="1450" y="676"/>
                  <a:pt x="1449" y="676"/>
                  <a:pt x="1449" y="675"/>
                </a:cubicBezTo>
                <a:cubicBezTo>
                  <a:pt x="1448" y="674"/>
                  <a:pt x="1447" y="673"/>
                  <a:pt x="1446" y="674"/>
                </a:cubicBezTo>
                <a:cubicBezTo>
                  <a:pt x="1445" y="676"/>
                  <a:pt x="1446" y="676"/>
                  <a:pt x="1444" y="678"/>
                </a:cubicBezTo>
                <a:cubicBezTo>
                  <a:pt x="1442" y="680"/>
                  <a:pt x="1443" y="680"/>
                  <a:pt x="1441" y="684"/>
                </a:cubicBezTo>
                <a:cubicBezTo>
                  <a:pt x="1438" y="688"/>
                  <a:pt x="1430" y="690"/>
                  <a:pt x="1429" y="692"/>
                </a:cubicBezTo>
                <a:cubicBezTo>
                  <a:pt x="1428" y="694"/>
                  <a:pt x="1424" y="695"/>
                  <a:pt x="1424" y="697"/>
                </a:cubicBezTo>
                <a:cubicBezTo>
                  <a:pt x="1424" y="698"/>
                  <a:pt x="1421" y="699"/>
                  <a:pt x="1423" y="701"/>
                </a:cubicBezTo>
                <a:cubicBezTo>
                  <a:pt x="1424" y="703"/>
                  <a:pt x="1425" y="702"/>
                  <a:pt x="1427" y="703"/>
                </a:cubicBezTo>
                <a:cubicBezTo>
                  <a:pt x="1428" y="704"/>
                  <a:pt x="1429" y="703"/>
                  <a:pt x="1430" y="704"/>
                </a:cubicBezTo>
                <a:cubicBezTo>
                  <a:pt x="1430" y="705"/>
                  <a:pt x="1434" y="705"/>
                  <a:pt x="1437" y="702"/>
                </a:cubicBezTo>
                <a:cubicBezTo>
                  <a:pt x="1440" y="700"/>
                  <a:pt x="1439" y="698"/>
                  <a:pt x="1440" y="697"/>
                </a:cubicBezTo>
                <a:cubicBezTo>
                  <a:pt x="1441" y="697"/>
                  <a:pt x="1442" y="694"/>
                  <a:pt x="1442" y="693"/>
                </a:cubicBezTo>
                <a:cubicBezTo>
                  <a:pt x="1443" y="692"/>
                  <a:pt x="1444" y="690"/>
                  <a:pt x="1447" y="690"/>
                </a:cubicBezTo>
                <a:cubicBezTo>
                  <a:pt x="1450" y="690"/>
                  <a:pt x="1449" y="689"/>
                  <a:pt x="1448" y="688"/>
                </a:cubicBezTo>
                <a:cubicBezTo>
                  <a:pt x="1448" y="686"/>
                  <a:pt x="1451" y="686"/>
                  <a:pt x="1451" y="684"/>
                </a:cubicBezTo>
                <a:cubicBezTo>
                  <a:pt x="1451" y="682"/>
                  <a:pt x="1455" y="680"/>
                  <a:pt x="1455" y="678"/>
                </a:cubicBezTo>
                <a:cubicBezTo>
                  <a:pt x="1454" y="677"/>
                  <a:pt x="1455" y="676"/>
                  <a:pt x="1454" y="675"/>
                </a:cubicBezTo>
                <a:moveTo>
                  <a:pt x="1427" y="707"/>
                </a:moveTo>
                <a:cubicBezTo>
                  <a:pt x="1427" y="708"/>
                  <a:pt x="1430" y="707"/>
                  <a:pt x="1428" y="705"/>
                </a:cubicBezTo>
                <a:cubicBezTo>
                  <a:pt x="1427" y="704"/>
                  <a:pt x="1425" y="707"/>
                  <a:pt x="1427" y="707"/>
                </a:cubicBezTo>
                <a:moveTo>
                  <a:pt x="1469" y="660"/>
                </a:moveTo>
                <a:cubicBezTo>
                  <a:pt x="1469" y="661"/>
                  <a:pt x="1467" y="659"/>
                  <a:pt x="1465" y="659"/>
                </a:cubicBezTo>
                <a:cubicBezTo>
                  <a:pt x="1464" y="659"/>
                  <a:pt x="1463" y="658"/>
                  <a:pt x="1463" y="657"/>
                </a:cubicBezTo>
                <a:cubicBezTo>
                  <a:pt x="1463" y="655"/>
                  <a:pt x="1462" y="653"/>
                  <a:pt x="1461" y="653"/>
                </a:cubicBezTo>
                <a:cubicBezTo>
                  <a:pt x="1459" y="654"/>
                  <a:pt x="1461" y="655"/>
                  <a:pt x="1461" y="656"/>
                </a:cubicBezTo>
                <a:cubicBezTo>
                  <a:pt x="1460" y="657"/>
                  <a:pt x="1460" y="655"/>
                  <a:pt x="1459" y="655"/>
                </a:cubicBezTo>
                <a:cubicBezTo>
                  <a:pt x="1458" y="655"/>
                  <a:pt x="1457" y="654"/>
                  <a:pt x="1457" y="652"/>
                </a:cubicBezTo>
                <a:cubicBezTo>
                  <a:pt x="1457" y="650"/>
                  <a:pt x="1456" y="650"/>
                  <a:pt x="1456" y="648"/>
                </a:cubicBezTo>
                <a:cubicBezTo>
                  <a:pt x="1456" y="646"/>
                  <a:pt x="1452" y="644"/>
                  <a:pt x="1451" y="644"/>
                </a:cubicBezTo>
                <a:cubicBezTo>
                  <a:pt x="1449" y="644"/>
                  <a:pt x="1451" y="648"/>
                  <a:pt x="1452" y="649"/>
                </a:cubicBezTo>
                <a:cubicBezTo>
                  <a:pt x="1453" y="650"/>
                  <a:pt x="1455" y="651"/>
                  <a:pt x="1455" y="652"/>
                </a:cubicBezTo>
                <a:cubicBezTo>
                  <a:pt x="1455" y="653"/>
                  <a:pt x="1456" y="655"/>
                  <a:pt x="1457" y="655"/>
                </a:cubicBezTo>
                <a:cubicBezTo>
                  <a:pt x="1458" y="656"/>
                  <a:pt x="1457" y="659"/>
                  <a:pt x="1457" y="662"/>
                </a:cubicBezTo>
                <a:cubicBezTo>
                  <a:pt x="1457" y="664"/>
                  <a:pt x="1455" y="664"/>
                  <a:pt x="1453" y="665"/>
                </a:cubicBezTo>
                <a:cubicBezTo>
                  <a:pt x="1452" y="667"/>
                  <a:pt x="1457" y="669"/>
                  <a:pt x="1459" y="670"/>
                </a:cubicBezTo>
                <a:cubicBezTo>
                  <a:pt x="1461" y="672"/>
                  <a:pt x="1457" y="676"/>
                  <a:pt x="1458" y="677"/>
                </a:cubicBezTo>
                <a:cubicBezTo>
                  <a:pt x="1458" y="678"/>
                  <a:pt x="1459" y="678"/>
                  <a:pt x="1461" y="678"/>
                </a:cubicBezTo>
                <a:cubicBezTo>
                  <a:pt x="1464" y="677"/>
                  <a:pt x="1465" y="673"/>
                  <a:pt x="1466" y="671"/>
                </a:cubicBezTo>
                <a:cubicBezTo>
                  <a:pt x="1468" y="670"/>
                  <a:pt x="1467" y="668"/>
                  <a:pt x="1467" y="667"/>
                </a:cubicBezTo>
                <a:cubicBezTo>
                  <a:pt x="1468" y="666"/>
                  <a:pt x="1469" y="666"/>
                  <a:pt x="1470" y="666"/>
                </a:cubicBezTo>
                <a:cubicBezTo>
                  <a:pt x="1471" y="666"/>
                  <a:pt x="1471" y="663"/>
                  <a:pt x="1472" y="663"/>
                </a:cubicBezTo>
                <a:cubicBezTo>
                  <a:pt x="1473" y="663"/>
                  <a:pt x="1473" y="662"/>
                  <a:pt x="1473" y="660"/>
                </a:cubicBezTo>
                <a:cubicBezTo>
                  <a:pt x="1474" y="658"/>
                  <a:pt x="1470" y="658"/>
                  <a:pt x="1469" y="660"/>
                </a:cubicBezTo>
                <a:moveTo>
                  <a:pt x="1469" y="567"/>
                </a:moveTo>
                <a:cubicBezTo>
                  <a:pt x="1471" y="569"/>
                  <a:pt x="1474" y="569"/>
                  <a:pt x="1474" y="566"/>
                </a:cubicBezTo>
                <a:cubicBezTo>
                  <a:pt x="1474" y="563"/>
                  <a:pt x="1468" y="566"/>
                  <a:pt x="1469" y="567"/>
                </a:cubicBezTo>
                <a:moveTo>
                  <a:pt x="1475" y="562"/>
                </a:moveTo>
                <a:cubicBezTo>
                  <a:pt x="1476" y="563"/>
                  <a:pt x="1479" y="562"/>
                  <a:pt x="1479" y="560"/>
                </a:cubicBezTo>
                <a:cubicBezTo>
                  <a:pt x="1479" y="558"/>
                  <a:pt x="1473" y="562"/>
                  <a:pt x="1475" y="562"/>
                </a:cubicBezTo>
                <a:moveTo>
                  <a:pt x="150" y="231"/>
                </a:moveTo>
                <a:cubicBezTo>
                  <a:pt x="147" y="233"/>
                  <a:pt x="155" y="242"/>
                  <a:pt x="157" y="240"/>
                </a:cubicBezTo>
                <a:cubicBezTo>
                  <a:pt x="158" y="240"/>
                  <a:pt x="155" y="236"/>
                  <a:pt x="155" y="234"/>
                </a:cubicBezTo>
                <a:cubicBezTo>
                  <a:pt x="155" y="232"/>
                  <a:pt x="154" y="229"/>
                  <a:pt x="150" y="231"/>
                </a:cubicBezTo>
                <a:moveTo>
                  <a:pt x="565" y="510"/>
                </a:moveTo>
                <a:cubicBezTo>
                  <a:pt x="563" y="510"/>
                  <a:pt x="559" y="509"/>
                  <a:pt x="554" y="504"/>
                </a:cubicBezTo>
                <a:cubicBezTo>
                  <a:pt x="550" y="499"/>
                  <a:pt x="545" y="500"/>
                  <a:pt x="542" y="500"/>
                </a:cubicBezTo>
                <a:cubicBezTo>
                  <a:pt x="539" y="501"/>
                  <a:pt x="536" y="499"/>
                  <a:pt x="534" y="498"/>
                </a:cubicBezTo>
                <a:cubicBezTo>
                  <a:pt x="532" y="498"/>
                  <a:pt x="530" y="501"/>
                  <a:pt x="528" y="501"/>
                </a:cubicBezTo>
                <a:cubicBezTo>
                  <a:pt x="527" y="502"/>
                  <a:pt x="529" y="499"/>
                  <a:pt x="529" y="497"/>
                </a:cubicBezTo>
                <a:cubicBezTo>
                  <a:pt x="529" y="495"/>
                  <a:pt x="523" y="493"/>
                  <a:pt x="519" y="491"/>
                </a:cubicBezTo>
                <a:cubicBezTo>
                  <a:pt x="515" y="489"/>
                  <a:pt x="513" y="490"/>
                  <a:pt x="513" y="493"/>
                </a:cubicBezTo>
                <a:cubicBezTo>
                  <a:pt x="513" y="494"/>
                  <a:pt x="512" y="494"/>
                  <a:pt x="512" y="494"/>
                </a:cubicBezTo>
                <a:cubicBezTo>
                  <a:pt x="511" y="494"/>
                  <a:pt x="510" y="494"/>
                  <a:pt x="510" y="495"/>
                </a:cubicBezTo>
                <a:cubicBezTo>
                  <a:pt x="508" y="498"/>
                  <a:pt x="506" y="496"/>
                  <a:pt x="508" y="495"/>
                </a:cubicBezTo>
                <a:cubicBezTo>
                  <a:pt x="509" y="494"/>
                  <a:pt x="511" y="492"/>
                  <a:pt x="511" y="490"/>
                </a:cubicBezTo>
                <a:cubicBezTo>
                  <a:pt x="512" y="488"/>
                  <a:pt x="505" y="487"/>
                  <a:pt x="503" y="488"/>
                </a:cubicBezTo>
                <a:cubicBezTo>
                  <a:pt x="500" y="489"/>
                  <a:pt x="502" y="492"/>
                  <a:pt x="500" y="491"/>
                </a:cubicBezTo>
                <a:cubicBezTo>
                  <a:pt x="498" y="490"/>
                  <a:pt x="500" y="488"/>
                  <a:pt x="501" y="488"/>
                </a:cubicBezTo>
                <a:cubicBezTo>
                  <a:pt x="503" y="488"/>
                  <a:pt x="504" y="485"/>
                  <a:pt x="505" y="483"/>
                </a:cubicBezTo>
                <a:cubicBezTo>
                  <a:pt x="506" y="480"/>
                  <a:pt x="503" y="480"/>
                  <a:pt x="502" y="478"/>
                </a:cubicBezTo>
                <a:cubicBezTo>
                  <a:pt x="500" y="476"/>
                  <a:pt x="500" y="471"/>
                  <a:pt x="499" y="470"/>
                </a:cubicBezTo>
                <a:cubicBezTo>
                  <a:pt x="497" y="469"/>
                  <a:pt x="494" y="465"/>
                  <a:pt x="491" y="464"/>
                </a:cubicBezTo>
                <a:cubicBezTo>
                  <a:pt x="489" y="464"/>
                  <a:pt x="486" y="462"/>
                  <a:pt x="484" y="462"/>
                </a:cubicBezTo>
                <a:cubicBezTo>
                  <a:pt x="481" y="462"/>
                  <a:pt x="479" y="463"/>
                  <a:pt x="478" y="462"/>
                </a:cubicBezTo>
                <a:cubicBezTo>
                  <a:pt x="477" y="461"/>
                  <a:pt x="476" y="461"/>
                  <a:pt x="475" y="462"/>
                </a:cubicBezTo>
                <a:cubicBezTo>
                  <a:pt x="474" y="463"/>
                  <a:pt x="472" y="459"/>
                  <a:pt x="471" y="459"/>
                </a:cubicBezTo>
                <a:cubicBezTo>
                  <a:pt x="470" y="459"/>
                  <a:pt x="468" y="458"/>
                  <a:pt x="468" y="456"/>
                </a:cubicBezTo>
                <a:cubicBezTo>
                  <a:pt x="469" y="454"/>
                  <a:pt x="466" y="454"/>
                  <a:pt x="464" y="452"/>
                </a:cubicBezTo>
                <a:cubicBezTo>
                  <a:pt x="463" y="451"/>
                  <a:pt x="458" y="451"/>
                  <a:pt x="457" y="451"/>
                </a:cubicBezTo>
                <a:cubicBezTo>
                  <a:pt x="455" y="451"/>
                  <a:pt x="458" y="449"/>
                  <a:pt x="458" y="447"/>
                </a:cubicBezTo>
                <a:cubicBezTo>
                  <a:pt x="458" y="446"/>
                  <a:pt x="453" y="445"/>
                  <a:pt x="451" y="445"/>
                </a:cubicBezTo>
                <a:cubicBezTo>
                  <a:pt x="450" y="445"/>
                  <a:pt x="450" y="443"/>
                  <a:pt x="452" y="443"/>
                </a:cubicBezTo>
                <a:cubicBezTo>
                  <a:pt x="454" y="443"/>
                  <a:pt x="451" y="441"/>
                  <a:pt x="448" y="442"/>
                </a:cubicBezTo>
                <a:cubicBezTo>
                  <a:pt x="446" y="442"/>
                  <a:pt x="442" y="443"/>
                  <a:pt x="440" y="445"/>
                </a:cubicBezTo>
                <a:cubicBezTo>
                  <a:pt x="439" y="445"/>
                  <a:pt x="438" y="444"/>
                  <a:pt x="436" y="443"/>
                </a:cubicBezTo>
                <a:cubicBezTo>
                  <a:pt x="435" y="443"/>
                  <a:pt x="433" y="442"/>
                  <a:pt x="432" y="442"/>
                </a:cubicBezTo>
                <a:cubicBezTo>
                  <a:pt x="430" y="443"/>
                  <a:pt x="426" y="443"/>
                  <a:pt x="427" y="441"/>
                </a:cubicBezTo>
                <a:cubicBezTo>
                  <a:pt x="427" y="439"/>
                  <a:pt x="426" y="438"/>
                  <a:pt x="423" y="438"/>
                </a:cubicBezTo>
                <a:cubicBezTo>
                  <a:pt x="421" y="438"/>
                  <a:pt x="421" y="436"/>
                  <a:pt x="420" y="436"/>
                </a:cubicBezTo>
                <a:cubicBezTo>
                  <a:pt x="418" y="436"/>
                  <a:pt x="420" y="438"/>
                  <a:pt x="418" y="438"/>
                </a:cubicBezTo>
                <a:cubicBezTo>
                  <a:pt x="417" y="439"/>
                  <a:pt x="413" y="440"/>
                  <a:pt x="413" y="442"/>
                </a:cubicBezTo>
                <a:cubicBezTo>
                  <a:pt x="412" y="443"/>
                  <a:pt x="415" y="446"/>
                  <a:pt x="414" y="448"/>
                </a:cubicBezTo>
                <a:cubicBezTo>
                  <a:pt x="413" y="450"/>
                  <a:pt x="410" y="448"/>
                  <a:pt x="410" y="446"/>
                </a:cubicBezTo>
                <a:cubicBezTo>
                  <a:pt x="409" y="445"/>
                  <a:pt x="412" y="442"/>
                  <a:pt x="411" y="441"/>
                </a:cubicBezTo>
                <a:cubicBezTo>
                  <a:pt x="411" y="440"/>
                  <a:pt x="410" y="437"/>
                  <a:pt x="412" y="437"/>
                </a:cubicBezTo>
                <a:cubicBezTo>
                  <a:pt x="414" y="437"/>
                  <a:pt x="415" y="435"/>
                  <a:pt x="413" y="434"/>
                </a:cubicBezTo>
                <a:cubicBezTo>
                  <a:pt x="411" y="433"/>
                  <a:pt x="410" y="436"/>
                  <a:pt x="408" y="437"/>
                </a:cubicBezTo>
                <a:cubicBezTo>
                  <a:pt x="406" y="437"/>
                  <a:pt x="406" y="438"/>
                  <a:pt x="405" y="439"/>
                </a:cubicBezTo>
                <a:cubicBezTo>
                  <a:pt x="403" y="439"/>
                  <a:pt x="401" y="439"/>
                  <a:pt x="401" y="440"/>
                </a:cubicBezTo>
                <a:cubicBezTo>
                  <a:pt x="401" y="441"/>
                  <a:pt x="400" y="440"/>
                  <a:pt x="399" y="440"/>
                </a:cubicBezTo>
                <a:cubicBezTo>
                  <a:pt x="398" y="439"/>
                  <a:pt x="395" y="442"/>
                  <a:pt x="395" y="443"/>
                </a:cubicBezTo>
                <a:cubicBezTo>
                  <a:pt x="395" y="445"/>
                  <a:pt x="395" y="446"/>
                  <a:pt x="393" y="447"/>
                </a:cubicBezTo>
                <a:cubicBezTo>
                  <a:pt x="391" y="449"/>
                  <a:pt x="390" y="451"/>
                  <a:pt x="389" y="452"/>
                </a:cubicBezTo>
                <a:cubicBezTo>
                  <a:pt x="388" y="454"/>
                  <a:pt x="387" y="452"/>
                  <a:pt x="385" y="449"/>
                </a:cubicBezTo>
                <a:cubicBezTo>
                  <a:pt x="384" y="447"/>
                  <a:pt x="381" y="447"/>
                  <a:pt x="379" y="446"/>
                </a:cubicBezTo>
                <a:cubicBezTo>
                  <a:pt x="378" y="446"/>
                  <a:pt x="376" y="447"/>
                  <a:pt x="373" y="449"/>
                </a:cubicBezTo>
                <a:cubicBezTo>
                  <a:pt x="371" y="451"/>
                  <a:pt x="369" y="450"/>
                  <a:pt x="367" y="449"/>
                </a:cubicBezTo>
                <a:cubicBezTo>
                  <a:pt x="365" y="447"/>
                  <a:pt x="360" y="442"/>
                  <a:pt x="360" y="440"/>
                </a:cubicBezTo>
                <a:cubicBezTo>
                  <a:pt x="359" y="439"/>
                  <a:pt x="360" y="437"/>
                  <a:pt x="361" y="435"/>
                </a:cubicBezTo>
                <a:cubicBezTo>
                  <a:pt x="361" y="433"/>
                  <a:pt x="360" y="429"/>
                  <a:pt x="361" y="428"/>
                </a:cubicBezTo>
                <a:cubicBezTo>
                  <a:pt x="362" y="427"/>
                  <a:pt x="362" y="426"/>
                  <a:pt x="362" y="423"/>
                </a:cubicBezTo>
                <a:cubicBezTo>
                  <a:pt x="363" y="421"/>
                  <a:pt x="360" y="422"/>
                  <a:pt x="358" y="420"/>
                </a:cubicBezTo>
                <a:cubicBezTo>
                  <a:pt x="355" y="417"/>
                  <a:pt x="351" y="418"/>
                  <a:pt x="348" y="419"/>
                </a:cubicBezTo>
                <a:cubicBezTo>
                  <a:pt x="347" y="420"/>
                  <a:pt x="346" y="420"/>
                  <a:pt x="345" y="419"/>
                </a:cubicBezTo>
                <a:cubicBezTo>
                  <a:pt x="344" y="419"/>
                  <a:pt x="342" y="419"/>
                  <a:pt x="341" y="420"/>
                </a:cubicBezTo>
                <a:cubicBezTo>
                  <a:pt x="338" y="421"/>
                  <a:pt x="338" y="418"/>
                  <a:pt x="340" y="417"/>
                </a:cubicBezTo>
                <a:cubicBezTo>
                  <a:pt x="342" y="415"/>
                  <a:pt x="339" y="410"/>
                  <a:pt x="341" y="410"/>
                </a:cubicBezTo>
                <a:cubicBezTo>
                  <a:pt x="343" y="409"/>
                  <a:pt x="344" y="406"/>
                  <a:pt x="344" y="403"/>
                </a:cubicBezTo>
                <a:cubicBezTo>
                  <a:pt x="344" y="401"/>
                  <a:pt x="344" y="400"/>
                  <a:pt x="345" y="399"/>
                </a:cubicBezTo>
                <a:cubicBezTo>
                  <a:pt x="346" y="397"/>
                  <a:pt x="348" y="397"/>
                  <a:pt x="347" y="395"/>
                </a:cubicBezTo>
                <a:cubicBezTo>
                  <a:pt x="347" y="394"/>
                  <a:pt x="346" y="394"/>
                  <a:pt x="345" y="394"/>
                </a:cubicBezTo>
                <a:cubicBezTo>
                  <a:pt x="345" y="394"/>
                  <a:pt x="344" y="394"/>
                  <a:pt x="344" y="394"/>
                </a:cubicBezTo>
                <a:cubicBezTo>
                  <a:pt x="342" y="393"/>
                  <a:pt x="341" y="394"/>
                  <a:pt x="337" y="394"/>
                </a:cubicBezTo>
                <a:cubicBezTo>
                  <a:pt x="333" y="395"/>
                  <a:pt x="331" y="397"/>
                  <a:pt x="331" y="399"/>
                </a:cubicBezTo>
                <a:cubicBezTo>
                  <a:pt x="332" y="402"/>
                  <a:pt x="330" y="401"/>
                  <a:pt x="330" y="403"/>
                </a:cubicBezTo>
                <a:cubicBezTo>
                  <a:pt x="330" y="405"/>
                  <a:pt x="327" y="406"/>
                  <a:pt x="327" y="407"/>
                </a:cubicBezTo>
                <a:cubicBezTo>
                  <a:pt x="327" y="408"/>
                  <a:pt x="325" y="407"/>
                  <a:pt x="324" y="407"/>
                </a:cubicBezTo>
                <a:cubicBezTo>
                  <a:pt x="323" y="406"/>
                  <a:pt x="315" y="408"/>
                  <a:pt x="314" y="409"/>
                </a:cubicBezTo>
                <a:cubicBezTo>
                  <a:pt x="314" y="409"/>
                  <a:pt x="313" y="408"/>
                  <a:pt x="312" y="408"/>
                </a:cubicBezTo>
                <a:cubicBezTo>
                  <a:pt x="311" y="407"/>
                  <a:pt x="310" y="406"/>
                  <a:pt x="309" y="406"/>
                </a:cubicBezTo>
                <a:cubicBezTo>
                  <a:pt x="308" y="407"/>
                  <a:pt x="307" y="404"/>
                  <a:pt x="307" y="402"/>
                </a:cubicBezTo>
                <a:cubicBezTo>
                  <a:pt x="307" y="400"/>
                  <a:pt x="304" y="398"/>
                  <a:pt x="302" y="397"/>
                </a:cubicBezTo>
                <a:cubicBezTo>
                  <a:pt x="301" y="395"/>
                  <a:pt x="301" y="391"/>
                  <a:pt x="301" y="388"/>
                </a:cubicBezTo>
                <a:cubicBezTo>
                  <a:pt x="301" y="386"/>
                  <a:pt x="300" y="381"/>
                  <a:pt x="302" y="376"/>
                </a:cubicBezTo>
                <a:cubicBezTo>
                  <a:pt x="304" y="371"/>
                  <a:pt x="299" y="371"/>
                  <a:pt x="301" y="369"/>
                </a:cubicBezTo>
                <a:cubicBezTo>
                  <a:pt x="304" y="367"/>
                  <a:pt x="301" y="366"/>
                  <a:pt x="302" y="365"/>
                </a:cubicBezTo>
                <a:cubicBezTo>
                  <a:pt x="303" y="364"/>
                  <a:pt x="305" y="364"/>
                  <a:pt x="305" y="362"/>
                </a:cubicBezTo>
                <a:cubicBezTo>
                  <a:pt x="305" y="361"/>
                  <a:pt x="306" y="361"/>
                  <a:pt x="308" y="362"/>
                </a:cubicBezTo>
                <a:cubicBezTo>
                  <a:pt x="310" y="362"/>
                  <a:pt x="312" y="359"/>
                  <a:pt x="312" y="358"/>
                </a:cubicBezTo>
                <a:cubicBezTo>
                  <a:pt x="312" y="357"/>
                  <a:pt x="312" y="357"/>
                  <a:pt x="314" y="357"/>
                </a:cubicBezTo>
                <a:cubicBezTo>
                  <a:pt x="315" y="357"/>
                  <a:pt x="315" y="357"/>
                  <a:pt x="316" y="356"/>
                </a:cubicBezTo>
                <a:cubicBezTo>
                  <a:pt x="316" y="356"/>
                  <a:pt x="316" y="355"/>
                  <a:pt x="317" y="355"/>
                </a:cubicBezTo>
                <a:cubicBezTo>
                  <a:pt x="318" y="356"/>
                  <a:pt x="319" y="357"/>
                  <a:pt x="319" y="356"/>
                </a:cubicBezTo>
                <a:cubicBezTo>
                  <a:pt x="319" y="355"/>
                  <a:pt x="320" y="355"/>
                  <a:pt x="321" y="356"/>
                </a:cubicBezTo>
                <a:cubicBezTo>
                  <a:pt x="322" y="357"/>
                  <a:pt x="324" y="358"/>
                  <a:pt x="325" y="356"/>
                </a:cubicBezTo>
                <a:cubicBezTo>
                  <a:pt x="325" y="355"/>
                  <a:pt x="326" y="356"/>
                  <a:pt x="327" y="358"/>
                </a:cubicBezTo>
                <a:cubicBezTo>
                  <a:pt x="328" y="359"/>
                  <a:pt x="329" y="359"/>
                  <a:pt x="330" y="359"/>
                </a:cubicBezTo>
                <a:cubicBezTo>
                  <a:pt x="330" y="359"/>
                  <a:pt x="331" y="359"/>
                  <a:pt x="331" y="359"/>
                </a:cubicBezTo>
                <a:cubicBezTo>
                  <a:pt x="333" y="359"/>
                  <a:pt x="333" y="358"/>
                  <a:pt x="333" y="357"/>
                </a:cubicBezTo>
                <a:cubicBezTo>
                  <a:pt x="333" y="356"/>
                  <a:pt x="335" y="360"/>
                  <a:pt x="337" y="360"/>
                </a:cubicBezTo>
                <a:cubicBezTo>
                  <a:pt x="338" y="360"/>
                  <a:pt x="337" y="359"/>
                  <a:pt x="336" y="358"/>
                </a:cubicBezTo>
                <a:cubicBezTo>
                  <a:pt x="334" y="357"/>
                  <a:pt x="336" y="356"/>
                  <a:pt x="335" y="355"/>
                </a:cubicBezTo>
                <a:cubicBezTo>
                  <a:pt x="334" y="354"/>
                  <a:pt x="336" y="353"/>
                  <a:pt x="339" y="353"/>
                </a:cubicBezTo>
                <a:cubicBezTo>
                  <a:pt x="341" y="353"/>
                  <a:pt x="341" y="354"/>
                  <a:pt x="342" y="353"/>
                </a:cubicBezTo>
                <a:cubicBezTo>
                  <a:pt x="342" y="351"/>
                  <a:pt x="343" y="353"/>
                  <a:pt x="343" y="354"/>
                </a:cubicBezTo>
                <a:cubicBezTo>
                  <a:pt x="343" y="355"/>
                  <a:pt x="347" y="353"/>
                  <a:pt x="349" y="353"/>
                </a:cubicBezTo>
                <a:cubicBezTo>
                  <a:pt x="351" y="353"/>
                  <a:pt x="353" y="355"/>
                  <a:pt x="353" y="356"/>
                </a:cubicBezTo>
                <a:cubicBezTo>
                  <a:pt x="353" y="357"/>
                  <a:pt x="354" y="358"/>
                  <a:pt x="356" y="356"/>
                </a:cubicBezTo>
                <a:cubicBezTo>
                  <a:pt x="357" y="355"/>
                  <a:pt x="358" y="354"/>
                  <a:pt x="360" y="355"/>
                </a:cubicBezTo>
                <a:cubicBezTo>
                  <a:pt x="361" y="356"/>
                  <a:pt x="362" y="358"/>
                  <a:pt x="364" y="360"/>
                </a:cubicBezTo>
                <a:cubicBezTo>
                  <a:pt x="366" y="361"/>
                  <a:pt x="363" y="363"/>
                  <a:pt x="364" y="365"/>
                </a:cubicBezTo>
                <a:cubicBezTo>
                  <a:pt x="365" y="366"/>
                  <a:pt x="364" y="368"/>
                  <a:pt x="366" y="369"/>
                </a:cubicBezTo>
                <a:cubicBezTo>
                  <a:pt x="368" y="370"/>
                  <a:pt x="366" y="373"/>
                  <a:pt x="368" y="373"/>
                </a:cubicBezTo>
                <a:cubicBezTo>
                  <a:pt x="369" y="374"/>
                  <a:pt x="370" y="376"/>
                  <a:pt x="370" y="377"/>
                </a:cubicBezTo>
                <a:cubicBezTo>
                  <a:pt x="371" y="378"/>
                  <a:pt x="373" y="379"/>
                  <a:pt x="374" y="378"/>
                </a:cubicBezTo>
                <a:cubicBezTo>
                  <a:pt x="374" y="376"/>
                  <a:pt x="375" y="374"/>
                  <a:pt x="376" y="373"/>
                </a:cubicBezTo>
                <a:cubicBezTo>
                  <a:pt x="376" y="371"/>
                  <a:pt x="374" y="366"/>
                  <a:pt x="373" y="364"/>
                </a:cubicBezTo>
                <a:cubicBezTo>
                  <a:pt x="372" y="362"/>
                  <a:pt x="373" y="362"/>
                  <a:pt x="372" y="360"/>
                </a:cubicBezTo>
                <a:cubicBezTo>
                  <a:pt x="370" y="358"/>
                  <a:pt x="369" y="354"/>
                  <a:pt x="370" y="352"/>
                </a:cubicBezTo>
                <a:cubicBezTo>
                  <a:pt x="370" y="349"/>
                  <a:pt x="373" y="344"/>
                  <a:pt x="375" y="343"/>
                </a:cubicBezTo>
                <a:cubicBezTo>
                  <a:pt x="376" y="341"/>
                  <a:pt x="378" y="342"/>
                  <a:pt x="378" y="341"/>
                </a:cubicBezTo>
                <a:cubicBezTo>
                  <a:pt x="379" y="339"/>
                  <a:pt x="381" y="337"/>
                  <a:pt x="382" y="337"/>
                </a:cubicBezTo>
                <a:cubicBezTo>
                  <a:pt x="383" y="337"/>
                  <a:pt x="384" y="337"/>
                  <a:pt x="384" y="336"/>
                </a:cubicBezTo>
                <a:cubicBezTo>
                  <a:pt x="385" y="335"/>
                  <a:pt x="386" y="334"/>
                  <a:pt x="389" y="333"/>
                </a:cubicBezTo>
                <a:cubicBezTo>
                  <a:pt x="391" y="333"/>
                  <a:pt x="390" y="331"/>
                  <a:pt x="389" y="330"/>
                </a:cubicBezTo>
                <a:cubicBezTo>
                  <a:pt x="389" y="329"/>
                  <a:pt x="390" y="328"/>
                  <a:pt x="390" y="329"/>
                </a:cubicBezTo>
                <a:cubicBezTo>
                  <a:pt x="391" y="330"/>
                  <a:pt x="392" y="330"/>
                  <a:pt x="393" y="329"/>
                </a:cubicBezTo>
                <a:cubicBezTo>
                  <a:pt x="394" y="328"/>
                  <a:pt x="396" y="327"/>
                  <a:pt x="394" y="326"/>
                </a:cubicBezTo>
                <a:cubicBezTo>
                  <a:pt x="392" y="326"/>
                  <a:pt x="392" y="326"/>
                  <a:pt x="393" y="325"/>
                </a:cubicBezTo>
                <a:cubicBezTo>
                  <a:pt x="394" y="325"/>
                  <a:pt x="393" y="322"/>
                  <a:pt x="391" y="322"/>
                </a:cubicBezTo>
                <a:cubicBezTo>
                  <a:pt x="390" y="322"/>
                  <a:pt x="390" y="321"/>
                  <a:pt x="391" y="320"/>
                </a:cubicBezTo>
                <a:cubicBezTo>
                  <a:pt x="392" y="319"/>
                  <a:pt x="390" y="317"/>
                  <a:pt x="389" y="316"/>
                </a:cubicBezTo>
                <a:cubicBezTo>
                  <a:pt x="387" y="316"/>
                  <a:pt x="389" y="315"/>
                  <a:pt x="390" y="315"/>
                </a:cubicBezTo>
                <a:cubicBezTo>
                  <a:pt x="391" y="315"/>
                  <a:pt x="390" y="310"/>
                  <a:pt x="391" y="309"/>
                </a:cubicBezTo>
                <a:cubicBezTo>
                  <a:pt x="391" y="308"/>
                  <a:pt x="393" y="308"/>
                  <a:pt x="392" y="309"/>
                </a:cubicBezTo>
                <a:cubicBezTo>
                  <a:pt x="392" y="310"/>
                  <a:pt x="391" y="312"/>
                  <a:pt x="392" y="314"/>
                </a:cubicBezTo>
                <a:cubicBezTo>
                  <a:pt x="393" y="315"/>
                  <a:pt x="394" y="316"/>
                  <a:pt x="393" y="319"/>
                </a:cubicBezTo>
                <a:cubicBezTo>
                  <a:pt x="393" y="321"/>
                  <a:pt x="394" y="320"/>
                  <a:pt x="395" y="317"/>
                </a:cubicBezTo>
                <a:cubicBezTo>
                  <a:pt x="396" y="315"/>
                  <a:pt x="397" y="312"/>
                  <a:pt x="396" y="312"/>
                </a:cubicBezTo>
                <a:cubicBezTo>
                  <a:pt x="395" y="312"/>
                  <a:pt x="395" y="309"/>
                  <a:pt x="396" y="310"/>
                </a:cubicBezTo>
                <a:cubicBezTo>
                  <a:pt x="397" y="311"/>
                  <a:pt x="397" y="312"/>
                  <a:pt x="399" y="310"/>
                </a:cubicBezTo>
                <a:cubicBezTo>
                  <a:pt x="400" y="308"/>
                  <a:pt x="402" y="305"/>
                  <a:pt x="401" y="305"/>
                </a:cubicBezTo>
                <a:cubicBezTo>
                  <a:pt x="400" y="304"/>
                  <a:pt x="402" y="303"/>
                  <a:pt x="403" y="303"/>
                </a:cubicBezTo>
                <a:cubicBezTo>
                  <a:pt x="405" y="303"/>
                  <a:pt x="409" y="302"/>
                  <a:pt x="410" y="302"/>
                </a:cubicBezTo>
                <a:cubicBezTo>
                  <a:pt x="410" y="301"/>
                  <a:pt x="408" y="301"/>
                  <a:pt x="406" y="301"/>
                </a:cubicBezTo>
                <a:cubicBezTo>
                  <a:pt x="405" y="302"/>
                  <a:pt x="403" y="302"/>
                  <a:pt x="403" y="302"/>
                </a:cubicBezTo>
                <a:cubicBezTo>
                  <a:pt x="403" y="300"/>
                  <a:pt x="408" y="299"/>
                  <a:pt x="410" y="299"/>
                </a:cubicBezTo>
                <a:cubicBezTo>
                  <a:pt x="412" y="299"/>
                  <a:pt x="411" y="296"/>
                  <a:pt x="412" y="298"/>
                </a:cubicBezTo>
                <a:cubicBezTo>
                  <a:pt x="413" y="299"/>
                  <a:pt x="415" y="299"/>
                  <a:pt x="416" y="298"/>
                </a:cubicBezTo>
                <a:cubicBezTo>
                  <a:pt x="417" y="297"/>
                  <a:pt x="416" y="295"/>
                  <a:pt x="415" y="295"/>
                </a:cubicBezTo>
                <a:cubicBezTo>
                  <a:pt x="413" y="294"/>
                  <a:pt x="416" y="293"/>
                  <a:pt x="415" y="292"/>
                </a:cubicBezTo>
                <a:cubicBezTo>
                  <a:pt x="415" y="292"/>
                  <a:pt x="416" y="288"/>
                  <a:pt x="418" y="288"/>
                </a:cubicBezTo>
                <a:cubicBezTo>
                  <a:pt x="420" y="287"/>
                  <a:pt x="419" y="286"/>
                  <a:pt x="420" y="286"/>
                </a:cubicBezTo>
                <a:cubicBezTo>
                  <a:pt x="422" y="286"/>
                  <a:pt x="422" y="284"/>
                  <a:pt x="423" y="283"/>
                </a:cubicBezTo>
                <a:cubicBezTo>
                  <a:pt x="424" y="283"/>
                  <a:pt x="425" y="283"/>
                  <a:pt x="426" y="283"/>
                </a:cubicBezTo>
                <a:cubicBezTo>
                  <a:pt x="427" y="284"/>
                  <a:pt x="428" y="284"/>
                  <a:pt x="429" y="283"/>
                </a:cubicBezTo>
                <a:cubicBezTo>
                  <a:pt x="431" y="281"/>
                  <a:pt x="435" y="279"/>
                  <a:pt x="436" y="279"/>
                </a:cubicBezTo>
                <a:cubicBezTo>
                  <a:pt x="438" y="279"/>
                  <a:pt x="441" y="277"/>
                  <a:pt x="441" y="276"/>
                </a:cubicBezTo>
                <a:cubicBezTo>
                  <a:pt x="442" y="274"/>
                  <a:pt x="443" y="277"/>
                  <a:pt x="442" y="277"/>
                </a:cubicBezTo>
                <a:cubicBezTo>
                  <a:pt x="440" y="278"/>
                  <a:pt x="443" y="279"/>
                  <a:pt x="445" y="279"/>
                </a:cubicBezTo>
                <a:cubicBezTo>
                  <a:pt x="447" y="279"/>
                  <a:pt x="446" y="279"/>
                  <a:pt x="446" y="279"/>
                </a:cubicBezTo>
                <a:cubicBezTo>
                  <a:pt x="445" y="279"/>
                  <a:pt x="443" y="280"/>
                  <a:pt x="442" y="280"/>
                </a:cubicBezTo>
                <a:cubicBezTo>
                  <a:pt x="440" y="280"/>
                  <a:pt x="439" y="280"/>
                  <a:pt x="437" y="282"/>
                </a:cubicBezTo>
                <a:cubicBezTo>
                  <a:pt x="434" y="285"/>
                  <a:pt x="435" y="286"/>
                  <a:pt x="436" y="287"/>
                </a:cubicBezTo>
                <a:cubicBezTo>
                  <a:pt x="438" y="289"/>
                  <a:pt x="440" y="288"/>
                  <a:pt x="442" y="286"/>
                </a:cubicBezTo>
                <a:cubicBezTo>
                  <a:pt x="444" y="284"/>
                  <a:pt x="444" y="283"/>
                  <a:pt x="446" y="283"/>
                </a:cubicBezTo>
                <a:cubicBezTo>
                  <a:pt x="448" y="283"/>
                  <a:pt x="453" y="281"/>
                  <a:pt x="456" y="280"/>
                </a:cubicBezTo>
                <a:cubicBezTo>
                  <a:pt x="458" y="279"/>
                  <a:pt x="457" y="279"/>
                  <a:pt x="457" y="278"/>
                </a:cubicBezTo>
                <a:cubicBezTo>
                  <a:pt x="457" y="277"/>
                  <a:pt x="461" y="277"/>
                  <a:pt x="462" y="276"/>
                </a:cubicBezTo>
                <a:cubicBezTo>
                  <a:pt x="464" y="275"/>
                  <a:pt x="462" y="274"/>
                  <a:pt x="461" y="274"/>
                </a:cubicBezTo>
                <a:cubicBezTo>
                  <a:pt x="459" y="274"/>
                  <a:pt x="460" y="272"/>
                  <a:pt x="461" y="271"/>
                </a:cubicBezTo>
                <a:cubicBezTo>
                  <a:pt x="461" y="270"/>
                  <a:pt x="458" y="272"/>
                  <a:pt x="458" y="273"/>
                </a:cubicBezTo>
                <a:cubicBezTo>
                  <a:pt x="458" y="274"/>
                  <a:pt x="455" y="275"/>
                  <a:pt x="455" y="275"/>
                </a:cubicBezTo>
                <a:cubicBezTo>
                  <a:pt x="455" y="278"/>
                  <a:pt x="455" y="276"/>
                  <a:pt x="454" y="277"/>
                </a:cubicBezTo>
                <a:cubicBezTo>
                  <a:pt x="452" y="278"/>
                  <a:pt x="446" y="277"/>
                  <a:pt x="446" y="276"/>
                </a:cubicBezTo>
                <a:cubicBezTo>
                  <a:pt x="446" y="274"/>
                  <a:pt x="442" y="274"/>
                  <a:pt x="442" y="272"/>
                </a:cubicBezTo>
                <a:cubicBezTo>
                  <a:pt x="441" y="270"/>
                  <a:pt x="439" y="270"/>
                  <a:pt x="441" y="268"/>
                </a:cubicBezTo>
                <a:cubicBezTo>
                  <a:pt x="443" y="266"/>
                  <a:pt x="441" y="265"/>
                  <a:pt x="439" y="266"/>
                </a:cubicBezTo>
                <a:cubicBezTo>
                  <a:pt x="437" y="268"/>
                  <a:pt x="437" y="265"/>
                  <a:pt x="439" y="265"/>
                </a:cubicBezTo>
                <a:cubicBezTo>
                  <a:pt x="441" y="264"/>
                  <a:pt x="445" y="263"/>
                  <a:pt x="443" y="259"/>
                </a:cubicBezTo>
                <a:cubicBezTo>
                  <a:pt x="441" y="255"/>
                  <a:pt x="428" y="260"/>
                  <a:pt x="424" y="262"/>
                </a:cubicBezTo>
                <a:cubicBezTo>
                  <a:pt x="421" y="264"/>
                  <a:pt x="417" y="270"/>
                  <a:pt x="415" y="270"/>
                </a:cubicBezTo>
                <a:cubicBezTo>
                  <a:pt x="413" y="270"/>
                  <a:pt x="418" y="267"/>
                  <a:pt x="419" y="266"/>
                </a:cubicBezTo>
                <a:cubicBezTo>
                  <a:pt x="420" y="264"/>
                  <a:pt x="419" y="263"/>
                  <a:pt x="420" y="264"/>
                </a:cubicBezTo>
                <a:cubicBezTo>
                  <a:pt x="421" y="264"/>
                  <a:pt x="424" y="260"/>
                  <a:pt x="426" y="258"/>
                </a:cubicBezTo>
                <a:cubicBezTo>
                  <a:pt x="427" y="257"/>
                  <a:pt x="428" y="257"/>
                  <a:pt x="429" y="257"/>
                </a:cubicBezTo>
                <a:cubicBezTo>
                  <a:pt x="430" y="257"/>
                  <a:pt x="430" y="257"/>
                  <a:pt x="430" y="257"/>
                </a:cubicBezTo>
                <a:cubicBezTo>
                  <a:pt x="431" y="256"/>
                  <a:pt x="432" y="255"/>
                  <a:pt x="433" y="253"/>
                </a:cubicBezTo>
                <a:cubicBezTo>
                  <a:pt x="435" y="251"/>
                  <a:pt x="458" y="252"/>
                  <a:pt x="460" y="252"/>
                </a:cubicBezTo>
                <a:cubicBezTo>
                  <a:pt x="462" y="252"/>
                  <a:pt x="466" y="249"/>
                  <a:pt x="468" y="247"/>
                </a:cubicBezTo>
                <a:cubicBezTo>
                  <a:pt x="469" y="245"/>
                  <a:pt x="470" y="245"/>
                  <a:pt x="473" y="245"/>
                </a:cubicBezTo>
                <a:cubicBezTo>
                  <a:pt x="476" y="245"/>
                  <a:pt x="478" y="243"/>
                  <a:pt x="479" y="242"/>
                </a:cubicBezTo>
                <a:cubicBezTo>
                  <a:pt x="481" y="241"/>
                  <a:pt x="480" y="240"/>
                  <a:pt x="479" y="240"/>
                </a:cubicBezTo>
                <a:cubicBezTo>
                  <a:pt x="478" y="240"/>
                  <a:pt x="476" y="239"/>
                  <a:pt x="478" y="239"/>
                </a:cubicBezTo>
                <a:cubicBezTo>
                  <a:pt x="479" y="239"/>
                  <a:pt x="480" y="238"/>
                  <a:pt x="480" y="236"/>
                </a:cubicBezTo>
                <a:cubicBezTo>
                  <a:pt x="481" y="234"/>
                  <a:pt x="480" y="235"/>
                  <a:pt x="478" y="233"/>
                </a:cubicBezTo>
                <a:cubicBezTo>
                  <a:pt x="477" y="231"/>
                  <a:pt x="476" y="232"/>
                  <a:pt x="475" y="233"/>
                </a:cubicBezTo>
                <a:cubicBezTo>
                  <a:pt x="475" y="233"/>
                  <a:pt x="474" y="234"/>
                  <a:pt x="474" y="233"/>
                </a:cubicBezTo>
                <a:cubicBezTo>
                  <a:pt x="472" y="233"/>
                  <a:pt x="475" y="231"/>
                  <a:pt x="473" y="230"/>
                </a:cubicBezTo>
                <a:cubicBezTo>
                  <a:pt x="472" y="229"/>
                  <a:pt x="469" y="230"/>
                  <a:pt x="467" y="232"/>
                </a:cubicBezTo>
                <a:cubicBezTo>
                  <a:pt x="466" y="233"/>
                  <a:pt x="465" y="233"/>
                  <a:pt x="465" y="233"/>
                </a:cubicBezTo>
                <a:cubicBezTo>
                  <a:pt x="464" y="233"/>
                  <a:pt x="464" y="232"/>
                  <a:pt x="463" y="233"/>
                </a:cubicBezTo>
                <a:cubicBezTo>
                  <a:pt x="461" y="235"/>
                  <a:pt x="461" y="232"/>
                  <a:pt x="462" y="232"/>
                </a:cubicBezTo>
                <a:cubicBezTo>
                  <a:pt x="463" y="231"/>
                  <a:pt x="463" y="232"/>
                  <a:pt x="464" y="231"/>
                </a:cubicBezTo>
                <a:cubicBezTo>
                  <a:pt x="465" y="230"/>
                  <a:pt x="466" y="231"/>
                  <a:pt x="468" y="229"/>
                </a:cubicBezTo>
                <a:cubicBezTo>
                  <a:pt x="470" y="228"/>
                  <a:pt x="472" y="229"/>
                  <a:pt x="473" y="228"/>
                </a:cubicBezTo>
                <a:cubicBezTo>
                  <a:pt x="473" y="226"/>
                  <a:pt x="472" y="225"/>
                  <a:pt x="470" y="226"/>
                </a:cubicBezTo>
                <a:cubicBezTo>
                  <a:pt x="469" y="226"/>
                  <a:pt x="468" y="225"/>
                  <a:pt x="467" y="225"/>
                </a:cubicBezTo>
                <a:cubicBezTo>
                  <a:pt x="466" y="224"/>
                  <a:pt x="465" y="223"/>
                  <a:pt x="465" y="224"/>
                </a:cubicBezTo>
                <a:cubicBezTo>
                  <a:pt x="464" y="224"/>
                  <a:pt x="464" y="224"/>
                  <a:pt x="463" y="223"/>
                </a:cubicBezTo>
                <a:cubicBezTo>
                  <a:pt x="463" y="223"/>
                  <a:pt x="463" y="223"/>
                  <a:pt x="462" y="223"/>
                </a:cubicBezTo>
                <a:cubicBezTo>
                  <a:pt x="461" y="224"/>
                  <a:pt x="460" y="223"/>
                  <a:pt x="459" y="221"/>
                </a:cubicBezTo>
                <a:cubicBezTo>
                  <a:pt x="458" y="219"/>
                  <a:pt x="454" y="216"/>
                  <a:pt x="452" y="216"/>
                </a:cubicBezTo>
                <a:cubicBezTo>
                  <a:pt x="450" y="215"/>
                  <a:pt x="451" y="214"/>
                  <a:pt x="452" y="215"/>
                </a:cubicBezTo>
                <a:cubicBezTo>
                  <a:pt x="454" y="215"/>
                  <a:pt x="455" y="214"/>
                  <a:pt x="456" y="213"/>
                </a:cubicBezTo>
                <a:cubicBezTo>
                  <a:pt x="456" y="212"/>
                  <a:pt x="455" y="211"/>
                  <a:pt x="454" y="211"/>
                </a:cubicBezTo>
                <a:cubicBezTo>
                  <a:pt x="453" y="211"/>
                  <a:pt x="453" y="209"/>
                  <a:pt x="454" y="208"/>
                </a:cubicBezTo>
                <a:cubicBezTo>
                  <a:pt x="454" y="208"/>
                  <a:pt x="451" y="206"/>
                  <a:pt x="451" y="205"/>
                </a:cubicBezTo>
                <a:cubicBezTo>
                  <a:pt x="451" y="204"/>
                  <a:pt x="449" y="204"/>
                  <a:pt x="449" y="203"/>
                </a:cubicBezTo>
                <a:cubicBezTo>
                  <a:pt x="449" y="202"/>
                  <a:pt x="448" y="201"/>
                  <a:pt x="448" y="200"/>
                </a:cubicBezTo>
                <a:cubicBezTo>
                  <a:pt x="448" y="199"/>
                  <a:pt x="445" y="196"/>
                  <a:pt x="445" y="195"/>
                </a:cubicBezTo>
                <a:cubicBezTo>
                  <a:pt x="445" y="194"/>
                  <a:pt x="443" y="193"/>
                  <a:pt x="443" y="191"/>
                </a:cubicBezTo>
                <a:cubicBezTo>
                  <a:pt x="442" y="190"/>
                  <a:pt x="441" y="190"/>
                  <a:pt x="441" y="193"/>
                </a:cubicBezTo>
                <a:cubicBezTo>
                  <a:pt x="440" y="195"/>
                  <a:pt x="438" y="195"/>
                  <a:pt x="439" y="195"/>
                </a:cubicBezTo>
                <a:cubicBezTo>
                  <a:pt x="440" y="197"/>
                  <a:pt x="439" y="197"/>
                  <a:pt x="438" y="198"/>
                </a:cubicBezTo>
                <a:cubicBezTo>
                  <a:pt x="437" y="199"/>
                  <a:pt x="439" y="200"/>
                  <a:pt x="437" y="200"/>
                </a:cubicBezTo>
                <a:cubicBezTo>
                  <a:pt x="436" y="200"/>
                  <a:pt x="437" y="203"/>
                  <a:pt x="436" y="202"/>
                </a:cubicBezTo>
                <a:cubicBezTo>
                  <a:pt x="435" y="201"/>
                  <a:pt x="433" y="201"/>
                  <a:pt x="433" y="202"/>
                </a:cubicBezTo>
                <a:cubicBezTo>
                  <a:pt x="433" y="204"/>
                  <a:pt x="430" y="205"/>
                  <a:pt x="429" y="205"/>
                </a:cubicBezTo>
                <a:cubicBezTo>
                  <a:pt x="428" y="205"/>
                  <a:pt x="428" y="202"/>
                  <a:pt x="427" y="203"/>
                </a:cubicBezTo>
                <a:cubicBezTo>
                  <a:pt x="426" y="203"/>
                  <a:pt x="426" y="203"/>
                  <a:pt x="426" y="202"/>
                </a:cubicBezTo>
                <a:cubicBezTo>
                  <a:pt x="425" y="201"/>
                  <a:pt x="425" y="201"/>
                  <a:pt x="424" y="201"/>
                </a:cubicBezTo>
                <a:cubicBezTo>
                  <a:pt x="423" y="201"/>
                  <a:pt x="422" y="201"/>
                  <a:pt x="422" y="199"/>
                </a:cubicBezTo>
                <a:cubicBezTo>
                  <a:pt x="423" y="198"/>
                  <a:pt x="419" y="197"/>
                  <a:pt x="420" y="196"/>
                </a:cubicBezTo>
                <a:cubicBezTo>
                  <a:pt x="421" y="196"/>
                  <a:pt x="420" y="194"/>
                  <a:pt x="420" y="192"/>
                </a:cubicBezTo>
                <a:cubicBezTo>
                  <a:pt x="420" y="189"/>
                  <a:pt x="421" y="189"/>
                  <a:pt x="421" y="188"/>
                </a:cubicBezTo>
                <a:cubicBezTo>
                  <a:pt x="421" y="187"/>
                  <a:pt x="420" y="187"/>
                  <a:pt x="419" y="188"/>
                </a:cubicBezTo>
                <a:cubicBezTo>
                  <a:pt x="418" y="188"/>
                  <a:pt x="418" y="188"/>
                  <a:pt x="418" y="187"/>
                </a:cubicBezTo>
                <a:cubicBezTo>
                  <a:pt x="417" y="187"/>
                  <a:pt x="417" y="187"/>
                  <a:pt x="417" y="187"/>
                </a:cubicBezTo>
                <a:cubicBezTo>
                  <a:pt x="415" y="187"/>
                  <a:pt x="412" y="187"/>
                  <a:pt x="412" y="185"/>
                </a:cubicBezTo>
                <a:cubicBezTo>
                  <a:pt x="411" y="183"/>
                  <a:pt x="410" y="184"/>
                  <a:pt x="410" y="183"/>
                </a:cubicBezTo>
                <a:cubicBezTo>
                  <a:pt x="409" y="181"/>
                  <a:pt x="408" y="182"/>
                  <a:pt x="408" y="181"/>
                </a:cubicBezTo>
                <a:cubicBezTo>
                  <a:pt x="408" y="180"/>
                  <a:pt x="407" y="180"/>
                  <a:pt x="406" y="179"/>
                </a:cubicBezTo>
                <a:cubicBezTo>
                  <a:pt x="405" y="179"/>
                  <a:pt x="404" y="178"/>
                  <a:pt x="403" y="178"/>
                </a:cubicBezTo>
                <a:cubicBezTo>
                  <a:pt x="401" y="178"/>
                  <a:pt x="399" y="179"/>
                  <a:pt x="399" y="179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6" y="179"/>
                  <a:pt x="395" y="178"/>
                  <a:pt x="395" y="179"/>
                </a:cubicBezTo>
                <a:cubicBezTo>
                  <a:pt x="394" y="179"/>
                  <a:pt x="394" y="178"/>
                  <a:pt x="391" y="178"/>
                </a:cubicBezTo>
                <a:cubicBezTo>
                  <a:pt x="389" y="177"/>
                  <a:pt x="386" y="177"/>
                  <a:pt x="386" y="178"/>
                </a:cubicBezTo>
                <a:cubicBezTo>
                  <a:pt x="385" y="178"/>
                  <a:pt x="384" y="179"/>
                  <a:pt x="384" y="181"/>
                </a:cubicBezTo>
                <a:cubicBezTo>
                  <a:pt x="384" y="183"/>
                  <a:pt x="386" y="182"/>
                  <a:pt x="387" y="184"/>
                </a:cubicBezTo>
                <a:cubicBezTo>
                  <a:pt x="387" y="185"/>
                  <a:pt x="386" y="184"/>
                  <a:pt x="386" y="186"/>
                </a:cubicBezTo>
                <a:cubicBezTo>
                  <a:pt x="385" y="187"/>
                  <a:pt x="384" y="187"/>
                  <a:pt x="384" y="188"/>
                </a:cubicBezTo>
                <a:cubicBezTo>
                  <a:pt x="384" y="189"/>
                  <a:pt x="385" y="188"/>
                  <a:pt x="386" y="190"/>
                </a:cubicBezTo>
                <a:cubicBezTo>
                  <a:pt x="386" y="192"/>
                  <a:pt x="387" y="192"/>
                  <a:pt x="387" y="194"/>
                </a:cubicBezTo>
                <a:cubicBezTo>
                  <a:pt x="387" y="196"/>
                  <a:pt x="386" y="196"/>
                  <a:pt x="386" y="196"/>
                </a:cubicBezTo>
                <a:cubicBezTo>
                  <a:pt x="385" y="196"/>
                  <a:pt x="386" y="197"/>
                  <a:pt x="384" y="199"/>
                </a:cubicBezTo>
                <a:cubicBezTo>
                  <a:pt x="383" y="200"/>
                  <a:pt x="382" y="202"/>
                  <a:pt x="383" y="203"/>
                </a:cubicBezTo>
                <a:cubicBezTo>
                  <a:pt x="384" y="204"/>
                  <a:pt x="388" y="205"/>
                  <a:pt x="389" y="208"/>
                </a:cubicBezTo>
                <a:cubicBezTo>
                  <a:pt x="391" y="211"/>
                  <a:pt x="391" y="215"/>
                  <a:pt x="390" y="217"/>
                </a:cubicBezTo>
                <a:cubicBezTo>
                  <a:pt x="390" y="220"/>
                  <a:pt x="387" y="221"/>
                  <a:pt x="384" y="223"/>
                </a:cubicBezTo>
                <a:cubicBezTo>
                  <a:pt x="382" y="226"/>
                  <a:pt x="379" y="225"/>
                  <a:pt x="378" y="225"/>
                </a:cubicBezTo>
                <a:cubicBezTo>
                  <a:pt x="377" y="226"/>
                  <a:pt x="378" y="228"/>
                  <a:pt x="379" y="230"/>
                </a:cubicBezTo>
                <a:cubicBezTo>
                  <a:pt x="381" y="231"/>
                  <a:pt x="380" y="232"/>
                  <a:pt x="381" y="234"/>
                </a:cubicBezTo>
                <a:cubicBezTo>
                  <a:pt x="381" y="236"/>
                  <a:pt x="381" y="237"/>
                  <a:pt x="382" y="239"/>
                </a:cubicBezTo>
                <a:cubicBezTo>
                  <a:pt x="383" y="241"/>
                  <a:pt x="382" y="241"/>
                  <a:pt x="381" y="242"/>
                </a:cubicBezTo>
                <a:cubicBezTo>
                  <a:pt x="379" y="244"/>
                  <a:pt x="381" y="243"/>
                  <a:pt x="381" y="245"/>
                </a:cubicBezTo>
                <a:cubicBezTo>
                  <a:pt x="382" y="246"/>
                  <a:pt x="381" y="245"/>
                  <a:pt x="380" y="244"/>
                </a:cubicBezTo>
                <a:cubicBezTo>
                  <a:pt x="378" y="244"/>
                  <a:pt x="377" y="246"/>
                  <a:pt x="377" y="247"/>
                </a:cubicBezTo>
                <a:cubicBezTo>
                  <a:pt x="377" y="248"/>
                  <a:pt x="376" y="247"/>
                  <a:pt x="375" y="247"/>
                </a:cubicBezTo>
                <a:cubicBezTo>
                  <a:pt x="375" y="246"/>
                  <a:pt x="374" y="246"/>
                  <a:pt x="374" y="246"/>
                </a:cubicBezTo>
                <a:cubicBezTo>
                  <a:pt x="373" y="246"/>
                  <a:pt x="374" y="244"/>
                  <a:pt x="372" y="243"/>
                </a:cubicBezTo>
                <a:cubicBezTo>
                  <a:pt x="370" y="242"/>
                  <a:pt x="369" y="241"/>
                  <a:pt x="369" y="240"/>
                </a:cubicBezTo>
                <a:cubicBezTo>
                  <a:pt x="369" y="239"/>
                  <a:pt x="366" y="238"/>
                  <a:pt x="366" y="236"/>
                </a:cubicBezTo>
                <a:cubicBezTo>
                  <a:pt x="366" y="235"/>
                  <a:pt x="367" y="231"/>
                  <a:pt x="366" y="230"/>
                </a:cubicBezTo>
                <a:cubicBezTo>
                  <a:pt x="365" y="229"/>
                  <a:pt x="366" y="227"/>
                  <a:pt x="366" y="226"/>
                </a:cubicBezTo>
                <a:cubicBezTo>
                  <a:pt x="367" y="225"/>
                  <a:pt x="366" y="224"/>
                  <a:pt x="364" y="224"/>
                </a:cubicBezTo>
                <a:cubicBezTo>
                  <a:pt x="362" y="224"/>
                  <a:pt x="360" y="223"/>
                  <a:pt x="358" y="223"/>
                </a:cubicBezTo>
                <a:cubicBezTo>
                  <a:pt x="355" y="223"/>
                  <a:pt x="354" y="223"/>
                  <a:pt x="353" y="222"/>
                </a:cubicBezTo>
                <a:cubicBezTo>
                  <a:pt x="352" y="222"/>
                  <a:pt x="350" y="220"/>
                  <a:pt x="347" y="220"/>
                </a:cubicBezTo>
                <a:cubicBezTo>
                  <a:pt x="344" y="219"/>
                  <a:pt x="343" y="217"/>
                  <a:pt x="343" y="216"/>
                </a:cubicBezTo>
                <a:cubicBezTo>
                  <a:pt x="343" y="216"/>
                  <a:pt x="340" y="215"/>
                  <a:pt x="339" y="214"/>
                </a:cubicBezTo>
                <a:cubicBezTo>
                  <a:pt x="338" y="213"/>
                  <a:pt x="336" y="213"/>
                  <a:pt x="334" y="213"/>
                </a:cubicBezTo>
                <a:cubicBezTo>
                  <a:pt x="334" y="213"/>
                  <a:pt x="333" y="212"/>
                  <a:pt x="332" y="212"/>
                </a:cubicBezTo>
                <a:cubicBezTo>
                  <a:pt x="331" y="211"/>
                  <a:pt x="330" y="211"/>
                  <a:pt x="329" y="211"/>
                </a:cubicBezTo>
                <a:cubicBezTo>
                  <a:pt x="327" y="211"/>
                  <a:pt x="323" y="213"/>
                  <a:pt x="322" y="213"/>
                </a:cubicBezTo>
                <a:cubicBezTo>
                  <a:pt x="322" y="213"/>
                  <a:pt x="323" y="211"/>
                  <a:pt x="323" y="211"/>
                </a:cubicBezTo>
                <a:cubicBezTo>
                  <a:pt x="323" y="210"/>
                  <a:pt x="322" y="207"/>
                  <a:pt x="321" y="205"/>
                </a:cubicBezTo>
                <a:cubicBezTo>
                  <a:pt x="321" y="203"/>
                  <a:pt x="320" y="201"/>
                  <a:pt x="318" y="202"/>
                </a:cubicBezTo>
                <a:cubicBezTo>
                  <a:pt x="316" y="202"/>
                  <a:pt x="314" y="201"/>
                  <a:pt x="313" y="200"/>
                </a:cubicBezTo>
                <a:cubicBezTo>
                  <a:pt x="313" y="200"/>
                  <a:pt x="313" y="195"/>
                  <a:pt x="313" y="192"/>
                </a:cubicBezTo>
                <a:cubicBezTo>
                  <a:pt x="314" y="190"/>
                  <a:pt x="316" y="187"/>
                  <a:pt x="316" y="185"/>
                </a:cubicBezTo>
                <a:cubicBezTo>
                  <a:pt x="316" y="184"/>
                  <a:pt x="318" y="183"/>
                  <a:pt x="319" y="183"/>
                </a:cubicBezTo>
                <a:cubicBezTo>
                  <a:pt x="320" y="182"/>
                  <a:pt x="319" y="180"/>
                  <a:pt x="321" y="180"/>
                </a:cubicBezTo>
                <a:cubicBezTo>
                  <a:pt x="322" y="179"/>
                  <a:pt x="322" y="179"/>
                  <a:pt x="323" y="178"/>
                </a:cubicBezTo>
                <a:cubicBezTo>
                  <a:pt x="323" y="177"/>
                  <a:pt x="324" y="177"/>
                  <a:pt x="324" y="176"/>
                </a:cubicBezTo>
                <a:cubicBezTo>
                  <a:pt x="323" y="175"/>
                  <a:pt x="323" y="175"/>
                  <a:pt x="326" y="175"/>
                </a:cubicBezTo>
                <a:cubicBezTo>
                  <a:pt x="328" y="175"/>
                  <a:pt x="331" y="174"/>
                  <a:pt x="330" y="172"/>
                </a:cubicBezTo>
                <a:cubicBezTo>
                  <a:pt x="330" y="170"/>
                  <a:pt x="324" y="172"/>
                  <a:pt x="324" y="170"/>
                </a:cubicBezTo>
                <a:cubicBezTo>
                  <a:pt x="324" y="168"/>
                  <a:pt x="317" y="168"/>
                  <a:pt x="318" y="167"/>
                </a:cubicBezTo>
                <a:cubicBezTo>
                  <a:pt x="318" y="166"/>
                  <a:pt x="325" y="168"/>
                  <a:pt x="327" y="169"/>
                </a:cubicBezTo>
                <a:cubicBezTo>
                  <a:pt x="330" y="170"/>
                  <a:pt x="330" y="169"/>
                  <a:pt x="332" y="169"/>
                </a:cubicBezTo>
                <a:cubicBezTo>
                  <a:pt x="334" y="169"/>
                  <a:pt x="333" y="167"/>
                  <a:pt x="333" y="166"/>
                </a:cubicBezTo>
                <a:cubicBezTo>
                  <a:pt x="334" y="165"/>
                  <a:pt x="335" y="166"/>
                  <a:pt x="336" y="166"/>
                </a:cubicBezTo>
                <a:cubicBezTo>
                  <a:pt x="337" y="167"/>
                  <a:pt x="339" y="167"/>
                  <a:pt x="340" y="167"/>
                </a:cubicBezTo>
                <a:cubicBezTo>
                  <a:pt x="342" y="166"/>
                  <a:pt x="344" y="162"/>
                  <a:pt x="346" y="161"/>
                </a:cubicBezTo>
                <a:cubicBezTo>
                  <a:pt x="347" y="159"/>
                  <a:pt x="346" y="158"/>
                  <a:pt x="342" y="158"/>
                </a:cubicBezTo>
                <a:cubicBezTo>
                  <a:pt x="339" y="159"/>
                  <a:pt x="337" y="157"/>
                  <a:pt x="335" y="156"/>
                </a:cubicBezTo>
                <a:cubicBezTo>
                  <a:pt x="333" y="155"/>
                  <a:pt x="333" y="153"/>
                  <a:pt x="335" y="154"/>
                </a:cubicBezTo>
                <a:cubicBezTo>
                  <a:pt x="337" y="154"/>
                  <a:pt x="342" y="158"/>
                  <a:pt x="344" y="158"/>
                </a:cubicBezTo>
                <a:cubicBezTo>
                  <a:pt x="346" y="158"/>
                  <a:pt x="349" y="154"/>
                  <a:pt x="350" y="153"/>
                </a:cubicBezTo>
                <a:cubicBezTo>
                  <a:pt x="352" y="152"/>
                  <a:pt x="349" y="152"/>
                  <a:pt x="348" y="151"/>
                </a:cubicBezTo>
                <a:cubicBezTo>
                  <a:pt x="347" y="150"/>
                  <a:pt x="350" y="149"/>
                  <a:pt x="351" y="149"/>
                </a:cubicBezTo>
                <a:cubicBezTo>
                  <a:pt x="353" y="149"/>
                  <a:pt x="353" y="151"/>
                  <a:pt x="354" y="151"/>
                </a:cubicBezTo>
                <a:cubicBezTo>
                  <a:pt x="354" y="152"/>
                  <a:pt x="357" y="151"/>
                  <a:pt x="358" y="151"/>
                </a:cubicBezTo>
                <a:cubicBezTo>
                  <a:pt x="360" y="151"/>
                  <a:pt x="358" y="149"/>
                  <a:pt x="356" y="148"/>
                </a:cubicBezTo>
                <a:cubicBezTo>
                  <a:pt x="354" y="147"/>
                  <a:pt x="356" y="145"/>
                  <a:pt x="357" y="147"/>
                </a:cubicBezTo>
                <a:cubicBezTo>
                  <a:pt x="357" y="148"/>
                  <a:pt x="359" y="148"/>
                  <a:pt x="360" y="149"/>
                </a:cubicBezTo>
                <a:cubicBezTo>
                  <a:pt x="361" y="151"/>
                  <a:pt x="361" y="150"/>
                  <a:pt x="363" y="149"/>
                </a:cubicBezTo>
                <a:cubicBezTo>
                  <a:pt x="365" y="149"/>
                  <a:pt x="366" y="148"/>
                  <a:pt x="367" y="146"/>
                </a:cubicBezTo>
                <a:cubicBezTo>
                  <a:pt x="368" y="145"/>
                  <a:pt x="368" y="147"/>
                  <a:pt x="370" y="145"/>
                </a:cubicBezTo>
                <a:cubicBezTo>
                  <a:pt x="371" y="143"/>
                  <a:pt x="369" y="141"/>
                  <a:pt x="368" y="140"/>
                </a:cubicBezTo>
                <a:cubicBezTo>
                  <a:pt x="366" y="139"/>
                  <a:pt x="368" y="138"/>
                  <a:pt x="366" y="137"/>
                </a:cubicBezTo>
                <a:cubicBezTo>
                  <a:pt x="365" y="136"/>
                  <a:pt x="364" y="135"/>
                  <a:pt x="366" y="135"/>
                </a:cubicBezTo>
                <a:cubicBezTo>
                  <a:pt x="368" y="136"/>
                  <a:pt x="370" y="135"/>
                  <a:pt x="370" y="134"/>
                </a:cubicBezTo>
                <a:cubicBezTo>
                  <a:pt x="371" y="133"/>
                  <a:pt x="368" y="132"/>
                  <a:pt x="369" y="131"/>
                </a:cubicBezTo>
                <a:cubicBezTo>
                  <a:pt x="371" y="130"/>
                  <a:pt x="370" y="129"/>
                  <a:pt x="368" y="129"/>
                </a:cubicBezTo>
                <a:cubicBezTo>
                  <a:pt x="366" y="129"/>
                  <a:pt x="365" y="129"/>
                  <a:pt x="365" y="127"/>
                </a:cubicBezTo>
                <a:cubicBezTo>
                  <a:pt x="365" y="126"/>
                  <a:pt x="362" y="127"/>
                  <a:pt x="360" y="126"/>
                </a:cubicBezTo>
                <a:cubicBezTo>
                  <a:pt x="358" y="125"/>
                  <a:pt x="354" y="125"/>
                  <a:pt x="353" y="125"/>
                </a:cubicBezTo>
                <a:cubicBezTo>
                  <a:pt x="352" y="125"/>
                  <a:pt x="352" y="129"/>
                  <a:pt x="354" y="129"/>
                </a:cubicBezTo>
                <a:cubicBezTo>
                  <a:pt x="355" y="129"/>
                  <a:pt x="356" y="131"/>
                  <a:pt x="355" y="131"/>
                </a:cubicBezTo>
                <a:cubicBezTo>
                  <a:pt x="354" y="132"/>
                  <a:pt x="355" y="133"/>
                  <a:pt x="354" y="133"/>
                </a:cubicBezTo>
                <a:cubicBezTo>
                  <a:pt x="353" y="133"/>
                  <a:pt x="352" y="133"/>
                  <a:pt x="351" y="135"/>
                </a:cubicBezTo>
                <a:cubicBezTo>
                  <a:pt x="351" y="138"/>
                  <a:pt x="351" y="139"/>
                  <a:pt x="349" y="139"/>
                </a:cubicBezTo>
                <a:cubicBezTo>
                  <a:pt x="348" y="140"/>
                  <a:pt x="348" y="139"/>
                  <a:pt x="348" y="138"/>
                </a:cubicBezTo>
                <a:cubicBezTo>
                  <a:pt x="348" y="137"/>
                  <a:pt x="348" y="137"/>
                  <a:pt x="347" y="137"/>
                </a:cubicBezTo>
                <a:cubicBezTo>
                  <a:pt x="346" y="137"/>
                  <a:pt x="346" y="140"/>
                  <a:pt x="347" y="140"/>
                </a:cubicBezTo>
                <a:cubicBezTo>
                  <a:pt x="348" y="140"/>
                  <a:pt x="348" y="141"/>
                  <a:pt x="348" y="143"/>
                </a:cubicBezTo>
                <a:cubicBezTo>
                  <a:pt x="349" y="144"/>
                  <a:pt x="346" y="143"/>
                  <a:pt x="345" y="145"/>
                </a:cubicBezTo>
                <a:cubicBezTo>
                  <a:pt x="345" y="147"/>
                  <a:pt x="344" y="144"/>
                  <a:pt x="343" y="143"/>
                </a:cubicBezTo>
                <a:cubicBezTo>
                  <a:pt x="342" y="142"/>
                  <a:pt x="340" y="140"/>
                  <a:pt x="340" y="139"/>
                </a:cubicBezTo>
                <a:cubicBezTo>
                  <a:pt x="340" y="137"/>
                  <a:pt x="341" y="137"/>
                  <a:pt x="342" y="137"/>
                </a:cubicBezTo>
                <a:cubicBezTo>
                  <a:pt x="343" y="136"/>
                  <a:pt x="342" y="136"/>
                  <a:pt x="342" y="134"/>
                </a:cubicBezTo>
                <a:cubicBezTo>
                  <a:pt x="342" y="132"/>
                  <a:pt x="341" y="133"/>
                  <a:pt x="339" y="131"/>
                </a:cubicBezTo>
                <a:cubicBezTo>
                  <a:pt x="338" y="129"/>
                  <a:pt x="336" y="129"/>
                  <a:pt x="335" y="130"/>
                </a:cubicBezTo>
                <a:cubicBezTo>
                  <a:pt x="334" y="131"/>
                  <a:pt x="335" y="132"/>
                  <a:pt x="334" y="133"/>
                </a:cubicBezTo>
                <a:cubicBezTo>
                  <a:pt x="332" y="134"/>
                  <a:pt x="333" y="136"/>
                  <a:pt x="332" y="136"/>
                </a:cubicBezTo>
                <a:cubicBezTo>
                  <a:pt x="331" y="137"/>
                  <a:pt x="331" y="132"/>
                  <a:pt x="330" y="131"/>
                </a:cubicBezTo>
                <a:cubicBezTo>
                  <a:pt x="329" y="131"/>
                  <a:pt x="329" y="130"/>
                  <a:pt x="331" y="129"/>
                </a:cubicBezTo>
                <a:cubicBezTo>
                  <a:pt x="332" y="129"/>
                  <a:pt x="333" y="128"/>
                  <a:pt x="332" y="128"/>
                </a:cubicBezTo>
                <a:cubicBezTo>
                  <a:pt x="331" y="128"/>
                  <a:pt x="329" y="126"/>
                  <a:pt x="328" y="126"/>
                </a:cubicBezTo>
                <a:cubicBezTo>
                  <a:pt x="327" y="126"/>
                  <a:pt x="327" y="126"/>
                  <a:pt x="326" y="127"/>
                </a:cubicBezTo>
                <a:cubicBezTo>
                  <a:pt x="326" y="127"/>
                  <a:pt x="325" y="127"/>
                  <a:pt x="324" y="127"/>
                </a:cubicBezTo>
                <a:cubicBezTo>
                  <a:pt x="324" y="126"/>
                  <a:pt x="325" y="124"/>
                  <a:pt x="325" y="123"/>
                </a:cubicBezTo>
                <a:cubicBezTo>
                  <a:pt x="325" y="123"/>
                  <a:pt x="325" y="123"/>
                  <a:pt x="326" y="123"/>
                </a:cubicBezTo>
                <a:cubicBezTo>
                  <a:pt x="326" y="123"/>
                  <a:pt x="327" y="123"/>
                  <a:pt x="327" y="122"/>
                </a:cubicBezTo>
                <a:cubicBezTo>
                  <a:pt x="328" y="121"/>
                  <a:pt x="324" y="121"/>
                  <a:pt x="324" y="120"/>
                </a:cubicBezTo>
                <a:cubicBezTo>
                  <a:pt x="324" y="118"/>
                  <a:pt x="322" y="118"/>
                  <a:pt x="321" y="117"/>
                </a:cubicBezTo>
                <a:cubicBezTo>
                  <a:pt x="320" y="117"/>
                  <a:pt x="321" y="115"/>
                  <a:pt x="321" y="114"/>
                </a:cubicBezTo>
                <a:cubicBezTo>
                  <a:pt x="320" y="113"/>
                  <a:pt x="317" y="110"/>
                  <a:pt x="315" y="110"/>
                </a:cubicBezTo>
                <a:cubicBezTo>
                  <a:pt x="315" y="110"/>
                  <a:pt x="314" y="109"/>
                  <a:pt x="314" y="109"/>
                </a:cubicBezTo>
                <a:cubicBezTo>
                  <a:pt x="314" y="108"/>
                  <a:pt x="314" y="108"/>
                  <a:pt x="314" y="108"/>
                </a:cubicBezTo>
                <a:cubicBezTo>
                  <a:pt x="315" y="108"/>
                  <a:pt x="316" y="108"/>
                  <a:pt x="318" y="106"/>
                </a:cubicBezTo>
                <a:cubicBezTo>
                  <a:pt x="319" y="104"/>
                  <a:pt x="319" y="103"/>
                  <a:pt x="318" y="103"/>
                </a:cubicBezTo>
                <a:cubicBezTo>
                  <a:pt x="317" y="103"/>
                  <a:pt x="316" y="102"/>
                  <a:pt x="318" y="102"/>
                </a:cubicBezTo>
                <a:cubicBezTo>
                  <a:pt x="320" y="102"/>
                  <a:pt x="324" y="103"/>
                  <a:pt x="325" y="102"/>
                </a:cubicBezTo>
                <a:cubicBezTo>
                  <a:pt x="326" y="101"/>
                  <a:pt x="330" y="96"/>
                  <a:pt x="331" y="94"/>
                </a:cubicBezTo>
                <a:cubicBezTo>
                  <a:pt x="333" y="92"/>
                  <a:pt x="330" y="92"/>
                  <a:pt x="327" y="92"/>
                </a:cubicBezTo>
                <a:cubicBezTo>
                  <a:pt x="323" y="92"/>
                  <a:pt x="323" y="91"/>
                  <a:pt x="320" y="90"/>
                </a:cubicBezTo>
                <a:cubicBezTo>
                  <a:pt x="317" y="90"/>
                  <a:pt x="312" y="91"/>
                  <a:pt x="311" y="92"/>
                </a:cubicBezTo>
                <a:cubicBezTo>
                  <a:pt x="310" y="93"/>
                  <a:pt x="312" y="93"/>
                  <a:pt x="312" y="94"/>
                </a:cubicBezTo>
                <a:cubicBezTo>
                  <a:pt x="312" y="95"/>
                  <a:pt x="311" y="95"/>
                  <a:pt x="311" y="94"/>
                </a:cubicBezTo>
                <a:cubicBezTo>
                  <a:pt x="310" y="94"/>
                  <a:pt x="310" y="94"/>
                  <a:pt x="309" y="94"/>
                </a:cubicBezTo>
                <a:cubicBezTo>
                  <a:pt x="309" y="94"/>
                  <a:pt x="310" y="96"/>
                  <a:pt x="309" y="99"/>
                </a:cubicBezTo>
                <a:cubicBezTo>
                  <a:pt x="309" y="102"/>
                  <a:pt x="310" y="102"/>
                  <a:pt x="311" y="104"/>
                </a:cubicBezTo>
                <a:cubicBezTo>
                  <a:pt x="312" y="105"/>
                  <a:pt x="312" y="107"/>
                  <a:pt x="312" y="109"/>
                </a:cubicBezTo>
                <a:cubicBezTo>
                  <a:pt x="312" y="111"/>
                  <a:pt x="310" y="111"/>
                  <a:pt x="309" y="111"/>
                </a:cubicBezTo>
                <a:cubicBezTo>
                  <a:pt x="308" y="111"/>
                  <a:pt x="311" y="112"/>
                  <a:pt x="310" y="114"/>
                </a:cubicBezTo>
                <a:cubicBezTo>
                  <a:pt x="310" y="114"/>
                  <a:pt x="309" y="114"/>
                  <a:pt x="309" y="114"/>
                </a:cubicBezTo>
                <a:cubicBezTo>
                  <a:pt x="308" y="113"/>
                  <a:pt x="307" y="113"/>
                  <a:pt x="307" y="113"/>
                </a:cubicBezTo>
                <a:cubicBezTo>
                  <a:pt x="306" y="114"/>
                  <a:pt x="305" y="117"/>
                  <a:pt x="306" y="118"/>
                </a:cubicBezTo>
                <a:cubicBezTo>
                  <a:pt x="307" y="119"/>
                  <a:pt x="308" y="119"/>
                  <a:pt x="307" y="120"/>
                </a:cubicBezTo>
                <a:cubicBezTo>
                  <a:pt x="306" y="121"/>
                  <a:pt x="305" y="123"/>
                  <a:pt x="307" y="125"/>
                </a:cubicBezTo>
                <a:cubicBezTo>
                  <a:pt x="309" y="126"/>
                  <a:pt x="313" y="126"/>
                  <a:pt x="316" y="128"/>
                </a:cubicBezTo>
                <a:cubicBezTo>
                  <a:pt x="318" y="129"/>
                  <a:pt x="315" y="128"/>
                  <a:pt x="316" y="130"/>
                </a:cubicBezTo>
                <a:cubicBezTo>
                  <a:pt x="316" y="131"/>
                  <a:pt x="314" y="132"/>
                  <a:pt x="314" y="133"/>
                </a:cubicBezTo>
                <a:cubicBezTo>
                  <a:pt x="314" y="134"/>
                  <a:pt x="315" y="134"/>
                  <a:pt x="316" y="132"/>
                </a:cubicBezTo>
                <a:cubicBezTo>
                  <a:pt x="317" y="130"/>
                  <a:pt x="318" y="132"/>
                  <a:pt x="318" y="134"/>
                </a:cubicBezTo>
                <a:cubicBezTo>
                  <a:pt x="318" y="136"/>
                  <a:pt x="316" y="135"/>
                  <a:pt x="315" y="137"/>
                </a:cubicBezTo>
                <a:cubicBezTo>
                  <a:pt x="314" y="138"/>
                  <a:pt x="313" y="139"/>
                  <a:pt x="311" y="138"/>
                </a:cubicBezTo>
                <a:cubicBezTo>
                  <a:pt x="309" y="138"/>
                  <a:pt x="310" y="141"/>
                  <a:pt x="311" y="142"/>
                </a:cubicBezTo>
                <a:cubicBezTo>
                  <a:pt x="312" y="144"/>
                  <a:pt x="311" y="145"/>
                  <a:pt x="309" y="144"/>
                </a:cubicBezTo>
                <a:cubicBezTo>
                  <a:pt x="307" y="144"/>
                  <a:pt x="306" y="142"/>
                  <a:pt x="307" y="141"/>
                </a:cubicBezTo>
                <a:cubicBezTo>
                  <a:pt x="308" y="139"/>
                  <a:pt x="308" y="137"/>
                  <a:pt x="307" y="137"/>
                </a:cubicBezTo>
                <a:cubicBezTo>
                  <a:pt x="306" y="137"/>
                  <a:pt x="303" y="137"/>
                  <a:pt x="302" y="136"/>
                </a:cubicBezTo>
                <a:cubicBezTo>
                  <a:pt x="301" y="135"/>
                  <a:pt x="303" y="135"/>
                  <a:pt x="305" y="135"/>
                </a:cubicBezTo>
                <a:cubicBezTo>
                  <a:pt x="308" y="136"/>
                  <a:pt x="306" y="134"/>
                  <a:pt x="308" y="134"/>
                </a:cubicBezTo>
                <a:cubicBezTo>
                  <a:pt x="310" y="134"/>
                  <a:pt x="311" y="135"/>
                  <a:pt x="313" y="133"/>
                </a:cubicBezTo>
                <a:cubicBezTo>
                  <a:pt x="314" y="132"/>
                  <a:pt x="311" y="129"/>
                  <a:pt x="310" y="130"/>
                </a:cubicBezTo>
                <a:cubicBezTo>
                  <a:pt x="309" y="130"/>
                  <a:pt x="307" y="131"/>
                  <a:pt x="307" y="129"/>
                </a:cubicBezTo>
                <a:cubicBezTo>
                  <a:pt x="307" y="129"/>
                  <a:pt x="308" y="129"/>
                  <a:pt x="309" y="129"/>
                </a:cubicBezTo>
                <a:cubicBezTo>
                  <a:pt x="309" y="129"/>
                  <a:pt x="310" y="129"/>
                  <a:pt x="310" y="129"/>
                </a:cubicBezTo>
                <a:cubicBezTo>
                  <a:pt x="311" y="128"/>
                  <a:pt x="310" y="127"/>
                  <a:pt x="308" y="127"/>
                </a:cubicBezTo>
                <a:cubicBezTo>
                  <a:pt x="306" y="128"/>
                  <a:pt x="305" y="128"/>
                  <a:pt x="303" y="126"/>
                </a:cubicBezTo>
                <a:cubicBezTo>
                  <a:pt x="302" y="125"/>
                  <a:pt x="299" y="124"/>
                  <a:pt x="298" y="127"/>
                </a:cubicBezTo>
                <a:cubicBezTo>
                  <a:pt x="297" y="131"/>
                  <a:pt x="295" y="129"/>
                  <a:pt x="294" y="130"/>
                </a:cubicBezTo>
                <a:cubicBezTo>
                  <a:pt x="293" y="131"/>
                  <a:pt x="295" y="132"/>
                  <a:pt x="298" y="132"/>
                </a:cubicBezTo>
                <a:cubicBezTo>
                  <a:pt x="300" y="132"/>
                  <a:pt x="302" y="135"/>
                  <a:pt x="301" y="135"/>
                </a:cubicBezTo>
                <a:cubicBezTo>
                  <a:pt x="300" y="135"/>
                  <a:pt x="300" y="137"/>
                  <a:pt x="299" y="136"/>
                </a:cubicBezTo>
                <a:cubicBezTo>
                  <a:pt x="297" y="135"/>
                  <a:pt x="296" y="136"/>
                  <a:pt x="297" y="137"/>
                </a:cubicBezTo>
                <a:cubicBezTo>
                  <a:pt x="298" y="138"/>
                  <a:pt x="297" y="139"/>
                  <a:pt x="297" y="140"/>
                </a:cubicBezTo>
                <a:cubicBezTo>
                  <a:pt x="297" y="141"/>
                  <a:pt x="295" y="140"/>
                  <a:pt x="293" y="140"/>
                </a:cubicBezTo>
                <a:cubicBezTo>
                  <a:pt x="291" y="140"/>
                  <a:pt x="287" y="140"/>
                  <a:pt x="285" y="141"/>
                </a:cubicBezTo>
                <a:cubicBezTo>
                  <a:pt x="282" y="141"/>
                  <a:pt x="279" y="140"/>
                  <a:pt x="278" y="139"/>
                </a:cubicBezTo>
                <a:cubicBezTo>
                  <a:pt x="277" y="138"/>
                  <a:pt x="275" y="138"/>
                  <a:pt x="273" y="138"/>
                </a:cubicBezTo>
                <a:cubicBezTo>
                  <a:pt x="271" y="138"/>
                  <a:pt x="272" y="136"/>
                  <a:pt x="270" y="136"/>
                </a:cubicBezTo>
                <a:cubicBezTo>
                  <a:pt x="267" y="136"/>
                  <a:pt x="268" y="134"/>
                  <a:pt x="267" y="133"/>
                </a:cubicBezTo>
                <a:cubicBezTo>
                  <a:pt x="267" y="132"/>
                  <a:pt x="262" y="132"/>
                  <a:pt x="260" y="133"/>
                </a:cubicBezTo>
                <a:cubicBezTo>
                  <a:pt x="259" y="134"/>
                  <a:pt x="255" y="134"/>
                  <a:pt x="254" y="136"/>
                </a:cubicBezTo>
                <a:cubicBezTo>
                  <a:pt x="253" y="138"/>
                  <a:pt x="255" y="138"/>
                  <a:pt x="256" y="138"/>
                </a:cubicBezTo>
                <a:cubicBezTo>
                  <a:pt x="258" y="138"/>
                  <a:pt x="257" y="136"/>
                  <a:pt x="260" y="136"/>
                </a:cubicBezTo>
                <a:cubicBezTo>
                  <a:pt x="261" y="137"/>
                  <a:pt x="262" y="136"/>
                  <a:pt x="263" y="135"/>
                </a:cubicBezTo>
                <a:cubicBezTo>
                  <a:pt x="264" y="135"/>
                  <a:pt x="265" y="134"/>
                  <a:pt x="266" y="135"/>
                </a:cubicBezTo>
                <a:cubicBezTo>
                  <a:pt x="267" y="136"/>
                  <a:pt x="261" y="138"/>
                  <a:pt x="259" y="138"/>
                </a:cubicBezTo>
                <a:cubicBezTo>
                  <a:pt x="256" y="139"/>
                  <a:pt x="257" y="141"/>
                  <a:pt x="259" y="144"/>
                </a:cubicBezTo>
                <a:cubicBezTo>
                  <a:pt x="262" y="148"/>
                  <a:pt x="258" y="146"/>
                  <a:pt x="258" y="147"/>
                </a:cubicBezTo>
                <a:cubicBezTo>
                  <a:pt x="258" y="149"/>
                  <a:pt x="254" y="147"/>
                  <a:pt x="256" y="146"/>
                </a:cubicBezTo>
                <a:cubicBezTo>
                  <a:pt x="257" y="146"/>
                  <a:pt x="256" y="144"/>
                  <a:pt x="255" y="143"/>
                </a:cubicBezTo>
                <a:cubicBezTo>
                  <a:pt x="254" y="142"/>
                  <a:pt x="253" y="143"/>
                  <a:pt x="253" y="142"/>
                </a:cubicBezTo>
                <a:cubicBezTo>
                  <a:pt x="253" y="141"/>
                  <a:pt x="253" y="141"/>
                  <a:pt x="252" y="141"/>
                </a:cubicBezTo>
                <a:cubicBezTo>
                  <a:pt x="251" y="141"/>
                  <a:pt x="251" y="141"/>
                  <a:pt x="250" y="141"/>
                </a:cubicBezTo>
                <a:cubicBezTo>
                  <a:pt x="249" y="140"/>
                  <a:pt x="248" y="139"/>
                  <a:pt x="246" y="140"/>
                </a:cubicBezTo>
                <a:cubicBezTo>
                  <a:pt x="245" y="141"/>
                  <a:pt x="242" y="140"/>
                  <a:pt x="239" y="141"/>
                </a:cubicBezTo>
                <a:cubicBezTo>
                  <a:pt x="235" y="142"/>
                  <a:pt x="227" y="142"/>
                  <a:pt x="226" y="140"/>
                </a:cubicBezTo>
                <a:cubicBezTo>
                  <a:pt x="225" y="139"/>
                  <a:pt x="229" y="137"/>
                  <a:pt x="231" y="137"/>
                </a:cubicBezTo>
                <a:cubicBezTo>
                  <a:pt x="232" y="137"/>
                  <a:pt x="231" y="135"/>
                  <a:pt x="229" y="134"/>
                </a:cubicBezTo>
                <a:cubicBezTo>
                  <a:pt x="227" y="132"/>
                  <a:pt x="222" y="131"/>
                  <a:pt x="222" y="132"/>
                </a:cubicBezTo>
                <a:cubicBezTo>
                  <a:pt x="222" y="133"/>
                  <a:pt x="220" y="132"/>
                  <a:pt x="216" y="131"/>
                </a:cubicBezTo>
                <a:cubicBezTo>
                  <a:pt x="213" y="131"/>
                  <a:pt x="212" y="130"/>
                  <a:pt x="210" y="129"/>
                </a:cubicBezTo>
                <a:cubicBezTo>
                  <a:pt x="208" y="129"/>
                  <a:pt x="204" y="129"/>
                  <a:pt x="202" y="127"/>
                </a:cubicBezTo>
                <a:cubicBezTo>
                  <a:pt x="199" y="125"/>
                  <a:pt x="193" y="125"/>
                  <a:pt x="192" y="127"/>
                </a:cubicBezTo>
                <a:cubicBezTo>
                  <a:pt x="191" y="129"/>
                  <a:pt x="189" y="129"/>
                  <a:pt x="187" y="129"/>
                </a:cubicBezTo>
                <a:cubicBezTo>
                  <a:pt x="185" y="129"/>
                  <a:pt x="188" y="126"/>
                  <a:pt x="187" y="126"/>
                </a:cubicBezTo>
                <a:cubicBezTo>
                  <a:pt x="186" y="126"/>
                  <a:pt x="187" y="123"/>
                  <a:pt x="186" y="123"/>
                </a:cubicBezTo>
                <a:cubicBezTo>
                  <a:pt x="185" y="123"/>
                  <a:pt x="184" y="124"/>
                  <a:pt x="183" y="126"/>
                </a:cubicBezTo>
                <a:cubicBezTo>
                  <a:pt x="183" y="127"/>
                  <a:pt x="182" y="129"/>
                  <a:pt x="180" y="129"/>
                </a:cubicBezTo>
                <a:cubicBezTo>
                  <a:pt x="177" y="129"/>
                  <a:pt x="176" y="122"/>
                  <a:pt x="174" y="120"/>
                </a:cubicBezTo>
                <a:cubicBezTo>
                  <a:pt x="171" y="119"/>
                  <a:pt x="169" y="119"/>
                  <a:pt x="171" y="121"/>
                </a:cubicBezTo>
                <a:cubicBezTo>
                  <a:pt x="173" y="124"/>
                  <a:pt x="169" y="122"/>
                  <a:pt x="170" y="124"/>
                </a:cubicBezTo>
                <a:cubicBezTo>
                  <a:pt x="170" y="125"/>
                  <a:pt x="166" y="127"/>
                  <a:pt x="167" y="126"/>
                </a:cubicBezTo>
                <a:cubicBezTo>
                  <a:pt x="167" y="125"/>
                  <a:pt x="165" y="124"/>
                  <a:pt x="162" y="127"/>
                </a:cubicBezTo>
                <a:cubicBezTo>
                  <a:pt x="160" y="130"/>
                  <a:pt x="159" y="129"/>
                  <a:pt x="158" y="128"/>
                </a:cubicBezTo>
                <a:cubicBezTo>
                  <a:pt x="158" y="127"/>
                  <a:pt x="152" y="131"/>
                  <a:pt x="152" y="132"/>
                </a:cubicBezTo>
                <a:cubicBezTo>
                  <a:pt x="152" y="133"/>
                  <a:pt x="151" y="134"/>
                  <a:pt x="149" y="134"/>
                </a:cubicBezTo>
                <a:cubicBezTo>
                  <a:pt x="147" y="134"/>
                  <a:pt x="149" y="132"/>
                  <a:pt x="150" y="131"/>
                </a:cubicBezTo>
                <a:cubicBezTo>
                  <a:pt x="152" y="131"/>
                  <a:pt x="156" y="127"/>
                  <a:pt x="158" y="127"/>
                </a:cubicBezTo>
                <a:cubicBezTo>
                  <a:pt x="160" y="126"/>
                  <a:pt x="165" y="124"/>
                  <a:pt x="165" y="123"/>
                </a:cubicBezTo>
                <a:cubicBezTo>
                  <a:pt x="165" y="123"/>
                  <a:pt x="164" y="123"/>
                  <a:pt x="163" y="123"/>
                </a:cubicBezTo>
                <a:cubicBezTo>
                  <a:pt x="162" y="123"/>
                  <a:pt x="162" y="123"/>
                  <a:pt x="161" y="123"/>
                </a:cubicBezTo>
                <a:cubicBezTo>
                  <a:pt x="160" y="123"/>
                  <a:pt x="157" y="124"/>
                  <a:pt x="155" y="126"/>
                </a:cubicBezTo>
                <a:cubicBezTo>
                  <a:pt x="152" y="127"/>
                  <a:pt x="149" y="126"/>
                  <a:pt x="150" y="128"/>
                </a:cubicBezTo>
                <a:cubicBezTo>
                  <a:pt x="150" y="129"/>
                  <a:pt x="149" y="128"/>
                  <a:pt x="149" y="128"/>
                </a:cubicBezTo>
                <a:cubicBezTo>
                  <a:pt x="148" y="128"/>
                  <a:pt x="147" y="128"/>
                  <a:pt x="147" y="129"/>
                </a:cubicBezTo>
                <a:cubicBezTo>
                  <a:pt x="146" y="130"/>
                  <a:pt x="145" y="129"/>
                  <a:pt x="146" y="128"/>
                </a:cubicBezTo>
                <a:cubicBezTo>
                  <a:pt x="147" y="127"/>
                  <a:pt x="144" y="126"/>
                  <a:pt x="144" y="127"/>
                </a:cubicBezTo>
                <a:cubicBezTo>
                  <a:pt x="144" y="128"/>
                  <a:pt x="143" y="129"/>
                  <a:pt x="141" y="129"/>
                </a:cubicBezTo>
                <a:cubicBezTo>
                  <a:pt x="139" y="129"/>
                  <a:pt x="136" y="130"/>
                  <a:pt x="138" y="131"/>
                </a:cubicBezTo>
                <a:cubicBezTo>
                  <a:pt x="139" y="132"/>
                  <a:pt x="140" y="133"/>
                  <a:pt x="139" y="134"/>
                </a:cubicBezTo>
                <a:cubicBezTo>
                  <a:pt x="139" y="134"/>
                  <a:pt x="138" y="134"/>
                  <a:pt x="137" y="133"/>
                </a:cubicBezTo>
                <a:cubicBezTo>
                  <a:pt x="136" y="132"/>
                  <a:pt x="135" y="132"/>
                  <a:pt x="133" y="132"/>
                </a:cubicBezTo>
                <a:cubicBezTo>
                  <a:pt x="130" y="132"/>
                  <a:pt x="123" y="128"/>
                  <a:pt x="123" y="127"/>
                </a:cubicBezTo>
                <a:cubicBezTo>
                  <a:pt x="123" y="126"/>
                  <a:pt x="116" y="127"/>
                  <a:pt x="113" y="126"/>
                </a:cubicBezTo>
                <a:cubicBezTo>
                  <a:pt x="111" y="125"/>
                  <a:pt x="107" y="123"/>
                  <a:pt x="104" y="124"/>
                </a:cubicBezTo>
                <a:cubicBezTo>
                  <a:pt x="102" y="124"/>
                  <a:pt x="98" y="125"/>
                  <a:pt x="96" y="124"/>
                </a:cubicBezTo>
                <a:cubicBezTo>
                  <a:pt x="95" y="123"/>
                  <a:pt x="93" y="123"/>
                  <a:pt x="90" y="123"/>
                </a:cubicBezTo>
                <a:cubicBezTo>
                  <a:pt x="87" y="124"/>
                  <a:pt x="85" y="122"/>
                  <a:pt x="81" y="121"/>
                </a:cubicBezTo>
                <a:cubicBezTo>
                  <a:pt x="77" y="120"/>
                  <a:pt x="71" y="121"/>
                  <a:pt x="70" y="121"/>
                </a:cubicBezTo>
                <a:cubicBezTo>
                  <a:pt x="69" y="122"/>
                  <a:pt x="69" y="121"/>
                  <a:pt x="69" y="121"/>
                </a:cubicBezTo>
                <a:cubicBezTo>
                  <a:pt x="68" y="120"/>
                  <a:pt x="68" y="120"/>
                  <a:pt x="67" y="120"/>
                </a:cubicBezTo>
                <a:cubicBezTo>
                  <a:pt x="65" y="120"/>
                  <a:pt x="67" y="119"/>
                  <a:pt x="66" y="118"/>
                </a:cubicBezTo>
                <a:cubicBezTo>
                  <a:pt x="65" y="117"/>
                  <a:pt x="60" y="118"/>
                  <a:pt x="58" y="118"/>
                </a:cubicBezTo>
                <a:cubicBezTo>
                  <a:pt x="57" y="118"/>
                  <a:pt x="56" y="117"/>
                  <a:pt x="56" y="116"/>
                </a:cubicBezTo>
                <a:cubicBezTo>
                  <a:pt x="56" y="116"/>
                  <a:pt x="55" y="116"/>
                  <a:pt x="54" y="117"/>
                </a:cubicBezTo>
                <a:cubicBezTo>
                  <a:pt x="54" y="118"/>
                  <a:pt x="52" y="118"/>
                  <a:pt x="51" y="118"/>
                </a:cubicBezTo>
                <a:cubicBezTo>
                  <a:pt x="50" y="117"/>
                  <a:pt x="53" y="116"/>
                  <a:pt x="53" y="116"/>
                </a:cubicBezTo>
                <a:cubicBezTo>
                  <a:pt x="53" y="115"/>
                  <a:pt x="50" y="114"/>
                  <a:pt x="49" y="114"/>
                </a:cubicBezTo>
                <a:cubicBezTo>
                  <a:pt x="48" y="114"/>
                  <a:pt x="47" y="115"/>
                  <a:pt x="45" y="117"/>
                </a:cubicBezTo>
                <a:cubicBezTo>
                  <a:pt x="43" y="119"/>
                  <a:pt x="40" y="118"/>
                  <a:pt x="38" y="118"/>
                </a:cubicBezTo>
                <a:cubicBezTo>
                  <a:pt x="36" y="118"/>
                  <a:pt x="34" y="118"/>
                  <a:pt x="34" y="119"/>
                </a:cubicBezTo>
                <a:cubicBezTo>
                  <a:pt x="34" y="120"/>
                  <a:pt x="36" y="120"/>
                  <a:pt x="35" y="122"/>
                </a:cubicBezTo>
                <a:cubicBezTo>
                  <a:pt x="34" y="122"/>
                  <a:pt x="34" y="122"/>
                  <a:pt x="34" y="121"/>
                </a:cubicBezTo>
                <a:cubicBezTo>
                  <a:pt x="33" y="121"/>
                  <a:pt x="33" y="121"/>
                  <a:pt x="32" y="121"/>
                </a:cubicBezTo>
                <a:cubicBezTo>
                  <a:pt x="31" y="123"/>
                  <a:pt x="27" y="123"/>
                  <a:pt x="26" y="122"/>
                </a:cubicBezTo>
                <a:cubicBezTo>
                  <a:pt x="25" y="122"/>
                  <a:pt x="22" y="126"/>
                  <a:pt x="21" y="127"/>
                </a:cubicBezTo>
                <a:cubicBezTo>
                  <a:pt x="20" y="127"/>
                  <a:pt x="22" y="128"/>
                  <a:pt x="19" y="131"/>
                </a:cubicBezTo>
                <a:cubicBezTo>
                  <a:pt x="16" y="134"/>
                  <a:pt x="10" y="133"/>
                  <a:pt x="8" y="133"/>
                </a:cubicBezTo>
                <a:cubicBezTo>
                  <a:pt x="7" y="133"/>
                  <a:pt x="8" y="135"/>
                  <a:pt x="7" y="136"/>
                </a:cubicBezTo>
                <a:cubicBezTo>
                  <a:pt x="6" y="137"/>
                  <a:pt x="8" y="138"/>
                  <a:pt x="12" y="139"/>
                </a:cubicBezTo>
                <a:cubicBezTo>
                  <a:pt x="16" y="140"/>
                  <a:pt x="18" y="145"/>
                  <a:pt x="19" y="146"/>
                </a:cubicBezTo>
                <a:cubicBezTo>
                  <a:pt x="19" y="147"/>
                  <a:pt x="21" y="147"/>
                  <a:pt x="23" y="147"/>
                </a:cubicBezTo>
                <a:cubicBezTo>
                  <a:pt x="24" y="146"/>
                  <a:pt x="25" y="146"/>
                  <a:pt x="26" y="146"/>
                </a:cubicBezTo>
                <a:cubicBezTo>
                  <a:pt x="28" y="147"/>
                  <a:pt x="26" y="149"/>
                  <a:pt x="27" y="150"/>
                </a:cubicBezTo>
                <a:cubicBezTo>
                  <a:pt x="28" y="150"/>
                  <a:pt x="29" y="150"/>
                  <a:pt x="30" y="150"/>
                </a:cubicBezTo>
                <a:cubicBezTo>
                  <a:pt x="31" y="150"/>
                  <a:pt x="32" y="150"/>
                  <a:pt x="32" y="151"/>
                </a:cubicBezTo>
                <a:cubicBezTo>
                  <a:pt x="32" y="152"/>
                  <a:pt x="29" y="151"/>
                  <a:pt x="27" y="152"/>
                </a:cubicBezTo>
                <a:cubicBezTo>
                  <a:pt x="25" y="154"/>
                  <a:pt x="24" y="155"/>
                  <a:pt x="23" y="153"/>
                </a:cubicBezTo>
                <a:cubicBezTo>
                  <a:pt x="22" y="152"/>
                  <a:pt x="19" y="153"/>
                  <a:pt x="18" y="153"/>
                </a:cubicBezTo>
                <a:cubicBezTo>
                  <a:pt x="16" y="153"/>
                  <a:pt x="18" y="151"/>
                  <a:pt x="18" y="150"/>
                </a:cubicBezTo>
                <a:cubicBezTo>
                  <a:pt x="18" y="149"/>
                  <a:pt x="16" y="149"/>
                  <a:pt x="13" y="151"/>
                </a:cubicBezTo>
                <a:cubicBezTo>
                  <a:pt x="9" y="152"/>
                  <a:pt x="11" y="152"/>
                  <a:pt x="10" y="153"/>
                </a:cubicBezTo>
                <a:cubicBezTo>
                  <a:pt x="10" y="154"/>
                  <a:pt x="10" y="154"/>
                  <a:pt x="9" y="153"/>
                </a:cubicBezTo>
                <a:cubicBezTo>
                  <a:pt x="8" y="153"/>
                  <a:pt x="7" y="153"/>
                  <a:pt x="6" y="153"/>
                </a:cubicBezTo>
                <a:cubicBezTo>
                  <a:pt x="5" y="155"/>
                  <a:pt x="1" y="156"/>
                  <a:pt x="1" y="157"/>
                </a:cubicBezTo>
                <a:cubicBezTo>
                  <a:pt x="0" y="158"/>
                  <a:pt x="5" y="159"/>
                  <a:pt x="7" y="159"/>
                </a:cubicBezTo>
                <a:cubicBezTo>
                  <a:pt x="9" y="160"/>
                  <a:pt x="5" y="161"/>
                  <a:pt x="6" y="161"/>
                </a:cubicBezTo>
                <a:cubicBezTo>
                  <a:pt x="8" y="162"/>
                  <a:pt x="7" y="163"/>
                  <a:pt x="9" y="164"/>
                </a:cubicBezTo>
                <a:cubicBezTo>
                  <a:pt x="12" y="166"/>
                  <a:pt x="17" y="164"/>
                  <a:pt x="18" y="164"/>
                </a:cubicBezTo>
                <a:cubicBezTo>
                  <a:pt x="20" y="164"/>
                  <a:pt x="21" y="166"/>
                  <a:pt x="22" y="165"/>
                </a:cubicBezTo>
                <a:cubicBezTo>
                  <a:pt x="23" y="164"/>
                  <a:pt x="28" y="160"/>
                  <a:pt x="30" y="162"/>
                </a:cubicBezTo>
                <a:cubicBezTo>
                  <a:pt x="32" y="164"/>
                  <a:pt x="27" y="164"/>
                  <a:pt x="29" y="165"/>
                </a:cubicBezTo>
                <a:cubicBezTo>
                  <a:pt x="30" y="166"/>
                  <a:pt x="31" y="169"/>
                  <a:pt x="29" y="171"/>
                </a:cubicBezTo>
                <a:cubicBezTo>
                  <a:pt x="27" y="172"/>
                  <a:pt x="25" y="171"/>
                  <a:pt x="24" y="171"/>
                </a:cubicBezTo>
                <a:cubicBezTo>
                  <a:pt x="23" y="171"/>
                  <a:pt x="23" y="173"/>
                  <a:pt x="22" y="175"/>
                </a:cubicBezTo>
                <a:cubicBezTo>
                  <a:pt x="20" y="176"/>
                  <a:pt x="18" y="173"/>
                  <a:pt x="16" y="173"/>
                </a:cubicBezTo>
                <a:cubicBezTo>
                  <a:pt x="14" y="173"/>
                  <a:pt x="14" y="176"/>
                  <a:pt x="14" y="178"/>
                </a:cubicBezTo>
                <a:cubicBezTo>
                  <a:pt x="15" y="179"/>
                  <a:pt x="11" y="177"/>
                  <a:pt x="10" y="181"/>
                </a:cubicBezTo>
                <a:cubicBezTo>
                  <a:pt x="9" y="184"/>
                  <a:pt x="6" y="181"/>
                  <a:pt x="8" y="184"/>
                </a:cubicBezTo>
                <a:cubicBezTo>
                  <a:pt x="11" y="188"/>
                  <a:pt x="10" y="186"/>
                  <a:pt x="12" y="187"/>
                </a:cubicBezTo>
                <a:cubicBezTo>
                  <a:pt x="14" y="188"/>
                  <a:pt x="10" y="191"/>
                  <a:pt x="12" y="191"/>
                </a:cubicBezTo>
                <a:cubicBezTo>
                  <a:pt x="14" y="191"/>
                  <a:pt x="16" y="195"/>
                  <a:pt x="17" y="196"/>
                </a:cubicBezTo>
                <a:cubicBezTo>
                  <a:pt x="18" y="197"/>
                  <a:pt x="20" y="195"/>
                  <a:pt x="22" y="195"/>
                </a:cubicBezTo>
                <a:cubicBezTo>
                  <a:pt x="24" y="195"/>
                  <a:pt x="23" y="192"/>
                  <a:pt x="24" y="193"/>
                </a:cubicBezTo>
                <a:cubicBezTo>
                  <a:pt x="25" y="194"/>
                  <a:pt x="27" y="197"/>
                  <a:pt x="26" y="198"/>
                </a:cubicBezTo>
                <a:cubicBezTo>
                  <a:pt x="25" y="199"/>
                  <a:pt x="26" y="201"/>
                  <a:pt x="26" y="202"/>
                </a:cubicBezTo>
                <a:cubicBezTo>
                  <a:pt x="25" y="204"/>
                  <a:pt x="30" y="203"/>
                  <a:pt x="30" y="202"/>
                </a:cubicBezTo>
                <a:cubicBezTo>
                  <a:pt x="31" y="201"/>
                  <a:pt x="34" y="200"/>
                  <a:pt x="36" y="202"/>
                </a:cubicBezTo>
                <a:cubicBezTo>
                  <a:pt x="38" y="205"/>
                  <a:pt x="39" y="205"/>
                  <a:pt x="39" y="203"/>
                </a:cubicBezTo>
                <a:cubicBezTo>
                  <a:pt x="39" y="202"/>
                  <a:pt x="40" y="200"/>
                  <a:pt x="40" y="201"/>
                </a:cubicBezTo>
                <a:cubicBezTo>
                  <a:pt x="41" y="202"/>
                  <a:pt x="42" y="203"/>
                  <a:pt x="45" y="202"/>
                </a:cubicBezTo>
                <a:cubicBezTo>
                  <a:pt x="48" y="200"/>
                  <a:pt x="47" y="202"/>
                  <a:pt x="45" y="203"/>
                </a:cubicBezTo>
                <a:cubicBezTo>
                  <a:pt x="43" y="206"/>
                  <a:pt x="45" y="210"/>
                  <a:pt x="44" y="210"/>
                </a:cubicBezTo>
                <a:cubicBezTo>
                  <a:pt x="42" y="211"/>
                  <a:pt x="41" y="215"/>
                  <a:pt x="39" y="215"/>
                </a:cubicBezTo>
                <a:cubicBezTo>
                  <a:pt x="36" y="215"/>
                  <a:pt x="32" y="220"/>
                  <a:pt x="31" y="220"/>
                </a:cubicBezTo>
                <a:cubicBezTo>
                  <a:pt x="31" y="221"/>
                  <a:pt x="30" y="221"/>
                  <a:pt x="29" y="220"/>
                </a:cubicBezTo>
                <a:cubicBezTo>
                  <a:pt x="27" y="220"/>
                  <a:pt x="25" y="220"/>
                  <a:pt x="25" y="221"/>
                </a:cubicBezTo>
                <a:cubicBezTo>
                  <a:pt x="24" y="223"/>
                  <a:pt x="21" y="225"/>
                  <a:pt x="22" y="226"/>
                </a:cubicBezTo>
                <a:cubicBezTo>
                  <a:pt x="22" y="226"/>
                  <a:pt x="27" y="224"/>
                  <a:pt x="27" y="223"/>
                </a:cubicBezTo>
                <a:cubicBezTo>
                  <a:pt x="27" y="222"/>
                  <a:pt x="27" y="222"/>
                  <a:pt x="28" y="223"/>
                </a:cubicBezTo>
                <a:cubicBezTo>
                  <a:pt x="29" y="224"/>
                  <a:pt x="31" y="223"/>
                  <a:pt x="32" y="222"/>
                </a:cubicBezTo>
                <a:cubicBezTo>
                  <a:pt x="33" y="221"/>
                  <a:pt x="34" y="221"/>
                  <a:pt x="35" y="221"/>
                </a:cubicBezTo>
                <a:cubicBezTo>
                  <a:pt x="36" y="221"/>
                  <a:pt x="36" y="220"/>
                  <a:pt x="39" y="220"/>
                </a:cubicBezTo>
                <a:cubicBezTo>
                  <a:pt x="41" y="219"/>
                  <a:pt x="41" y="219"/>
                  <a:pt x="41" y="217"/>
                </a:cubicBezTo>
                <a:cubicBezTo>
                  <a:pt x="42" y="216"/>
                  <a:pt x="48" y="213"/>
                  <a:pt x="49" y="213"/>
                </a:cubicBezTo>
                <a:cubicBezTo>
                  <a:pt x="50" y="213"/>
                  <a:pt x="49" y="211"/>
                  <a:pt x="51" y="211"/>
                </a:cubicBezTo>
                <a:cubicBezTo>
                  <a:pt x="52" y="211"/>
                  <a:pt x="54" y="209"/>
                  <a:pt x="55" y="208"/>
                </a:cubicBezTo>
                <a:cubicBezTo>
                  <a:pt x="57" y="206"/>
                  <a:pt x="57" y="207"/>
                  <a:pt x="58" y="207"/>
                </a:cubicBezTo>
                <a:cubicBezTo>
                  <a:pt x="60" y="206"/>
                  <a:pt x="59" y="204"/>
                  <a:pt x="60" y="203"/>
                </a:cubicBezTo>
                <a:cubicBezTo>
                  <a:pt x="61" y="203"/>
                  <a:pt x="62" y="202"/>
                  <a:pt x="62" y="201"/>
                </a:cubicBezTo>
                <a:cubicBezTo>
                  <a:pt x="62" y="200"/>
                  <a:pt x="59" y="200"/>
                  <a:pt x="59" y="200"/>
                </a:cubicBezTo>
                <a:cubicBezTo>
                  <a:pt x="58" y="199"/>
                  <a:pt x="61" y="196"/>
                  <a:pt x="62" y="197"/>
                </a:cubicBezTo>
                <a:cubicBezTo>
                  <a:pt x="63" y="197"/>
                  <a:pt x="65" y="195"/>
                  <a:pt x="65" y="194"/>
                </a:cubicBezTo>
                <a:cubicBezTo>
                  <a:pt x="65" y="192"/>
                  <a:pt x="67" y="192"/>
                  <a:pt x="68" y="191"/>
                </a:cubicBezTo>
                <a:cubicBezTo>
                  <a:pt x="69" y="190"/>
                  <a:pt x="69" y="188"/>
                  <a:pt x="70" y="188"/>
                </a:cubicBezTo>
                <a:cubicBezTo>
                  <a:pt x="71" y="188"/>
                  <a:pt x="72" y="187"/>
                  <a:pt x="74" y="186"/>
                </a:cubicBezTo>
                <a:cubicBezTo>
                  <a:pt x="75" y="185"/>
                  <a:pt x="74" y="187"/>
                  <a:pt x="76" y="187"/>
                </a:cubicBezTo>
                <a:cubicBezTo>
                  <a:pt x="79" y="187"/>
                  <a:pt x="78" y="189"/>
                  <a:pt x="76" y="188"/>
                </a:cubicBezTo>
                <a:cubicBezTo>
                  <a:pt x="74" y="188"/>
                  <a:pt x="74" y="188"/>
                  <a:pt x="72" y="189"/>
                </a:cubicBezTo>
                <a:cubicBezTo>
                  <a:pt x="70" y="191"/>
                  <a:pt x="72" y="191"/>
                  <a:pt x="70" y="193"/>
                </a:cubicBezTo>
                <a:cubicBezTo>
                  <a:pt x="69" y="195"/>
                  <a:pt x="69" y="196"/>
                  <a:pt x="71" y="196"/>
                </a:cubicBezTo>
                <a:cubicBezTo>
                  <a:pt x="72" y="196"/>
                  <a:pt x="71" y="198"/>
                  <a:pt x="69" y="198"/>
                </a:cubicBezTo>
                <a:cubicBezTo>
                  <a:pt x="67" y="199"/>
                  <a:pt x="69" y="200"/>
                  <a:pt x="71" y="200"/>
                </a:cubicBezTo>
                <a:cubicBezTo>
                  <a:pt x="73" y="200"/>
                  <a:pt x="76" y="196"/>
                  <a:pt x="79" y="195"/>
                </a:cubicBezTo>
                <a:cubicBezTo>
                  <a:pt x="81" y="194"/>
                  <a:pt x="83" y="194"/>
                  <a:pt x="84" y="194"/>
                </a:cubicBezTo>
                <a:cubicBezTo>
                  <a:pt x="84" y="195"/>
                  <a:pt x="85" y="195"/>
                  <a:pt x="85" y="195"/>
                </a:cubicBezTo>
                <a:cubicBezTo>
                  <a:pt x="86" y="194"/>
                  <a:pt x="84" y="193"/>
                  <a:pt x="85" y="192"/>
                </a:cubicBezTo>
                <a:cubicBezTo>
                  <a:pt x="86" y="192"/>
                  <a:pt x="84" y="192"/>
                  <a:pt x="83" y="190"/>
                </a:cubicBezTo>
                <a:cubicBezTo>
                  <a:pt x="83" y="188"/>
                  <a:pt x="84" y="189"/>
                  <a:pt x="85" y="188"/>
                </a:cubicBezTo>
                <a:cubicBezTo>
                  <a:pt x="85" y="186"/>
                  <a:pt x="86" y="187"/>
                  <a:pt x="87" y="188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9" y="188"/>
                  <a:pt x="90" y="188"/>
                  <a:pt x="90" y="189"/>
                </a:cubicBezTo>
                <a:cubicBezTo>
                  <a:pt x="91" y="190"/>
                  <a:pt x="91" y="190"/>
                  <a:pt x="92" y="189"/>
                </a:cubicBezTo>
                <a:cubicBezTo>
                  <a:pt x="92" y="189"/>
                  <a:pt x="93" y="189"/>
                  <a:pt x="94" y="190"/>
                </a:cubicBezTo>
                <a:cubicBezTo>
                  <a:pt x="95" y="191"/>
                  <a:pt x="93" y="191"/>
                  <a:pt x="92" y="191"/>
                </a:cubicBezTo>
                <a:cubicBezTo>
                  <a:pt x="90" y="191"/>
                  <a:pt x="91" y="194"/>
                  <a:pt x="92" y="192"/>
                </a:cubicBezTo>
                <a:cubicBezTo>
                  <a:pt x="93" y="191"/>
                  <a:pt x="94" y="191"/>
                  <a:pt x="96" y="192"/>
                </a:cubicBezTo>
                <a:cubicBezTo>
                  <a:pt x="97" y="193"/>
                  <a:pt x="97" y="192"/>
                  <a:pt x="98" y="191"/>
                </a:cubicBezTo>
                <a:cubicBezTo>
                  <a:pt x="99" y="190"/>
                  <a:pt x="99" y="192"/>
                  <a:pt x="99" y="192"/>
                </a:cubicBezTo>
                <a:cubicBezTo>
                  <a:pt x="99" y="193"/>
                  <a:pt x="101" y="193"/>
                  <a:pt x="104" y="194"/>
                </a:cubicBezTo>
                <a:cubicBezTo>
                  <a:pt x="107" y="194"/>
                  <a:pt x="112" y="194"/>
                  <a:pt x="113" y="194"/>
                </a:cubicBezTo>
                <a:cubicBezTo>
                  <a:pt x="114" y="193"/>
                  <a:pt x="114" y="195"/>
                  <a:pt x="117" y="196"/>
                </a:cubicBezTo>
                <a:cubicBezTo>
                  <a:pt x="118" y="196"/>
                  <a:pt x="119" y="196"/>
                  <a:pt x="120" y="195"/>
                </a:cubicBezTo>
                <a:cubicBezTo>
                  <a:pt x="121" y="194"/>
                  <a:pt x="121" y="194"/>
                  <a:pt x="122" y="194"/>
                </a:cubicBezTo>
                <a:cubicBezTo>
                  <a:pt x="124" y="196"/>
                  <a:pt x="122" y="196"/>
                  <a:pt x="121" y="197"/>
                </a:cubicBezTo>
                <a:cubicBezTo>
                  <a:pt x="120" y="198"/>
                  <a:pt x="122" y="198"/>
                  <a:pt x="123" y="198"/>
                </a:cubicBezTo>
                <a:cubicBezTo>
                  <a:pt x="124" y="199"/>
                  <a:pt x="127" y="200"/>
                  <a:pt x="128" y="201"/>
                </a:cubicBezTo>
                <a:cubicBezTo>
                  <a:pt x="129" y="202"/>
                  <a:pt x="130" y="203"/>
                  <a:pt x="133" y="205"/>
                </a:cubicBezTo>
                <a:cubicBezTo>
                  <a:pt x="135" y="206"/>
                  <a:pt x="135" y="205"/>
                  <a:pt x="135" y="204"/>
                </a:cubicBezTo>
                <a:cubicBezTo>
                  <a:pt x="135" y="203"/>
                  <a:pt x="134" y="202"/>
                  <a:pt x="136" y="203"/>
                </a:cubicBezTo>
                <a:cubicBezTo>
                  <a:pt x="138" y="205"/>
                  <a:pt x="137" y="203"/>
                  <a:pt x="139" y="205"/>
                </a:cubicBezTo>
                <a:cubicBezTo>
                  <a:pt x="141" y="206"/>
                  <a:pt x="140" y="204"/>
                  <a:pt x="139" y="201"/>
                </a:cubicBezTo>
                <a:cubicBezTo>
                  <a:pt x="139" y="198"/>
                  <a:pt x="140" y="200"/>
                  <a:pt x="141" y="202"/>
                </a:cubicBezTo>
                <a:cubicBezTo>
                  <a:pt x="142" y="203"/>
                  <a:pt x="142" y="205"/>
                  <a:pt x="141" y="207"/>
                </a:cubicBezTo>
                <a:cubicBezTo>
                  <a:pt x="141" y="209"/>
                  <a:pt x="138" y="207"/>
                  <a:pt x="138" y="206"/>
                </a:cubicBezTo>
                <a:cubicBezTo>
                  <a:pt x="139" y="205"/>
                  <a:pt x="135" y="206"/>
                  <a:pt x="135" y="207"/>
                </a:cubicBezTo>
                <a:cubicBezTo>
                  <a:pt x="135" y="208"/>
                  <a:pt x="137" y="211"/>
                  <a:pt x="139" y="211"/>
                </a:cubicBezTo>
                <a:cubicBezTo>
                  <a:pt x="140" y="212"/>
                  <a:pt x="139" y="214"/>
                  <a:pt x="140" y="214"/>
                </a:cubicBezTo>
                <a:cubicBezTo>
                  <a:pt x="141" y="215"/>
                  <a:pt x="141" y="217"/>
                  <a:pt x="142" y="217"/>
                </a:cubicBezTo>
                <a:cubicBezTo>
                  <a:pt x="143" y="216"/>
                  <a:pt x="143" y="213"/>
                  <a:pt x="142" y="212"/>
                </a:cubicBezTo>
                <a:cubicBezTo>
                  <a:pt x="141" y="211"/>
                  <a:pt x="141" y="209"/>
                  <a:pt x="142" y="209"/>
                </a:cubicBezTo>
                <a:cubicBezTo>
                  <a:pt x="144" y="210"/>
                  <a:pt x="142" y="212"/>
                  <a:pt x="143" y="212"/>
                </a:cubicBezTo>
                <a:cubicBezTo>
                  <a:pt x="144" y="213"/>
                  <a:pt x="144" y="212"/>
                  <a:pt x="146" y="211"/>
                </a:cubicBezTo>
                <a:cubicBezTo>
                  <a:pt x="147" y="210"/>
                  <a:pt x="145" y="208"/>
                  <a:pt x="145" y="207"/>
                </a:cubicBezTo>
                <a:cubicBezTo>
                  <a:pt x="146" y="206"/>
                  <a:pt x="147" y="208"/>
                  <a:pt x="148" y="210"/>
                </a:cubicBezTo>
                <a:cubicBezTo>
                  <a:pt x="149" y="212"/>
                  <a:pt x="147" y="212"/>
                  <a:pt x="147" y="213"/>
                </a:cubicBezTo>
                <a:cubicBezTo>
                  <a:pt x="147" y="214"/>
                  <a:pt x="145" y="213"/>
                  <a:pt x="144" y="214"/>
                </a:cubicBezTo>
                <a:cubicBezTo>
                  <a:pt x="144" y="214"/>
                  <a:pt x="144" y="218"/>
                  <a:pt x="145" y="218"/>
                </a:cubicBezTo>
                <a:cubicBezTo>
                  <a:pt x="145" y="218"/>
                  <a:pt x="145" y="218"/>
                  <a:pt x="146" y="217"/>
                </a:cubicBezTo>
                <a:cubicBezTo>
                  <a:pt x="146" y="216"/>
                  <a:pt x="146" y="216"/>
                  <a:pt x="146" y="217"/>
                </a:cubicBezTo>
                <a:cubicBezTo>
                  <a:pt x="147" y="217"/>
                  <a:pt x="147" y="217"/>
                  <a:pt x="148" y="216"/>
                </a:cubicBezTo>
                <a:cubicBezTo>
                  <a:pt x="148" y="216"/>
                  <a:pt x="149" y="215"/>
                  <a:pt x="149" y="216"/>
                </a:cubicBezTo>
                <a:cubicBezTo>
                  <a:pt x="150" y="218"/>
                  <a:pt x="152" y="219"/>
                  <a:pt x="153" y="219"/>
                </a:cubicBezTo>
                <a:cubicBezTo>
                  <a:pt x="154" y="219"/>
                  <a:pt x="152" y="217"/>
                  <a:pt x="151" y="217"/>
                </a:cubicBezTo>
                <a:cubicBezTo>
                  <a:pt x="150" y="217"/>
                  <a:pt x="150" y="215"/>
                  <a:pt x="151" y="215"/>
                </a:cubicBezTo>
                <a:cubicBezTo>
                  <a:pt x="152" y="214"/>
                  <a:pt x="155" y="218"/>
                  <a:pt x="154" y="219"/>
                </a:cubicBezTo>
                <a:cubicBezTo>
                  <a:pt x="154" y="220"/>
                  <a:pt x="153" y="220"/>
                  <a:pt x="152" y="221"/>
                </a:cubicBezTo>
                <a:cubicBezTo>
                  <a:pt x="152" y="222"/>
                  <a:pt x="151" y="221"/>
                  <a:pt x="150" y="220"/>
                </a:cubicBezTo>
                <a:cubicBezTo>
                  <a:pt x="150" y="220"/>
                  <a:pt x="149" y="219"/>
                  <a:pt x="149" y="219"/>
                </a:cubicBezTo>
                <a:cubicBezTo>
                  <a:pt x="147" y="219"/>
                  <a:pt x="149" y="221"/>
                  <a:pt x="149" y="222"/>
                </a:cubicBezTo>
                <a:cubicBezTo>
                  <a:pt x="150" y="224"/>
                  <a:pt x="148" y="226"/>
                  <a:pt x="149" y="227"/>
                </a:cubicBezTo>
                <a:cubicBezTo>
                  <a:pt x="151" y="228"/>
                  <a:pt x="150" y="226"/>
                  <a:pt x="151" y="225"/>
                </a:cubicBezTo>
                <a:cubicBezTo>
                  <a:pt x="151" y="224"/>
                  <a:pt x="152" y="225"/>
                  <a:pt x="153" y="226"/>
                </a:cubicBezTo>
                <a:cubicBezTo>
                  <a:pt x="154" y="227"/>
                  <a:pt x="154" y="224"/>
                  <a:pt x="154" y="224"/>
                </a:cubicBezTo>
                <a:cubicBezTo>
                  <a:pt x="154" y="223"/>
                  <a:pt x="155" y="223"/>
                  <a:pt x="156" y="224"/>
                </a:cubicBezTo>
                <a:cubicBezTo>
                  <a:pt x="157" y="225"/>
                  <a:pt x="157" y="225"/>
                  <a:pt x="157" y="224"/>
                </a:cubicBezTo>
                <a:cubicBezTo>
                  <a:pt x="157" y="224"/>
                  <a:pt x="158" y="223"/>
                  <a:pt x="158" y="223"/>
                </a:cubicBezTo>
                <a:cubicBezTo>
                  <a:pt x="159" y="224"/>
                  <a:pt x="158" y="225"/>
                  <a:pt x="158" y="226"/>
                </a:cubicBezTo>
                <a:cubicBezTo>
                  <a:pt x="158" y="227"/>
                  <a:pt x="159" y="227"/>
                  <a:pt x="159" y="226"/>
                </a:cubicBezTo>
                <a:cubicBezTo>
                  <a:pt x="160" y="226"/>
                  <a:pt x="160" y="226"/>
                  <a:pt x="160" y="227"/>
                </a:cubicBezTo>
                <a:cubicBezTo>
                  <a:pt x="160" y="228"/>
                  <a:pt x="161" y="228"/>
                  <a:pt x="162" y="229"/>
                </a:cubicBezTo>
                <a:cubicBezTo>
                  <a:pt x="163" y="230"/>
                  <a:pt x="160" y="230"/>
                  <a:pt x="161" y="231"/>
                </a:cubicBezTo>
                <a:cubicBezTo>
                  <a:pt x="162" y="232"/>
                  <a:pt x="161" y="233"/>
                  <a:pt x="162" y="234"/>
                </a:cubicBezTo>
                <a:cubicBezTo>
                  <a:pt x="163" y="235"/>
                  <a:pt x="164" y="235"/>
                  <a:pt x="165" y="234"/>
                </a:cubicBezTo>
                <a:cubicBezTo>
                  <a:pt x="166" y="233"/>
                  <a:pt x="167" y="235"/>
                  <a:pt x="166" y="237"/>
                </a:cubicBezTo>
                <a:cubicBezTo>
                  <a:pt x="165" y="238"/>
                  <a:pt x="167" y="239"/>
                  <a:pt x="168" y="238"/>
                </a:cubicBezTo>
                <a:cubicBezTo>
                  <a:pt x="169" y="237"/>
                  <a:pt x="171" y="240"/>
                  <a:pt x="172" y="240"/>
                </a:cubicBezTo>
                <a:cubicBezTo>
                  <a:pt x="172" y="241"/>
                  <a:pt x="173" y="242"/>
                  <a:pt x="172" y="242"/>
                </a:cubicBezTo>
                <a:cubicBezTo>
                  <a:pt x="170" y="242"/>
                  <a:pt x="171" y="244"/>
                  <a:pt x="172" y="245"/>
                </a:cubicBezTo>
                <a:cubicBezTo>
                  <a:pt x="173" y="245"/>
                  <a:pt x="173" y="246"/>
                  <a:pt x="173" y="247"/>
                </a:cubicBezTo>
                <a:cubicBezTo>
                  <a:pt x="173" y="248"/>
                  <a:pt x="176" y="249"/>
                  <a:pt x="177" y="249"/>
                </a:cubicBezTo>
                <a:cubicBezTo>
                  <a:pt x="178" y="248"/>
                  <a:pt x="179" y="249"/>
                  <a:pt x="180" y="250"/>
                </a:cubicBezTo>
                <a:cubicBezTo>
                  <a:pt x="181" y="251"/>
                  <a:pt x="183" y="252"/>
                  <a:pt x="184" y="251"/>
                </a:cubicBezTo>
                <a:cubicBezTo>
                  <a:pt x="185" y="251"/>
                  <a:pt x="185" y="253"/>
                  <a:pt x="185" y="254"/>
                </a:cubicBezTo>
                <a:cubicBezTo>
                  <a:pt x="185" y="255"/>
                  <a:pt x="187" y="255"/>
                  <a:pt x="189" y="254"/>
                </a:cubicBezTo>
                <a:cubicBezTo>
                  <a:pt x="189" y="254"/>
                  <a:pt x="189" y="255"/>
                  <a:pt x="190" y="255"/>
                </a:cubicBezTo>
                <a:cubicBezTo>
                  <a:pt x="190" y="255"/>
                  <a:pt x="191" y="256"/>
                  <a:pt x="191" y="256"/>
                </a:cubicBezTo>
                <a:cubicBezTo>
                  <a:pt x="193" y="255"/>
                  <a:pt x="193" y="259"/>
                  <a:pt x="195" y="260"/>
                </a:cubicBezTo>
                <a:cubicBezTo>
                  <a:pt x="196" y="262"/>
                  <a:pt x="195" y="263"/>
                  <a:pt x="195" y="265"/>
                </a:cubicBezTo>
                <a:cubicBezTo>
                  <a:pt x="196" y="266"/>
                  <a:pt x="196" y="269"/>
                  <a:pt x="194" y="269"/>
                </a:cubicBezTo>
                <a:cubicBezTo>
                  <a:pt x="193" y="269"/>
                  <a:pt x="193" y="267"/>
                  <a:pt x="194" y="267"/>
                </a:cubicBezTo>
                <a:cubicBezTo>
                  <a:pt x="195" y="266"/>
                  <a:pt x="194" y="264"/>
                  <a:pt x="193" y="264"/>
                </a:cubicBezTo>
                <a:cubicBezTo>
                  <a:pt x="192" y="264"/>
                  <a:pt x="192" y="262"/>
                  <a:pt x="193" y="261"/>
                </a:cubicBezTo>
                <a:cubicBezTo>
                  <a:pt x="193" y="260"/>
                  <a:pt x="191" y="260"/>
                  <a:pt x="190" y="259"/>
                </a:cubicBezTo>
                <a:cubicBezTo>
                  <a:pt x="189" y="258"/>
                  <a:pt x="186" y="258"/>
                  <a:pt x="185" y="257"/>
                </a:cubicBezTo>
                <a:cubicBezTo>
                  <a:pt x="185" y="256"/>
                  <a:pt x="182" y="251"/>
                  <a:pt x="180" y="251"/>
                </a:cubicBezTo>
                <a:cubicBezTo>
                  <a:pt x="179" y="251"/>
                  <a:pt x="176" y="252"/>
                  <a:pt x="175" y="250"/>
                </a:cubicBezTo>
                <a:cubicBezTo>
                  <a:pt x="173" y="249"/>
                  <a:pt x="171" y="249"/>
                  <a:pt x="170" y="249"/>
                </a:cubicBezTo>
                <a:cubicBezTo>
                  <a:pt x="169" y="250"/>
                  <a:pt x="172" y="250"/>
                  <a:pt x="171" y="251"/>
                </a:cubicBezTo>
                <a:cubicBezTo>
                  <a:pt x="171" y="252"/>
                  <a:pt x="172" y="253"/>
                  <a:pt x="173" y="253"/>
                </a:cubicBezTo>
                <a:cubicBezTo>
                  <a:pt x="175" y="253"/>
                  <a:pt x="175" y="255"/>
                  <a:pt x="176" y="255"/>
                </a:cubicBezTo>
                <a:cubicBezTo>
                  <a:pt x="177" y="255"/>
                  <a:pt x="178" y="257"/>
                  <a:pt x="179" y="257"/>
                </a:cubicBezTo>
                <a:cubicBezTo>
                  <a:pt x="181" y="257"/>
                  <a:pt x="181" y="258"/>
                  <a:pt x="181" y="259"/>
                </a:cubicBezTo>
                <a:cubicBezTo>
                  <a:pt x="182" y="260"/>
                  <a:pt x="184" y="259"/>
                  <a:pt x="184" y="260"/>
                </a:cubicBezTo>
                <a:cubicBezTo>
                  <a:pt x="184" y="261"/>
                  <a:pt x="185" y="262"/>
                  <a:pt x="186" y="263"/>
                </a:cubicBezTo>
                <a:cubicBezTo>
                  <a:pt x="186" y="264"/>
                  <a:pt x="186" y="267"/>
                  <a:pt x="188" y="269"/>
                </a:cubicBezTo>
                <a:cubicBezTo>
                  <a:pt x="189" y="271"/>
                  <a:pt x="188" y="272"/>
                  <a:pt x="190" y="273"/>
                </a:cubicBezTo>
                <a:cubicBezTo>
                  <a:pt x="191" y="273"/>
                  <a:pt x="191" y="274"/>
                  <a:pt x="190" y="274"/>
                </a:cubicBezTo>
                <a:cubicBezTo>
                  <a:pt x="188" y="274"/>
                  <a:pt x="189" y="275"/>
                  <a:pt x="189" y="278"/>
                </a:cubicBezTo>
                <a:cubicBezTo>
                  <a:pt x="188" y="281"/>
                  <a:pt x="188" y="286"/>
                  <a:pt x="188" y="288"/>
                </a:cubicBezTo>
                <a:cubicBezTo>
                  <a:pt x="188" y="290"/>
                  <a:pt x="186" y="293"/>
                  <a:pt x="187" y="295"/>
                </a:cubicBezTo>
                <a:cubicBezTo>
                  <a:pt x="188" y="297"/>
                  <a:pt x="189" y="299"/>
                  <a:pt x="188" y="302"/>
                </a:cubicBezTo>
                <a:cubicBezTo>
                  <a:pt x="188" y="304"/>
                  <a:pt x="188" y="305"/>
                  <a:pt x="189" y="307"/>
                </a:cubicBezTo>
                <a:cubicBezTo>
                  <a:pt x="190" y="309"/>
                  <a:pt x="189" y="312"/>
                  <a:pt x="190" y="313"/>
                </a:cubicBezTo>
                <a:cubicBezTo>
                  <a:pt x="191" y="313"/>
                  <a:pt x="192" y="315"/>
                  <a:pt x="193" y="316"/>
                </a:cubicBezTo>
                <a:cubicBezTo>
                  <a:pt x="194" y="318"/>
                  <a:pt x="195" y="317"/>
                  <a:pt x="196" y="319"/>
                </a:cubicBezTo>
                <a:cubicBezTo>
                  <a:pt x="196" y="321"/>
                  <a:pt x="196" y="321"/>
                  <a:pt x="197" y="321"/>
                </a:cubicBezTo>
                <a:cubicBezTo>
                  <a:pt x="199" y="322"/>
                  <a:pt x="198" y="324"/>
                  <a:pt x="198" y="325"/>
                </a:cubicBezTo>
                <a:cubicBezTo>
                  <a:pt x="198" y="326"/>
                  <a:pt x="200" y="327"/>
                  <a:pt x="202" y="330"/>
                </a:cubicBezTo>
                <a:cubicBezTo>
                  <a:pt x="205" y="332"/>
                  <a:pt x="203" y="334"/>
                  <a:pt x="204" y="334"/>
                </a:cubicBezTo>
                <a:cubicBezTo>
                  <a:pt x="206" y="334"/>
                  <a:pt x="208" y="335"/>
                  <a:pt x="210" y="336"/>
                </a:cubicBezTo>
                <a:cubicBezTo>
                  <a:pt x="211" y="336"/>
                  <a:pt x="212" y="336"/>
                  <a:pt x="212" y="336"/>
                </a:cubicBezTo>
                <a:cubicBezTo>
                  <a:pt x="213" y="336"/>
                  <a:pt x="213" y="336"/>
                  <a:pt x="213" y="336"/>
                </a:cubicBezTo>
                <a:cubicBezTo>
                  <a:pt x="215" y="337"/>
                  <a:pt x="217" y="339"/>
                  <a:pt x="217" y="341"/>
                </a:cubicBezTo>
                <a:cubicBezTo>
                  <a:pt x="218" y="343"/>
                  <a:pt x="218" y="345"/>
                  <a:pt x="220" y="347"/>
                </a:cubicBezTo>
                <a:cubicBezTo>
                  <a:pt x="222" y="350"/>
                  <a:pt x="224" y="354"/>
                  <a:pt x="224" y="356"/>
                </a:cubicBezTo>
                <a:cubicBezTo>
                  <a:pt x="224" y="357"/>
                  <a:pt x="227" y="358"/>
                  <a:pt x="229" y="360"/>
                </a:cubicBezTo>
                <a:cubicBezTo>
                  <a:pt x="232" y="361"/>
                  <a:pt x="232" y="365"/>
                  <a:pt x="231" y="366"/>
                </a:cubicBezTo>
                <a:cubicBezTo>
                  <a:pt x="231" y="366"/>
                  <a:pt x="230" y="366"/>
                  <a:pt x="230" y="366"/>
                </a:cubicBezTo>
                <a:cubicBezTo>
                  <a:pt x="229" y="366"/>
                  <a:pt x="228" y="365"/>
                  <a:pt x="228" y="366"/>
                </a:cubicBezTo>
                <a:cubicBezTo>
                  <a:pt x="228" y="367"/>
                  <a:pt x="232" y="370"/>
                  <a:pt x="233" y="370"/>
                </a:cubicBezTo>
                <a:cubicBezTo>
                  <a:pt x="235" y="370"/>
                  <a:pt x="236" y="371"/>
                  <a:pt x="238" y="373"/>
                </a:cubicBezTo>
                <a:cubicBezTo>
                  <a:pt x="240" y="375"/>
                  <a:pt x="240" y="377"/>
                  <a:pt x="239" y="378"/>
                </a:cubicBezTo>
                <a:cubicBezTo>
                  <a:pt x="238" y="379"/>
                  <a:pt x="241" y="380"/>
                  <a:pt x="244" y="382"/>
                </a:cubicBezTo>
                <a:cubicBezTo>
                  <a:pt x="247" y="384"/>
                  <a:pt x="248" y="387"/>
                  <a:pt x="248" y="388"/>
                </a:cubicBezTo>
                <a:cubicBezTo>
                  <a:pt x="249" y="389"/>
                  <a:pt x="250" y="388"/>
                  <a:pt x="251" y="386"/>
                </a:cubicBezTo>
                <a:cubicBezTo>
                  <a:pt x="251" y="385"/>
                  <a:pt x="250" y="385"/>
                  <a:pt x="250" y="383"/>
                </a:cubicBezTo>
                <a:cubicBezTo>
                  <a:pt x="250" y="381"/>
                  <a:pt x="247" y="382"/>
                  <a:pt x="246" y="381"/>
                </a:cubicBezTo>
                <a:cubicBezTo>
                  <a:pt x="245" y="381"/>
                  <a:pt x="246" y="379"/>
                  <a:pt x="245" y="378"/>
                </a:cubicBezTo>
                <a:cubicBezTo>
                  <a:pt x="244" y="377"/>
                  <a:pt x="243" y="374"/>
                  <a:pt x="242" y="372"/>
                </a:cubicBezTo>
                <a:cubicBezTo>
                  <a:pt x="242" y="370"/>
                  <a:pt x="239" y="368"/>
                  <a:pt x="238" y="365"/>
                </a:cubicBezTo>
                <a:cubicBezTo>
                  <a:pt x="236" y="363"/>
                  <a:pt x="235" y="361"/>
                  <a:pt x="234" y="361"/>
                </a:cubicBezTo>
                <a:cubicBezTo>
                  <a:pt x="233" y="360"/>
                  <a:pt x="235" y="359"/>
                  <a:pt x="235" y="358"/>
                </a:cubicBezTo>
                <a:cubicBezTo>
                  <a:pt x="234" y="358"/>
                  <a:pt x="233" y="358"/>
                  <a:pt x="231" y="357"/>
                </a:cubicBezTo>
                <a:cubicBezTo>
                  <a:pt x="230" y="356"/>
                  <a:pt x="229" y="355"/>
                  <a:pt x="229" y="354"/>
                </a:cubicBezTo>
                <a:cubicBezTo>
                  <a:pt x="229" y="352"/>
                  <a:pt x="228" y="349"/>
                  <a:pt x="228" y="347"/>
                </a:cubicBezTo>
                <a:cubicBezTo>
                  <a:pt x="227" y="346"/>
                  <a:pt x="229" y="346"/>
                  <a:pt x="229" y="347"/>
                </a:cubicBezTo>
                <a:cubicBezTo>
                  <a:pt x="230" y="347"/>
                  <a:pt x="230" y="348"/>
                  <a:pt x="231" y="348"/>
                </a:cubicBezTo>
                <a:cubicBezTo>
                  <a:pt x="231" y="347"/>
                  <a:pt x="232" y="348"/>
                  <a:pt x="233" y="349"/>
                </a:cubicBezTo>
                <a:cubicBezTo>
                  <a:pt x="233" y="349"/>
                  <a:pt x="234" y="349"/>
                  <a:pt x="234" y="349"/>
                </a:cubicBezTo>
                <a:cubicBezTo>
                  <a:pt x="235" y="349"/>
                  <a:pt x="235" y="349"/>
                  <a:pt x="236" y="349"/>
                </a:cubicBezTo>
                <a:cubicBezTo>
                  <a:pt x="236" y="350"/>
                  <a:pt x="234" y="350"/>
                  <a:pt x="236" y="355"/>
                </a:cubicBezTo>
                <a:cubicBezTo>
                  <a:pt x="239" y="359"/>
                  <a:pt x="237" y="356"/>
                  <a:pt x="237" y="359"/>
                </a:cubicBezTo>
                <a:cubicBezTo>
                  <a:pt x="237" y="362"/>
                  <a:pt x="239" y="361"/>
                  <a:pt x="239" y="360"/>
                </a:cubicBezTo>
                <a:cubicBezTo>
                  <a:pt x="240" y="360"/>
                  <a:pt x="241" y="361"/>
                  <a:pt x="242" y="363"/>
                </a:cubicBezTo>
                <a:cubicBezTo>
                  <a:pt x="243" y="364"/>
                  <a:pt x="246" y="365"/>
                  <a:pt x="246" y="365"/>
                </a:cubicBezTo>
                <a:cubicBezTo>
                  <a:pt x="246" y="366"/>
                  <a:pt x="246" y="368"/>
                  <a:pt x="248" y="368"/>
                </a:cubicBezTo>
                <a:cubicBezTo>
                  <a:pt x="249" y="368"/>
                  <a:pt x="250" y="370"/>
                  <a:pt x="251" y="370"/>
                </a:cubicBezTo>
                <a:cubicBezTo>
                  <a:pt x="252" y="371"/>
                  <a:pt x="252" y="372"/>
                  <a:pt x="251" y="373"/>
                </a:cubicBezTo>
                <a:cubicBezTo>
                  <a:pt x="251" y="374"/>
                  <a:pt x="251" y="375"/>
                  <a:pt x="254" y="376"/>
                </a:cubicBezTo>
                <a:cubicBezTo>
                  <a:pt x="257" y="377"/>
                  <a:pt x="255" y="378"/>
                  <a:pt x="258" y="379"/>
                </a:cubicBezTo>
                <a:cubicBezTo>
                  <a:pt x="260" y="381"/>
                  <a:pt x="265" y="388"/>
                  <a:pt x="267" y="390"/>
                </a:cubicBezTo>
                <a:cubicBezTo>
                  <a:pt x="268" y="391"/>
                  <a:pt x="268" y="393"/>
                  <a:pt x="269" y="394"/>
                </a:cubicBezTo>
                <a:cubicBezTo>
                  <a:pt x="269" y="396"/>
                  <a:pt x="268" y="396"/>
                  <a:pt x="269" y="397"/>
                </a:cubicBezTo>
                <a:cubicBezTo>
                  <a:pt x="269" y="399"/>
                  <a:pt x="267" y="398"/>
                  <a:pt x="267" y="399"/>
                </a:cubicBezTo>
                <a:cubicBezTo>
                  <a:pt x="267" y="400"/>
                  <a:pt x="269" y="404"/>
                  <a:pt x="271" y="404"/>
                </a:cubicBezTo>
                <a:cubicBezTo>
                  <a:pt x="273" y="404"/>
                  <a:pt x="275" y="407"/>
                  <a:pt x="277" y="408"/>
                </a:cubicBezTo>
                <a:cubicBezTo>
                  <a:pt x="278" y="410"/>
                  <a:pt x="281" y="409"/>
                  <a:pt x="284" y="410"/>
                </a:cubicBezTo>
                <a:cubicBezTo>
                  <a:pt x="286" y="411"/>
                  <a:pt x="288" y="414"/>
                  <a:pt x="292" y="415"/>
                </a:cubicBezTo>
                <a:cubicBezTo>
                  <a:pt x="296" y="416"/>
                  <a:pt x="299" y="417"/>
                  <a:pt x="302" y="419"/>
                </a:cubicBezTo>
                <a:cubicBezTo>
                  <a:pt x="304" y="420"/>
                  <a:pt x="307" y="420"/>
                  <a:pt x="310" y="418"/>
                </a:cubicBezTo>
                <a:cubicBezTo>
                  <a:pt x="313" y="417"/>
                  <a:pt x="316" y="419"/>
                  <a:pt x="318" y="419"/>
                </a:cubicBezTo>
                <a:cubicBezTo>
                  <a:pt x="320" y="420"/>
                  <a:pt x="325" y="426"/>
                  <a:pt x="327" y="427"/>
                </a:cubicBezTo>
                <a:cubicBezTo>
                  <a:pt x="328" y="428"/>
                  <a:pt x="329" y="427"/>
                  <a:pt x="330" y="427"/>
                </a:cubicBezTo>
                <a:cubicBezTo>
                  <a:pt x="331" y="427"/>
                  <a:pt x="332" y="427"/>
                  <a:pt x="333" y="428"/>
                </a:cubicBezTo>
                <a:cubicBezTo>
                  <a:pt x="334" y="429"/>
                  <a:pt x="340" y="431"/>
                  <a:pt x="341" y="431"/>
                </a:cubicBezTo>
                <a:cubicBezTo>
                  <a:pt x="343" y="431"/>
                  <a:pt x="343" y="429"/>
                  <a:pt x="344" y="430"/>
                </a:cubicBezTo>
                <a:cubicBezTo>
                  <a:pt x="345" y="431"/>
                  <a:pt x="344" y="433"/>
                  <a:pt x="345" y="434"/>
                </a:cubicBezTo>
                <a:cubicBezTo>
                  <a:pt x="347" y="434"/>
                  <a:pt x="349" y="438"/>
                  <a:pt x="350" y="439"/>
                </a:cubicBezTo>
                <a:cubicBezTo>
                  <a:pt x="352" y="439"/>
                  <a:pt x="352" y="441"/>
                  <a:pt x="351" y="442"/>
                </a:cubicBezTo>
                <a:cubicBezTo>
                  <a:pt x="350" y="442"/>
                  <a:pt x="350" y="445"/>
                  <a:pt x="352" y="446"/>
                </a:cubicBezTo>
                <a:cubicBezTo>
                  <a:pt x="355" y="446"/>
                  <a:pt x="354" y="445"/>
                  <a:pt x="355" y="445"/>
                </a:cubicBezTo>
                <a:cubicBezTo>
                  <a:pt x="356" y="445"/>
                  <a:pt x="356" y="447"/>
                  <a:pt x="357" y="447"/>
                </a:cubicBezTo>
                <a:cubicBezTo>
                  <a:pt x="358" y="447"/>
                  <a:pt x="360" y="448"/>
                  <a:pt x="360" y="449"/>
                </a:cubicBezTo>
                <a:cubicBezTo>
                  <a:pt x="360" y="451"/>
                  <a:pt x="361" y="452"/>
                  <a:pt x="362" y="452"/>
                </a:cubicBezTo>
                <a:cubicBezTo>
                  <a:pt x="364" y="452"/>
                  <a:pt x="367" y="452"/>
                  <a:pt x="369" y="454"/>
                </a:cubicBezTo>
                <a:cubicBezTo>
                  <a:pt x="370" y="456"/>
                  <a:pt x="371" y="455"/>
                  <a:pt x="372" y="456"/>
                </a:cubicBezTo>
                <a:cubicBezTo>
                  <a:pt x="373" y="458"/>
                  <a:pt x="375" y="456"/>
                  <a:pt x="375" y="455"/>
                </a:cubicBezTo>
                <a:cubicBezTo>
                  <a:pt x="376" y="454"/>
                  <a:pt x="374" y="454"/>
                  <a:pt x="374" y="453"/>
                </a:cubicBezTo>
                <a:cubicBezTo>
                  <a:pt x="374" y="452"/>
                  <a:pt x="376" y="452"/>
                  <a:pt x="376" y="451"/>
                </a:cubicBezTo>
                <a:cubicBezTo>
                  <a:pt x="377" y="449"/>
                  <a:pt x="380" y="449"/>
                  <a:pt x="381" y="449"/>
                </a:cubicBezTo>
                <a:cubicBezTo>
                  <a:pt x="382" y="450"/>
                  <a:pt x="383" y="451"/>
                  <a:pt x="382" y="452"/>
                </a:cubicBezTo>
                <a:cubicBezTo>
                  <a:pt x="381" y="454"/>
                  <a:pt x="385" y="457"/>
                  <a:pt x="386" y="458"/>
                </a:cubicBezTo>
                <a:cubicBezTo>
                  <a:pt x="387" y="459"/>
                  <a:pt x="386" y="461"/>
                  <a:pt x="387" y="461"/>
                </a:cubicBezTo>
                <a:cubicBezTo>
                  <a:pt x="387" y="462"/>
                  <a:pt x="388" y="463"/>
                  <a:pt x="387" y="464"/>
                </a:cubicBezTo>
                <a:cubicBezTo>
                  <a:pt x="386" y="464"/>
                  <a:pt x="387" y="469"/>
                  <a:pt x="388" y="470"/>
                </a:cubicBezTo>
                <a:cubicBezTo>
                  <a:pt x="388" y="471"/>
                  <a:pt x="388" y="472"/>
                  <a:pt x="387" y="474"/>
                </a:cubicBezTo>
                <a:cubicBezTo>
                  <a:pt x="386" y="476"/>
                  <a:pt x="385" y="477"/>
                  <a:pt x="383" y="477"/>
                </a:cubicBezTo>
                <a:cubicBezTo>
                  <a:pt x="381" y="477"/>
                  <a:pt x="382" y="479"/>
                  <a:pt x="381" y="479"/>
                </a:cubicBezTo>
                <a:cubicBezTo>
                  <a:pt x="380" y="479"/>
                  <a:pt x="380" y="481"/>
                  <a:pt x="380" y="482"/>
                </a:cubicBezTo>
                <a:cubicBezTo>
                  <a:pt x="380" y="483"/>
                  <a:pt x="379" y="483"/>
                  <a:pt x="377" y="483"/>
                </a:cubicBezTo>
                <a:cubicBezTo>
                  <a:pt x="376" y="483"/>
                  <a:pt x="376" y="485"/>
                  <a:pt x="376" y="486"/>
                </a:cubicBezTo>
                <a:cubicBezTo>
                  <a:pt x="376" y="488"/>
                  <a:pt x="374" y="488"/>
                  <a:pt x="374" y="489"/>
                </a:cubicBezTo>
                <a:cubicBezTo>
                  <a:pt x="373" y="490"/>
                  <a:pt x="374" y="491"/>
                  <a:pt x="373" y="491"/>
                </a:cubicBezTo>
                <a:cubicBezTo>
                  <a:pt x="371" y="492"/>
                  <a:pt x="371" y="493"/>
                  <a:pt x="372" y="494"/>
                </a:cubicBezTo>
                <a:cubicBezTo>
                  <a:pt x="373" y="495"/>
                  <a:pt x="372" y="496"/>
                  <a:pt x="372" y="497"/>
                </a:cubicBezTo>
                <a:cubicBezTo>
                  <a:pt x="371" y="498"/>
                  <a:pt x="373" y="498"/>
                  <a:pt x="374" y="499"/>
                </a:cubicBezTo>
                <a:cubicBezTo>
                  <a:pt x="375" y="500"/>
                  <a:pt x="375" y="500"/>
                  <a:pt x="375" y="499"/>
                </a:cubicBezTo>
                <a:cubicBezTo>
                  <a:pt x="376" y="499"/>
                  <a:pt x="376" y="499"/>
                  <a:pt x="376" y="500"/>
                </a:cubicBezTo>
                <a:cubicBezTo>
                  <a:pt x="377" y="501"/>
                  <a:pt x="376" y="502"/>
                  <a:pt x="374" y="502"/>
                </a:cubicBezTo>
                <a:cubicBezTo>
                  <a:pt x="373" y="502"/>
                  <a:pt x="371" y="504"/>
                  <a:pt x="370" y="506"/>
                </a:cubicBezTo>
                <a:cubicBezTo>
                  <a:pt x="370" y="508"/>
                  <a:pt x="372" y="511"/>
                  <a:pt x="372" y="512"/>
                </a:cubicBezTo>
                <a:cubicBezTo>
                  <a:pt x="372" y="513"/>
                  <a:pt x="371" y="512"/>
                  <a:pt x="371" y="513"/>
                </a:cubicBezTo>
                <a:cubicBezTo>
                  <a:pt x="370" y="514"/>
                  <a:pt x="374" y="516"/>
                  <a:pt x="375" y="517"/>
                </a:cubicBezTo>
                <a:cubicBezTo>
                  <a:pt x="377" y="518"/>
                  <a:pt x="378" y="521"/>
                  <a:pt x="379" y="523"/>
                </a:cubicBezTo>
                <a:cubicBezTo>
                  <a:pt x="381" y="524"/>
                  <a:pt x="381" y="525"/>
                  <a:pt x="382" y="529"/>
                </a:cubicBezTo>
                <a:cubicBezTo>
                  <a:pt x="384" y="533"/>
                  <a:pt x="387" y="539"/>
                  <a:pt x="389" y="542"/>
                </a:cubicBezTo>
                <a:cubicBezTo>
                  <a:pt x="391" y="544"/>
                  <a:pt x="392" y="546"/>
                  <a:pt x="392" y="547"/>
                </a:cubicBezTo>
                <a:cubicBezTo>
                  <a:pt x="391" y="548"/>
                  <a:pt x="392" y="550"/>
                  <a:pt x="393" y="551"/>
                </a:cubicBezTo>
                <a:cubicBezTo>
                  <a:pt x="395" y="552"/>
                  <a:pt x="396" y="554"/>
                  <a:pt x="400" y="556"/>
                </a:cubicBezTo>
                <a:cubicBezTo>
                  <a:pt x="404" y="558"/>
                  <a:pt x="411" y="561"/>
                  <a:pt x="412" y="563"/>
                </a:cubicBezTo>
                <a:cubicBezTo>
                  <a:pt x="413" y="565"/>
                  <a:pt x="417" y="567"/>
                  <a:pt x="417" y="567"/>
                </a:cubicBezTo>
                <a:cubicBezTo>
                  <a:pt x="418" y="567"/>
                  <a:pt x="417" y="570"/>
                  <a:pt x="418" y="572"/>
                </a:cubicBezTo>
                <a:cubicBezTo>
                  <a:pt x="418" y="573"/>
                  <a:pt x="418" y="580"/>
                  <a:pt x="418" y="583"/>
                </a:cubicBezTo>
                <a:cubicBezTo>
                  <a:pt x="417" y="585"/>
                  <a:pt x="417" y="587"/>
                  <a:pt x="416" y="589"/>
                </a:cubicBezTo>
                <a:cubicBezTo>
                  <a:pt x="416" y="591"/>
                  <a:pt x="417" y="591"/>
                  <a:pt x="417" y="591"/>
                </a:cubicBezTo>
                <a:cubicBezTo>
                  <a:pt x="416" y="592"/>
                  <a:pt x="416" y="594"/>
                  <a:pt x="416" y="597"/>
                </a:cubicBezTo>
                <a:cubicBezTo>
                  <a:pt x="416" y="600"/>
                  <a:pt x="414" y="605"/>
                  <a:pt x="414" y="607"/>
                </a:cubicBezTo>
                <a:cubicBezTo>
                  <a:pt x="414" y="608"/>
                  <a:pt x="413" y="609"/>
                  <a:pt x="413" y="611"/>
                </a:cubicBezTo>
                <a:cubicBezTo>
                  <a:pt x="413" y="613"/>
                  <a:pt x="412" y="614"/>
                  <a:pt x="411" y="615"/>
                </a:cubicBezTo>
                <a:cubicBezTo>
                  <a:pt x="410" y="616"/>
                  <a:pt x="413" y="618"/>
                  <a:pt x="413" y="620"/>
                </a:cubicBezTo>
                <a:cubicBezTo>
                  <a:pt x="413" y="621"/>
                  <a:pt x="411" y="622"/>
                  <a:pt x="411" y="625"/>
                </a:cubicBezTo>
                <a:cubicBezTo>
                  <a:pt x="412" y="628"/>
                  <a:pt x="411" y="633"/>
                  <a:pt x="411" y="634"/>
                </a:cubicBezTo>
                <a:cubicBezTo>
                  <a:pt x="411" y="635"/>
                  <a:pt x="410" y="635"/>
                  <a:pt x="410" y="637"/>
                </a:cubicBezTo>
                <a:cubicBezTo>
                  <a:pt x="411" y="639"/>
                  <a:pt x="409" y="639"/>
                  <a:pt x="409" y="642"/>
                </a:cubicBezTo>
                <a:cubicBezTo>
                  <a:pt x="409" y="645"/>
                  <a:pt x="406" y="649"/>
                  <a:pt x="406" y="651"/>
                </a:cubicBezTo>
                <a:cubicBezTo>
                  <a:pt x="405" y="653"/>
                  <a:pt x="405" y="654"/>
                  <a:pt x="404" y="654"/>
                </a:cubicBezTo>
                <a:cubicBezTo>
                  <a:pt x="402" y="654"/>
                  <a:pt x="402" y="656"/>
                  <a:pt x="403" y="658"/>
                </a:cubicBezTo>
                <a:cubicBezTo>
                  <a:pt x="404" y="659"/>
                  <a:pt x="402" y="661"/>
                  <a:pt x="404" y="663"/>
                </a:cubicBezTo>
                <a:cubicBezTo>
                  <a:pt x="405" y="665"/>
                  <a:pt x="404" y="665"/>
                  <a:pt x="404" y="667"/>
                </a:cubicBezTo>
                <a:cubicBezTo>
                  <a:pt x="403" y="669"/>
                  <a:pt x="402" y="669"/>
                  <a:pt x="402" y="671"/>
                </a:cubicBezTo>
                <a:cubicBezTo>
                  <a:pt x="402" y="673"/>
                  <a:pt x="401" y="674"/>
                  <a:pt x="402" y="676"/>
                </a:cubicBezTo>
                <a:cubicBezTo>
                  <a:pt x="403" y="678"/>
                  <a:pt x="402" y="678"/>
                  <a:pt x="402" y="678"/>
                </a:cubicBezTo>
                <a:cubicBezTo>
                  <a:pt x="401" y="678"/>
                  <a:pt x="400" y="680"/>
                  <a:pt x="400" y="683"/>
                </a:cubicBezTo>
                <a:cubicBezTo>
                  <a:pt x="399" y="686"/>
                  <a:pt x="399" y="686"/>
                  <a:pt x="402" y="686"/>
                </a:cubicBezTo>
                <a:cubicBezTo>
                  <a:pt x="404" y="686"/>
                  <a:pt x="402" y="678"/>
                  <a:pt x="404" y="678"/>
                </a:cubicBezTo>
                <a:cubicBezTo>
                  <a:pt x="405" y="678"/>
                  <a:pt x="404" y="677"/>
                  <a:pt x="405" y="677"/>
                </a:cubicBezTo>
                <a:cubicBezTo>
                  <a:pt x="407" y="676"/>
                  <a:pt x="405" y="678"/>
                  <a:pt x="406" y="678"/>
                </a:cubicBezTo>
                <a:cubicBezTo>
                  <a:pt x="407" y="678"/>
                  <a:pt x="408" y="679"/>
                  <a:pt x="407" y="680"/>
                </a:cubicBezTo>
                <a:cubicBezTo>
                  <a:pt x="405" y="681"/>
                  <a:pt x="407" y="683"/>
                  <a:pt x="406" y="684"/>
                </a:cubicBezTo>
                <a:cubicBezTo>
                  <a:pt x="406" y="685"/>
                  <a:pt x="405" y="686"/>
                  <a:pt x="405" y="687"/>
                </a:cubicBezTo>
                <a:cubicBezTo>
                  <a:pt x="406" y="688"/>
                  <a:pt x="405" y="688"/>
                  <a:pt x="404" y="690"/>
                </a:cubicBezTo>
                <a:cubicBezTo>
                  <a:pt x="404" y="691"/>
                  <a:pt x="405" y="691"/>
                  <a:pt x="405" y="692"/>
                </a:cubicBezTo>
                <a:cubicBezTo>
                  <a:pt x="404" y="692"/>
                  <a:pt x="405" y="693"/>
                  <a:pt x="405" y="694"/>
                </a:cubicBezTo>
                <a:cubicBezTo>
                  <a:pt x="404" y="694"/>
                  <a:pt x="404" y="695"/>
                  <a:pt x="405" y="696"/>
                </a:cubicBezTo>
                <a:cubicBezTo>
                  <a:pt x="405" y="697"/>
                  <a:pt x="403" y="697"/>
                  <a:pt x="403" y="697"/>
                </a:cubicBezTo>
                <a:cubicBezTo>
                  <a:pt x="402" y="698"/>
                  <a:pt x="403" y="699"/>
                  <a:pt x="403" y="700"/>
                </a:cubicBezTo>
                <a:cubicBezTo>
                  <a:pt x="402" y="701"/>
                  <a:pt x="401" y="700"/>
                  <a:pt x="400" y="699"/>
                </a:cubicBezTo>
                <a:cubicBezTo>
                  <a:pt x="400" y="699"/>
                  <a:pt x="401" y="697"/>
                  <a:pt x="402" y="696"/>
                </a:cubicBezTo>
                <a:cubicBezTo>
                  <a:pt x="403" y="695"/>
                  <a:pt x="401" y="693"/>
                  <a:pt x="400" y="693"/>
                </a:cubicBezTo>
                <a:cubicBezTo>
                  <a:pt x="398" y="694"/>
                  <a:pt x="401" y="695"/>
                  <a:pt x="401" y="697"/>
                </a:cubicBezTo>
                <a:cubicBezTo>
                  <a:pt x="401" y="697"/>
                  <a:pt x="401" y="697"/>
                  <a:pt x="400" y="697"/>
                </a:cubicBezTo>
                <a:cubicBezTo>
                  <a:pt x="400" y="697"/>
                  <a:pt x="399" y="697"/>
                  <a:pt x="399" y="698"/>
                </a:cubicBezTo>
                <a:cubicBezTo>
                  <a:pt x="399" y="699"/>
                  <a:pt x="397" y="698"/>
                  <a:pt x="397" y="699"/>
                </a:cubicBezTo>
                <a:cubicBezTo>
                  <a:pt x="396" y="700"/>
                  <a:pt x="398" y="701"/>
                  <a:pt x="397" y="701"/>
                </a:cubicBezTo>
                <a:cubicBezTo>
                  <a:pt x="396" y="702"/>
                  <a:pt x="394" y="703"/>
                  <a:pt x="394" y="704"/>
                </a:cubicBezTo>
                <a:cubicBezTo>
                  <a:pt x="394" y="705"/>
                  <a:pt x="395" y="705"/>
                  <a:pt x="395" y="704"/>
                </a:cubicBezTo>
                <a:cubicBezTo>
                  <a:pt x="395" y="703"/>
                  <a:pt x="397" y="703"/>
                  <a:pt x="397" y="704"/>
                </a:cubicBezTo>
                <a:cubicBezTo>
                  <a:pt x="397" y="705"/>
                  <a:pt x="398" y="705"/>
                  <a:pt x="398" y="705"/>
                </a:cubicBezTo>
                <a:cubicBezTo>
                  <a:pt x="399" y="704"/>
                  <a:pt x="399" y="704"/>
                  <a:pt x="400" y="704"/>
                </a:cubicBezTo>
                <a:cubicBezTo>
                  <a:pt x="401" y="705"/>
                  <a:pt x="401" y="707"/>
                  <a:pt x="400" y="707"/>
                </a:cubicBezTo>
                <a:cubicBezTo>
                  <a:pt x="399" y="707"/>
                  <a:pt x="398" y="708"/>
                  <a:pt x="399" y="709"/>
                </a:cubicBezTo>
                <a:cubicBezTo>
                  <a:pt x="399" y="710"/>
                  <a:pt x="400" y="710"/>
                  <a:pt x="401" y="710"/>
                </a:cubicBezTo>
                <a:cubicBezTo>
                  <a:pt x="401" y="710"/>
                  <a:pt x="402" y="709"/>
                  <a:pt x="403" y="710"/>
                </a:cubicBezTo>
                <a:cubicBezTo>
                  <a:pt x="404" y="710"/>
                  <a:pt x="403" y="712"/>
                  <a:pt x="403" y="711"/>
                </a:cubicBezTo>
                <a:cubicBezTo>
                  <a:pt x="402" y="711"/>
                  <a:pt x="400" y="710"/>
                  <a:pt x="400" y="711"/>
                </a:cubicBezTo>
                <a:cubicBezTo>
                  <a:pt x="399" y="712"/>
                  <a:pt x="398" y="711"/>
                  <a:pt x="397" y="711"/>
                </a:cubicBezTo>
                <a:cubicBezTo>
                  <a:pt x="396" y="710"/>
                  <a:pt x="393" y="712"/>
                  <a:pt x="394" y="713"/>
                </a:cubicBezTo>
                <a:cubicBezTo>
                  <a:pt x="395" y="714"/>
                  <a:pt x="395" y="715"/>
                  <a:pt x="396" y="715"/>
                </a:cubicBezTo>
                <a:cubicBezTo>
                  <a:pt x="397" y="715"/>
                  <a:pt x="398" y="715"/>
                  <a:pt x="398" y="714"/>
                </a:cubicBezTo>
                <a:cubicBezTo>
                  <a:pt x="399" y="713"/>
                  <a:pt x="400" y="712"/>
                  <a:pt x="400" y="714"/>
                </a:cubicBezTo>
                <a:cubicBezTo>
                  <a:pt x="400" y="716"/>
                  <a:pt x="398" y="715"/>
                  <a:pt x="398" y="716"/>
                </a:cubicBezTo>
                <a:cubicBezTo>
                  <a:pt x="397" y="717"/>
                  <a:pt x="397" y="717"/>
                  <a:pt x="395" y="718"/>
                </a:cubicBezTo>
                <a:cubicBezTo>
                  <a:pt x="394" y="719"/>
                  <a:pt x="395" y="721"/>
                  <a:pt x="396" y="720"/>
                </a:cubicBezTo>
                <a:cubicBezTo>
                  <a:pt x="397" y="720"/>
                  <a:pt x="396" y="721"/>
                  <a:pt x="397" y="721"/>
                </a:cubicBezTo>
                <a:cubicBezTo>
                  <a:pt x="399" y="722"/>
                  <a:pt x="399" y="721"/>
                  <a:pt x="399" y="720"/>
                </a:cubicBezTo>
                <a:cubicBezTo>
                  <a:pt x="399" y="719"/>
                  <a:pt x="399" y="717"/>
                  <a:pt x="401" y="718"/>
                </a:cubicBezTo>
                <a:cubicBezTo>
                  <a:pt x="402" y="719"/>
                  <a:pt x="400" y="720"/>
                  <a:pt x="400" y="721"/>
                </a:cubicBezTo>
                <a:cubicBezTo>
                  <a:pt x="400" y="722"/>
                  <a:pt x="399" y="723"/>
                  <a:pt x="399" y="724"/>
                </a:cubicBezTo>
                <a:cubicBezTo>
                  <a:pt x="399" y="725"/>
                  <a:pt x="398" y="724"/>
                  <a:pt x="398" y="726"/>
                </a:cubicBezTo>
                <a:cubicBezTo>
                  <a:pt x="398" y="727"/>
                  <a:pt x="396" y="726"/>
                  <a:pt x="397" y="727"/>
                </a:cubicBezTo>
                <a:cubicBezTo>
                  <a:pt x="398" y="727"/>
                  <a:pt x="396" y="728"/>
                  <a:pt x="397" y="729"/>
                </a:cubicBezTo>
                <a:cubicBezTo>
                  <a:pt x="397" y="730"/>
                  <a:pt x="397" y="729"/>
                  <a:pt x="398" y="729"/>
                </a:cubicBezTo>
                <a:cubicBezTo>
                  <a:pt x="398" y="729"/>
                  <a:pt x="398" y="728"/>
                  <a:pt x="399" y="729"/>
                </a:cubicBezTo>
                <a:cubicBezTo>
                  <a:pt x="400" y="729"/>
                  <a:pt x="400" y="729"/>
                  <a:pt x="401" y="729"/>
                </a:cubicBezTo>
                <a:cubicBezTo>
                  <a:pt x="402" y="728"/>
                  <a:pt x="403" y="730"/>
                  <a:pt x="402" y="730"/>
                </a:cubicBezTo>
                <a:cubicBezTo>
                  <a:pt x="401" y="730"/>
                  <a:pt x="399" y="732"/>
                  <a:pt x="400" y="732"/>
                </a:cubicBezTo>
                <a:cubicBezTo>
                  <a:pt x="400" y="732"/>
                  <a:pt x="401" y="732"/>
                  <a:pt x="401" y="732"/>
                </a:cubicBezTo>
                <a:cubicBezTo>
                  <a:pt x="402" y="732"/>
                  <a:pt x="402" y="732"/>
                  <a:pt x="403" y="732"/>
                </a:cubicBezTo>
                <a:cubicBezTo>
                  <a:pt x="403" y="734"/>
                  <a:pt x="404" y="733"/>
                  <a:pt x="404" y="732"/>
                </a:cubicBezTo>
                <a:cubicBezTo>
                  <a:pt x="404" y="731"/>
                  <a:pt x="406" y="732"/>
                  <a:pt x="407" y="733"/>
                </a:cubicBezTo>
                <a:cubicBezTo>
                  <a:pt x="407" y="734"/>
                  <a:pt x="404" y="735"/>
                  <a:pt x="403" y="734"/>
                </a:cubicBezTo>
                <a:cubicBezTo>
                  <a:pt x="402" y="734"/>
                  <a:pt x="401" y="736"/>
                  <a:pt x="402" y="737"/>
                </a:cubicBezTo>
                <a:cubicBezTo>
                  <a:pt x="403" y="738"/>
                  <a:pt x="404" y="737"/>
                  <a:pt x="405" y="736"/>
                </a:cubicBezTo>
                <a:cubicBezTo>
                  <a:pt x="406" y="735"/>
                  <a:pt x="411" y="735"/>
                  <a:pt x="411" y="736"/>
                </a:cubicBezTo>
                <a:cubicBezTo>
                  <a:pt x="412" y="737"/>
                  <a:pt x="411" y="737"/>
                  <a:pt x="410" y="737"/>
                </a:cubicBezTo>
                <a:cubicBezTo>
                  <a:pt x="409" y="737"/>
                  <a:pt x="409" y="737"/>
                  <a:pt x="409" y="737"/>
                </a:cubicBezTo>
                <a:cubicBezTo>
                  <a:pt x="408" y="738"/>
                  <a:pt x="406" y="738"/>
                  <a:pt x="406" y="738"/>
                </a:cubicBezTo>
                <a:cubicBezTo>
                  <a:pt x="406" y="737"/>
                  <a:pt x="404" y="738"/>
                  <a:pt x="404" y="739"/>
                </a:cubicBezTo>
                <a:cubicBezTo>
                  <a:pt x="404" y="740"/>
                  <a:pt x="402" y="740"/>
                  <a:pt x="404" y="741"/>
                </a:cubicBezTo>
                <a:cubicBezTo>
                  <a:pt x="405" y="741"/>
                  <a:pt x="405" y="740"/>
                  <a:pt x="405" y="740"/>
                </a:cubicBezTo>
                <a:cubicBezTo>
                  <a:pt x="406" y="739"/>
                  <a:pt x="406" y="739"/>
                  <a:pt x="408" y="739"/>
                </a:cubicBezTo>
                <a:cubicBezTo>
                  <a:pt x="409" y="739"/>
                  <a:pt x="410" y="739"/>
                  <a:pt x="410" y="738"/>
                </a:cubicBezTo>
                <a:cubicBezTo>
                  <a:pt x="411" y="738"/>
                  <a:pt x="412" y="737"/>
                  <a:pt x="412" y="738"/>
                </a:cubicBezTo>
                <a:cubicBezTo>
                  <a:pt x="413" y="740"/>
                  <a:pt x="410" y="741"/>
                  <a:pt x="409" y="740"/>
                </a:cubicBezTo>
                <a:cubicBezTo>
                  <a:pt x="408" y="739"/>
                  <a:pt x="407" y="741"/>
                  <a:pt x="407" y="742"/>
                </a:cubicBezTo>
                <a:cubicBezTo>
                  <a:pt x="407" y="743"/>
                  <a:pt x="404" y="742"/>
                  <a:pt x="403" y="741"/>
                </a:cubicBezTo>
                <a:cubicBezTo>
                  <a:pt x="401" y="741"/>
                  <a:pt x="402" y="743"/>
                  <a:pt x="403" y="744"/>
                </a:cubicBezTo>
                <a:cubicBezTo>
                  <a:pt x="404" y="745"/>
                  <a:pt x="404" y="745"/>
                  <a:pt x="405" y="745"/>
                </a:cubicBezTo>
                <a:cubicBezTo>
                  <a:pt x="405" y="745"/>
                  <a:pt x="406" y="745"/>
                  <a:pt x="407" y="745"/>
                </a:cubicBezTo>
                <a:cubicBezTo>
                  <a:pt x="408" y="746"/>
                  <a:pt x="408" y="747"/>
                  <a:pt x="409" y="746"/>
                </a:cubicBezTo>
                <a:cubicBezTo>
                  <a:pt x="411" y="745"/>
                  <a:pt x="409" y="745"/>
                  <a:pt x="409" y="745"/>
                </a:cubicBezTo>
                <a:cubicBezTo>
                  <a:pt x="408" y="744"/>
                  <a:pt x="409" y="743"/>
                  <a:pt x="410" y="744"/>
                </a:cubicBezTo>
                <a:cubicBezTo>
                  <a:pt x="412" y="744"/>
                  <a:pt x="414" y="743"/>
                  <a:pt x="414" y="741"/>
                </a:cubicBezTo>
                <a:cubicBezTo>
                  <a:pt x="413" y="738"/>
                  <a:pt x="415" y="737"/>
                  <a:pt x="417" y="737"/>
                </a:cubicBezTo>
                <a:cubicBezTo>
                  <a:pt x="420" y="736"/>
                  <a:pt x="418" y="738"/>
                  <a:pt x="417" y="739"/>
                </a:cubicBezTo>
                <a:cubicBezTo>
                  <a:pt x="415" y="739"/>
                  <a:pt x="415" y="740"/>
                  <a:pt x="416" y="741"/>
                </a:cubicBezTo>
                <a:cubicBezTo>
                  <a:pt x="417" y="742"/>
                  <a:pt x="418" y="742"/>
                  <a:pt x="418" y="741"/>
                </a:cubicBezTo>
                <a:cubicBezTo>
                  <a:pt x="419" y="741"/>
                  <a:pt x="420" y="741"/>
                  <a:pt x="420" y="741"/>
                </a:cubicBezTo>
                <a:cubicBezTo>
                  <a:pt x="421" y="742"/>
                  <a:pt x="418" y="742"/>
                  <a:pt x="418" y="743"/>
                </a:cubicBezTo>
                <a:cubicBezTo>
                  <a:pt x="417" y="744"/>
                  <a:pt x="419" y="745"/>
                  <a:pt x="418" y="746"/>
                </a:cubicBezTo>
                <a:cubicBezTo>
                  <a:pt x="416" y="747"/>
                  <a:pt x="417" y="743"/>
                  <a:pt x="416" y="743"/>
                </a:cubicBezTo>
                <a:cubicBezTo>
                  <a:pt x="415" y="742"/>
                  <a:pt x="414" y="743"/>
                  <a:pt x="415" y="745"/>
                </a:cubicBezTo>
                <a:cubicBezTo>
                  <a:pt x="416" y="747"/>
                  <a:pt x="414" y="746"/>
                  <a:pt x="413" y="745"/>
                </a:cubicBezTo>
                <a:cubicBezTo>
                  <a:pt x="412" y="744"/>
                  <a:pt x="411" y="745"/>
                  <a:pt x="412" y="746"/>
                </a:cubicBezTo>
                <a:cubicBezTo>
                  <a:pt x="413" y="747"/>
                  <a:pt x="410" y="746"/>
                  <a:pt x="410" y="748"/>
                </a:cubicBezTo>
                <a:cubicBezTo>
                  <a:pt x="410" y="749"/>
                  <a:pt x="410" y="749"/>
                  <a:pt x="411" y="749"/>
                </a:cubicBezTo>
                <a:cubicBezTo>
                  <a:pt x="412" y="748"/>
                  <a:pt x="412" y="748"/>
                  <a:pt x="413" y="749"/>
                </a:cubicBezTo>
                <a:cubicBezTo>
                  <a:pt x="415" y="749"/>
                  <a:pt x="414" y="751"/>
                  <a:pt x="415" y="752"/>
                </a:cubicBezTo>
                <a:cubicBezTo>
                  <a:pt x="416" y="753"/>
                  <a:pt x="415" y="749"/>
                  <a:pt x="417" y="749"/>
                </a:cubicBezTo>
                <a:cubicBezTo>
                  <a:pt x="418" y="749"/>
                  <a:pt x="417" y="752"/>
                  <a:pt x="420" y="753"/>
                </a:cubicBezTo>
                <a:cubicBezTo>
                  <a:pt x="423" y="754"/>
                  <a:pt x="420" y="752"/>
                  <a:pt x="421" y="751"/>
                </a:cubicBezTo>
                <a:cubicBezTo>
                  <a:pt x="423" y="751"/>
                  <a:pt x="424" y="754"/>
                  <a:pt x="426" y="755"/>
                </a:cubicBezTo>
                <a:cubicBezTo>
                  <a:pt x="427" y="755"/>
                  <a:pt x="426" y="753"/>
                  <a:pt x="425" y="752"/>
                </a:cubicBezTo>
                <a:cubicBezTo>
                  <a:pt x="424" y="751"/>
                  <a:pt x="426" y="751"/>
                  <a:pt x="428" y="752"/>
                </a:cubicBezTo>
                <a:cubicBezTo>
                  <a:pt x="429" y="752"/>
                  <a:pt x="430" y="752"/>
                  <a:pt x="430" y="751"/>
                </a:cubicBezTo>
                <a:cubicBezTo>
                  <a:pt x="430" y="751"/>
                  <a:pt x="431" y="751"/>
                  <a:pt x="431" y="751"/>
                </a:cubicBezTo>
                <a:cubicBezTo>
                  <a:pt x="432" y="751"/>
                  <a:pt x="432" y="752"/>
                  <a:pt x="433" y="751"/>
                </a:cubicBezTo>
                <a:cubicBezTo>
                  <a:pt x="434" y="750"/>
                  <a:pt x="437" y="751"/>
                  <a:pt x="438" y="750"/>
                </a:cubicBezTo>
                <a:cubicBezTo>
                  <a:pt x="440" y="749"/>
                  <a:pt x="438" y="749"/>
                  <a:pt x="435" y="748"/>
                </a:cubicBezTo>
                <a:cubicBezTo>
                  <a:pt x="433" y="748"/>
                  <a:pt x="428" y="744"/>
                  <a:pt x="427" y="743"/>
                </a:cubicBezTo>
                <a:cubicBezTo>
                  <a:pt x="426" y="742"/>
                  <a:pt x="427" y="741"/>
                  <a:pt x="425" y="741"/>
                </a:cubicBezTo>
                <a:cubicBezTo>
                  <a:pt x="423" y="741"/>
                  <a:pt x="424" y="740"/>
                  <a:pt x="425" y="739"/>
                </a:cubicBezTo>
                <a:cubicBezTo>
                  <a:pt x="426" y="739"/>
                  <a:pt x="425" y="737"/>
                  <a:pt x="424" y="737"/>
                </a:cubicBezTo>
                <a:cubicBezTo>
                  <a:pt x="422" y="737"/>
                  <a:pt x="420" y="737"/>
                  <a:pt x="420" y="735"/>
                </a:cubicBezTo>
                <a:cubicBezTo>
                  <a:pt x="420" y="734"/>
                  <a:pt x="422" y="734"/>
                  <a:pt x="423" y="735"/>
                </a:cubicBezTo>
                <a:cubicBezTo>
                  <a:pt x="424" y="735"/>
                  <a:pt x="424" y="735"/>
                  <a:pt x="425" y="735"/>
                </a:cubicBezTo>
                <a:cubicBezTo>
                  <a:pt x="425" y="734"/>
                  <a:pt x="422" y="732"/>
                  <a:pt x="422" y="731"/>
                </a:cubicBezTo>
                <a:cubicBezTo>
                  <a:pt x="422" y="730"/>
                  <a:pt x="422" y="729"/>
                  <a:pt x="422" y="728"/>
                </a:cubicBezTo>
                <a:cubicBezTo>
                  <a:pt x="422" y="727"/>
                  <a:pt x="421" y="725"/>
                  <a:pt x="423" y="724"/>
                </a:cubicBezTo>
                <a:cubicBezTo>
                  <a:pt x="424" y="723"/>
                  <a:pt x="424" y="722"/>
                  <a:pt x="425" y="722"/>
                </a:cubicBezTo>
                <a:cubicBezTo>
                  <a:pt x="426" y="722"/>
                  <a:pt x="428" y="721"/>
                  <a:pt x="428" y="719"/>
                </a:cubicBezTo>
                <a:cubicBezTo>
                  <a:pt x="428" y="717"/>
                  <a:pt x="429" y="716"/>
                  <a:pt x="431" y="715"/>
                </a:cubicBezTo>
                <a:cubicBezTo>
                  <a:pt x="433" y="713"/>
                  <a:pt x="436" y="711"/>
                  <a:pt x="436" y="710"/>
                </a:cubicBezTo>
                <a:cubicBezTo>
                  <a:pt x="435" y="710"/>
                  <a:pt x="436" y="707"/>
                  <a:pt x="436" y="706"/>
                </a:cubicBezTo>
                <a:cubicBezTo>
                  <a:pt x="436" y="705"/>
                  <a:pt x="433" y="705"/>
                  <a:pt x="432" y="705"/>
                </a:cubicBezTo>
                <a:cubicBezTo>
                  <a:pt x="431" y="705"/>
                  <a:pt x="427" y="702"/>
                  <a:pt x="429" y="699"/>
                </a:cubicBezTo>
                <a:cubicBezTo>
                  <a:pt x="431" y="695"/>
                  <a:pt x="435" y="695"/>
                  <a:pt x="436" y="695"/>
                </a:cubicBezTo>
                <a:cubicBezTo>
                  <a:pt x="437" y="695"/>
                  <a:pt x="436" y="693"/>
                  <a:pt x="437" y="692"/>
                </a:cubicBezTo>
                <a:cubicBezTo>
                  <a:pt x="438" y="692"/>
                  <a:pt x="438" y="691"/>
                  <a:pt x="438" y="689"/>
                </a:cubicBezTo>
                <a:cubicBezTo>
                  <a:pt x="438" y="688"/>
                  <a:pt x="438" y="685"/>
                  <a:pt x="440" y="685"/>
                </a:cubicBezTo>
                <a:cubicBezTo>
                  <a:pt x="442" y="685"/>
                  <a:pt x="442" y="684"/>
                  <a:pt x="441" y="684"/>
                </a:cubicBezTo>
                <a:cubicBezTo>
                  <a:pt x="440" y="683"/>
                  <a:pt x="440" y="682"/>
                  <a:pt x="441" y="682"/>
                </a:cubicBezTo>
                <a:cubicBezTo>
                  <a:pt x="443" y="682"/>
                  <a:pt x="442" y="683"/>
                  <a:pt x="444" y="683"/>
                </a:cubicBezTo>
                <a:cubicBezTo>
                  <a:pt x="445" y="683"/>
                  <a:pt x="447" y="681"/>
                  <a:pt x="445" y="680"/>
                </a:cubicBezTo>
                <a:cubicBezTo>
                  <a:pt x="444" y="679"/>
                  <a:pt x="443" y="681"/>
                  <a:pt x="442" y="681"/>
                </a:cubicBezTo>
                <a:cubicBezTo>
                  <a:pt x="442" y="681"/>
                  <a:pt x="441" y="680"/>
                  <a:pt x="440" y="680"/>
                </a:cubicBezTo>
                <a:cubicBezTo>
                  <a:pt x="439" y="680"/>
                  <a:pt x="440" y="677"/>
                  <a:pt x="439" y="677"/>
                </a:cubicBezTo>
                <a:cubicBezTo>
                  <a:pt x="439" y="676"/>
                  <a:pt x="439" y="674"/>
                  <a:pt x="439" y="673"/>
                </a:cubicBezTo>
                <a:cubicBezTo>
                  <a:pt x="440" y="672"/>
                  <a:pt x="443" y="674"/>
                  <a:pt x="446" y="674"/>
                </a:cubicBezTo>
                <a:cubicBezTo>
                  <a:pt x="449" y="675"/>
                  <a:pt x="451" y="673"/>
                  <a:pt x="451" y="672"/>
                </a:cubicBezTo>
                <a:cubicBezTo>
                  <a:pt x="451" y="671"/>
                  <a:pt x="450" y="669"/>
                  <a:pt x="451" y="668"/>
                </a:cubicBezTo>
                <a:cubicBezTo>
                  <a:pt x="453" y="667"/>
                  <a:pt x="452" y="666"/>
                  <a:pt x="451" y="665"/>
                </a:cubicBezTo>
                <a:cubicBezTo>
                  <a:pt x="451" y="663"/>
                  <a:pt x="452" y="662"/>
                  <a:pt x="453" y="663"/>
                </a:cubicBezTo>
                <a:cubicBezTo>
                  <a:pt x="453" y="664"/>
                  <a:pt x="459" y="663"/>
                  <a:pt x="464" y="663"/>
                </a:cubicBezTo>
                <a:cubicBezTo>
                  <a:pt x="468" y="662"/>
                  <a:pt x="471" y="660"/>
                  <a:pt x="472" y="659"/>
                </a:cubicBezTo>
                <a:cubicBezTo>
                  <a:pt x="472" y="657"/>
                  <a:pt x="475" y="654"/>
                  <a:pt x="476" y="653"/>
                </a:cubicBezTo>
                <a:cubicBezTo>
                  <a:pt x="476" y="652"/>
                  <a:pt x="476" y="651"/>
                  <a:pt x="474" y="650"/>
                </a:cubicBezTo>
                <a:cubicBezTo>
                  <a:pt x="472" y="650"/>
                  <a:pt x="472" y="648"/>
                  <a:pt x="473" y="647"/>
                </a:cubicBezTo>
                <a:cubicBezTo>
                  <a:pt x="474" y="645"/>
                  <a:pt x="472" y="644"/>
                  <a:pt x="471" y="644"/>
                </a:cubicBezTo>
                <a:cubicBezTo>
                  <a:pt x="469" y="644"/>
                  <a:pt x="466" y="643"/>
                  <a:pt x="468" y="641"/>
                </a:cubicBezTo>
                <a:cubicBezTo>
                  <a:pt x="469" y="640"/>
                  <a:pt x="469" y="641"/>
                  <a:pt x="469" y="641"/>
                </a:cubicBezTo>
                <a:cubicBezTo>
                  <a:pt x="470" y="641"/>
                  <a:pt x="470" y="642"/>
                  <a:pt x="471" y="642"/>
                </a:cubicBezTo>
                <a:cubicBezTo>
                  <a:pt x="473" y="641"/>
                  <a:pt x="474" y="642"/>
                  <a:pt x="476" y="643"/>
                </a:cubicBezTo>
                <a:cubicBezTo>
                  <a:pt x="478" y="644"/>
                  <a:pt x="478" y="643"/>
                  <a:pt x="478" y="643"/>
                </a:cubicBezTo>
                <a:cubicBezTo>
                  <a:pt x="478" y="643"/>
                  <a:pt x="479" y="643"/>
                  <a:pt x="480" y="643"/>
                </a:cubicBezTo>
                <a:cubicBezTo>
                  <a:pt x="482" y="643"/>
                  <a:pt x="484" y="644"/>
                  <a:pt x="486" y="642"/>
                </a:cubicBezTo>
                <a:cubicBezTo>
                  <a:pt x="488" y="641"/>
                  <a:pt x="489" y="638"/>
                  <a:pt x="491" y="636"/>
                </a:cubicBezTo>
                <a:cubicBezTo>
                  <a:pt x="494" y="634"/>
                  <a:pt x="493" y="633"/>
                  <a:pt x="495" y="631"/>
                </a:cubicBezTo>
                <a:cubicBezTo>
                  <a:pt x="496" y="629"/>
                  <a:pt x="495" y="628"/>
                  <a:pt x="497" y="626"/>
                </a:cubicBezTo>
                <a:cubicBezTo>
                  <a:pt x="499" y="624"/>
                  <a:pt x="496" y="623"/>
                  <a:pt x="499" y="621"/>
                </a:cubicBezTo>
                <a:cubicBezTo>
                  <a:pt x="502" y="620"/>
                  <a:pt x="501" y="622"/>
                  <a:pt x="499" y="625"/>
                </a:cubicBezTo>
                <a:cubicBezTo>
                  <a:pt x="497" y="628"/>
                  <a:pt x="497" y="629"/>
                  <a:pt x="499" y="627"/>
                </a:cubicBezTo>
                <a:cubicBezTo>
                  <a:pt x="502" y="625"/>
                  <a:pt x="503" y="622"/>
                  <a:pt x="505" y="618"/>
                </a:cubicBezTo>
                <a:cubicBezTo>
                  <a:pt x="507" y="615"/>
                  <a:pt x="508" y="614"/>
                  <a:pt x="509" y="614"/>
                </a:cubicBezTo>
                <a:cubicBezTo>
                  <a:pt x="511" y="614"/>
                  <a:pt x="511" y="610"/>
                  <a:pt x="510" y="608"/>
                </a:cubicBezTo>
                <a:cubicBezTo>
                  <a:pt x="510" y="605"/>
                  <a:pt x="509" y="603"/>
                  <a:pt x="510" y="601"/>
                </a:cubicBezTo>
                <a:cubicBezTo>
                  <a:pt x="511" y="600"/>
                  <a:pt x="510" y="598"/>
                  <a:pt x="512" y="598"/>
                </a:cubicBezTo>
                <a:cubicBezTo>
                  <a:pt x="513" y="598"/>
                  <a:pt x="515" y="596"/>
                  <a:pt x="517" y="594"/>
                </a:cubicBezTo>
                <a:cubicBezTo>
                  <a:pt x="519" y="592"/>
                  <a:pt x="521" y="592"/>
                  <a:pt x="523" y="592"/>
                </a:cubicBezTo>
                <a:cubicBezTo>
                  <a:pt x="525" y="592"/>
                  <a:pt x="524" y="591"/>
                  <a:pt x="525" y="590"/>
                </a:cubicBezTo>
                <a:cubicBezTo>
                  <a:pt x="526" y="590"/>
                  <a:pt x="527" y="589"/>
                  <a:pt x="528" y="588"/>
                </a:cubicBezTo>
                <a:cubicBezTo>
                  <a:pt x="529" y="587"/>
                  <a:pt x="533" y="588"/>
                  <a:pt x="535" y="588"/>
                </a:cubicBezTo>
                <a:cubicBezTo>
                  <a:pt x="538" y="588"/>
                  <a:pt x="539" y="588"/>
                  <a:pt x="539" y="587"/>
                </a:cubicBezTo>
                <a:cubicBezTo>
                  <a:pt x="539" y="585"/>
                  <a:pt x="540" y="584"/>
                  <a:pt x="542" y="584"/>
                </a:cubicBezTo>
                <a:cubicBezTo>
                  <a:pt x="543" y="584"/>
                  <a:pt x="543" y="584"/>
                  <a:pt x="543" y="582"/>
                </a:cubicBezTo>
                <a:cubicBezTo>
                  <a:pt x="543" y="580"/>
                  <a:pt x="544" y="579"/>
                  <a:pt x="545" y="578"/>
                </a:cubicBezTo>
                <a:cubicBezTo>
                  <a:pt x="546" y="577"/>
                  <a:pt x="546" y="575"/>
                  <a:pt x="547" y="574"/>
                </a:cubicBezTo>
                <a:cubicBezTo>
                  <a:pt x="547" y="573"/>
                  <a:pt x="548" y="574"/>
                  <a:pt x="548" y="572"/>
                </a:cubicBezTo>
                <a:cubicBezTo>
                  <a:pt x="548" y="570"/>
                  <a:pt x="549" y="568"/>
                  <a:pt x="549" y="567"/>
                </a:cubicBezTo>
                <a:cubicBezTo>
                  <a:pt x="549" y="565"/>
                  <a:pt x="551" y="565"/>
                  <a:pt x="551" y="564"/>
                </a:cubicBezTo>
                <a:cubicBezTo>
                  <a:pt x="552" y="563"/>
                  <a:pt x="551" y="562"/>
                  <a:pt x="552" y="559"/>
                </a:cubicBezTo>
                <a:cubicBezTo>
                  <a:pt x="553" y="556"/>
                  <a:pt x="552" y="554"/>
                  <a:pt x="552" y="551"/>
                </a:cubicBezTo>
                <a:cubicBezTo>
                  <a:pt x="552" y="548"/>
                  <a:pt x="552" y="546"/>
                  <a:pt x="553" y="545"/>
                </a:cubicBezTo>
                <a:cubicBezTo>
                  <a:pt x="554" y="544"/>
                  <a:pt x="553" y="543"/>
                  <a:pt x="552" y="543"/>
                </a:cubicBezTo>
                <a:cubicBezTo>
                  <a:pt x="552" y="543"/>
                  <a:pt x="552" y="542"/>
                  <a:pt x="553" y="542"/>
                </a:cubicBezTo>
                <a:cubicBezTo>
                  <a:pt x="554" y="542"/>
                  <a:pt x="555" y="543"/>
                  <a:pt x="556" y="543"/>
                </a:cubicBezTo>
                <a:cubicBezTo>
                  <a:pt x="557" y="542"/>
                  <a:pt x="558" y="539"/>
                  <a:pt x="559" y="536"/>
                </a:cubicBezTo>
                <a:cubicBezTo>
                  <a:pt x="560" y="533"/>
                  <a:pt x="562" y="533"/>
                  <a:pt x="563" y="533"/>
                </a:cubicBezTo>
                <a:cubicBezTo>
                  <a:pt x="565" y="532"/>
                  <a:pt x="567" y="529"/>
                  <a:pt x="569" y="524"/>
                </a:cubicBezTo>
                <a:cubicBezTo>
                  <a:pt x="571" y="520"/>
                  <a:pt x="569" y="515"/>
                  <a:pt x="568" y="512"/>
                </a:cubicBezTo>
                <a:cubicBezTo>
                  <a:pt x="568" y="509"/>
                  <a:pt x="566" y="510"/>
                  <a:pt x="565" y="510"/>
                </a:cubicBezTo>
                <a:moveTo>
                  <a:pt x="386" y="285"/>
                </a:moveTo>
                <a:cubicBezTo>
                  <a:pt x="387" y="286"/>
                  <a:pt x="388" y="285"/>
                  <a:pt x="389" y="285"/>
                </a:cubicBezTo>
                <a:cubicBezTo>
                  <a:pt x="390" y="285"/>
                  <a:pt x="391" y="284"/>
                  <a:pt x="392" y="285"/>
                </a:cubicBezTo>
                <a:cubicBezTo>
                  <a:pt x="393" y="288"/>
                  <a:pt x="388" y="289"/>
                  <a:pt x="384" y="289"/>
                </a:cubicBezTo>
                <a:cubicBezTo>
                  <a:pt x="379" y="290"/>
                  <a:pt x="378" y="291"/>
                  <a:pt x="377" y="289"/>
                </a:cubicBezTo>
                <a:cubicBezTo>
                  <a:pt x="376" y="287"/>
                  <a:pt x="383" y="285"/>
                  <a:pt x="386" y="285"/>
                </a:cubicBezTo>
                <a:moveTo>
                  <a:pt x="379" y="292"/>
                </a:moveTo>
                <a:cubicBezTo>
                  <a:pt x="380" y="293"/>
                  <a:pt x="373" y="297"/>
                  <a:pt x="369" y="298"/>
                </a:cubicBezTo>
                <a:cubicBezTo>
                  <a:pt x="366" y="300"/>
                  <a:pt x="361" y="299"/>
                  <a:pt x="361" y="297"/>
                </a:cubicBezTo>
                <a:cubicBezTo>
                  <a:pt x="361" y="294"/>
                  <a:pt x="364" y="294"/>
                  <a:pt x="364" y="296"/>
                </a:cubicBezTo>
                <a:cubicBezTo>
                  <a:pt x="365" y="296"/>
                  <a:pt x="366" y="295"/>
                  <a:pt x="367" y="294"/>
                </a:cubicBezTo>
                <a:cubicBezTo>
                  <a:pt x="369" y="293"/>
                  <a:pt x="370" y="292"/>
                  <a:pt x="371" y="292"/>
                </a:cubicBezTo>
                <a:cubicBezTo>
                  <a:pt x="374" y="293"/>
                  <a:pt x="375" y="294"/>
                  <a:pt x="377" y="293"/>
                </a:cubicBezTo>
                <a:cubicBezTo>
                  <a:pt x="379" y="292"/>
                  <a:pt x="379" y="291"/>
                  <a:pt x="379" y="292"/>
                </a:cubicBezTo>
                <a:moveTo>
                  <a:pt x="359" y="274"/>
                </a:moveTo>
                <a:cubicBezTo>
                  <a:pt x="359" y="273"/>
                  <a:pt x="363" y="274"/>
                  <a:pt x="366" y="275"/>
                </a:cubicBezTo>
                <a:cubicBezTo>
                  <a:pt x="367" y="275"/>
                  <a:pt x="368" y="275"/>
                  <a:pt x="369" y="275"/>
                </a:cubicBezTo>
                <a:cubicBezTo>
                  <a:pt x="371" y="275"/>
                  <a:pt x="373" y="275"/>
                  <a:pt x="374" y="277"/>
                </a:cubicBezTo>
                <a:cubicBezTo>
                  <a:pt x="375" y="280"/>
                  <a:pt x="378" y="283"/>
                  <a:pt x="375" y="283"/>
                </a:cubicBezTo>
                <a:cubicBezTo>
                  <a:pt x="374" y="283"/>
                  <a:pt x="373" y="282"/>
                  <a:pt x="372" y="282"/>
                </a:cubicBezTo>
                <a:cubicBezTo>
                  <a:pt x="371" y="281"/>
                  <a:pt x="370" y="280"/>
                  <a:pt x="370" y="281"/>
                </a:cubicBezTo>
                <a:cubicBezTo>
                  <a:pt x="370" y="283"/>
                  <a:pt x="368" y="282"/>
                  <a:pt x="368" y="285"/>
                </a:cubicBezTo>
                <a:cubicBezTo>
                  <a:pt x="368" y="288"/>
                  <a:pt x="366" y="292"/>
                  <a:pt x="365" y="292"/>
                </a:cubicBezTo>
                <a:cubicBezTo>
                  <a:pt x="364" y="292"/>
                  <a:pt x="366" y="287"/>
                  <a:pt x="364" y="286"/>
                </a:cubicBezTo>
                <a:cubicBezTo>
                  <a:pt x="363" y="286"/>
                  <a:pt x="362" y="287"/>
                  <a:pt x="361" y="287"/>
                </a:cubicBezTo>
                <a:cubicBezTo>
                  <a:pt x="360" y="288"/>
                  <a:pt x="359" y="289"/>
                  <a:pt x="359" y="287"/>
                </a:cubicBezTo>
                <a:cubicBezTo>
                  <a:pt x="360" y="285"/>
                  <a:pt x="363" y="283"/>
                  <a:pt x="361" y="279"/>
                </a:cubicBezTo>
                <a:cubicBezTo>
                  <a:pt x="359" y="276"/>
                  <a:pt x="355" y="276"/>
                  <a:pt x="354" y="279"/>
                </a:cubicBezTo>
                <a:cubicBezTo>
                  <a:pt x="353" y="281"/>
                  <a:pt x="351" y="280"/>
                  <a:pt x="350" y="282"/>
                </a:cubicBezTo>
                <a:cubicBezTo>
                  <a:pt x="349" y="284"/>
                  <a:pt x="348" y="288"/>
                  <a:pt x="349" y="291"/>
                </a:cubicBezTo>
                <a:cubicBezTo>
                  <a:pt x="350" y="294"/>
                  <a:pt x="349" y="295"/>
                  <a:pt x="346" y="297"/>
                </a:cubicBezTo>
                <a:cubicBezTo>
                  <a:pt x="343" y="299"/>
                  <a:pt x="341" y="294"/>
                  <a:pt x="343" y="289"/>
                </a:cubicBezTo>
                <a:cubicBezTo>
                  <a:pt x="343" y="285"/>
                  <a:pt x="345" y="282"/>
                  <a:pt x="344" y="282"/>
                </a:cubicBezTo>
                <a:cubicBezTo>
                  <a:pt x="342" y="282"/>
                  <a:pt x="346" y="277"/>
                  <a:pt x="350" y="276"/>
                </a:cubicBezTo>
                <a:cubicBezTo>
                  <a:pt x="354" y="275"/>
                  <a:pt x="359" y="276"/>
                  <a:pt x="359" y="274"/>
                </a:cubicBezTo>
                <a:moveTo>
                  <a:pt x="333" y="265"/>
                </a:moveTo>
                <a:cubicBezTo>
                  <a:pt x="336" y="266"/>
                  <a:pt x="338" y="259"/>
                  <a:pt x="341" y="259"/>
                </a:cubicBezTo>
                <a:cubicBezTo>
                  <a:pt x="343" y="259"/>
                  <a:pt x="350" y="260"/>
                  <a:pt x="350" y="263"/>
                </a:cubicBezTo>
                <a:cubicBezTo>
                  <a:pt x="350" y="266"/>
                  <a:pt x="354" y="263"/>
                  <a:pt x="354" y="266"/>
                </a:cubicBezTo>
                <a:cubicBezTo>
                  <a:pt x="355" y="269"/>
                  <a:pt x="358" y="272"/>
                  <a:pt x="356" y="273"/>
                </a:cubicBezTo>
                <a:cubicBezTo>
                  <a:pt x="355" y="274"/>
                  <a:pt x="355" y="271"/>
                  <a:pt x="352" y="271"/>
                </a:cubicBezTo>
                <a:cubicBezTo>
                  <a:pt x="350" y="271"/>
                  <a:pt x="347" y="274"/>
                  <a:pt x="344" y="273"/>
                </a:cubicBezTo>
                <a:cubicBezTo>
                  <a:pt x="342" y="272"/>
                  <a:pt x="343" y="270"/>
                  <a:pt x="341" y="270"/>
                </a:cubicBezTo>
                <a:cubicBezTo>
                  <a:pt x="339" y="270"/>
                  <a:pt x="343" y="266"/>
                  <a:pt x="340" y="268"/>
                </a:cubicBezTo>
                <a:cubicBezTo>
                  <a:pt x="337" y="270"/>
                  <a:pt x="332" y="274"/>
                  <a:pt x="330" y="272"/>
                </a:cubicBezTo>
                <a:cubicBezTo>
                  <a:pt x="329" y="271"/>
                  <a:pt x="328" y="271"/>
                  <a:pt x="327" y="271"/>
                </a:cubicBezTo>
                <a:cubicBezTo>
                  <a:pt x="326" y="271"/>
                  <a:pt x="325" y="272"/>
                  <a:pt x="325" y="271"/>
                </a:cubicBezTo>
                <a:cubicBezTo>
                  <a:pt x="323" y="269"/>
                  <a:pt x="330" y="265"/>
                  <a:pt x="333" y="265"/>
                </a:cubicBezTo>
                <a:moveTo>
                  <a:pt x="216" y="152"/>
                </a:moveTo>
                <a:cubicBezTo>
                  <a:pt x="213" y="155"/>
                  <a:pt x="212" y="156"/>
                  <a:pt x="210" y="155"/>
                </a:cubicBezTo>
                <a:cubicBezTo>
                  <a:pt x="207" y="155"/>
                  <a:pt x="206" y="156"/>
                  <a:pt x="207" y="157"/>
                </a:cubicBezTo>
                <a:cubicBezTo>
                  <a:pt x="208" y="158"/>
                  <a:pt x="208" y="159"/>
                  <a:pt x="206" y="159"/>
                </a:cubicBezTo>
                <a:cubicBezTo>
                  <a:pt x="203" y="160"/>
                  <a:pt x="201" y="162"/>
                  <a:pt x="200" y="161"/>
                </a:cubicBezTo>
                <a:cubicBezTo>
                  <a:pt x="199" y="161"/>
                  <a:pt x="205" y="157"/>
                  <a:pt x="203" y="156"/>
                </a:cubicBezTo>
                <a:cubicBezTo>
                  <a:pt x="202" y="155"/>
                  <a:pt x="198" y="158"/>
                  <a:pt x="198" y="159"/>
                </a:cubicBezTo>
                <a:cubicBezTo>
                  <a:pt x="198" y="161"/>
                  <a:pt x="196" y="161"/>
                  <a:pt x="194" y="161"/>
                </a:cubicBezTo>
                <a:cubicBezTo>
                  <a:pt x="193" y="161"/>
                  <a:pt x="191" y="159"/>
                  <a:pt x="193" y="159"/>
                </a:cubicBezTo>
                <a:cubicBezTo>
                  <a:pt x="194" y="159"/>
                  <a:pt x="193" y="157"/>
                  <a:pt x="195" y="157"/>
                </a:cubicBezTo>
                <a:cubicBezTo>
                  <a:pt x="197" y="156"/>
                  <a:pt x="195" y="155"/>
                  <a:pt x="195" y="154"/>
                </a:cubicBezTo>
                <a:cubicBezTo>
                  <a:pt x="195" y="154"/>
                  <a:pt x="196" y="154"/>
                  <a:pt x="197" y="154"/>
                </a:cubicBezTo>
                <a:cubicBezTo>
                  <a:pt x="199" y="154"/>
                  <a:pt x="200" y="154"/>
                  <a:pt x="200" y="153"/>
                </a:cubicBezTo>
                <a:cubicBezTo>
                  <a:pt x="200" y="152"/>
                  <a:pt x="196" y="150"/>
                  <a:pt x="195" y="151"/>
                </a:cubicBezTo>
                <a:cubicBezTo>
                  <a:pt x="193" y="152"/>
                  <a:pt x="190" y="154"/>
                  <a:pt x="186" y="153"/>
                </a:cubicBezTo>
                <a:cubicBezTo>
                  <a:pt x="185" y="152"/>
                  <a:pt x="196" y="151"/>
                  <a:pt x="198" y="149"/>
                </a:cubicBezTo>
                <a:cubicBezTo>
                  <a:pt x="199" y="148"/>
                  <a:pt x="207" y="146"/>
                  <a:pt x="208" y="147"/>
                </a:cubicBezTo>
                <a:cubicBezTo>
                  <a:pt x="209" y="149"/>
                  <a:pt x="204" y="150"/>
                  <a:pt x="206" y="151"/>
                </a:cubicBezTo>
                <a:cubicBezTo>
                  <a:pt x="208" y="153"/>
                  <a:pt x="212" y="152"/>
                  <a:pt x="213" y="150"/>
                </a:cubicBezTo>
                <a:cubicBezTo>
                  <a:pt x="214" y="149"/>
                  <a:pt x="218" y="149"/>
                  <a:pt x="216" y="152"/>
                </a:cubicBezTo>
                <a:moveTo>
                  <a:pt x="239" y="182"/>
                </a:moveTo>
                <a:cubicBezTo>
                  <a:pt x="236" y="185"/>
                  <a:pt x="237" y="184"/>
                  <a:pt x="234" y="185"/>
                </a:cubicBezTo>
                <a:cubicBezTo>
                  <a:pt x="232" y="185"/>
                  <a:pt x="234" y="188"/>
                  <a:pt x="231" y="188"/>
                </a:cubicBezTo>
                <a:cubicBezTo>
                  <a:pt x="227" y="188"/>
                  <a:pt x="220" y="188"/>
                  <a:pt x="219" y="187"/>
                </a:cubicBezTo>
                <a:cubicBezTo>
                  <a:pt x="219" y="186"/>
                  <a:pt x="223" y="187"/>
                  <a:pt x="223" y="185"/>
                </a:cubicBezTo>
                <a:cubicBezTo>
                  <a:pt x="224" y="184"/>
                  <a:pt x="225" y="182"/>
                  <a:pt x="227" y="182"/>
                </a:cubicBezTo>
                <a:cubicBezTo>
                  <a:pt x="229" y="182"/>
                  <a:pt x="228" y="179"/>
                  <a:pt x="225" y="178"/>
                </a:cubicBezTo>
                <a:cubicBezTo>
                  <a:pt x="222" y="176"/>
                  <a:pt x="230" y="175"/>
                  <a:pt x="232" y="178"/>
                </a:cubicBezTo>
                <a:cubicBezTo>
                  <a:pt x="233" y="180"/>
                  <a:pt x="236" y="182"/>
                  <a:pt x="238" y="180"/>
                </a:cubicBezTo>
                <a:cubicBezTo>
                  <a:pt x="240" y="179"/>
                  <a:pt x="250" y="174"/>
                  <a:pt x="250" y="176"/>
                </a:cubicBezTo>
                <a:cubicBezTo>
                  <a:pt x="250" y="178"/>
                  <a:pt x="242" y="180"/>
                  <a:pt x="239" y="182"/>
                </a:cubicBezTo>
                <a:moveTo>
                  <a:pt x="295" y="234"/>
                </a:moveTo>
                <a:cubicBezTo>
                  <a:pt x="295" y="231"/>
                  <a:pt x="299" y="230"/>
                  <a:pt x="300" y="232"/>
                </a:cubicBezTo>
                <a:cubicBezTo>
                  <a:pt x="302" y="234"/>
                  <a:pt x="304" y="242"/>
                  <a:pt x="305" y="244"/>
                </a:cubicBezTo>
                <a:cubicBezTo>
                  <a:pt x="307" y="247"/>
                  <a:pt x="307" y="251"/>
                  <a:pt x="305" y="251"/>
                </a:cubicBezTo>
                <a:cubicBezTo>
                  <a:pt x="303" y="251"/>
                  <a:pt x="305" y="245"/>
                  <a:pt x="301" y="243"/>
                </a:cubicBezTo>
                <a:cubicBezTo>
                  <a:pt x="297" y="241"/>
                  <a:pt x="295" y="236"/>
                  <a:pt x="295" y="234"/>
                </a:cubicBezTo>
              </a:path>
            </a:pathLst>
          </a:custGeom>
          <a:solidFill>
            <a:srgbClr val="49B6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 flipV="1">
            <a:off x="7145688" y="1685528"/>
            <a:ext cx="304933" cy="433410"/>
          </a:xfrm>
          <a:custGeom>
            <a:avLst/>
            <a:gdLst/>
            <a:ahLst/>
            <a:cxnLst/>
            <a:rect l="l" t="t" r="r" b="b"/>
            <a:pathLst>
              <a:path w="457200" h="649831">
                <a:moveTo>
                  <a:pt x="228600" y="489811"/>
                </a:moveTo>
                <a:cubicBezTo>
                  <a:pt x="190724" y="489811"/>
                  <a:pt x="160020" y="459107"/>
                  <a:pt x="160020" y="421231"/>
                </a:cubicBezTo>
                <a:cubicBezTo>
                  <a:pt x="160020" y="383355"/>
                  <a:pt x="190724" y="352651"/>
                  <a:pt x="228600" y="352651"/>
                </a:cubicBezTo>
                <a:cubicBezTo>
                  <a:pt x="266476" y="352651"/>
                  <a:pt x="297180" y="383355"/>
                  <a:pt x="297180" y="421231"/>
                </a:cubicBezTo>
                <a:cubicBezTo>
                  <a:pt x="297180" y="459107"/>
                  <a:pt x="266476" y="489811"/>
                  <a:pt x="228600" y="489811"/>
                </a:cubicBezTo>
                <a:close/>
                <a:moveTo>
                  <a:pt x="228600" y="649831"/>
                </a:moveTo>
                <a:cubicBezTo>
                  <a:pt x="354852" y="649831"/>
                  <a:pt x="457200" y="547483"/>
                  <a:pt x="457200" y="421231"/>
                </a:cubicBezTo>
                <a:cubicBezTo>
                  <a:pt x="457200" y="314791"/>
                  <a:pt x="384454" y="225342"/>
                  <a:pt x="285755" y="200716"/>
                </a:cubicBezTo>
                <a:lnTo>
                  <a:pt x="228600" y="0"/>
                </a:lnTo>
                <a:lnTo>
                  <a:pt x="171446" y="200716"/>
                </a:lnTo>
                <a:cubicBezTo>
                  <a:pt x="72746" y="225342"/>
                  <a:pt x="0" y="314791"/>
                  <a:pt x="0" y="421231"/>
                </a:cubicBezTo>
                <a:cubicBezTo>
                  <a:pt x="0" y="547483"/>
                  <a:pt x="102348" y="649831"/>
                  <a:pt x="228600" y="649831"/>
                </a:cubicBezTo>
                <a:close/>
              </a:path>
            </a:pathLst>
          </a:cu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等腰三角形 4"/>
          <p:cNvSpPr/>
          <p:nvPr/>
        </p:nvSpPr>
        <p:spPr>
          <a:xfrm flipV="1">
            <a:off x="3676935" y="1902233"/>
            <a:ext cx="304933" cy="433410"/>
          </a:xfrm>
          <a:custGeom>
            <a:avLst/>
            <a:gdLst/>
            <a:ahLst/>
            <a:cxnLst/>
            <a:rect l="l" t="t" r="r" b="b"/>
            <a:pathLst>
              <a:path w="457200" h="649831">
                <a:moveTo>
                  <a:pt x="228600" y="489811"/>
                </a:moveTo>
                <a:cubicBezTo>
                  <a:pt x="190724" y="489811"/>
                  <a:pt x="160020" y="459107"/>
                  <a:pt x="160020" y="421231"/>
                </a:cubicBezTo>
                <a:cubicBezTo>
                  <a:pt x="160020" y="383355"/>
                  <a:pt x="190724" y="352651"/>
                  <a:pt x="228600" y="352651"/>
                </a:cubicBezTo>
                <a:cubicBezTo>
                  <a:pt x="266476" y="352651"/>
                  <a:pt x="297180" y="383355"/>
                  <a:pt x="297180" y="421231"/>
                </a:cubicBezTo>
                <a:cubicBezTo>
                  <a:pt x="297180" y="459107"/>
                  <a:pt x="266476" y="489811"/>
                  <a:pt x="228600" y="489811"/>
                </a:cubicBezTo>
                <a:close/>
                <a:moveTo>
                  <a:pt x="228600" y="649831"/>
                </a:moveTo>
                <a:cubicBezTo>
                  <a:pt x="354852" y="649831"/>
                  <a:pt x="457200" y="547483"/>
                  <a:pt x="457200" y="421231"/>
                </a:cubicBezTo>
                <a:cubicBezTo>
                  <a:pt x="457200" y="314791"/>
                  <a:pt x="384454" y="225342"/>
                  <a:pt x="285755" y="200716"/>
                </a:cubicBezTo>
                <a:lnTo>
                  <a:pt x="228600" y="0"/>
                </a:lnTo>
                <a:lnTo>
                  <a:pt x="171446" y="200716"/>
                </a:lnTo>
                <a:cubicBezTo>
                  <a:pt x="72746" y="225342"/>
                  <a:pt x="0" y="314791"/>
                  <a:pt x="0" y="421231"/>
                </a:cubicBezTo>
                <a:cubicBezTo>
                  <a:pt x="0" y="547483"/>
                  <a:pt x="102348" y="649831"/>
                  <a:pt x="228600" y="649831"/>
                </a:cubicBezTo>
                <a:close/>
              </a:path>
            </a:pathLst>
          </a:cu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等腰三角形 4"/>
          <p:cNvSpPr/>
          <p:nvPr/>
        </p:nvSpPr>
        <p:spPr>
          <a:xfrm flipV="1">
            <a:off x="4731449" y="3828097"/>
            <a:ext cx="304933" cy="433410"/>
          </a:xfrm>
          <a:custGeom>
            <a:avLst/>
            <a:gdLst/>
            <a:ahLst/>
            <a:cxnLst/>
            <a:rect l="l" t="t" r="r" b="b"/>
            <a:pathLst>
              <a:path w="457200" h="649831">
                <a:moveTo>
                  <a:pt x="228600" y="489811"/>
                </a:moveTo>
                <a:cubicBezTo>
                  <a:pt x="190724" y="489811"/>
                  <a:pt x="160020" y="459107"/>
                  <a:pt x="160020" y="421231"/>
                </a:cubicBezTo>
                <a:cubicBezTo>
                  <a:pt x="160020" y="383355"/>
                  <a:pt x="190724" y="352651"/>
                  <a:pt x="228600" y="352651"/>
                </a:cubicBezTo>
                <a:cubicBezTo>
                  <a:pt x="266476" y="352651"/>
                  <a:pt x="297180" y="383355"/>
                  <a:pt x="297180" y="421231"/>
                </a:cubicBezTo>
                <a:cubicBezTo>
                  <a:pt x="297180" y="459107"/>
                  <a:pt x="266476" y="489811"/>
                  <a:pt x="228600" y="489811"/>
                </a:cubicBezTo>
                <a:close/>
                <a:moveTo>
                  <a:pt x="228600" y="649831"/>
                </a:moveTo>
                <a:cubicBezTo>
                  <a:pt x="354852" y="649831"/>
                  <a:pt x="457200" y="547483"/>
                  <a:pt x="457200" y="421231"/>
                </a:cubicBezTo>
                <a:cubicBezTo>
                  <a:pt x="457200" y="314791"/>
                  <a:pt x="384454" y="225342"/>
                  <a:pt x="285755" y="200716"/>
                </a:cubicBezTo>
                <a:lnTo>
                  <a:pt x="228600" y="0"/>
                </a:lnTo>
                <a:lnTo>
                  <a:pt x="171446" y="200716"/>
                </a:lnTo>
                <a:cubicBezTo>
                  <a:pt x="72746" y="225342"/>
                  <a:pt x="0" y="314791"/>
                  <a:pt x="0" y="421231"/>
                </a:cubicBezTo>
                <a:cubicBezTo>
                  <a:pt x="0" y="547483"/>
                  <a:pt x="102348" y="649831"/>
                  <a:pt x="228600" y="649831"/>
                </a:cubicBezTo>
                <a:close/>
              </a:path>
            </a:pathLst>
          </a:cu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6" name="等腰三角形 4"/>
          <p:cNvSpPr/>
          <p:nvPr/>
        </p:nvSpPr>
        <p:spPr>
          <a:xfrm flipV="1">
            <a:off x="7342943" y="3870942"/>
            <a:ext cx="304933" cy="433410"/>
          </a:xfrm>
          <a:custGeom>
            <a:avLst/>
            <a:gdLst/>
            <a:ahLst/>
            <a:cxnLst/>
            <a:rect l="l" t="t" r="r" b="b"/>
            <a:pathLst>
              <a:path w="457200" h="649831">
                <a:moveTo>
                  <a:pt x="228600" y="489811"/>
                </a:moveTo>
                <a:cubicBezTo>
                  <a:pt x="190724" y="489811"/>
                  <a:pt x="160020" y="459107"/>
                  <a:pt x="160020" y="421231"/>
                </a:cubicBezTo>
                <a:cubicBezTo>
                  <a:pt x="160020" y="383355"/>
                  <a:pt x="190724" y="352651"/>
                  <a:pt x="228600" y="352651"/>
                </a:cubicBezTo>
                <a:cubicBezTo>
                  <a:pt x="266476" y="352651"/>
                  <a:pt x="297180" y="383355"/>
                  <a:pt x="297180" y="421231"/>
                </a:cubicBezTo>
                <a:cubicBezTo>
                  <a:pt x="297180" y="459107"/>
                  <a:pt x="266476" y="489811"/>
                  <a:pt x="228600" y="489811"/>
                </a:cubicBezTo>
                <a:close/>
                <a:moveTo>
                  <a:pt x="228600" y="649831"/>
                </a:moveTo>
                <a:cubicBezTo>
                  <a:pt x="354852" y="649831"/>
                  <a:pt x="457200" y="547483"/>
                  <a:pt x="457200" y="421231"/>
                </a:cubicBezTo>
                <a:cubicBezTo>
                  <a:pt x="457200" y="314791"/>
                  <a:pt x="384454" y="225342"/>
                  <a:pt x="285755" y="200716"/>
                </a:cubicBezTo>
                <a:lnTo>
                  <a:pt x="228600" y="0"/>
                </a:lnTo>
                <a:lnTo>
                  <a:pt x="171446" y="200716"/>
                </a:lnTo>
                <a:cubicBezTo>
                  <a:pt x="72746" y="225342"/>
                  <a:pt x="0" y="314791"/>
                  <a:pt x="0" y="421231"/>
                </a:cubicBezTo>
                <a:cubicBezTo>
                  <a:pt x="0" y="547483"/>
                  <a:pt x="102348" y="649831"/>
                  <a:pt x="228600" y="649831"/>
                </a:cubicBezTo>
                <a:close/>
              </a:path>
            </a:pathLst>
          </a:cu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7" name="等腰三角形 4"/>
          <p:cNvSpPr/>
          <p:nvPr/>
        </p:nvSpPr>
        <p:spPr>
          <a:xfrm flipV="1">
            <a:off x="5862883" y="2704138"/>
            <a:ext cx="304933" cy="433410"/>
          </a:xfrm>
          <a:custGeom>
            <a:avLst/>
            <a:gdLst/>
            <a:ahLst/>
            <a:cxnLst/>
            <a:rect l="l" t="t" r="r" b="b"/>
            <a:pathLst>
              <a:path w="457200" h="649831">
                <a:moveTo>
                  <a:pt x="228600" y="489811"/>
                </a:moveTo>
                <a:cubicBezTo>
                  <a:pt x="190724" y="489811"/>
                  <a:pt x="160020" y="459107"/>
                  <a:pt x="160020" y="421231"/>
                </a:cubicBezTo>
                <a:cubicBezTo>
                  <a:pt x="160020" y="383355"/>
                  <a:pt x="190724" y="352651"/>
                  <a:pt x="228600" y="352651"/>
                </a:cubicBezTo>
                <a:cubicBezTo>
                  <a:pt x="266476" y="352651"/>
                  <a:pt x="297180" y="383355"/>
                  <a:pt x="297180" y="421231"/>
                </a:cubicBezTo>
                <a:cubicBezTo>
                  <a:pt x="297180" y="459107"/>
                  <a:pt x="266476" y="489811"/>
                  <a:pt x="228600" y="489811"/>
                </a:cubicBezTo>
                <a:close/>
                <a:moveTo>
                  <a:pt x="228600" y="649831"/>
                </a:moveTo>
                <a:cubicBezTo>
                  <a:pt x="354852" y="649831"/>
                  <a:pt x="457200" y="547483"/>
                  <a:pt x="457200" y="421231"/>
                </a:cubicBezTo>
                <a:cubicBezTo>
                  <a:pt x="457200" y="314791"/>
                  <a:pt x="384454" y="225342"/>
                  <a:pt x="285755" y="200716"/>
                </a:cubicBezTo>
                <a:lnTo>
                  <a:pt x="228600" y="0"/>
                </a:lnTo>
                <a:lnTo>
                  <a:pt x="171446" y="200716"/>
                </a:lnTo>
                <a:cubicBezTo>
                  <a:pt x="72746" y="225342"/>
                  <a:pt x="0" y="314791"/>
                  <a:pt x="0" y="421231"/>
                </a:cubicBezTo>
                <a:cubicBezTo>
                  <a:pt x="0" y="547483"/>
                  <a:pt x="102348" y="649831"/>
                  <a:pt x="228600" y="649831"/>
                </a:cubicBezTo>
                <a:close/>
              </a:path>
            </a:pathLst>
          </a:cu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55576" y="1578200"/>
            <a:ext cx="2806709" cy="3225798"/>
            <a:chOff x="755576" y="1578200"/>
            <a:chExt cx="2806709" cy="3225798"/>
          </a:xfrm>
        </p:grpSpPr>
        <p:sp>
          <p:nvSpPr>
            <p:cNvPr id="138" name="Freeform 8"/>
            <p:cNvSpPr>
              <a:spLocks/>
            </p:cNvSpPr>
            <p:nvPr/>
          </p:nvSpPr>
          <p:spPr bwMode="auto">
            <a:xfrm flipH="1">
              <a:off x="1076479" y="3005502"/>
              <a:ext cx="2451081" cy="325693"/>
            </a:xfrm>
            <a:custGeom>
              <a:avLst/>
              <a:gdLst>
                <a:gd name="T0" fmla="*/ 575 w 1311"/>
                <a:gd name="T1" fmla="*/ 94 h 174"/>
                <a:gd name="T2" fmla="*/ 0 w 1311"/>
                <a:gd name="T3" fmla="*/ 112 h 174"/>
                <a:gd name="T4" fmla="*/ 0 w 1311"/>
                <a:gd name="T5" fmla="*/ 137 h 174"/>
                <a:gd name="T6" fmla="*/ 576 w 1311"/>
                <a:gd name="T7" fmla="*/ 155 h 174"/>
                <a:gd name="T8" fmla="*/ 1248 w 1311"/>
                <a:gd name="T9" fmla="*/ 174 h 174"/>
                <a:gd name="T10" fmla="*/ 1308 w 1311"/>
                <a:gd name="T11" fmla="*/ 171 h 174"/>
                <a:gd name="T12" fmla="*/ 1311 w 1311"/>
                <a:gd name="T13" fmla="*/ 0 h 174"/>
                <a:gd name="T14" fmla="*/ 575 w 1311"/>
                <a:gd name="T15" fmla="*/ 9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1" h="174">
                  <a:moveTo>
                    <a:pt x="575" y="94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576" y="155"/>
                    <a:pt x="576" y="155"/>
                    <a:pt x="576" y="155"/>
                  </a:cubicBezTo>
                  <a:cubicBezTo>
                    <a:pt x="1248" y="174"/>
                    <a:pt x="1248" y="174"/>
                    <a:pt x="1248" y="174"/>
                  </a:cubicBezTo>
                  <a:cubicBezTo>
                    <a:pt x="1308" y="171"/>
                    <a:pt x="1308" y="171"/>
                    <a:pt x="1308" y="171"/>
                  </a:cubicBezTo>
                  <a:cubicBezTo>
                    <a:pt x="1311" y="0"/>
                    <a:pt x="1311" y="0"/>
                    <a:pt x="1311" y="0"/>
                  </a:cubicBezTo>
                  <a:cubicBezTo>
                    <a:pt x="1311" y="0"/>
                    <a:pt x="889" y="74"/>
                    <a:pt x="575" y="94"/>
                  </a:cubicBezTo>
                </a:path>
              </a:pathLst>
            </a:custGeom>
            <a:solidFill>
              <a:srgbClr val="00D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9"/>
            <p:cNvSpPr>
              <a:spLocks/>
            </p:cNvSpPr>
            <p:nvPr/>
          </p:nvSpPr>
          <p:spPr bwMode="auto">
            <a:xfrm flipH="1">
              <a:off x="977095" y="3301260"/>
              <a:ext cx="2550465" cy="1052516"/>
            </a:xfrm>
            <a:custGeom>
              <a:avLst/>
              <a:gdLst>
                <a:gd name="T0" fmla="*/ 1021 w 1364"/>
                <a:gd name="T1" fmla="*/ 150 h 563"/>
                <a:gd name="T2" fmla="*/ 715 w 1364"/>
                <a:gd name="T3" fmla="*/ 53 h 563"/>
                <a:gd name="T4" fmla="*/ 233 w 1364"/>
                <a:gd name="T5" fmla="*/ 14 h 563"/>
                <a:gd name="T6" fmla="*/ 0 w 1364"/>
                <a:gd name="T7" fmla="*/ 0 h 563"/>
                <a:gd name="T8" fmla="*/ 0 w 1364"/>
                <a:gd name="T9" fmla="*/ 20 h 563"/>
                <a:gd name="T10" fmla="*/ 234 w 1364"/>
                <a:gd name="T11" fmla="*/ 33 h 563"/>
                <a:gd name="T12" fmla="*/ 682 w 1364"/>
                <a:gd name="T13" fmla="*/ 99 h 563"/>
                <a:gd name="T14" fmla="*/ 1212 w 1364"/>
                <a:gd name="T15" fmla="*/ 488 h 563"/>
                <a:gd name="T16" fmla="*/ 1348 w 1364"/>
                <a:gd name="T17" fmla="*/ 559 h 563"/>
                <a:gd name="T18" fmla="*/ 1364 w 1364"/>
                <a:gd name="T19" fmla="*/ 319 h 563"/>
                <a:gd name="T20" fmla="*/ 1021 w 1364"/>
                <a:gd name="T21" fmla="*/ 15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64" h="563">
                  <a:moveTo>
                    <a:pt x="1021" y="150"/>
                  </a:moveTo>
                  <a:cubicBezTo>
                    <a:pt x="855" y="80"/>
                    <a:pt x="715" y="53"/>
                    <a:pt x="715" y="53"/>
                  </a:cubicBezTo>
                  <a:cubicBezTo>
                    <a:pt x="581" y="20"/>
                    <a:pt x="233" y="14"/>
                    <a:pt x="233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34" y="33"/>
                    <a:pt x="234" y="33"/>
                    <a:pt x="234" y="33"/>
                  </a:cubicBezTo>
                  <a:cubicBezTo>
                    <a:pt x="558" y="53"/>
                    <a:pt x="682" y="99"/>
                    <a:pt x="682" y="99"/>
                  </a:cubicBezTo>
                  <a:cubicBezTo>
                    <a:pt x="847" y="160"/>
                    <a:pt x="1071" y="355"/>
                    <a:pt x="1212" y="488"/>
                  </a:cubicBezTo>
                  <a:cubicBezTo>
                    <a:pt x="1292" y="563"/>
                    <a:pt x="1348" y="559"/>
                    <a:pt x="1348" y="559"/>
                  </a:cubicBezTo>
                  <a:cubicBezTo>
                    <a:pt x="1364" y="319"/>
                    <a:pt x="1364" y="319"/>
                    <a:pt x="1364" y="319"/>
                  </a:cubicBezTo>
                  <a:cubicBezTo>
                    <a:pt x="1021" y="150"/>
                    <a:pt x="1021" y="150"/>
                    <a:pt x="1021" y="150"/>
                  </a:cubicBezTo>
                </a:path>
              </a:pathLst>
            </a:custGeom>
            <a:solidFill>
              <a:srgbClr val="00D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0"/>
            <p:cNvSpPr>
              <a:spLocks/>
            </p:cNvSpPr>
            <p:nvPr/>
          </p:nvSpPr>
          <p:spPr bwMode="auto">
            <a:xfrm flipH="1">
              <a:off x="1269261" y="3253364"/>
              <a:ext cx="2258299" cy="498119"/>
            </a:xfrm>
            <a:custGeom>
              <a:avLst/>
              <a:gdLst>
                <a:gd name="T0" fmla="*/ 0 w 1208"/>
                <a:gd name="T1" fmla="*/ 0 h 266"/>
                <a:gd name="T2" fmla="*/ 0 w 1208"/>
                <a:gd name="T3" fmla="*/ 25 h 266"/>
                <a:gd name="T4" fmla="*/ 592 w 1208"/>
                <a:gd name="T5" fmla="*/ 63 h 266"/>
                <a:gd name="T6" fmla="*/ 1128 w 1208"/>
                <a:gd name="T7" fmla="*/ 233 h 266"/>
                <a:gd name="T8" fmla="*/ 1201 w 1208"/>
                <a:gd name="T9" fmla="*/ 258 h 266"/>
                <a:gd name="T10" fmla="*/ 1208 w 1208"/>
                <a:gd name="T11" fmla="*/ 37 h 266"/>
                <a:gd name="T12" fmla="*/ 0 w 1208"/>
                <a:gd name="T1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8" h="266">
                  <a:moveTo>
                    <a:pt x="0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592" y="63"/>
                    <a:pt x="592" y="63"/>
                    <a:pt x="592" y="63"/>
                  </a:cubicBezTo>
                  <a:cubicBezTo>
                    <a:pt x="816" y="80"/>
                    <a:pt x="1015" y="172"/>
                    <a:pt x="1128" y="233"/>
                  </a:cubicBezTo>
                  <a:cubicBezTo>
                    <a:pt x="1189" y="266"/>
                    <a:pt x="1201" y="258"/>
                    <a:pt x="1201" y="258"/>
                  </a:cubicBezTo>
                  <a:cubicBezTo>
                    <a:pt x="1208" y="37"/>
                    <a:pt x="1208" y="37"/>
                    <a:pt x="1208" y="3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A7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1"/>
            <p:cNvSpPr>
              <a:spLocks/>
            </p:cNvSpPr>
            <p:nvPr/>
          </p:nvSpPr>
          <p:spPr bwMode="auto">
            <a:xfrm flipH="1">
              <a:off x="1130363" y="2655861"/>
              <a:ext cx="2397197" cy="568766"/>
            </a:xfrm>
            <a:custGeom>
              <a:avLst/>
              <a:gdLst>
                <a:gd name="T0" fmla="*/ 1217 w 1282"/>
                <a:gd name="T1" fmla="*/ 0 h 304"/>
                <a:gd name="T2" fmla="*/ 592 w 1282"/>
                <a:gd name="T3" fmla="*/ 235 h 304"/>
                <a:gd name="T4" fmla="*/ 0 w 1282"/>
                <a:gd name="T5" fmla="*/ 280 h 304"/>
                <a:gd name="T6" fmla="*/ 0 w 1282"/>
                <a:gd name="T7" fmla="*/ 304 h 304"/>
                <a:gd name="T8" fmla="*/ 449 w 1282"/>
                <a:gd name="T9" fmla="*/ 295 h 304"/>
                <a:gd name="T10" fmla="*/ 1282 w 1282"/>
                <a:gd name="T11" fmla="*/ 200 h 304"/>
                <a:gd name="T12" fmla="*/ 1217 w 1282"/>
                <a:gd name="T1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2" h="304">
                  <a:moveTo>
                    <a:pt x="1217" y="0"/>
                  </a:moveTo>
                  <a:cubicBezTo>
                    <a:pt x="1217" y="0"/>
                    <a:pt x="849" y="209"/>
                    <a:pt x="592" y="235"/>
                  </a:cubicBezTo>
                  <a:cubicBezTo>
                    <a:pt x="592" y="235"/>
                    <a:pt x="368" y="264"/>
                    <a:pt x="0" y="280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130" y="301"/>
                    <a:pt x="333" y="297"/>
                    <a:pt x="449" y="295"/>
                  </a:cubicBezTo>
                  <a:cubicBezTo>
                    <a:pt x="868" y="273"/>
                    <a:pt x="1282" y="200"/>
                    <a:pt x="1282" y="200"/>
                  </a:cubicBezTo>
                  <a:cubicBezTo>
                    <a:pt x="1217" y="0"/>
                    <a:pt x="1217" y="0"/>
                    <a:pt x="1217" y="0"/>
                  </a:cubicBezTo>
                </a:path>
              </a:pathLst>
            </a:custGeom>
            <a:solidFill>
              <a:srgbClr val="49B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2"/>
            <p:cNvSpPr>
              <a:spLocks/>
            </p:cNvSpPr>
            <p:nvPr/>
          </p:nvSpPr>
          <p:spPr bwMode="auto">
            <a:xfrm flipH="1">
              <a:off x="1015412" y="1767389"/>
              <a:ext cx="2512148" cy="1367432"/>
            </a:xfrm>
            <a:custGeom>
              <a:avLst/>
              <a:gdLst>
                <a:gd name="T0" fmla="*/ 1105 w 1344"/>
                <a:gd name="T1" fmla="*/ 0 h 731"/>
                <a:gd name="T2" fmla="*/ 669 w 1344"/>
                <a:gd name="T3" fmla="*/ 586 h 731"/>
                <a:gd name="T4" fmla="*/ 159 w 1344"/>
                <a:gd name="T5" fmla="*/ 691 h 731"/>
                <a:gd name="T6" fmla="*/ 0 w 1344"/>
                <a:gd name="T7" fmla="*/ 704 h 731"/>
                <a:gd name="T8" fmla="*/ 0 w 1344"/>
                <a:gd name="T9" fmla="*/ 731 h 731"/>
                <a:gd name="T10" fmla="*/ 158 w 1344"/>
                <a:gd name="T11" fmla="*/ 723 h 731"/>
                <a:gd name="T12" fmla="*/ 713 w 1344"/>
                <a:gd name="T13" fmla="*/ 636 h 731"/>
                <a:gd name="T14" fmla="*/ 1344 w 1344"/>
                <a:gd name="T15" fmla="*/ 135 h 731"/>
                <a:gd name="T16" fmla="*/ 1105 w 1344"/>
                <a:gd name="T1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4" h="731">
                  <a:moveTo>
                    <a:pt x="1105" y="0"/>
                  </a:moveTo>
                  <a:cubicBezTo>
                    <a:pt x="1105" y="0"/>
                    <a:pt x="836" y="466"/>
                    <a:pt x="669" y="586"/>
                  </a:cubicBezTo>
                  <a:cubicBezTo>
                    <a:pt x="669" y="586"/>
                    <a:pt x="575" y="666"/>
                    <a:pt x="159" y="691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158" y="723"/>
                    <a:pt x="158" y="723"/>
                    <a:pt x="158" y="723"/>
                  </a:cubicBezTo>
                  <a:cubicBezTo>
                    <a:pt x="158" y="723"/>
                    <a:pt x="556" y="716"/>
                    <a:pt x="713" y="636"/>
                  </a:cubicBezTo>
                  <a:cubicBezTo>
                    <a:pt x="713" y="636"/>
                    <a:pt x="1092" y="396"/>
                    <a:pt x="1344" y="135"/>
                  </a:cubicBezTo>
                  <a:cubicBezTo>
                    <a:pt x="1105" y="0"/>
                    <a:pt x="1105" y="0"/>
                    <a:pt x="1105" y="0"/>
                  </a:cubicBezTo>
                </a:path>
              </a:pathLst>
            </a:custGeom>
            <a:solidFill>
              <a:srgbClr val="3A7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3"/>
            <p:cNvSpPr>
              <a:spLocks/>
            </p:cNvSpPr>
            <p:nvPr/>
          </p:nvSpPr>
          <p:spPr bwMode="auto">
            <a:xfrm flipH="1">
              <a:off x="900461" y="2046384"/>
              <a:ext cx="2627099" cy="1135136"/>
            </a:xfrm>
            <a:custGeom>
              <a:avLst/>
              <a:gdLst>
                <a:gd name="T0" fmla="*/ 1343 w 1405"/>
                <a:gd name="T1" fmla="*/ 37 h 607"/>
                <a:gd name="T2" fmla="*/ 1280 w 1405"/>
                <a:gd name="T3" fmla="*/ 36 h 607"/>
                <a:gd name="T4" fmla="*/ 682 w 1405"/>
                <a:gd name="T5" fmla="*/ 501 h 607"/>
                <a:gd name="T6" fmla="*/ 235 w 1405"/>
                <a:gd name="T7" fmla="*/ 568 h 607"/>
                <a:gd name="T8" fmla="*/ 0 w 1405"/>
                <a:gd name="T9" fmla="*/ 581 h 607"/>
                <a:gd name="T10" fmla="*/ 0 w 1405"/>
                <a:gd name="T11" fmla="*/ 607 h 607"/>
                <a:gd name="T12" fmla="*/ 233 w 1405"/>
                <a:gd name="T13" fmla="*/ 594 h 607"/>
                <a:gd name="T14" fmla="*/ 696 w 1405"/>
                <a:gd name="T15" fmla="*/ 547 h 607"/>
                <a:gd name="T16" fmla="*/ 996 w 1405"/>
                <a:gd name="T17" fmla="*/ 441 h 607"/>
                <a:gd name="T18" fmla="*/ 1405 w 1405"/>
                <a:gd name="T19" fmla="*/ 247 h 607"/>
                <a:gd name="T20" fmla="*/ 1343 w 1405"/>
                <a:gd name="T21" fmla="*/ 37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5" h="607">
                  <a:moveTo>
                    <a:pt x="1343" y="37"/>
                  </a:moveTo>
                  <a:cubicBezTo>
                    <a:pt x="1343" y="37"/>
                    <a:pt x="1320" y="0"/>
                    <a:pt x="1280" y="36"/>
                  </a:cubicBezTo>
                  <a:cubicBezTo>
                    <a:pt x="1148" y="154"/>
                    <a:pt x="846" y="417"/>
                    <a:pt x="682" y="501"/>
                  </a:cubicBezTo>
                  <a:cubicBezTo>
                    <a:pt x="682" y="501"/>
                    <a:pt x="539" y="555"/>
                    <a:pt x="235" y="568"/>
                  </a:cubicBezTo>
                  <a:cubicBezTo>
                    <a:pt x="0" y="581"/>
                    <a:pt x="0" y="581"/>
                    <a:pt x="0" y="581"/>
                  </a:cubicBezTo>
                  <a:cubicBezTo>
                    <a:pt x="0" y="607"/>
                    <a:pt x="0" y="607"/>
                    <a:pt x="0" y="607"/>
                  </a:cubicBezTo>
                  <a:cubicBezTo>
                    <a:pt x="233" y="594"/>
                    <a:pt x="233" y="594"/>
                    <a:pt x="233" y="594"/>
                  </a:cubicBezTo>
                  <a:cubicBezTo>
                    <a:pt x="233" y="594"/>
                    <a:pt x="562" y="581"/>
                    <a:pt x="696" y="547"/>
                  </a:cubicBezTo>
                  <a:cubicBezTo>
                    <a:pt x="696" y="547"/>
                    <a:pt x="830" y="512"/>
                    <a:pt x="996" y="441"/>
                  </a:cubicBezTo>
                  <a:cubicBezTo>
                    <a:pt x="1405" y="247"/>
                    <a:pt x="1405" y="247"/>
                    <a:pt x="1405" y="247"/>
                  </a:cubicBezTo>
                  <a:cubicBezTo>
                    <a:pt x="1343" y="37"/>
                    <a:pt x="1343" y="37"/>
                    <a:pt x="1343" y="37"/>
                  </a:cubicBezTo>
                </a:path>
              </a:pathLst>
            </a:custGeom>
            <a:solidFill>
              <a:srgbClr val="00D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14"/>
            <p:cNvSpPr>
              <a:spLocks noChangeArrowheads="1"/>
            </p:cNvSpPr>
            <p:nvPr/>
          </p:nvSpPr>
          <p:spPr bwMode="auto">
            <a:xfrm flipH="1">
              <a:off x="913633" y="2619939"/>
              <a:ext cx="409511" cy="408314"/>
            </a:xfrm>
            <a:prstGeom prst="ellipse">
              <a:avLst/>
            </a:prstGeom>
            <a:solidFill>
              <a:srgbClr val="00D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15"/>
            <p:cNvSpPr>
              <a:spLocks noChangeArrowheads="1"/>
            </p:cNvSpPr>
            <p:nvPr/>
          </p:nvSpPr>
          <p:spPr bwMode="auto">
            <a:xfrm flipH="1">
              <a:off x="938779" y="1578200"/>
              <a:ext cx="541225" cy="54122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16"/>
            <p:cNvSpPr>
              <a:spLocks noChangeArrowheads="1"/>
            </p:cNvSpPr>
            <p:nvPr/>
          </p:nvSpPr>
          <p:spPr bwMode="auto">
            <a:xfrm flipH="1">
              <a:off x="968713" y="3312036"/>
              <a:ext cx="476566" cy="476566"/>
            </a:xfrm>
            <a:prstGeom prst="ellipse">
              <a:avLst/>
            </a:prstGeom>
            <a:solidFill>
              <a:srgbClr val="00D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17"/>
            <p:cNvSpPr>
              <a:spLocks noChangeArrowheads="1"/>
            </p:cNvSpPr>
            <p:nvPr/>
          </p:nvSpPr>
          <p:spPr bwMode="auto">
            <a:xfrm flipH="1">
              <a:off x="792695" y="3891579"/>
              <a:ext cx="456210" cy="456210"/>
            </a:xfrm>
            <a:prstGeom prst="ellipse">
              <a:avLst/>
            </a:prstGeom>
            <a:solidFill>
              <a:srgbClr val="49B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8"/>
            <p:cNvSpPr>
              <a:spLocks/>
            </p:cNvSpPr>
            <p:nvPr/>
          </p:nvSpPr>
          <p:spPr bwMode="auto">
            <a:xfrm flipH="1">
              <a:off x="1048939" y="3335985"/>
              <a:ext cx="2513346" cy="1362642"/>
            </a:xfrm>
            <a:custGeom>
              <a:avLst/>
              <a:gdLst>
                <a:gd name="T0" fmla="*/ 737 w 1345"/>
                <a:gd name="T1" fmla="*/ 95 h 729"/>
                <a:gd name="T2" fmla="*/ 182 w 1345"/>
                <a:gd name="T3" fmla="*/ 8 h 729"/>
                <a:gd name="T4" fmla="*/ 19 w 1345"/>
                <a:gd name="T5" fmla="*/ 0 h 729"/>
                <a:gd name="T6" fmla="*/ 0 w 1345"/>
                <a:gd name="T7" fmla="*/ 26 h 729"/>
                <a:gd name="T8" fmla="*/ 183 w 1345"/>
                <a:gd name="T9" fmla="*/ 39 h 729"/>
                <a:gd name="T10" fmla="*/ 693 w 1345"/>
                <a:gd name="T11" fmla="*/ 144 h 729"/>
                <a:gd name="T12" fmla="*/ 1131 w 1345"/>
                <a:gd name="T13" fmla="*/ 729 h 729"/>
                <a:gd name="T14" fmla="*/ 1345 w 1345"/>
                <a:gd name="T15" fmla="*/ 555 h 729"/>
                <a:gd name="T16" fmla="*/ 737 w 1345"/>
                <a:gd name="T17" fmla="*/ 9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5" h="729">
                  <a:moveTo>
                    <a:pt x="737" y="95"/>
                  </a:moveTo>
                  <a:cubicBezTo>
                    <a:pt x="604" y="27"/>
                    <a:pt x="182" y="8"/>
                    <a:pt x="182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599" y="64"/>
                    <a:pt x="693" y="144"/>
                    <a:pt x="693" y="144"/>
                  </a:cubicBezTo>
                  <a:cubicBezTo>
                    <a:pt x="859" y="265"/>
                    <a:pt x="1131" y="729"/>
                    <a:pt x="1131" y="729"/>
                  </a:cubicBezTo>
                  <a:cubicBezTo>
                    <a:pt x="1345" y="555"/>
                    <a:pt x="1345" y="555"/>
                    <a:pt x="1345" y="555"/>
                  </a:cubicBezTo>
                  <a:cubicBezTo>
                    <a:pt x="1053" y="208"/>
                    <a:pt x="737" y="95"/>
                    <a:pt x="737" y="95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19"/>
            <p:cNvSpPr>
              <a:spLocks noChangeArrowheads="1"/>
            </p:cNvSpPr>
            <p:nvPr/>
          </p:nvSpPr>
          <p:spPr bwMode="auto">
            <a:xfrm flipH="1">
              <a:off x="977095" y="4277142"/>
              <a:ext cx="528054" cy="526856"/>
            </a:xfrm>
            <a:prstGeom prst="ellipse">
              <a:avLst/>
            </a:prstGeom>
            <a:solidFill>
              <a:srgbClr val="3A7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20"/>
            <p:cNvSpPr>
              <a:spLocks noChangeArrowheads="1"/>
            </p:cNvSpPr>
            <p:nvPr/>
          </p:nvSpPr>
          <p:spPr bwMode="auto">
            <a:xfrm flipH="1">
              <a:off x="755576" y="2060753"/>
              <a:ext cx="464592" cy="465789"/>
            </a:xfrm>
            <a:prstGeom prst="ellipse">
              <a:avLst/>
            </a:prstGeom>
            <a:solidFill>
              <a:srgbClr val="49B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21"/>
            <p:cNvSpPr>
              <a:spLocks noChangeArrowheads="1"/>
            </p:cNvSpPr>
            <p:nvPr/>
          </p:nvSpPr>
          <p:spPr bwMode="auto">
            <a:xfrm flipH="1">
              <a:off x="935186" y="3023463"/>
              <a:ext cx="307733" cy="308929"/>
            </a:xfrm>
            <a:prstGeom prst="ellipse">
              <a:avLst/>
            </a:prstGeom>
            <a:solidFill>
              <a:srgbClr val="325EA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36"/>
            <p:cNvSpPr>
              <a:spLocks noChangeArrowheads="1"/>
            </p:cNvSpPr>
            <p:nvPr/>
          </p:nvSpPr>
          <p:spPr bwMode="auto">
            <a:xfrm flipH="1">
              <a:off x="1280038" y="3528766"/>
              <a:ext cx="25146" cy="13172"/>
            </a:xfrm>
            <a:prstGeom prst="rect">
              <a:avLst/>
            </a:pr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auto">
            <a:xfrm flipH="1">
              <a:off x="1033373" y="3504818"/>
              <a:ext cx="335272" cy="61068"/>
            </a:xfrm>
            <a:custGeom>
              <a:avLst/>
              <a:gdLst>
                <a:gd name="T0" fmla="*/ 174 w 179"/>
                <a:gd name="T1" fmla="*/ 23 h 33"/>
                <a:gd name="T2" fmla="*/ 24 w 179"/>
                <a:gd name="T3" fmla="*/ 23 h 33"/>
                <a:gd name="T4" fmla="*/ 24 w 179"/>
                <a:gd name="T5" fmla="*/ 12 h 33"/>
                <a:gd name="T6" fmla="*/ 33 w 179"/>
                <a:gd name="T7" fmla="*/ 10 h 33"/>
                <a:gd name="T8" fmla="*/ 34 w 179"/>
                <a:gd name="T9" fmla="*/ 10 h 33"/>
                <a:gd name="T10" fmla="*/ 44 w 179"/>
                <a:gd name="T11" fmla="*/ 10 h 33"/>
                <a:gd name="T12" fmla="*/ 33 w 179"/>
                <a:gd name="T13" fmla="*/ 0 h 33"/>
                <a:gd name="T14" fmla="*/ 15 w 179"/>
                <a:gd name="T15" fmla="*/ 11 h 33"/>
                <a:gd name="T16" fmla="*/ 15 w 179"/>
                <a:gd name="T17" fmla="*/ 23 h 33"/>
                <a:gd name="T18" fmla="*/ 5 w 179"/>
                <a:gd name="T19" fmla="*/ 23 h 33"/>
                <a:gd name="T20" fmla="*/ 0 w 179"/>
                <a:gd name="T21" fmla="*/ 28 h 33"/>
                <a:gd name="T22" fmla="*/ 5 w 179"/>
                <a:gd name="T23" fmla="*/ 33 h 33"/>
                <a:gd name="T24" fmla="*/ 174 w 179"/>
                <a:gd name="T25" fmla="*/ 33 h 33"/>
                <a:gd name="T26" fmla="*/ 179 w 179"/>
                <a:gd name="T27" fmla="*/ 28 h 33"/>
                <a:gd name="T28" fmla="*/ 174 w 179"/>
                <a:gd name="T29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33">
                  <a:moveTo>
                    <a:pt x="174" y="23"/>
                  </a:moveTo>
                  <a:cubicBezTo>
                    <a:pt x="24" y="23"/>
                    <a:pt x="24" y="23"/>
                    <a:pt x="24" y="2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6" y="11"/>
                    <a:pt x="31" y="10"/>
                    <a:pt x="33" y="10"/>
                  </a:cubicBezTo>
                  <a:cubicBezTo>
                    <a:pt x="33" y="10"/>
                    <a:pt x="34" y="10"/>
                    <a:pt x="3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5"/>
                    <a:pt x="39" y="0"/>
                    <a:pt x="33" y="0"/>
                  </a:cubicBezTo>
                  <a:cubicBezTo>
                    <a:pt x="31" y="0"/>
                    <a:pt x="15" y="2"/>
                    <a:pt x="15" y="11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2" y="23"/>
                    <a:pt x="0" y="25"/>
                    <a:pt x="0" y="28"/>
                  </a:cubicBezTo>
                  <a:cubicBezTo>
                    <a:pt x="0" y="30"/>
                    <a:pt x="2" y="33"/>
                    <a:pt x="5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7" y="33"/>
                    <a:pt x="179" y="30"/>
                    <a:pt x="179" y="28"/>
                  </a:cubicBezTo>
                  <a:cubicBezTo>
                    <a:pt x="179" y="25"/>
                    <a:pt x="177" y="23"/>
                    <a:pt x="174" y="23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38"/>
            <p:cNvSpPr>
              <a:spLocks/>
            </p:cNvSpPr>
            <p:nvPr/>
          </p:nvSpPr>
          <p:spPr bwMode="auto">
            <a:xfrm flipH="1">
              <a:off x="1036965" y="3575465"/>
              <a:ext cx="329286" cy="119740"/>
            </a:xfrm>
            <a:custGeom>
              <a:avLst/>
              <a:gdLst>
                <a:gd name="T0" fmla="*/ 0 w 176"/>
                <a:gd name="T1" fmla="*/ 0 h 64"/>
                <a:gd name="T2" fmla="*/ 10 w 176"/>
                <a:gd name="T3" fmla="*/ 15 h 64"/>
                <a:gd name="T4" fmla="*/ 29 w 176"/>
                <a:gd name="T5" fmla="*/ 50 h 64"/>
                <a:gd name="T6" fmla="*/ 29 w 176"/>
                <a:gd name="T7" fmla="*/ 51 h 64"/>
                <a:gd name="T8" fmla="*/ 29 w 176"/>
                <a:gd name="T9" fmla="*/ 61 h 64"/>
                <a:gd name="T10" fmla="*/ 31 w 176"/>
                <a:gd name="T11" fmla="*/ 63 h 64"/>
                <a:gd name="T12" fmla="*/ 40 w 176"/>
                <a:gd name="T13" fmla="*/ 57 h 64"/>
                <a:gd name="T14" fmla="*/ 43 w 176"/>
                <a:gd name="T15" fmla="*/ 55 h 64"/>
                <a:gd name="T16" fmla="*/ 84 w 176"/>
                <a:gd name="T17" fmla="*/ 59 h 64"/>
                <a:gd name="T18" fmla="*/ 84 w 176"/>
                <a:gd name="T19" fmla="*/ 59 h 64"/>
                <a:gd name="T20" fmla="*/ 88 w 176"/>
                <a:gd name="T21" fmla="*/ 59 h 64"/>
                <a:gd name="T22" fmla="*/ 91 w 176"/>
                <a:gd name="T23" fmla="*/ 59 h 64"/>
                <a:gd name="T24" fmla="*/ 91 w 176"/>
                <a:gd name="T25" fmla="*/ 59 h 64"/>
                <a:gd name="T26" fmla="*/ 133 w 176"/>
                <a:gd name="T27" fmla="*/ 55 h 64"/>
                <a:gd name="T28" fmla="*/ 136 w 176"/>
                <a:gd name="T29" fmla="*/ 57 h 64"/>
                <a:gd name="T30" fmla="*/ 145 w 176"/>
                <a:gd name="T31" fmla="*/ 63 h 64"/>
                <a:gd name="T32" fmla="*/ 147 w 176"/>
                <a:gd name="T33" fmla="*/ 61 h 64"/>
                <a:gd name="T34" fmla="*/ 147 w 176"/>
                <a:gd name="T35" fmla="*/ 51 h 64"/>
                <a:gd name="T36" fmla="*/ 147 w 176"/>
                <a:gd name="T37" fmla="*/ 50 h 64"/>
                <a:gd name="T38" fmla="*/ 167 w 176"/>
                <a:gd name="T39" fmla="*/ 15 h 64"/>
                <a:gd name="T40" fmla="*/ 176 w 176"/>
                <a:gd name="T41" fmla="*/ 0 h 64"/>
                <a:gd name="T42" fmla="*/ 87 w 176"/>
                <a:gd name="T43" fmla="*/ 0 h 64"/>
                <a:gd name="T44" fmla="*/ 0 w 176"/>
                <a:gd name="T4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6" h="64">
                  <a:moveTo>
                    <a:pt x="0" y="0"/>
                  </a:moveTo>
                  <a:cubicBezTo>
                    <a:pt x="0" y="0"/>
                    <a:pt x="6" y="3"/>
                    <a:pt x="10" y="15"/>
                  </a:cubicBezTo>
                  <a:cubicBezTo>
                    <a:pt x="12" y="23"/>
                    <a:pt x="7" y="40"/>
                    <a:pt x="29" y="50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3"/>
                    <a:pt x="30" y="64"/>
                    <a:pt x="31" y="63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1" y="56"/>
                    <a:pt x="42" y="56"/>
                    <a:pt x="43" y="55"/>
                  </a:cubicBezTo>
                  <a:cubicBezTo>
                    <a:pt x="53" y="57"/>
                    <a:pt x="67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5" y="59"/>
                    <a:pt x="86" y="59"/>
                    <a:pt x="88" y="59"/>
                  </a:cubicBezTo>
                  <a:cubicBezTo>
                    <a:pt x="89" y="59"/>
                    <a:pt x="90" y="59"/>
                    <a:pt x="91" y="59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109" y="59"/>
                    <a:pt x="123" y="57"/>
                    <a:pt x="133" y="55"/>
                  </a:cubicBezTo>
                  <a:cubicBezTo>
                    <a:pt x="134" y="56"/>
                    <a:pt x="135" y="56"/>
                    <a:pt x="136" y="57"/>
                  </a:cubicBezTo>
                  <a:cubicBezTo>
                    <a:pt x="145" y="63"/>
                    <a:pt x="145" y="63"/>
                    <a:pt x="145" y="63"/>
                  </a:cubicBezTo>
                  <a:cubicBezTo>
                    <a:pt x="146" y="64"/>
                    <a:pt x="147" y="63"/>
                    <a:pt x="147" y="61"/>
                  </a:cubicBezTo>
                  <a:cubicBezTo>
                    <a:pt x="147" y="51"/>
                    <a:pt x="147" y="51"/>
                    <a:pt x="147" y="51"/>
                  </a:cubicBezTo>
                  <a:cubicBezTo>
                    <a:pt x="147" y="50"/>
                    <a:pt x="147" y="50"/>
                    <a:pt x="147" y="50"/>
                  </a:cubicBezTo>
                  <a:cubicBezTo>
                    <a:pt x="169" y="40"/>
                    <a:pt x="164" y="23"/>
                    <a:pt x="167" y="15"/>
                  </a:cubicBezTo>
                  <a:cubicBezTo>
                    <a:pt x="170" y="3"/>
                    <a:pt x="176" y="0"/>
                    <a:pt x="176" y="0"/>
                  </a:cubicBezTo>
                  <a:cubicBezTo>
                    <a:pt x="87" y="0"/>
                    <a:pt x="87" y="0"/>
                    <a:pt x="8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9"/>
            <p:cNvSpPr>
              <a:spLocks/>
            </p:cNvSpPr>
            <p:nvPr/>
          </p:nvSpPr>
          <p:spPr bwMode="auto">
            <a:xfrm flipH="1">
              <a:off x="1236931" y="3476081"/>
              <a:ext cx="15567" cy="9579"/>
            </a:xfrm>
            <a:custGeom>
              <a:avLst/>
              <a:gdLst>
                <a:gd name="T0" fmla="*/ 0 w 8"/>
                <a:gd name="T1" fmla="*/ 4 h 5"/>
                <a:gd name="T2" fmla="*/ 3 w 8"/>
                <a:gd name="T3" fmla="*/ 5 h 5"/>
                <a:gd name="T4" fmla="*/ 8 w 8"/>
                <a:gd name="T5" fmla="*/ 0 h 5"/>
                <a:gd name="T6" fmla="*/ 4 w 8"/>
                <a:gd name="T7" fmla="*/ 0 h 5"/>
                <a:gd name="T8" fmla="*/ 0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cubicBezTo>
                    <a:pt x="1" y="5"/>
                    <a:pt x="2" y="5"/>
                    <a:pt x="3" y="5"/>
                  </a:cubicBezTo>
                  <a:cubicBezTo>
                    <a:pt x="5" y="5"/>
                    <a:pt x="8" y="3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2" y="3"/>
                    <a:pt x="0" y="4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40"/>
            <p:cNvSpPr>
              <a:spLocks/>
            </p:cNvSpPr>
            <p:nvPr/>
          </p:nvSpPr>
          <p:spPr bwMode="auto">
            <a:xfrm flipH="1">
              <a:off x="1236931" y="3459317"/>
              <a:ext cx="15567" cy="9579"/>
            </a:xfrm>
            <a:custGeom>
              <a:avLst/>
              <a:gdLst>
                <a:gd name="T0" fmla="*/ 4 w 8"/>
                <a:gd name="T1" fmla="*/ 5 h 5"/>
                <a:gd name="T2" fmla="*/ 8 w 8"/>
                <a:gd name="T3" fmla="*/ 5 h 5"/>
                <a:gd name="T4" fmla="*/ 3 w 8"/>
                <a:gd name="T5" fmla="*/ 0 h 5"/>
                <a:gd name="T6" fmla="*/ 0 w 8"/>
                <a:gd name="T7" fmla="*/ 1 h 5"/>
                <a:gd name="T8" fmla="*/ 4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5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2" y="2"/>
                    <a:pt x="3" y="3"/>
                    <a:pt x="4" y="5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41"/>
            <p:cNvSpPr>
              <a:spLocks noEditPoints="1"/>
            </p:cNvSpPr>
            <p:nvPr/>
          </p:nvSpPr>
          <p:spPr bwMode="auto">
            <a:xfrm flipH="1">
              <a:off x="1226155" y="3449738"/>
              <a:ext cx="45501" cy="45501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7 w 24"/>
                <a:gd name="T11" fmla="*/ 5 h 24"/>
                <a:gd name="T12" fmla="*/ 12 w 24"/>
                <a:gd name="T13" fmla="*/ 3 h 24"/>
                <a:gd name="T14" fmla="*/ 21 w 24"/>
                <a:gd name="T15" fmla="*/ 10 h 24"/>
                <a:gd name="T16" fmla="*/ 21 w 24"/>
                <a:gd name="T17" fmla="*/ 12 h 24"/>
                <a:gd name="T18" fmla="*/ 20 w 24"/>
                <a:gd name="T19" fmla="*/ 14 h 24"/>
                <a:gd name="T20" fmla="*/ 12 w 24"/>
                <a:gd name="T21" fmla="*/ 21 h 24"/>
                <a:gd name="T22" fmla="*/ 7 w 24"/>
                <a:gd name="T23" fmla="*/ 19 h 24"/>
                <a:gd name="T24" fmla="*/ 3 w 24"/>
                <a:gd name="T25" fmla="*/ 12 h 24"/>
                <a:gd name="T26" fmla="*/ 7 w 24"/>
                <a:gd name="T2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8" y="24"/>
                    <a:pt x="24" y="19"/>
                    <a:pt x="24" y="12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moveTo>
                    <a:pt x="7" y="5"/>
                  </a:moveTo>
                  <a:cubicBezTo>
                    <a:pt x="8" y="4"/>
                    <a:pt x="10" y="3"/>
                    <a:pt x="12" y="3"/>
                  </a:cubicBezTo>
                  <a:cubicBezTo>
                    <a:pt x="16" y="3"/>
                    <a:pt x="20" y="6"/>
                    <a:pt x="21" y="10"/>
                  </a:cubicBezTo>
                  <a:cubicBezTo>
                    <a:pt x="21" y="11"/>
                    <a:pt x="21" y="11"/>
                    <a:pt x="21" y="12"/>
                  </a:cubicBezTo>
                  <a:cubicBezTo>
                    <a:pt x="21" y="13"/>
                    <a:pt x="21" y="13"/>
                    <a:pt x="20" y="14"/>
                  </a:cubicBezTo>
                  <a:cubicBezTo>
                    <a:pt x="20" y="18"/>
                    <a:pt x="16" y="21"/>
                    <a:pt x="12" y="21"/>
                  </a:cubicBezTo>
                  <a:cubicBezTo>
                    <a:pt x="10" y="21"/>
                    <a:pt x="8" y="20"/>
                    <a:pt x="7" y="19"/>
                  </a:cubicBezTo>
                  <a:cubicBezTo>
                    <a:pt x="5" y="17"/>
                    <a:pt x="3" y="15"/>
                    <a:pt x="3" y="12"/>
                  </a:cubicBezTo>
                  <a:cubicBezTo>
                    <a:pt x="3" y="9"/>
                    <a:pt x="5" y="6"/>
                    <a:pt x="7" y="5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42"/>
            <p:cNvSpPr>
              <a:spLocks/>
            </p:cNvSpPr>
            <p:nvPr/>
          </p:nvSpPr>
          <p:spPr bwMode="auto">
            <a:xfrm flipH="1">
              <a:off x="1168679" y="3506015"/>
              <a:ext cx="17961" cy="11974"/>
            </a:xfrm>
            <a:custGeom>
              <a:avLst/>
              <a:gdLst>
                <a:gd name="T0" fmla="*/ 10 w 10"/>
                <a:gd name="T1" fmla="*/ 0 h 6"/>
                <a:gd name="T2" fmla="*/ 6 w 10"/>
                <a:gd name="T3" fmla="*/ 0 h 6"/>
                <a:gd name="T4" fmla="*/ 0 w 10"/>
                <a:gd name="T5" fmla="*/ 5 h 6"/>
                <a:gd name="T6" fmla="*/ 3 w 10"/>
                <a:gd name="T7" fmla="*/ 6 h 6"/>
                <a:gd name="T8" fmla="*/ 10 w 1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1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3" y="4"/>
                    <a:pt x="0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7" y="6"/>
                    <a:pt x="10" y="3"/>
                    <a:pt x="10" y="0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43"/>
            <p:cNvSpPr>
              <a:spLocks/>
            </p:cNvSpPr>
            <p:nvPr/>
          </p:nvSpPr>
          <p:spPr bwMode="auto">
            <a:xfrm flipH="1">
              <a:off x="1168679" y="3489252"/>
              <a:ext cx="17961" cy="9579"/>
            </a:xfrm>
            <a:custGeom>
              <a:avLst/>
              <a:gdLst>
                <a:gd name="T0" fmla="*/ 5 w 10"/>
                <a:gd name="T1" fmla="*/ 5 h 5"/>
                <a:gd name="T2" fmla="*/ 10 w 10"/>
                <a:gd name="T3" fmla="*/ 5 h 5"/>
                <a:gd name="T4" fmla="*/ 3 w 10"/>
                <a:gd name="T5" fmla="*/ 0 h 5"/>
                <a:gd name="T6" fmla="*/ 0 w 10"/>
                <a:gd name="T7" fmla="*/ 1 h 5"/>
                <a:gd name="T8" fmla="*/ 5 w 1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5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9" y="2"/>
                    <a:pt x="6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2"/>
                    <a:pt x="4" y="3"/>
                    <a:pt x="5" y="5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4"/>
            <p:cNvSpPr>
              <a:spLocks noEditPoints="1"/>
            </p:cNvSpPr>
            <p:nvPr/>
          </p:nvSpPr>
          <p:spPr bwMode="auto">
            <a:xfrm flipH="1">
              <a:off x="1159100" y="3482067"/>
              <a:ext cx="44304" cy="44304"/>
            </a:xfrm>
            <a:custGeom>
              <a:avLst/>
              <a:gdLst>
                <a:gd name="T0" fmla="*/ 12 w 24"/>
                <a:gd name="T1" fmla="*/ 24 h 24"/>
                <a:gd name="T2" fmla="*/ 12 w 24"/>
                <a:gd name="T3" fmla="*/ 24 h 24"/>
                <a:gd name="T4" fmla="*/ 24 w 24"/>
                <a:gd name="T5" fmla="*/ 12 h 24"/>
                <a:gd name="T6" fmla="*/ 12 w 24"/>
                <a:gd name="T7" fmla="*/ 0 h 24"/>
                <a:gd name="T8" fmla="*/ 0 w 24"/>
                <a:gd name="T9" fmla="*/ 12 h 24"/>
                <a:gd name="T10" fmla="*/ 12 w 24"/>
                <a:gd name="T11" fmla="*/ 24 h 24"/>
                <a:gd name="T12" fmla="*/ 7 w 24"/>
                <a:gd name="T13" fmla="*/ 4 h 24"/>
                <a:gd name="T14" fmla="*/ 12 w 24"/>
                <a:gd name="T15" fmla="*/ 3 h 24"/>
                <a:gd name="T16" fmla="*/ 21 w 24"/>
                <a:gd name="T17" fmla="*/ 9 h 24"/>
                <a:gd name="T18" fmla="*/ 21 w 24"/>
                <a:gd name="T19" fmla="*/ 12 h 24"/>
                <a:gd name="T20" fmla="*/ 21 w 24"/>
                <a:gd name="T21" fmla="*/ 13 h 24"/>
                <a:gd name="T22" fmla="*/ 12 w 24"/>
                <a:gd name="T23" fmla="*/ 20 h 24"/>
                <a:gd name="T24" fmla="*/ 7 w 24"/>
                <a:gd name="T25" fmla="*/ 19 h 24"/>
                <a:gd name="T26" fmla="*/ 4 w 24"/>
                <a:gd name="T27" fmla="*/ 12 h 24"/>
                <a:gd name="T28" fmla="*/ 7 w 24"/>
                <a:gd name="T2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9" y="24"/>
                    <a:pt x="24" y="18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8"/>
                    <a:pt x="6" y="24"/>
                    <a:pt x="12" y="24"/>
                  </a:cubicBezTo>
                  <a:moveTo>
                    <a:pt x="7" y="4"/>
                  </a:moveTo>
                  <a:cubicBezTo>
                    <a:pt x="9" y="3"/>
                    <a:pt x="11" y="3"/>
                    <a:pt x="12" y="3"/>
                  </a:cubicBezTo>
                  <a:cubicBezTo>
                    <a:pt x="17" y="3"/>
                    <a:pt x="20" y="6"/>
                    <a:pt x="21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7"/>
                    <a:pt x="17" y="20"/>
                    <a:pt x="12" y="20"/>
                  </a:cubicBezTo>
                  <a:cubicBezTo>
                    <a:pt x="11" y="20"/>
                    <a:pt x="9" y="20"/>
                    <a:pt x="7" y="19"/>
                  </a:cubicBezTo>
                  <a:cubicBezTo>
                    <a:pt x="5" y="17"/>
                    <a:pt x="4" y="14"/>
                    <a:pt x="4" y="12"/>
                  </a:cubicBezTo>
                  <a:cubicBezTo>
                    <a:pt x="4" y="9"/>
                    <a:pt x="5" y="6"/>
                    <a:pt x="7" y="4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45"/>
            <p:cNvSpPr>
              <a:spLocks/>
            </p:cNvSpPr>
            <p:nvPr/>
          </p:nvSpPr>
          <p:spPr bwMode="auto">
            <a:xfrm flipH="1">
              <a:off x="1130363" y="3416211"/>
              <a:ext cx="17961" cy="13172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5 w 9"/>
                <a:gd name="T5" fmla="*/ 0 h 7"/>
                <a:gd name="T6" fmla="*/ 5 w 9"/>
                <a:gd name="T7" fmla="*/ 0 h 7"/>
                <a:gd name="T8" fmla="*/ 0 w 9"/>
                <a:gd name="T9" fmla="*/ 6 h 7"/>
                <a:gd name="T10" fmla="*/ 3 w 9"/>
                <a:gd name="T11" fmla="*/ 7 h 7"/>
                <a:gd name="T12" fmla="*/ 9 w 9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3"/>
                    <a:pt x="3" y="5"/>
                    <a:pt x="0" y="6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6" y="7"/>
                    <a:pt x="9" y="4"/>
                    <a:pt x="9" y="0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46"/>
            <p:cNvSpPr>
              <a:spLocks/>
            </p:cNvSpPr>
            <p:nvPr/>
          </p:nvSpPr>
          <p:spPr bwMode="auto">
            <a:xfrm flipH="1">
              <a:off x="1132757" y="3403039"/>
              <a:ext cx="15567" cy="5987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3 h 3"/>
                <a:gd name="T4" fmla="*/ 3 w 8"/>
                <a:gd name="T5" fmla="*/ 0 h 3"/>
                <a:gd name="T6" fmla="*/ 0 w 8"/>
                <a:gd name="T7" fmla="*/ 1 h 3"/>
                <a:gd name="T8" fmla="*/ 3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2" y="1"/>
                    <a:pt x="3" y="2"/>
                    <a:pt x="3" y="3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47"/>
            <p:cNvSpPr>
              <a:spLocks noEditPoints="1"/>
            </p:cNvSpPr>
            <p:nvPr/>
          </p:nvSpPr>
          <p:spPr bwMode="auto">
            <a:xfrm flipH="1">
              <a:off x="1121981" y="3394658"/>
              <a:ext cx="44304" cy="44304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7 w 24"/>
                <a:gd name="T11" fmla="*/ 5 h 24"/>
                <a:gd name="T12" fmla="*/ 12 w 24"/>
                <a:gd name="T13" fmla="*/ 3 h 24"/>
                <a:gd name="T14" fmla="*/ 20 w 24"/>
                <a:gd name="T15" fmla="*/ 8 h 24"/>
                <a:gd name="T16" fmla="*/ 21 w 24"/>
                <a:gd name="T17" fmla="*/ 12 h 24"/>
                <a:gd name="T18" fmla="*/ 21 w 24"/>
                <a:gd name="T19" fmla="*/ 12 h 24"/>
                <a:gd name="T20" fmla="*/ 12 w 24"/>
                <a:gd name="T21" fmla="*/ 21 h 24"/>
                <a:gd name="T22" fmla="*/ 7 w 24"/>
                <a:gd name="T23" fmla="*/ 19 h 24"/>
                <a:gd name="T24" fmla="*/ 4 w 24"/>
                <a:gd name="T25" fmla="*/ 12 h 24"/>
                <a:gd name="T26" fmla="*/ 7 w 24"/>
                <a:gd name="T2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2" y="24"/>
                  </a:cubicBezTo>
                  <a:moveTo>
                    <a:pt x="7" y="5"/>
                  </a:moveTo>
                  <a:cubicBezTo>
                    <a:pt x="9" y="4"/>
                    <a:pt x="10" y="3"/>
                    <a:pt x="12" y="3"/>
                  </a:cubicBezTo>
                  <a:cubicBezTo>
                    <a:pt x="16" y="3"/>
                    <a:pt x="19" y="5"/>
                    <a:pt x="20" y="8"/>
                  </a:cubicBezTo>
                  <a:cubicBezTo>
                    <a:pt x="21" y="9"/>
                    <a:pt x="21" y="11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7"/>
                    <a:pt x="17" y="21"/>
                    <a:pt x="12" y="21"/>
                  </a:cubicBezTo>
                  <a:cubicBezTo>
                    <a:pt x="10" y="21"/>
                    <a:pt x="9" y="20"/>
                    <a:pt x="7" y="19"/>
                  </a:cubicBezTo>
                  <a:cubicBezTo>
                    <a:pt x="5" y="18"/>
                    <a:pt x="4" y="15"/>
                    <a:pt x="4" y="12"/>
                  </a:cubicBezTo>
                  <a:cubicBezTo>
                    <a:pt x="4" y="9"/>
                    <a:pt x="5" y="6"/>
                    <a:pt x="7" y="5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48"/>
            <p:cNvSpPr>
              <a:spLocks noEditPoints="1"/>
            </p:cNvSpPr>
            <p:nvPr/>
          </p:nvSpPr>
          <p:spPr bwMode="auto">
            <a:xfrm flipH="1">
              <a:off x="908844" y="2126610"/>
              <a:ext cx="141293" cy="340062"/>
            </a:xfrm>
            <a:custGeom>
              <a:avLst/>
              <a:gdLst>
                <a:gd name="T0" fmla="*/ 62 w 76"/>
                <a:gd name="T1" fmla="*/ 95 h 182"/>
                <a:gd name="T2" fmla="*/ 62 w 76"/>
                <a:gd name="T3" fmla="*/ 43 h 182"/>
                <a:gd name="T4" fmla="*/ 62 w 76"/>
                <a:gd name="T5" fmla="*/ 42 h 182"/>
                <a:gd name="T6" fmla="*/ 48 w 76"/>
                <a:gd name="T7" fmla="*/ 42 h 182"/>
                <a:gd name="T8" fmla="*/ 55 w 76"/>
                <a:gd name="T9" fmla="*/ 25 h 182"/>
                <a:gd name="T10" fmla="*/ 76 w 76"/>
                <a:gd name="T11" fmla="*/ 34 h 182"/>
                <a:gd name="T12" fmla="*/ 63 w 76"/>
                <a:gd name="T13" fmla="*/ 0 h 182"/>
                <a:gd name="T14" fmla="*/ 29 w 76"/>
                <a:gd name="T15" fmla="*/ 13 h 182"/>
                <a:gd name="T16" fmla="*/ 50 w 76"/>
                <a:gd name="T17" fmla="*/ 23 h 182"/>
                <a:gd name="T18" fmla="*/ 43 w 76"/>
                <a:gd name="T19" fmla="*/ 42 h 182"/>
                <a:gd name="T20" fmla="*/ 1 w 76"/>
                <a:gd name="T21" fmla="*/ 42 h 182"/>
                <a:gd name="T22" fmla="*/ 1 w 76"/>
                <a:gd name="T23" fmla="*/ 43 h 182"/>
                <a:gd name="T24" fmla="*/ 0 w 76"/>
                <a:gd name="T25" fmla="*/ 95 h 182"/>
                <a:gd name="T26" fmla="*/ 27 w 76"/>
                <a:gd name="T27" fmla="*/ 131 h 182"/>
                <a:gd name="T28" fmla="*/ 27 w 76"/>
                <a:gd name="T29" fmla="*/ 176 h 182"/>
                <a:gd name="T30" fmla="*/ 11 w 76"/>
                <a:gd name="T31" fmla="*/ 179 h 182"/>
                <a:gd name="T32" fmla="*/ 32 w 76"/>
                <a:gd name="T33" fmla="*/ 182 h 182"/>
                <a:gd name="T34" fmla="*/ 52 w 76"/>
                <a:gd name="T35" fmla="*/ 179 h 182"/>
                <a:gd name="T36" fmla="*/ 36 w 76"/>
                <a:gd name="T37" fmla="*/ 176 h 182"/>
                <a:gd name="T38" fmla="*/ 36 w 76"/>
                <a:gd name="T39" fmla="*/ 131 h 182"/>
                <a:gd name="T40" fmla="*/ 62 w 76"/>
                <a:gd name="T41" fmla="*/ 95 h 182"/>
                <a:gd name="T42" fmla="*/ 58 w 76"/>
                <a:gd name="T43" fmla="*/ 46 h 182"/>
                <a:gd name="T44" fmla="*/ 56 w 76"/>
                <a:gd name="T45" fmla="*/ 68 h 182"/>
                <a:gd name="T46" fmla="*/ 40 w 76"/>
                <a:gd name="T47" fmla="*/ 63 h 182"/>
                <a:gd name="T48" fmla="*/ 47 w 76"/>
                <a:gd name="T49" fmla="*/ 46 h 182"/>
                <a:gd name="T50" fmla="*/ 58 w 76"/>
                <a:gd name="T51" fmla="*/ 46 h 182"/>
                <a:gd name="T52" fmla="*/ 7 w 76"/>
                <a:gd name="T53" fmla="*/ 67 h 182"/>
                <a:gd name="T54" fmla="*/ 4 w 76"/>
                <a:gd name="T55" fmla="*/ 46 h 182"/>
                <a:gd name="T56" fmla="*/ 41 w 76"/>
                <a:gd name="T57" fmla="*/ 46 h 182"/>
                <a:gd name="T58" fmla="*/ 34 w 76"/>
                <a:gd name="T59" fmla="*/ 66 h 182"/>
                <a:gd name="T60" fmla="*/ 32 w 76"/>
                <a:gd name="T61" fmla="*/ 67 h 182"/>
                <a:gd name="T62" fmla="*/ 7 w 76"/>
                <a:gd name="T63" fmla="*/ 6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" h="182">
                  <a:moveTo>
                    <a:pt x="62" y="95"/>
                  </a:moveTo>
                  <a:cubicBezTo>
                    <a:pt x="62" y="88"/>
                    <a:pt x="55" y="63"/>
                    <a:pt x="62" y="43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7" y="76"/>
                    <a:pt x="0" y="88"/>
                    <a:pt x="0" y="95"/>
                  </a:cubicBezTo>
                  <a:cubicBezTo>
                    <a:pt x="0" y="113"/>
                    <a:pt x="12" y="128"/>
                    <a:pt x="27" y="131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18" y="176"/>
                    <a:pt x="11" y="177"/>
                    <a:pt x="11" y="179"/>
                  </a:cubicBezTo>
                  <a:cubicBezTo>
                    <a:pt x="11" y="181"/>
                    <a:pt x="20" y="182"/>
                    <a:pt x="32" y="182"/>
                  </a:cubicBezTo>
                  <a:cubicBezTo>
                    <a:pt x="43" y="182"/>
                    <a:pt x="52" y="181"/>
                    <a:pt x="52" y="179"/>
                  </a:cubicBezTo>
                  <a:cubicBezTo>
                    <a:pt x="52" y="177"/>
                    <a:pt x="45" y="176"/>
                    <a:pt x="36" y="176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51" y="128"/>
                    <a:pt x="62" y="113"/>
                    <a:pt x="62" y="95"/>
                  </a:cubicBezTo>
                  <a:moveTo>
                    <a:pt x="58" y="46"/>
                  </a:moveTo>
                  <a:cubicBezTo>
                    <a:pt x="55" y="50"/>
                    <a:pt x="55" y="58"/>
                    <a:pt x="56" y="68"/>
                  </a:cubicBezTo>
                  <a:cubicBezTo>
                    <a:pt x="56" y="68"/>
                    <a:pt x="48" y="62"/>
                    <a:pt x="40" y="63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8" y="46"/>
                    <a:pt x="58" y="46"/>
                    <a:pt x="58" y="46"/>
                  </a:cubicBezTo>
                  <a:close/>
                  <a:moveTo>
                    <a:pt x="7" y="67"/>
                  </a:moveTo>
                  <a:cubicBezTo>
                    <a:pt x="7" y="58"/>
                    <a:pt x="7" y="50"/>
                    <a:pt x="4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3" y="66"/>
                    <a:pt x="33" y="66"/>
                    <a:pt x="32" y="67"/>
                  </a:cubicBezTo>
                  <a:cubicBezTo>
                    <a:pt x="24" y="74"/>
                    <a:pt x="11" y="69"/>
                    <a:pt x="7" y="67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49"/>
            <p:cNvSpPr>
              <a:spLocks/>
            </p:cNvSpPr>
            <p:nvPr/>
          </p:nvSpPr>
          <p:spPr bwMode="auto">
            <a:xfrm flipH="1">
              <a:off x="1069295" y="4538175"/>
              <a:ext cx="340062" cy="135307"/>
            </a:xfrm>
            <a:custGeom>
              <a:avLst/>
              <a:gdLst>
                <a:gd name="T0" fmla="*/ 182 w 182"/>
                <a:gd name="T1" fmla="*/ 19 h 72"/>
                <a:gd name="T2" fmla="*/ 142 w 182"/>
                <a:gd name="T3" fmla="*/ 0 h 72"/>
                <a:gd name="T4" fmla="*/ 135 w 182"/>
                <a:gd name="T5" fmla="*/ 5 h 72"/>
                <a:gd name="T6" fmla="*/ 160 w 182"/>
                <a:gd name="T7" fmla="*/ 15 h 72"/>
                <a:gd name="T8" fmla="*/ 156 w 182"/>
                <a:gd name="T9" fmla="*/ 20 h 72"/>
                <a:gd name="T10" fmla="*/ 91 w 182"/>
                <a:gd name="T11" fmla="*/ 29 h 72"/>
                <a:gd name="T12" fmla="*/ 26 w 182"/>
                <a:gd name="T13" fmla="*/ 20 h 72"/>
                <a:gd name="T14" fmla="*/ 21 w 182"/>
                <a:gd name="T15" fmla="*/ 15 h 72"/>
                <a:gd name="T16" fmla="*/ 39 w 182"/>
                <a:gd name="T17" fmla="*/ 6 h 72"/>
                <a:gd name="T18" fmla="*/ 34 w 182"/>
                <a:gd name="T19" fmla="*/ 1 h 72"/>
                <a:gd name="T20" fmla="*/ 0 w 182"/>
                <a:gd name="T21" fmla="*/ 19 h 72"/>
                <a:gd name="T22" fmla="*/ 0 w 182"/>
                <a:gd name="T23" fmla="*/ 20 h 72"/>
                <a:gd name="T24" fmla="*/ 0 w 182"/>
                <a:gd name="T25" fmla="*/ 20 h 72"/>
                <a:gd name="T26" fmla="*/ 1 w 182"/>
                <a:gd name="T27" fmla="*/ 21 h 72"/>
                <a:gd name="T28" fmla="*/ 5 w 182"/>
                <a:gd name="T29" fmla="*/ 26 h 72"/>
                <a:gd name="T30" fmla="*/ 32 w 182"/>
                <a:gd name="T31" fmla="*/ 57 h 72"/>
                <a:gd name="T32" fmla="*/ 30 w 182"/>
                <a:gd name="T33" fmla="*/ 57 h 72"/>
                <a:gd name="T34" fmla="*/ 23 w 182"/>
                <a:gd name="T35" fmla="*/ 64 h 72"/>
                <a:gd name="T36" fmla="*/ 23 w 182"/>
                <a:gd name="T37" fmla="*/ 64 h 72"/>
                <a:gd name="T38" fmla="*/ 30 w 182"/>
                <a:gd name="T39" fmla="*/ 72 h 72"/>
                <a:gd name="T40" fmla="*/ 155 w 182"/>
                <a:gd name="T41" fmla="*/ 72 h 72"/>
                <a:gd name="T42" fmla="*/ 162 w 182"/>
                <a:gd name="T43" fmla="*/ 64 h 72"/>
                <a:gd name="T44" fmla="*/ 162 w 182"/>
                <a:gd name="T45" fmla="*/ 64 h 72"/>
                <a:gd name="T46" fmla="*/ 155 w 182"/>
                <a:gd name="T47" fmla="*/ 57 h 72"/>
                <a:gd name="T48" fmla="*/ 150 w 182"/>
                <a:gd name="T49" fmla="*/ 57 h 72"/>
                <a:gd name="T50" fmla="*/ 177 w 182"/>
                <a:gd name="T51" fmla="*/ 26 h 72"/>
                <a:gd name="T52" fmla="*/ 181 w 182"/>
                <a:gd name="T53" fmla="*/ 21 h 72"/>
                <a:gd name="T54" fmla="*/ 182 w 182"/>
                <a:gd name="T55" fmla="*/ 20 h 72"/>
                <a:gd name="T56" fmla="*/ 182 w 182"/>
                <a:gd name="T57" fmla="*/ 20 h 72"/>
                <a:gd name="T58" fmla="*/ 182 w 182"/>
                <a:gd name="T59" fmla="*/ 1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" h="72">
                  <a:moveTo>
                    <a:pt x="182" y="19"/>
                  </a:moveTo>
                  <a:cubicBezTo>
                    <a:pt x="182" y="11"/>
                    <a:pt x="166" y="4"/>
                    <a:pt x="142" y="0"/>
                  </a:cubicBezTo>
                  <a:cubicBezTo>
                    <a:pt x="135" y="5"/>
                    <a:pt x="135" y="5"/>
                    <a:pt x="135" y="5"/>
                  </a:cubicBezTo>
                  <a:cubicBezTo>
                    <a:pt x="151" y="7"/>
                    <a:pt x="160" y="11"/>
                    <a:pt x="160" y="15"/>
                  </a:cubicBezTo>
                  <a:cubicBezTo>
                    <a:pt x="160" y="17"/>
                    <a:pt x="159" y="19"/>
                    <a:pt x="156" y="20"/>
                  </a:cubicBezTo>
                  <a:cubicBezTo>
                    <a:pt x="146" y="26"/>
                    <a:pt x="121" y="29"/>
                    <a:pt x="91" y="29"/>
                  </a:cubicBezTo>
                  <a:cubicBezTo>
                    <a:pt x="61" y="29"/>
                    <a:pt x="36" y="26"/>
                    <a:pt x="26" y="20"/>
                  </a:cubicBezTo>
                  <a:cubicBezTo>
                    <a:pt x="23" y="19"/>
                    <a:pt x="21" y="17"/>
                    <a:pt x="21" y="15"/>
                  </a:cubicBezTo>
                  <a:cubicBezTo>
                    <a:pt x="21" y="12"/>
                    <a:pt x="28" y="9"/>
                    <a:pt x="39" y="6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14" y="5"/>
                    <a:pt x="0" y="12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3"/>
                    <a:pt x="3" y="24"/>
                    <a:pt x="5" y="2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6" y="57"/>
                    <a:pt x="23" y="60"/>
                    <a:pt x="23" y="6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68"/>
                    <a:pt x="26" y="72"/>
                    <a:pt x="30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9" y="72"/>
                    <a:pt x="162" y="68"/>
                    <a:pt x="162" y="64"/>
                  </a:cubicBezTo>
                  <a:cubicBezTo>
                    <a:pt x="162" y="64"/>
                    <a:pt x="162" y="64"/>
                    <a:pt x="162" y="64"/>
                  </a:cubicBezTo>
                  <a:cubicBezTo>
                    <a:pt x="162" y="60"/>
                    <a:pt x="159" y="57"/>
                    <a:pt x="155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9" y="24"/>
                    <a:pt x="181" y="23"/>
                    <a:pt x="181" y="21"/>
                  </a:cubicBezTo>
                  <a:cubicBezTo>
                    <a:pt x="182" y="20"/>
                    <a:pt x="182" y="20"/>
                    <a:pt x="182" y="20"/>
                  </a:cubicBezTo>
                  <a:cubicBezTo>
                    <a:pt x="182" y="20"/>
                    <a:pt x="182" y="20"/>
                    <a:pt x="182" y="20"/>
                  </a:cubicBezTo>
                  <a:cubicBezTo>
                    <a:pt x="182" y="20"/>
                    <a:pt x="182" y="19"/>
                    <a:pt x="182" y="19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0"/>
            <p:cNvSpPr>
              <a:spLocks noEditPoints="1"/>
            </p:cNvSpPr>
            <p:nvPr/>
          </p:nvSpPr>
          <p:spPr bwMode="auto">
            <a:xfrm flipH="1">
              <a:off x="1076480" y="4405264"/>
              <a:ext cx="129319" cy="155662"/>
            </a:xfrm>
            <a:custGeom>
              <a:avLst/>
              <a:gdLst>
                <a:gd name="T0" fmla="*/ 6 w 69"/>
                <a:gd name="T1" fmla="*/ 73 h 83"/>
                <a:gd name="T2" fmla="*/ 7 w 69"/>
                <a:gd name="T3" fmla="*/ 83 h 83"/>
                <a:gd name="T4" fmla="*/ 18 w 69"/>
                <a:gd name="T5" fmla="*/ 75 h 83"/>
                <a:gd name="T6" fmla="*/ 24 w 69"/>
                <a:gd name="T7" fmla="*/ 70 h 83"/>
                <a:gd name="T8" fmla="*/ 69 w 69"/>
                <a:gd name="T9" fmla="*/ 36 h 83"/>
                <a:gd name="T10" fmla="*/ 0 w 69"/>
                <a:gd name="T11" fmla="*/ 0 h 83"/>
                <a:gd name="T12" fmla="*/ 1 w 69"/>
                <a:gd name="T13" fmla="*/ 15 h 83"/>
                <a:gd name="T14" fmla="*/ 31 w 69"/>
                <a:gd name="T15" fmla="*/ 21 h 83"/>
                <a:gd name="T16" fmla="*/ 33 w 69"/>
                <a:gd name="T17" fmla="*/ 23 h 83"/>
                <a:gd name="T18" fmla="*/ 32 w 69"/>
                <a:gd name="T19" fmla="*/ 26 h 83"/>
                <a:gd name="T20" fmla="*/ 5 w 69"/>
                <a:gd name="T21" fmla="*/ 58 h 83"/>
                <a:gd name="T22" fmla="*/ 5 w 69"/>
                <a:gd name="T23" fmla="*/ 68 h 83"/>
                <a:gd name="T24" fmla="*/ 6 w 69"/>
                <a:gd name="T25" fmla="*/ 73 h 83"/>
                <a:gd name="T26" fmla="*/ 45 w 69"/>
                <a:gd name="T27" fmla="*/ 28 h 83"/>
                <a:gd name="T28" fmla="*/ 50 w 69"/>
                <a:gd name="T29" fmla="*/ 33 h 83"/>
                <a:gd name="T30" fmla="*/ 45 w 69"/>
                <a:gd name="T31" fmla="*/ 37 h 83"/>
                <a:gd name="T32" fmla="*/ 41 w 69"/>
                <a:gd name="T33" fmla="*/ 33 h 83"/>
                <a:gd name="T34" fmla="*/ 45 w 69"/>
                <a:gd name="T35" fmla="*/ 28 h 83"/>
                <a:gd name="T36" fmla="*/ 38 w 69"/>
                <a:gd name="T37" fmla="*/ 43 h 83"/>
                <a:gd name="T38" fmla="*/ 44 w 69"/>
                <a:gd name="T39" fmla="*/ 49 h 83"/>
                <a:gd name="T40" fmla="*/ 38 w 69"/>
                <a:gd name="T41" fmla="*/ 55 h 83"/>
                <a:gd name="T42" fmla="*/ 32 w 69"/>
                <a:gd name="T43" fmla="*/ 49 h 83"/>
                <a:gd name="T44" fmla="*/ 38 w 69"/>
                <a:gd name="T45" fmla="*/ 4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83">
                  <a:moveTo>
                    <a:pt x="6" y="73"/>
                  </a:moveTo>
                  <a:cubicBezTo>
                    <a:pt x="7" y="83"/>
                    <a:pt x="7" y="83"/>
                    <a:pt x="7" y="83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2"/>
                    <a:pt x="32" y="22"/>
                    <a:pt x="33" y="23"/>
                  </a:cubicBezTo>
                  <a:cubicBezTo>
                    <a:pt x="33" y="24"/>
                    <a:pt x="33" y="26"/>
                    <a:pt x="32" y="26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68"/>
                    <a:pt x="5" y="68"/>
                    <a:pt x="5" y="68"/>
                  </a:cubicBezTo>
                  <a:lnTo>
                    <a:pt x="6" y="73"/>
                  </a:lnTo>
                  <a:close/>
                  <a:moveTo>
                    <a:pt x="45" y="28"/>
                  </a:moveTo>
                  <a:cubicBezTo>
                    <a:pt x="48" y="28"/>
                    <a:pt x="50" y="30"/>
                    <a:pt x="50" y="33"/>
                  </a:cubicBezTo>
                  <a:cubicBezTo>
                    <a:pt x="50" y="35"/>
                    <a:pt x="48" y="37"/>
                    <a:pt x="45" y="37"/>
                  </a:cubicBezTo>
                  <a:cubicBezTo>
                    <a:pt x="43" y="37"/>
                    <a:pt x="41" y="35"/>
                    <a:pt x="41" y="33"/>
                  </a:cubicBezTo>
                  <a:cubicBezTo>
                    <a:pt x="41" y="30"/>
                    <a:pt x="43" y="28"/>
                    <a:pt x="45" y="28"/>
                  </a:cubicBezTo>
                  <a:moveTo>
                    <a:pt x="38" y="43"/>
                  </a:moveTo>
                  <a:cubicBezTo>
                    <a:pt x="41" y="43"/>
                    <a:pt x="44" y="46"/>
                    <a:pt x="44" y="49"/>
                  </a:cubicBezTo>
                  <a:cubicBezTo>
                    <a:pt x="44" y="53"/>
                    <a:pt x="41" y="55"/>
                    <a:pt x="38" y="55"/>
                  </a:cubicBezTo>
                  <a:cubicBezTo>
                    <a:pt x="34" y="55"/>
                    <a:pt x="32" y="53"/>
                    <a:pt x="32" y="49"/>
                  </a:cubicBezTo>
                  <a:cubicBezTo>
                    <a:pt x="32" y="46"/>
                    <a:pt x="34" y="43"/>
                    <a:pt x="38" y="43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1"/>
            <p:cNvSpPr>
              <a:spLocks noEditPoints="1"/>
            </p:cNvSpPr>
            <p:nvPr/>
          </p:nvSpPr>
          <p:spPr bwMode="auto">
            <a:xfrm flipH="1">
              <a:off x="1160297" y="4431607"/>
              <a:ext cx="123333" cy="138899"/>
            </a:xfrm>
            <a:custGeom>
              <a:avLst/>
              <a:gdLst>
                <a:gd name="T0" fmla="*/ 7 w 66"/>
                <a:gd name="T1" fmla="*/ 59 h 74"/>
                <a:gd name="T2" fmla="*/ 12 w 66"/>
                <a:gd name="T3" fmla="*/ 74 h 74"/>
                <a:gd name="T4" fmla="*/ 26 w 66"/>
                <a:gd name="T5" fmla="*/ 59 h 74"/>
                <a:gd name="T6" fmla="*/ 30 w 66"/>
                <a:gd name="T7" fmla="*/ 53 h 74"/>
                <a:gd name="T8" fmla="*/ 40 w 66"/>
                <a:gd name="T9" fmla="*/ 42 h 74"/>
                <a:gd name="T10" fmla="*/ 43 w 66"/>
                <a:gd name="T11" fmla="*/ 39 h 74"/>
                <a:gd name="T12" fmla="*/ 46 w 66"/>
                <a:gd name="T13" fmla="*/ 36 h 74"/>
                <a:gd name="T14" fmla="*/ 66 w 66"/>
                <a:gd name="T15" fmla="*/ 12 h 74"/>
                <a:gd name="T16" fmla="*/ 43 w 66"/>
                <a:gd name="T17" fmla="*/ 7 h 74"/>
                <a:gd name="T18" fmla="*/ 40 w 66"/>
                <a:gd name="T19" fmla="*/ 6 h 74"/>
                <a:gd name="T20" fmla="*/ 37 w 66"/>
                <a:gd name="T21" fmla="*/ 6 h 74"/>
                <a:gd name="T22" fmla="*/ 12 w 66"/>
                <a:gd name="T23" fmla="*/ 0 h 74"/>
                <a:gd name="T24" fmla="*/ 0 w 66"/>
                <a:gd name="T25" fmla="*/ 42 h 74"/>
                <a:gd name="T26" fmla="*/ 5 w 66"/>
                <a:gd name="T27" fmla="*/ 54 h 74"/>
                <a:gd name="T28" fmla="*/ 7 w 66"/>
                <a:gd name="T29" fmla="*/ 59 h 74"/>
                <a:gd name="T30" fmla="*/ 37 w 66"/>
                <a:gd name="T31" fmla="*/ 11 h 74"/>
                <a:gd name="T32" fmla="*/ 38 w 66"/>
                <a:gd name="T33" fmla="*/ 11 h 74"/>
                <a:gd name="T34" fmla="*/ 41 w 66"/>
                <a:gd name="T35" fmla="*/ 10 h 74"/>
                <a:gd name="T36" fmla="*/ 44 w 66"/>
                <a:gd name="T37" fmla="*/ 10 h 74"/>
                <a:gd name="T38" fmla="*/ 46 w 66"/>
                <a:gd name="T39" fmla="*/ 12 h 74"/>
                <a:gd name="T40" fmla="*/ 45 w 66"/>
                <a:gd name="T41" fmla="*/ 20 h 74"/>
                <a:gd name="T42" fmla="*/ 45 w 66"/>
                <a:gd name="T43" fmla="*/ 21 h 74"/>
                <a:gd name="T44" fmla="*/ 42 w 66"/>
                <a:gd name="T45" fmla="*/ 22 h 74"/>
                <a:gd name="T46" fmla="*/ 39 w 66"/>
                <a:gd name="T47" fmla="*/ 21 h 74"/>
                <a:gd name="T48" fmla="*/ 37 w 66"/>
                <a:gd name="T49" fmla="*/ 20 h 74"/>
                <a:gd name="T50" fmla="*/ 37 w 66"/>
                <a:gd name="T51" fmla="*/ 11 h 74"/>
                <a:gd name="T52" fmla="*/ 21 w 66"/>
                <a:gd name="T53" fmla="*/ 18 h 74"/>
                <a:gd name="T54" fmla="*/ 27 w 66"/>
                <a:gd name="T55" fmla="*/ 18 h 74"/>
                <a:gd name="T56" fmla="*/ 27 w 66"/>
                <a:gd name="T57" fmla="*/ 25 h 74"/>
                <a:gd name="T58" fmla="*/ 21 w 66"/>
                <a:gd name="T59" fmla="*/ 25 h 74"/>
                <a:gd name="T60" fmla="*/ 21 w 66"/>
                <a:gd name="T61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6" h="74">
                  <a:moveTo>
                    <a:pt x="7" y="59"/>
                  </a:moveTo>
                  <a:cubicBezTo>
                    <a:pt x="12" y="74"/>
                    <a:pt x="12" y="74"/>
                    <a:pt x="12" y="74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5" y="54"/>
                    <a:pt x="5" y="54"/>
                    <a:pt x="5" y="54"/>
                  </a:cubicBezTo>
                  <a:lnTo>
                    <a:pt x="7" y="59"/>
                  </a:lnTo>
                  <a:close/>
                  <a:moveTo>
                    <a:pt x="37" y="11"/>
                  </a:moveTo>
                  <a:cubicBezTo>
                    <a:pt x="38" y="11"/>
                    <a:pt x="38" y="11"/>
                    <a:pt x="38" y="11"/>
                  </a:cubicBezTo>
                  <a:cubicBezTo>
                    <a:pt x="39" y="10"/>
                    <a:pt x="40" y="10"/>
                    <a:pt x="41" y="10"/>
                  </a:cubicBezTo>
                  <a:cubicBezTo>
                    <a:pt x="42" y="10"/>
                    <a:pt x="43" y="10"/>
                    <a:pt x="44" y="10"/>
                  </a:cubicBezTo>
                  <a:cubicBezTo>
                    <a:pt x="44" y="11"/>
                    <a:pt x="45" y="11"/>
                    <a:pt x="46" y="12"/>
                  </a:cubicBezTo>
                  <a:cubicBezTo>
                    <a:pt x="48" y="14"/>
                    <a:pt x="48" y="18"/>
                    <a:pt x="45" y="20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4" y="21"/>
                    <a:pt x="43" y="22"/>
                    <a:pt x="42" y="22"/>
                  </a:cubicBezTo>
                  <a:cubicBezTo>
                    <a:pt x="41" y="22"/>
                    <a:pt x="40" y="22"/>
                    <a:pt x="39" y="21"/>
                  </a:cubicBezTo>
                  <a:cubicBezTo>
                    <a:pt x="38" y="21"/>
                    <a:pt x="37" y="20"/>
                    <a:pt x="37" y="20"/>
                  </a:cubicBezTo>
                  <a:cubicBezTo>
                    <a:pt x="35" y="17"/>
                    <a:pt x="35" y="14"/>
                    <a:pt x="37" y="11"/>
                  </a:cubicBezTo>
                  <a:moveTo>
                    <a:pt x="21" y="18"/>
                  </a:moveTo>
                  <a:cubicBezTo>
                    <a:pt x="23" y="16"/>
                    <a:pt x="26" y="17"/>
                    <a:pt x="27" y="18"/>
                  </a:cubicBezTo>
                  <a:cubicBezTo>
                    <a:pt x="29" y="20"/>
                    <a:pt x="29" y="23"/>
                    <a:pt x="27" y="25"/>
                  </a:cubicBezTo>
                  <a:cubicBezTo>
                    <a:pt x="25" y="27"/>
                    <a:pt x="22" y="26"/>
                    <a:pt x="21" y="25"/>
                  </a:cubicBezTo>
                  <a:cubicBezTo>
                    <a:pt x="19" y="23"/>
                    <a:pt x="19" y="20"/>
                    <a:pt x="21" y="18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2"/>
            <p:cNvSpPr>
              <a:spLocks noEditPoints="1"/>
            </p:cNvSpPr>
            <p:nvPr/>
          </p:nvSpPr>
          <p:spPr bwMode="auto">
            <a:xfrm flipH="1">
              <a:off x="1271657" y="4425619"/>
              <a:ext cx="131714" cy="135307"/>
            </a:xfrm>
            <a:custGeom>
              <a:avLst/>
              <a:gdLst>
                <a:gd name="T0" fmla="*/ 68 w 71"/>
                <a:gd name="T1" fmla="*/ 1 h 72"/>
                <a:gd name="T2" fmla="*/ 50 w 71"/>
                <a:gd name="T3" fmla="*/ 6 h 72"/>
                <a:gd name="T4" fmla="*/ 47 w 71"/>
                <a:gd name="T5" fmla="*/ 7 h 72"/>
                <a:gd name="T6" fmla="*/ 44 w 71"/>
                <a:gd name="T7" fmla="*/ 8 h 72"/>
                <a:gd name="T8" fmla="*/ 0 w 71"/>
                <a:gd name="T9" fmla="*/ 21 h 72"/>
                <a:gd name="T10" fmla="*/ 39 w 71"/>
                <a:gd name="T11" fmla="*/ 60 h 72"/>
                <a:gd name="T12" fmla="*/ 43 w 71"/>
                <a:gd name="T13" fmla="*/ 65 h 72"/>
                <a:gd name="T14" fmla="*/ 50 w 71"/>
                <a:gd name="T15" fmla="*/ 72 h 72"/>
                <a:gd name="T16" fmla="*/ 53 w 71"/>
                <a:gd name="T17" fmla="*/ 64 h 72"/>
                <a:gd name="T18" fmla="*/ 54 w 71"/>
                <a:gd name="T19" fmla="*/ 58 h 72"/>
                <a:gd name="T20" fmla="*/ 58 w 71"/>
                <a:gd name="T21" fmla="*/ 45 h 72"/>
                <a:gd name="T22" fmla="*/ 59 w 71"/>
                <a:gd name="T23" fmla="*/ 40 h 72"/>
                <a:gd name="T24" fmla="*/ 61 w 71"/>
                <a:gd name="T25" fmla="*/ 35 h 72"/>
                <a:gd name="T26" fmla="*/ 70 w 71"/>
                <a:gd name="T27" fmla="*/ 2 h 72"/>
                <a:gd name="T28" fmla="*/ 71 w 71"/>
                <a:gd name="T29" fmla="*/ 0 h 72"/>
                <a:gd name="T30" fmla="*/ 68 w 71"/>
                <a:gd name="T31" fmla="*/ 1 h 72"/>
                <a:gd name="T32" fmla="*/ 24 w 71"/>
                <a:gd name="T33" fmla="*/ 26 h 72"/>
                <a:gd name="T34" fmla="*/ 20 w 71"/>
                <a:gd name="T35" fmla="*/ 22 h 72"/>
                <a:gd name="T36" fmla="*/ 24 w 71"/>
                <a:gd name="T37" fmla="*/ 18 h 72"/>
                <a:gd name="T38" fmla="*/ 28 w 71"/>
                <a:gd name="T39" fmla="*/ 22 h 72"/>
                <a:gd name="T40" fmla="*/ 24 w 71"/>
                <a:gd name="T41" fmla="*/ 26 h 72"/>
                <a:gd name="T42" fmla="*/ 37 w 71"/>
                <a:gd name="T43" fmla="*/ 40 h 72"/>
                <a:gd name="T44" fmla="*/ 31 w 71"/>
                <a:gd name="T45" fmla="*/ 34 h 72"/>
                <a:gd name="T46" fmla="*/ 37 w 71"/>
                <a:gd name="T47" fmla="*/ 29 h 72"/>
                <a:gd name="T48" fmla="*/ 42 w 71"/>
                <a:gd name="T49" fmla="*/ 34 h 72"/>
                <a:gd name="T50" fmla="*/ 37 w 71"/>
                <a:gd name="T51" fmla="*/ 4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72">
                  <a:moveTo>
                    <a:pt x="68" y="1"/>
                  </a:moveTo>
                  <a:cubicBezTo>
                    <a:pt x="50" y="6"/>
                    <a:pt x="50" y="6"/>
                    <a:pt x="50" y="6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0"/>
                    <a:pt x="71" y="0"/>
                    <a:pt x="71" y="0"/>
                  </a:cubicBezTo>
                  <a:lnTo>
                    <a:pt x="68" y="1"/>
                  </a:lnTo>
                  <a:close/>
                  <a:moveTo>
                    <a:pt x="24" y="26"/>
                  </a:moveTo>
                  <a:cubicBezTo>
                    <a:pt x="22" y="26"/>
                    <a:pt x="20" y="24"/>
                    <a:pt x="20" y="22"/>
                  </a:cubicBezTo>
                  <a:cubicBezTo>
                    <a:pt x="20" y="20"/>
                    <a:pt x="22" y="18"/>
                    <a:pt x="24" y="18"/>
                  </a:cubicBezTo>
                  <a:cubicBezTo>
                    <a:pt x="27" y="18"/>
                    <a:pt x="28" y="20"/>
                    <a:pt x="28" y="22"/>
                  </a:cubicBezTo>
                  <a:cubicBezTo>
                    <a:pt x="28" y="24"/>
                    <a:pt x="27" y="26"/>
                    <a:pt x="24" y="26"/>
                  </a:cubicBezTo>
                  <a:moveTo>
                    <a:pt x="37" y="40"/>
                  </a:moveTo>
                  <a:cubicBezTo>
                    <a:pt x="34" y="40"/>
                    <a:pt x="31" y="37"/>
                    <a:pt x="31" y="34"/>
                  </a:cubicBezTo>
                  <a:cubicBezTo>
                    <a:pt x="31" y="31"/>
                    <a:pt x="34" y="29"/>
                    <a:pt x="37" y="29"/>
                  </a:cubicBezTo>
                  <a:cubicBezTo>
                    <a:pt x="39" y="29"/>
                    <a:pt x="42" y="31"/>
                    <a:pt x="42" y="34"/>
                  </a:cubicBezTo>
                  <a:cubicBezTo>
                    <a:pt x="42" y="37"/>
                    <a:pt x="39" y="40"/>
                    <a:pt x="37" y="40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Oval 53"/>
            <p:cNvSpPr>
              <a:spLocks noChangeArrowheads="1"/>
            </p:cNvSpPr>
            <p:nvPr/>
          </p:nvSpPr>
          <p:spPr bwMode="auto">
            <a:xfrm flipH="1">
              <a:off x="1050137" y="2799549"/>
              <a:ext cx="71844" cy="69449"/>
            </a:xfrm>
            <a:prstGeom prst="ellipse">
              <a:avLst/>
            </a:pr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54"/>
            <p:cNvSpPr>
              <a:spLocks noEditPoints="1"/>
            </p:cNvSpPr>
            <p:nvPr/>
          </p:nvSpPr>
          <p:spPr bwMode="auto">
            <a:xfrm flipH="1">
              <a:off x="996255" y="2738482"/>
              <a:ext cx="237085" cy="171229"/>
            </a:xfrm>
            <a:custGeom>
              <a:avLst/>
              <a:gdLst>
                <a:gd name="T0" fmla="*/ 110 w 127"/>
                <a:gd name="T1" fmla="*/ 10 h 92"/>
                <a:gd name="T2" fmla="*/ 102 w 127"/>
                <a:gd name="T3" fmla="*/ 10 h 92"/>
                <a:gd name="T4" fmla="*/ 92 w 127"/>
                <a:gd name="T5" fmla="*/ 0 h 92"/>
                <a:gd name="T6" fmla="*/ 63 w 127"/>
                <a:gd name="T7" fmla="*/ 0 h 92"/>
                <a:gd name="T8" fmla="*/ 55 w 127"/>
                <a:gd name="T9" fmla="*/ 10 h 92"/>
                <a:gd name="T10" fmla="*/ 38 w 127"/>
                <a:gd name="T11" fmla="*/ 10 h 92"/>
                <a:gd name="T12" fmla="*/ 33 w 127"/>
                <a:gd name="T13" fmla="*/ 4 h 92"/>
                <a:gd name="T14" fmla="*/ 20 w 127"/>
                <a:gd name="T15" fmla="*/ 4 h 92"/>
                <a:gd name="T16" fmla="*/ 15 w 127"/>
                <a:gd name="T17" fmla="*/ 10 h 92"/>
                <a:gd name="T18" fmla="*/ 0 w 127"/>
                <a:gd name="T19" fmla="*/ 27 h 92"/>
                <a:gd name="T20" fmla="*/ 0 w 127"/>
                <a:gd name="T21" fmla="*/ 76 h 92"/>
                <a:gd name="T22" fmla="*/ 17 w 127"/>
                <a:gd name="T23" fmla="*/ 92 h 92"/>
                <a:gd name="T24" fmla="*/ 110 w 127"/>
                <a:gd name="T25" fmla="*/ 92 h 92"/>
                <a:gd name="T26" fmla="*/ 127 w 127"/>
                <a:gd name="T27" fmla="*/ 76 h 92"/>
                <a:gd name="T28" fmla="*/ 127 w 127"/>
                <a:gd name="T29" fmla="*/ 27 h 92"/>
                <a:gd name="T30" fmla="*/ 110 w 127"/>
                <a:gd name="T31" fmla="*/ 10 h 92"/>
                <a:gd name="T32" fmla="*/ 15 w 127"/>
                <a:gd name="T33" fmla="*/ 71 h 92"/>
                <a:gd name="T34" fmla="*/ 12 w 127"/>
                <a:gd name="T35" fmla="*/ 74 h 92"/>
                <a:gd name="T36" fmla="*/ 9 w 127"/>
                <a:gd name="T37" fmla="*/ 71 h 92"/>
                <a:gd name="T38" fmla="*/ 9 w 127"/>
                <a:gd name="T39" fmla="*/ 38 h 92"/>
                <a:gd name="T40" fmla="*/ 12 w 127"/>
                <a:gd name="T41" fmla="*/ 35 h 92"/>
                <a:gd name="T42" fmla="*/ 15 w 127"/>
                <a:gd name="T43" fmla="*/ 38 h 92"/>
                <a:gd name="T44" fmla="*/ 15 w 127"/>
                <a:gd name="T45" fmla="*/ 71 h 92"/>
                <a:gd name="T46" fmla="*/ 34 w 127"/>
                <a:gd name="T47" fmla="*/ 22 h 92"/>
                <a:gd name="T48" fmla="*/ 31 w 127"/>
                <a:gd name="T49" fmla="*/ 26 h 92"/>
                <a:gd name="T50" fmla="*/ 22 w 127"/>
                <a:gd name="T51" fmla="*/ 26 h 92"/>
                <a:gd name="T52" fmla="*/ 19 w 127"/>
                <a:gd name="T53" fmla="*/ 22 h 92"/>
                <a:gd name="T54" fmla="*/ 19 w 127"/>
                <a:gd name="T55" fmla="*/ 20 h 92"/>
                <a:gd name="T56" fmla="*/ 22 w 127"/>
                <a:gd name="T57" fmla="*/ 17 h 92"/>
                <a:gd name="T58" fmla="*/ 31 w 127"/>
                <a:gd name="T59" fmla="*/ 17 h 92"/>
                <a:gd name="T60" fmla="*/ 34 w 127"/>
                <a:gd name="T61" fmla="*/ 20 h 92"/>
                <a:gd name="T62" fmla="*/ 34 w 127"/>
                <a:gd name="T63" fmla="*/ 22 h 92"/>
                <a:gd name="T64" fmla="*/ 79 w 127"/>
                <a:gd name="T65" fmla="*/ 78 h 92"/>
                <a:gd name="T66" fmla="*/ 52 w 127"/>
                <a:gd name="T67" fmla="*/ 52 h 92"/>
                <a:gd name="T68" fmla="*/ 79 w 127"/>
                <a:gd name="T69" fmla="*/ 25 h 92"/>
                <a:gd name="T70" fmla="*/ 106 w 127"/>
                <a:gd name="T71" fmla="*/ 52 h 92"/>
                <a:gd name="T72" fmla="*/ 79 w 127"/>
                <a:gd name="T7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7" h="92">
                  <a:moveTo>
                    <a:pt x="110" y="10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7" y="7"/>
                    <a:pt x="35" y="4"/>
                    <a:pt x="33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4"/>
                    <a:pt x="16" y="7"/>
                    <a:pt x="15" y="10"/>
                  </a:cubicBezTo>
                  <a:cubicBezTo>
                    <a:pt x="7" y="11"/>
                    <a:pt x="0" y="18"/>
                    <a:pt x="0" y="2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5"/>
                    <a:pt x="7" y="92"/>
                    <a:pt x="17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19" y="92"/>
                    <a:pt x="127" y="85"/>
                    <a:pt x="127" y="76"/>
                  </a:cubicBezTo>
                  <a:cubicBezTo>
                    <a:pt x="127" y="27"/>
                    <a:pt x="127" y="27"/>
                    <a:pt x="127" y="27"/>
                  </a:cubicBezTo>
                  <a:cubicBezTo>
                    <a:pt x="127" y="17"/>
                    <a:pt x="119" y="10"/>
                    <a:pt x="110" y="10"/>
                  </a:cubicBezTo>
                  <a:moveTo>
                    <a:pt x="15" y="71"/>
                  </a:moveTo>
                  <a:cubicBezTo>
                    <a:pt x="15" y="73"/>
                    <a:pt x="14" y="74"/>
                    <a:pt x="12" y="74"/>
                  </a:cubicBezTo>
                  <a:cubicBezTo>
                    <a:pt x="10" y="74"/>
                    <a:pt x="9" y="73"/>
                    <a:pt x="9" y="71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6"/>
                    <a:pt x="10" y="35"/>
                    <a:pt x="12" y="35"/>
                  </a:cubicBezTo>
                  <a:cubicBezTo>
                    <a:pt x="14" y="35"/>
                    <a:pt x="15" y="36"/>
                    <a:pt x="15" y="38"/>
                  </a:cubicBezTo>
                  <a:lnTo>
                    <a:pt x="15" y="71"/>
                  </a:lnTo>
                  <a:close/>
                  <a:moveTo>
                    <a:pt x="34" y="22"/>
                  </a:moveTo>
                  <a:cubicBezTo>
                    <a:pt x="34" y="24"/>
                    <a:pt x="33" y="26"/>
                    <a:pt x="3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19" y="24"/>
                    <a:pt x="19" y="22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20" y="17"/>
                    <a:pt x="22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3" y="17"/>
                    <a:pt x="34" y="18"/>
                    <a:pt x="34" y="20"/>
                  </a:cubicBezTo>
                  <a:lnTo>
                    <a:pt x="34" y="22"/>
                  </a:lnTo>
                  <a:close/>
                  <a:moveTo>
                    <a:pt x="79" y="78"/>
                  </a:moveTo>
                  <a:cubicBezTo>
                    <a:pt x="64" y="78"/>
                    <a:pt x="52" y="66"/>
                    <a:pt x="52" y="52"/>
                  </a:cubicBezTo>
                  <a:cubicBezTo>
                    <a:pt x="52" y="37"/>
                    <a:pt x="64" y="25"/>
                    <a:pt x="79" y="25"/>
                  </a:cubicBezTo>
                  <a:cubicBezTo>
                    <a:pt x="94" y="25"/>
                    <a:pt x="106" y="37"/>
                    <a:pt x="106" y="52"/>
                  </a:cubicBezTo>
                  <a:cubicBezTo>
                    <a:pt x="106" y="66"/>
                    <a:pt x="94" y="78"/>
                    <a:pt x="79" y="78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55"/>
            <p:cNvSpPr>
              <a:spLocks noEditPoints="1"/>
            </p:cNvSpPr>
            <p:nvPr/>
          </p:nvSpPr>
          <p:spPr bwMode="auto">
            <a:xfrm flipH="1">
              <a:off x="1050137" y="1666808"/>
              <a:ext cx="314917" cy="307732"/>
            </a:xfrm>
            <a:custGeom>
              <a:avLst/>
              <a:gdLst>
                <a:gd name="T0" fmla="*/ 0 w 168"/>
                <a:gd name="T1" fmla="*/ 165 h 165"/>
                <a:gd name="T2" fmla="*/ 168 w 168"/>
                <a:gd name="T3" fmla="*/ 165 h 165"/>
                <a:gd name="T4" fmla="*/ 87 w 168"/>
                <a:gd name="T5" fmla="*/ 145 h 165"/>
                <a:gd name="T6" fmla="*/ 87 w 168"/>
                <a:gd name="T7" fmla="*/ 67 h 165"/>
                <a:gd name="T8" fmla="*/ 100 w 168"/>
                <a:gd name="T9" fmla="*/ 61 h 165"/>
                <a:gd name="T10" fmla="*/ 115 w 168"/>
                <a:gd name="T11" fmla="*/ 71 h 165"/>
                <a:gd name="T12" fmla="*/ 131 w 168"/>
                <a:gd name="T13" fmla="*/ 61 h 165"/>
                <a:gd name="T14" fmla="*/ 147 w 168"/>
                <a:gd name="T15" fmla="*/ 71 h 165"/>
                <a:gd name="T16" fmla="*/ 87 w 168"/>
                <a:gd name="T17" fmla="*/ 8 h 165"/>
                <a:gd name="T18" fmla="*/ 87 w 168"/>
                <a:gd name="T19" fmla="*/ 3 h 165"/>
                <a:gd name="T20" fmla="*/ 84 w 168"/>
                <a:gd name="T21" fmla="*/ 0 h 165"/>
                <a:gd name="T22" fmla="*/ 81 w 168"/>
                <a:gd name="T23" fmla="*/ 3 h 165"/>
                <a:gd name="T24" fmla="*/ 81 w 168"/>
                <a:gd name="T25" fmla="*/ 8 h 165"/>
                <a:gd name="T26" fmla="*/ 21 w 168"/>
                <a:gd name="T27" fmla="*/ 71 h 165"/>
                <a:gd name="T28" fmla="*/ 37 w 168"/>
                <a:gd name="T29" fmla="*/ 61 h 165"/>
                <a:gd name="T30" fmla="*/ 53 w 168"/>
                <a:gd name="T31" fmla="*/ 71 h 165"/>
                <a:gd name="T32" fmla="*/ 68 w 168"/>
                <a:gd name="T33" fmla="*/ 61 h 165"/>
                <a:gd name="T34" fmla="*/ 81 w 168"/>
                <a:gd name="T35" fmla="*/ 67 h 165"/>
                <a:gd name="T36" fmla="*/ 81 w 168"/>
                <a:gd name="T37" fmla="*/ 145 h 165"/>
                <a:gd name="T38" fmla="*/ 0 w 168"/>
                <a:gd name="T39" fmla="*/ 165 h 165"/>
                <a:gd name="T40" fmla="*/ 87 w 168"/>
                <a:gd name="T41" fmla="*/ 14 h 165"/>
                <a:gd name="T42" fmla="*/ 115 w 168"/>
                <a:gd name="T43" fmla="*/ 62 h 165"/>
                <a:gd name="T44" fmla="*/ 100 w 168"/>
                <a:gd name="T45" fmla="*/ 55 h 165"/>
                <a:gd name="T46" fmla="*/ 87 w 168"/>
                <a:gd name="T47" fmla="*/ 60 h 165"/>
                <a:gd name="T48" fmla="*/ 87 w 168"/>
                <a:gd name="T49" fmla="*/ 14 h 165"/>
                <a:gd name="T50" fmla="*/ 53 w 168"/>
                <a:gd name="T51" fmla="*/ 62 h 165"/>
                <a:gd name="T52" fmla="*/ 37 w 168"/>
                <a:gd name="T53" fmla="*/ 55 h 165"/>
                <a:gd name="T54" fmla="*/ 28 w 168"/>
                <a:gd name="T55" fmla="*/ 57 h 165"/>
                <a:gd name="T56" fmla="*/ 81 w 168"/>
                <a:gd name="T57" fmla="*/ 14 h 165"/>
                <a:gd name="T58" fmla="*/ 53 w 168"/>
                <a:gd name="T59" fmla="*/ 6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8" h="165">
                  <a:moveTo>
                    <a:pt x="0" y="165"/>
                  </a:moveTo>
                  <a:cubicBezTo>
                    <a:pt x="168" y="165"/>
                    <a:pt x="168" y="165"/>
                    <a:pt x="168" y="165"/>
                  </a:cubicBezTo>
                  <a:cubicBezTo>
                    <a:pt x="142" y="152"/>
                    <a:pt x="115" y="145"/>
                    <a:pt x="87" y="145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90" y="63"/>
                    <a:pt x="95" y="61"/>
                    <a:pt x="100" y="61"/>
                  </a:cubicBezTo>
                  <a:cubicBezTo>
                    <a:pt x="107" y="61"/>
                    <a:pt x="113" y="65"/>
                    <a:pt x="115" y="71"/>
                  </a:cubicBezTo>
                  <a:cubicBezTo>
                    <a:pt x="118" y="65"/>
                    <a:pt x="124" y="61"/>
                    <a:pt x="131" y="61"/>
                  </a:cubicBezTo>
                  <a:cubicBezTo>
                    <a:pt x="138" y="61"/>
                    <a:pt x="144" y="65"/>
                    <a:pt x="147" y="71"/>
                  </a:cubicBezTo>
                  <a:cubicBezTo>
                    <a:pt x="147" y="37"/>
                    <a:pt x="120" y="10"/>
                    <a:pt x="87" y="8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7" y="2"/>
                    <a:pt x="85" y="0"/>
                    <a:pt x="84" y="0"/>
                  </a:cubicBezTo>
                  <a:cubicBezTo>
                    <a:pt x="83" y="0"/>
                    <a:pt x="81" y="2"/>
                    <a:pt x="81" y="3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48" y="10"/>
                    <a:pt x="21" y="37"/>
                    <a:pt x="21" y="71"/>
                  </a:cubicBezTo>
                  <a:cubicBezTo>
                    <a:pt x="24" y="65"/>
                    <a:pt x="30" y="61"/>
                    <a:pt x="37" y="61"/>
                  </a:cubicBezTo>
                  <a:cubicBezTo>
                    <a:pt x="44" y="61"/>
                    <a:pt x="50" y="65"/>
                    <a:pt x="53" y="71"/>
                  </a:cubicBezTo>
                  <a:cubicBezTo>
                    <a:pt x="55" y="65"/>
                    <a:pt x="61" y="61"/>
                    <a:pt x="68" y="61"/>
                  </a:cubicBezTo>
                  <a:cubicBezTo>
                    <a:pt x="73" y="61"/>
                    <a:pt x="78" y="63"/>
                    <a:pt x="81" y="67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53" y="145"/>
                    <a:pt x="26" y="152"/>
                    <a:pt x="0" y="165"/>
                  </a:cubicBezTo>
                  <a:moveTo>
                    <a:pt x="87" y="14"/>
                  </a:moveTo>
                  <a:cubicBezTo>
                    <a:pt x="87" y="14"/>
                    <a:pt x="107" y="21"/>
                    <a:pt x="115" y="62"/>
                  </a:cubicBezTo>
                  <a:cubicBezTo>
                    <a:pt x="111" y="58"/>
                    <a:pt x="106" y="55"/>
                    <a:pt x="100" y="55"/>
                  </a:cubicBezTo>
                  <a:cubicBezTo>
                    <a:pt x="95" y="55"/>
                    <a:pt x="90" y="57"/>
                    <a:pt x="87" y="60"/>
                  </a:cubicBezTo>
                  <a:lnTo>
                    <a:pt x="87" y="14"/>
                  </a:lnTo>
                  <a:close/>
                  <a:moveTo>
                    <a:pt x="53" y="62"/>
                  </a:moveTo>
                  <a:cubicBezTo>
                    <a:pt x="48" y="58"/>
                    <a:pt x="43" y="55"/>
                    <a:pt x="37" y="55"/>
                  </a:cubicBezTo>
                  <a:cubicBezTo>
                    <a:pt x="34" y="55"/>
                    <a:pt x="31" y="56"/>
                    <a:pt x="28" y="57"/>
                  </a:cubicBezTo>
                  <a:cubicBezTo>
                    <a:pt x="34" y="33"/>
                    <a:pt x="56" y="15"/>
                    <a:pt x="81" y="14"/>
                  </a:cubicBezTo>
                  <a:cubicBezTo>
                    <a:pt x="59" y="22"/>
                    <a:pt x="53" y="62"/>
                    <a:pt x="53" y="62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56"/>
            <p:cNvSpPr>
              <a:spLocks noEditPoints="1"/>
            </p:cNvSpPr>
            <p:nvPr/>
          </p:nvSpPr>
          <p:spPr bwMode="auto">
            <a:xfrm flipH="1">
              <a:off x="858552" y="4012516"/>
              <a:ext cx="318509" cy="208348"/>
            </a:xfrm>
            <a:custGeom>
              <a:avLst/>
              <a:gdLst>
                <a:gd name="T0" fmla="*/ 154 w 171"/>
                <a:gd name="T1" fmla="*/ 46 h 111"/>
                <a:gd name="T2" fmla="*/ 130 w 171"/>
                <a:gd name="T3" fmla="*/ 42 h 111"/>
                <a:gd name="T4" fmla="*/ 132 w 171"/>
                <a:gd name="T5" fmla="*/ 27 h 111"/>
                <a:gd name="T6" fmla="*/ 132 w 171"/>
                <a:gd name="T7" fmla="*/ 14 h 111"/>
                <a:gd name="T8" fmla="*/ 108 w 171"/>
                <a:gd name="T9" fmla="*/ 21 h 111"/>
                <a:gd name="T10" fmla="*/ 119 w 171"/>
                <a:gd name="T11" fmla="*/ 26 h 111"/>
                <a:gd name="T12" fmla="*/ 54 w 171"/>
                <a:gd name="T13" fmla="*/ 19 h 111"/>
                <a:gd name="T14" fmla="*/ 78 w 171"/>
                <a:gd name="T15" fmla="*/ 3 h 111"/>
                <a:gd name="T16" fmla="*/ 54 w 171"/>
                <a:gd name="T17" fmla="*/ 12 h 111"/>
                <a:gd name="T18" fmla="*/ 20 w 171"/>
                <a:gd name="T19" fmla="*/ 21 h 111"/>
                <a:gd name="T20" fmla="*/ 27 w 171"/>
                <a:gd name="T21" fmla="*/ 41 h 111"/>
                <a:gd name="T22" fmla="*/ 42 w 171"/>
                <a:gd name="T23" fmla="*/ 41 h 111"/>
                <a:gd name="T24" fmla="*/ 33 w 171"/>
                <a:gd name="T25" fmla="*/ 45 h 111"/>
                <a:gd name="T26" fmla="*/ 33 w 171"/>
                <a:gd name="T27" fmla="*/ 111 h 111"/>
                <a:gd name="T28" fmla="*/ 46 w 171"/>
                <a:gd name="T29" fmla="*/ 48 h 111"/>
                <a:gd name="T30" fmla="*/ 79 w 171"/>
                <a:gd name="T31" fmla="*/ 70 h 111"/>
                <a:gd name="T32" fmla="*/ 82 w 171"/>
                <a:gd name="T33" fmla="*/ 81 h 111"/>
                <a:gd name="T34" fmla="*/ 78 w 171"/>
                <a:gd name="T35" fmla="*/ 86 h 111"/>
                <a:gd name="T36" fmla="*/ 74 w 171"/>
                <a:gd name="T37" fmla="*/ 85 h 111"/>
                <a:gd name="T38" fmla="*/ 77 w 171"/>
                <a:gd name="T39" fmla="*/ 88 h 111"/>
                <a:gd name="T40" fmla="*/ 83 w 171"/>
                <a:gd name="T41" fmla="*/ 92 h 111"/>
                <a:gd name="T42" fmla="*/ 84 w 171"/>
                <a:gd name="T43" fmla="*/ 82 h 111"/>
                <a:gd name="T44" fmla="*/ 98 w 171"/>
                <a:gd name="T45" fmla="*/ 80 h 111"/>
                <a:gd name="T46" fmla="*/ 138 w 171"/>
                <a:gd name="T47" fmla="*/ 111 h 111"/>
                <a:gd name="T48" fmla="*/ 152 w 171"/>
                <a:gd name="T49" fmla="*/ 48 h 111"/>
                <a:gd name="T50" fmla="*/ 136 w 171"/>
                <a:gd name="T51" fmla="*/ 58 h 111"/>
                <a:gd name="T52" fmla="*/ 136 w 171"/>
                <a:gd name="T53" fmla="*/ 50 h 111"/>
                <a:gd name="T54" fmla="*/ 125 w 171"/>
                <a:gd name="T55" fmla="*/ 48 h 111"/>
                <a:gd name="T56" fmla="*/ 120 w 171"/>
                <a:gd name="T57" fmla="*/ 37 h 111"/>
                <a:gd name="T58" fmla="*/ 136 w 171"/>
                <a:gd name="T59" fmla="*/ 74 h 111"/>
                <a:gd name="T60" fmla="*/ 110 w 171"/>
                <a:gd name="T61" fmla="*/ 75 h 111"/>
                <a:gd name="T62" fmla="*/ 39 w 171"/>
                <a:gd name="T63" fmla="*/ 37 h 111"/>
                <a:gd name="T64" fmla="*/ 24 w 171"/>
                <a:gd name="T65" fmla="*/ 32 h 111"/>
                <a:gd name="T66" fmla="*/ 31 w 171"/>
                <a:gd name="T67" fmla="*/ 28 h 111"/>
                <a:gd name="T68" fmla="*/ 43 w 171"/>
                <a:gd name="T69" fmla="*/ 31 h 111"/>
                <a:gd name="T70" fmla="*/ 39 w 171"/>
                <a:gd name="T71" fmla="*/ 37 h 111"/>
                <a:gd name="T72" fmla="*/ 33 w 171"/>
                <a:gd name="T73" fmla="*/ 106 h 111"/>
                <a:gd name="T74" fmla="*/ 33 w 171"/>
                <a:gd name="T75" fmla="*/ 50 h 111"/>
                <a:gd name="T76" fmla="*/ 29 w 171"/>
                <a:gd name="T77" fmla="*/ 78 h 111"/>
                <a:gd name="T78" fmla="*/ 45 w 171"/>
                <a:gd name="T79" fmla="*/ 53 h 111"/>
                <a:gd name="T80" fmla="*/ 45 w 171"/>
                <a:gd name="T81" fmla="*/ 25 h 111"/>
                <a:gd name="T82" fmla="*/ 24 w 171"/>
                <a:gd name="T83" fmla="*/ 21 h 111"/>
                <a:gd name="T84" fmla="*/ 50 w 171"/>
                <a:gd name="T85" fmla="*/ 16 h 111"/>
                <a:gd name="T86" fmla="*/ 48 w 171"/>
                <a:gd name="T87" fmla="*/ 30 h 111"/>
                <a:gd name="T88" fmla="*/ 89 w 171"/>
                <a:gd name="T89" fmla="*/ 61 h 111"/>
                <a:gd name="T90" fmla="*/ 48 w 171"/>
                <a:gd name="T91" fmla="*/ 30 h 111"/>
                <a:gd name="T92" fmla="*/ 101 w 171"/>
                <a:gd name="T93" fmla="*/ 75 h 111"/>
                <a:gd name="T94" fmla="*/ 99 w 171"/>
                <a:gd name="T95" fmla="*/ 65 h 111"/>
                <a:gd name="T96" fmla="*/ 105 w 171"/>
                <a:gd name="T97" fmla="*/ 75 h 111"/>
                <a:gd name="T98" fmla="*/ 110 w 171"/>
                <a:gd name="T99" fmla="*/ 80 h 111"/>
                <a:gd name="T100" fmla="*/ 143 w 171"/>
                <a:gd name="T101" fmla="*/ 77 h 111"/>
                <a:gd name="T102" fmla="*/ 143 w 171"/>
                <a:gd name="T103" fmla="*/ 50 h 111"/>
                <a:gd name="T104" fmla="*/ 138 w 171"/>
                <a:gd name="T105" fmla="*/ 10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1" h="111">
                  <a:moveTo>
                    <a:pt x="152" y="48"/>
                  </a:moveTo>
                  <a:cubicBezTo>
                    <a:pt x="153" y="48"/>
                    <a:pt x="154" y="47"/>
                    <a:pt x="154" y="46"/>
                  </a:cubicBezTo>
                  <a:cubicBezTo>
                    <a:pt x="154" y="44"/>
                    <a:pt x="152" y="42"/>
                    <a:pt x="150" y="42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4" y="27"/>
                    <a:pt x="136" y="23"/>
                    <a:pt x="136" y="21"/>
                  </a:cubicBezTo>
                  <a:cubicBezTo>
                    <a:pt x="136" y="19"/>
                    <a:pt x="134" y="14"/>
                    <a:pt x="132" y="14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08" y="19"/>
                    <a:pt x="108" y="21"/>
                  </a:cubicBezTo>
                  <a:cubicBezTo>
                    <a:pt x="108" y="23"/>
                    <a:pt x="110" y="25"/>
                    <a:pt x="112" y="25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77" y="54"/>
                    <a:pt x="58" y="25"/>
                    <a:pt x="54" y="19"/>
                  </a:cubicBezTo>
                  <a:cubicBezTo>
                    <a:pt x="58" y="14"/>
                    <a:pt x="68" y="7"/>
                    <a:pt x="75" y="6"/>
                  </a:cubicBezTo>
                  <a:cubicBezTo>
                    <a:pt x="77" y="5"/>
                    <a:pt x="78" y="5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ubicBezTo>
                    <a:pt x="66" y="3"/>
                    <a:pt x="59" y="7"/>
                    <a:pt x="54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4" y="12"/>
                    <a:pt x="20" y="16"/>
                    <a:pt x="20" y="2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7"/>
                    <a:pt x="22" y="41"/>
                    <a:pt x="27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1" y="41"/>
                    <a:pt x="42" y="41"/>
                  </a:cubicBezTo>
                  <a:cubicBezTo>
                    <a:pt x="41" y="42"/>
                    <a:pt x="41" y="44"/>
                    <a:pt x="41" y="46"/>
                  </a:cubicBezTo>
                  <a:cubicBezTo>
                    <a:pt x="38" y="45"/>
                    <a:pt x="35" y="45"/>
                    <a:pt x="33" y="45"/>
                  </a:cubicBezTo>
                  <a:cubicBezTo>
                    <a:pt x="14" y="45"/>
                    <a:pt x="0" y="60"/>
                    <a:pt x="0" y="78"/>
                  </a:cubicBezTo>
                  <a:cubicBezTo>
                    <a:pt x="0" y="96"/>
                    <a:pt x="14" y="111"/>
                    <a:pt x="33" y="111"/>
                  </a:cubicBezTo>
                  <a:cubicBezTo>
                    <a:pt x="51" y="111"/>
                    <a:pt x="65" y="96"/>
                    <a:pt x="65" y="78"/>
                  </a:cubicBezTo>
                  <a:cubicBezTo>
                    <a:pt x="65" y="64"/>
                    <a:pt x="57" y="53"/>
                    <a:pt x="46" y="48"/>
                  </a:cubicBezTo>
                  <a:cubicBezTo>
                    <a:pt x="46" y="44"/>
                    <a:pt x="47" y="41"/>
                    <a:pt x="47" y="38"/>
                  </a:cubicBezTo>
                  <a:cubicBezTo>
                    <a:pt x="53" y="45"/>
                    <a:pt x="66" y="60"/>
                    <a:pt x="79" y="70"/>
                  </a:cubicBezTo>
                  <a:cubicBezTo>
                    <a:pt x="78" y="71"/>
                    <a:pt x="78" y="72"/>
                    <a:pt x="78" y="72"/>
                  </a:cubicBezTo>
                  <a:cubicBezTo>
                    <a:pt x="78" y="76"/>
                    <a:pt x="80" y="79"/>
                    <a:pt x="82" y="81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6" y="83"/>
                    <a:pt x="88" y="84"/>
                    <a:pt x="90" y="84"/>
                  </a:cubicBezTo>
                  <a:cubicBezTo>
                    <a:pt x="93" y="84"/>
                    <a:pt x="96" y="82"/>
                    <a:pt x="98" y="80"/>
                  </a:cubicBezTo>
                  <a:cubicBezTo>
                    <a:pt x="105" y="80"/>
                    <a:pt x="105" y="80"/>
                    <a:pt x="105" y="80"/>
                  </a:cubicBezTo>
                  <a:cubicBezTo>
                    <a:pt x="107" y="97"/>
                    <a:pt x="121" y="111"/>
                    <a:pt x="138" y="111"/>
                  </a:cubicBezTo>
                  <a:cubicBezTo>
                    <a:pt x="156" y="111"/>
                    <a:pt x="171" y="96"/>
                    <a:pt x="171" y="78"/>
                  </a:cubicBezTo>
                  <a:cubicBezTo>
                    <a:pt x="171" y="65"/>
                    <a:pt x="163" y="54"/>
                    <a:pt x="152" y="48"/>
                  </a:cubicBezTo>
                  <a:moveTo>
                    <a:pt x="136" y="50"/>
                  </a:moveTo>
                  <a:cubicBezTo>
                    <a:pt x="136" y="58"/>
                    <a:pt x="136" y="58"/>
                    <a:pt x="136" y="58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4" y="50"/>
                    <a:pt x="135" y="50"/>
                    <a:pt x="136" y="50"/>
                  </a:cubicBezTo>
                  <a:moveTo>
                    <a:pt x="120" y="37"/>
                  </a:moveTo>
                  <a:cubicBezTo>
                    <a:pt x="125" y="48"/>
                    <a:pt x="125" y="48"/>
                    <a:pt x="125" y="48"/>
                  </a:cubicBezTo>
                  <a:cubicBezTo>
                    <a:pt x="121" y="50"/>
                    <a:pt x="117" y="52"/>
                    <a:pt x="114" y="55"/>
                  </a:cubicBezTo>
                  <a:lnTo>
                    <a:pt x="120" y="37"/>
                  </a:lnTo>
                  <a:close/>
                  <a:moveTo>
                    <a:pt x="127" y="52"/>
                  </a:moveTo>
                  <a:cubicBezTo>
                    <a:pt x="136" y="74"/>
                    <a:pt x="136" y="74"/>
                    <a:pt x="136" y="74"/>
                  </a:cubicBezTo>
                  <a:cubicBezTo>
                    <a:pt x="136" y="75"/>
                    <a:pt x="136" y="75"/>
                    <a:pt x="136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1" y="65"/>
                    <a:pt x="118" y="57"/>
                    <a:pt x="127" y="52"/>
                  </a:cubicBezTo>
                  <a:moveTo>
                    <a:pt x="39" y="37"/>
                  </a:moveTo>
                  <a:cubicBezTo>
                    <a:pt x="27" y="37"/>
                    <a:pt x="27" y="37"/>
                    <a:pt x="27" y="37"/>
                  </a:cubicBezTo>
                  <a:cubicBezTo>
                    <a:pt x="24" y="37"/>
                    <a:pt x="24" y="35"/>
                    <a:pt x="24" y="32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3" y="30"/>
                    <a:pt x="43" y="31"/>
                    <a:pt x="43" y="31"/>
                  </a:cubicBezTo>
                  <a:cubicBezTo>
                    <a:pt x="43" y="33"/>
                    <a:pt x="43" y="34"/>
                    <a:pt x="42" y="36"/>
                  </a:cubicBezTo>
                  <a:cubicBezTo>
                    <a:pt x="41" y="37"/>
                    <a:pt x="40" y="37"/>
                    <a:pt x="39" y="37"/>
                  </a:cubicBezTo>
                  <a:moveTo>
                    <a:pt x="60" y="78"/>
                  </a:moveTo>
                  <a:cubicBezTo>
                    <a:pt x="60" y="93"/>
                    <a:pt x="48" y="106"/>
                    <a:pt x="33" y="106"/>
                  </a:cubicBezTo>
                  <a:cubicBezTo>
                    <a:pt x="17" y="106"/>
                    <a:pt x="5" y="93"/>
                    <a:pt x="5" y="78"/>
                  </a:cubicBezTo>
                  <a:cubicBezTo>
                    <a:pt x="5" y="62"/>
                    <a:pt x="17" y="50"/>
                    <a:pt x="33" y="50"/>
                  </a:cubicBezTo>
                  <a:cubicBezTo>
                    <a:pt x="35" y="50"/>
                    <a:pt x="38" y="50"/>
                    <a:pt x="40" y="51"/>
                  </a:cubicBezTo>
                  <a:cubicBezTo>
                    <a:pt x="36" y="69"/>
                    <a:pt x="30" y="78"/>
                    <a:pt x="29" y="78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40" y="71"/>
                    <a:pt x="45" y="53"/>
                  </a:cubicBezTo>
                  <a:cubicBezTo>
                    <a:pt x="54" y="57"/>
                    <a:pt x="60" y="67"/>
                    <a:pt x="60" y="78"/>
                  </a:cubicBezTo>
                  <a:moveTo>
                    <a:pt x="45" y="25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18"/>
                    <a:pt x="26" y="16"/>
                    <a:pt x="29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8" y="19"/>
                    <a:pt x="46" y="22"/>
                    <a:pt x="45" y="25"/>
                  </a:cubicBezTo>
                  <a:moveTo>
                    <a:pt x="48" y="30"/>
                  </a:moveTo>
                  <a:cubicBezTo>
                    <a:pt x="49" y="28"/>
                    <a:pt x="50" y="26"/>
                    <a:pt x="51" y="24"/>
                  </a:cubicBezTo>
                  <a:cubicBezTo>
                    <a:pt x="56" y="31"/>
                    <a:pt x="69" y="50"/>
                    <a:pt x="89" y="61"/>
                  </a:cubicBezTo>
                  <a:cubicBezTo>
                    <a:pt x="86" y="61"/>
                    <a:pt x="83" y="63"/>
                    <a:pt x="81" y="65"/>
                  </a:cubicBezTo>
                  <a:cubicBezTo>
                    <a:pt x="68" y="54"/>
                    <a:pt x="54" y="38"/>
                    <a:pt x="48" y="30"/>
                  </a:cubicBezTo>
                  <a:moveTo>
                    <a:pt x="105" y="75"/>
                  </a:moveTo>
                  <a:cubicBezTo>
                    <a:pt x="101" y="75"/>
                    <a:pt x="101" y="75"/>
                    <a:pt x="101" y="75"/>
                  </a:cubicBezTo>
                  <a:cubicBezTo>
                    <a:pt x="101" y="74"/>
                    <a:pt x="101" y="73"/>
                    <a:pt x="101" y="72"/>
                  </a:cubicBezTo>
                  <a:cubicBezTo>
                    <a:pt x="101" y="70"/>
                    <a:pt x="101" y="67"/>
                    <a:pt x="99" y="65"/>
                  </a:cubicBezTo>
                  <a:cubicBezTo>
                    <a:pt x="102" y="66"/>
                    <a:pt x="104" y="67"/>
                    <a:pt x="107" y="68"/>
                  </a:cubicBezTo>
                  <a:cubicBezTo>
                    <a:pt x="106" y="70"/>
                    <a:pt x="106" y="73"/>
                    <a:pt x="105" y="75"/>
                  </a:cubicBezTo>
                  <a:moveTo>
                    <a:pt x="138" y="106"/>
                  </a:moveTo>
                  <a:cubicBezTo>
                    <a:pt x="124" y="106"/>
                    <a:pt x="112" y="94"/>
                    <a:pt x="110" y="80"/>
                  </a:cubicBezTo>
                  <a:cubicBezTo>
                    <a:pt x="143" y="80"/>
                    <a:pt x="143" y="80"/>
                    <a:pt x="143" y="80"/>
                  </a:cubicBezTo>
                  <a:cubicBezTo>
                    <a:pt x="143" y="77"/>
                    <a:pt x="143" y="77"/>
                    <a:pt x="143" y="77"/>
                  </a:cubicBezTo>
                  <a:cubicBezTo>
                    <a:pt x="143" y="77"/>
                    <a:pt x="143" y="77"/>
                    <a:pt x="143" y="77"/>
                  </a:cubicBezTo>
                  <a:cubicBezTo>
                    <a:pt x="143" y="50"/>
                    <a:pt x="143" y="50"/>
                    <a:pt x="143" y="50"/>
                  </a:cubicBezTo>
                  <a:cubicBezTo>
                    <a:pt x="156" y="53"/>
                    <a:pt x="166" y="64"/>
                    <a:pt x="166" y="78"/>
                  </a:cubicBezTo>
                  <a:cubicBezTo>
                    <a:pt x="166" y="93"/>
                    <a:pt x="153" y="106"/>
                    <a:pt x="138" y="106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auto">
            <a:xfrm flipH="1">
              <a:off x="999845" y="3115663"/>
              <a:ext cx="162847" cy="137701"/>
            </a:xfrm>
            <a:custGeom>
              <a:avLst/>
              <a:gdLst>
                <a:gd name="T0" fmla="*/ 61 w 87"/>
                <a:gd name="T1" fmla="*/ 0 h 74"/>
                <a:gd name="T2" fmla="*/ 44 w 87"/>
                <a:gd name="T3" fmla="*/ 10 h 74"/>
                <a:gd name="T4" fmla="*/ 26 w 87"/>
                <a:gd name="T5" fmla="*/ 0 h 74"/>
                <a:gd name="T6" fmla="*/ 7 w 87"/>
                <a:gd name="T7" fmla="*/ 34 h 74"/>
                <a:gd name="T8" fmla="*/ 44 w 87"/>
                <a:gd name="T9" fmla="*/ 74 h 74"/>
                <a:gd name="T10" fmla="*/ 80 w 87"/>
                <a:gd name="T11" fmla="*/ 34 h 74"/>
                <a:gd name="T12" fmla="*/ 61 w 87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74">
                  <a:moveTo>
                    <a:pt x="61" y="0"/>
                  </a:moveTo>
                  <a:cubicBezTo>
                    <a:pt x="53" y="0"/>
                    <a:pt x="47" y="4"/>
                    <a:pt x="44" y="10"/>
                  </a:cubicBezTo>
                  <a:cubicBezTo>
                    <a:pt x="40" y="4"/>
                    <a:pt x="34" y="0"/>
                    <a:pt x="26" y="0"/>
                  </a:cubicBezTo>
                  <a:cubicBezTo>
                    <a:pt x="15" y="0"/>
                    <a:pt x="0" y="9"/>
                    <a:pt x="7" y="34"/>
                  </a:cubicBezTo>
                  <a:cubicBezTo>
                    <a:pt x="15" y="59"/>
                    <a:pt x="44" y="74"/>
                    <a:pt x="44" y="74"/>
                  </a:cubicBezTo>
                  <a:cubicBezTo>
                    <a:pt x="44" y="74"/>
                    <a:pt x="72" y="59"/>
                    <a:pt x="80" y="34"/>
                  </a:cubicBezTo>
                  <a:cubicBezTo>
                    <a:pt x="87" y="9"/>
                    <a:pt x="72" y="0"/>
                    <a:pt x="61" y="0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979712" y="4007308"/>
            <a:ext cx="23446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出口贸易</a:t>
            </a:r>
            <a:r>
              <a:rPr lang="en-US" altLang="zh-CN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85362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万元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213" name="TextBox 212"/>
          <p:cNvSpPr txBox="1"/>
          <p:nvPr/>
        </p:nvSpPr>
        <p:spPr>
          <a:xfrm>
            <a:off x="7251500" y="4187864"/>
            <a:ext cx="11400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0D4E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12166 </a:t>
            </a:r>
            <a:r>
              <a:rPr lang="zh-CN" altLang="en-US" sz="1200" dirty="0" smtClean="0">
                <a:solidFill>
                  <a:srgbClr val="00D4E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万元</a:t>
            </a:r>
            <a:endParaRPr lang="zh-CN" altLang="en-US" sz="1200" dirty="0">
              <a:solidFill>
                <a:srgbClr val="00D4EA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5" name="TextBox 214"/>
          <p:cNvSpPr txBox="1"/>
          <p:nvPr/>
        </p:nvSpPr>
        <p:spPr>
          <a:xfrm>
            <a:off x="1979712" y="1706286"/>
            <a:ext cx="1313180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>
                    <a:lumMod val="9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项目内容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项目内容</a:t>
            </a:r>
          </a:p>
          <a:p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项目</a:t>
            </a:r>
            <a:r>
              <a:rPr lang="zh-CN" altLang="en-US" sz="1100" dirty="0" smtClean="0">
                <a:solidFill>
                  <a:schemeClr val="bg1">
                    <a:lumMod val="9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内容项目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内容</a:t>
            </a:r>
          </a:p>
          <a:p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项目</a:t>
            </a:r>
            <a:r>
              <a:rPr lang="zh-CN" altLang="en-US" sz="1100" dirty="0" smtClean="0">
                <a:solidFill>
                  <a:schemeClr val="bg1">
                    <a:lumMod val="9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内容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24060" y="2846523"/>
            <a:ext cx="1696718" cy="756208"/>
            <a:chOff x="3331186" y="2930066"/>
            <a:chExt cx="1696718" cy="635820"/>
          </a:xfrm>
        </p:grpSpPr>
        <p:sp>
          <p:nvSpPr>
            <p:cNvPr id="177" name="Freeform 30"/>
            <p:cNvSpPr>
              <a:spLocks noEditPoints="1"/>
            </p:cNvSpPr>
            <p:nvPr/>
          </p:nvSpPr>
          <p:spPr bwMode="auto">
            <a:xfrm flipH="1">
              <a:off x="3331186" y="2930066"/>
              <a:ext cx="1696718" cy="635820"/>
            </a:xfrm>
            <a:custGeom>
              <a:avLst/>
              <a:gdLst>
                <a:gd name="T0" fmla="*/ 6 w 908"/>
                <a:gd name="T1" fmla="*/ 216 h 340"/>
                <a:gd name="T2" fmla="*/ 76 w 908"/>
                <a:gd name="T3" fmla="*/ 238 h 340"/>
                <a:gd name="T4" fmla="*/ 138 w 908"/>
                <a:gd name="T5" fmla="*/ 241 h 340"/>
                <a:gd name="T6" fmla="*/ 140 w 908"/>
                <a:gd name="T7" fmla="*/ 241 h 340"/>
                <a:gd name="T8" fmla="*/ 163 w 908"/>
                <a:gd name="T9" fmla="*/ 241 h 340"/>
                <a:gd name="T10" fmla="*/ 342 w 908"/>
                <a:gd name="T11" fmla="*/ 241 h 340"/>
                <a:gd name="T12" fmla="*/ 556 w 908"/>
                <a:gd name="T13" fmla="*/ 340 h 340"/>
                <a:gd name="T14" fmla="*/ 661 w 908"/>
                <a:gd name="T15" fmla="*/ 340 h 340"/>
                <a:gd name="T16" fmla="*/ 538 w 908"/>
                <a:gd name="T17" fmla="*/ 241 h 340"/>
                <a:gd name="T18" fmla="*/ 642 w 908"/>
                <a:gd name="T19" fmla="*/ 241 h 340"/>
                <a:gd name="T20" fmla="*/ 803 w 908"/>
                <a:gd name="T21" fmla="*/ 237 h 340"/>
                <a:gd name="T22" fmla="*/ 837 w 908"/>
                <a:gd name="T23" fmla="*/ 160 h 340"/>
                <a:gd name="T24" fmla="*/ 855 w 908"/>
                <a:gd name="T25" fmla="*/ 120 h 340"/>
                <a:gd name="T26" fmla="*/ 858 w 908"/>
                <a:gd name="T27" fmla="*/ 113 h 340"/>
                <a:gd name="T28" fmla="*/ 866 w 908"/>
                <a:gd name="T29" fmla="*/ 117 h 340"/>
                <a:gd name="T30" fmla="*/ 906 w 908"/>
                <a:gd name="T31" fmla="*/ 117 h 340"/>
                <a:gd name="T32" fmla="*/ 871 w 908"/>
                <a:gd name="T33" fmla="*/ 83 h 340"/>
                <a:gd name="T34" fmla="*/ 874 w 908"/>
                <a:gd name="T35" fmla="*/ 76 h 340"/>
                <a:gd name="T36" fmla="*/ 904 w 908"/>
                <a:gd name="T37" fmla="*/ 10 h 340"/>
                <a:gd name="T38" fmla="*/ 908 w 908"/>
                <a:gd name="T39" fmla="*/ 0 h 340"/>
                <a:gd name="T40" fmla="*/ 836 w 908"/>
                <a:gd name="T41" fmla="*/ 0 h 340"/>
                <a:gd name="T42" fmla="*/ 799 w 908"/>
                <a:gd name="T43" fmla="*/ 35 h 340"/>
                <a:gd name="T44" fmla="*/ 776 w 908"/>
                <a:gd name="T45" fmla="*/ 57 h 340"/>
                <a:gd name="T46" fmla="*/ 731 w 908"/>
                <a:gd name="T47" fmla="*/ 100 h 340"/>
                <a:gd name="T48" fmla="*/ 466 w 908"/>
                <a:gd name="T49" fmla="*/ 100 h 340"/>
                <a:gd name="T50" fmla="*/ 497 w 908"/>
                <a:gd name="T51" fmla="*/ 45 h 340"/>
                <a:gd name="T52" fmla="*/ 420 w 908"/>
                <a:gd name="T53" fmla="*/ 45 h 340"/>
                <a:gd name="T54" fmla="*/ 336 w 908"/>
                <a:gd name="T55" fmla="*/ 100 h 340"/>
                <a:gd name="T56" fmla="*/ 200 w 908"/>
                <a:gd name="T57" fmla="*/ 100 h 340"/>
                <a:gd name="T58" fmla="*/ 147 w 908"/>
                <a:gd name="T59" fmla="*/ 110 h 340"/>
                <a:gd name="T60" fmla="*/ 171 w 908"/>
                <a:gd name="T61" fmla="*/ 122 h 340"/>
                <a:gd name="T62" fmla="*/ 132 w 908"/>
                <a:gd name="T63" fmla="*/ 161 h 340"/>
                <a:gd name="T64" fmla="*/ 93 w 908"/>
                <a:gd name="T65" fmla="*/ 161 h 340"/>
                <a:gd name="T66" fmla="*/ 81 w 908"/>
                <a:gd name="T67" fmla="*/ 161 h 340"/>
                <a:gd name="T68" fmla="*/ 71 w 908"/>
                <a:gd name="T69" fmla="*/ 162 h 340"/>
                <a:gd name="T70" fmla="*/ 45 w 908"/>
                <a:gd name="T71" fmla="*/ 170 h 340"/>
                <a:gd name="T72" fmla="*/ 6 w 908"/>
                <a:gd name="T73" fmla="*/ 216 h 340"/>
                <a:gd name="T74" fmla="*/ 555 w 908"/>
                <a:gd name="T75" fmla="*/ 133 h 340"/>
                <a:gd name="T76" fmla="*/ 609 w 908"/>
                <a:gd name="T77" fmla="*/ 133 h 340"/>
                <a:gd name="T78" fmla="*/ 617 w 908"/>
                <a:gd name="T79" fmla="*/ 161 h 340"/>
                <a:gd name="T80" fmla="*/ 563 w 908"/>
                <a:gd name="T81" fmla="*/ 161 h 340"/>
                <a:gd name="T82" fmla="*/ 555 w 908"/>
                <a:gd name="T83" fmla="*/ 133 h 340"/>
                <a:gd name="T84" fmla="*/ 466 w 908"/>
                <a:gd name="T85" fmla="*/ 133 h 340"/>
                <a:gd name="T86" fmla="*/ 520 w 908"/>
                <a:gd name="T87" fmla="*/ 133 h 340"/>
                <a:gd name="T88" fmla="*/ 527 w 908"/>
                <a:gd name="T89" fmla="*/ 161 h 340"/>
                <a:gd name="T90" fmla="*/ 473 w 908"/>
                <a:gd name="T91" fmla="*/ 161 h 340"/>
                <a:gd name="T92" fmla="*/ 466 w 908"/>
                <a:gd name="T93" fmla="*/ 133 h 340"/>
                <a:gd name="T94" fmla="*/ 376 w 908"/>
                <a:gd name="T95" fmla="*/ 133 h 340"/>
                <a:gd name="T96" fmla="*/ 430 w 908"/>
                <a:gd name="T97" fmla="*/ 133 h 340"/>
                <a:gd name="T98" fmla="*/ 438 w 908"/>
                <a:gd name="T99" fmla="*/ 161 h 340"/>
                <a:gd name="T100" fmla="*/ 384 w 908"/>
                <a:gd name="T101" fmla="*/ 161 h 340"/>
                <a:gd name="T102" fmla="*/ 376 w 908"/>
                <a:gd name="T103" fmla="*/ 133 h 340"/>
                <a:gd name="T104" fmla="*/ 287 w 908"/>
                <a:gd name="T105" fmla="*/ 133 h 340"/>
                <a:gd name="T106" fmla="*/ 341 w 908"/>
                <a:gd name="T107" fmla="*/ 133 h 340"/>
                <a:gd name="T108" fmla="*/ 348 w 908"/>
                <a:gd name="T109" fmla="*/ 161 h 340"/>
                <a:gd name="T110" fmla="*/ 294 w 908"/>
                <a:gd name="T111" fmla="*/ 161 h 340"/>
                <a:gd name="T112" fmla="*/ 287 w 908"/>
                <a:gd name="T113" fmla="*/ 13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08" h="340">
                  <a:moveTo>
                    <a:pt x="6" y="216"/>
                  </a:moveTo>
                  <a:cubicBezTo>
                    <a:pt x="6" y="216"/>
                    <a:pt x="9" y="236"/>
                    <a:pt x="76" y="238"/>
                  </a:cubicBezTo>
                  <a:cubicBezTo>
                    <a:pt x="136" y="241"/>
                    <a:pt x="108" y="241"/>
                    <a:pt x="138" y="241"/>
                  </a:cubicBezTo>
                  <a:cubicBezTo>
                    <a:pt x="139" y="241"/>
                    <a:pt x="139" y="241"/>
                    <a:pt x="140" y="241"/>
                  </a:cubicBezTo>
                  <a:cubicBezTo>
                    <a:pt x="163" y="241"/>
                    <a:pt x="163" y="241"/>
                    <a:pt x="163" y="241"/>
                  </a:cubicBezTo>
                  <a:cubicBezTo>
                    <a:pt x="342" y="241"/>
                    <a:pt x="342" y="241"/>
                    <a:pt x="342" y="241"/>
                  </a:cubicBezTo>
                  <a:cubicBezTo>
                    <a:pt x="556" y="340"/>
                    <a:pt x="556" y="340"/>
                    <a:pt x="556" y="340"/>
                  </a:cubicBezTo>
                  <a:cubicBezTo>
                    <a:pt x="661" y="340"/>
                    <a:pt x="661" y="340"/>
                    <a:pt x="661" y="340"/>
                  </a:cubicBezTo>
                  <a:cubicBezTo>
                    <a:pt x="538" y="241"/>
                    <a:pt x="538" y="241"/>
                    <a:pt x="538" y="241"/>
                  </a:cubicBezTo>
                  <a:cubicBezTo>
                    <a:pt x="642" y="241"/>
                    <a:pt x="642" y="241"/>
                    <a:pt x="642" y="241"/>
                  </a:cubicBezTo>
                  <a:cubicBezTo>
                    <a:pt x="656" y="243"/>
                    <a:pt x="768" y="241"/>
                    <a:pt x="803" y="237"/>
                  </a:cubicBezTo>
                  <a:cubicBezTo>
                    <a:pt x="837" y="160"/>
                    <a:pt x="837" y="160"/>
                    <a:pt x="837" y="160"/>
                  </a:cubicBezTo>
                  <a:cubicBezTo>
                    <a:pt x="855" y="120"/>
                    <a:pt x="855" y="120"/>
                    <a:pt x="855" y="120"/>
                  </a:cubicBezTo>
                  <a:cubicBezTo>
                    <a:pt x="858" y="113"/>
                    <a:pt x="858" y="113"/>
                    <a:pt x="858" y="113"/>
                  </a:cubicBezTo>
                  <a:cubicBezTo>
                    <a:pt x="866" y="117"/>
                    <a:pt x="866" y="117"/>
                    <a:pt x="866" y="117"/>
                  </a:cubicBezTo>
                  <a:cubicBezTo>
                    <a:pt x="906" y="117"/>
                    <a:pt x="906" y="117"/>
                    <a:pt x="906" y="117"/>
                  </a:cubicBezTo>
                  <a:cubicBezTo>
                    <a:pt x="871" y="83"/>
                    <a:pt x="871" y="83"/>
                    <a:pt x="871" y="83"/>
                  </a:cubicBezTo>
                  <a:cubicBezTo>
                    <a:pt x="874" y="76"/>
                    <a:pt x="874" y="76"/>
                    <a:pt x="874" y="76"/>
                  </a:cubicBezTo>
                  <a:cubicBezTo>
                    <a:pt x="904" y="10"/>
                    <a:pt x="904" y="10"/>
                    <a:pt x="904" y="10"/>
                  </a:cubicBezTo>
                  <a:cubicBezTo>
                    <a:pt x="908" y="0"/>
                    <a:pt x="908" y="0"/>
                    <a:pt x="908" y="0"/>
                  </a:cubicBezTo>
                  <a:cubicBezTo>
                    <a:pt x="836" y="0"/>
                    <a:pt x="836" y="0"/>
                    <a:pt x="836" y="0"/>
                  </a:cubicBezTo>
                  <a:cubicBezTo>
                    <a:pt x="799" y="35"/>
                    <a:pt x="799" y="35"/>
                    <a:pt x="799" y="35"/>
                  </a:cubicBezTo>
                  <a:cubicBezTo>
                    <a:pt x="776" y="57"/>
                    <a:pt x="776" y="57"/>
                    <a:pt x="776" y="57"/>
                  </a:cubicBezTo>
                  <a:cubicBezTo>
                    <a:pt x="731" y="100"/>
                    <a:pt x="731" y="100"/>
                    <a:pt x="731" y="100"/>
                  </a:cubicBezTo>
                  <a:cubicBezTo>
                    <a:pt x="466" y="100"/>
                    <a:pt x="466" y="100"/>
                    <a:pt x="466" y="100"/>
                  </a:cubicBezTo>
                  <a:cubicBezTo>
                    <a:pt x="497" y="45"/>
                    <a:pt x="497" y="45"/>
                    <a:pt x="497" y="45"/>
                  </a:cubicBezTo>
                  <a:cubicBezTo>
                    <a:pt x="420" y="45"/>
                    <a:pt x="420" y="45"/>
                    <a:pt x="420" y="45"/>
                  </a:cubicBezTo>
                  <a:cubicBezTo>
                    <a:pt x="336" y="100"/>
                    <a:pt x="336" y="100"/>
                    <a:pt x="336" y="100"/>
                  </a:cubicBezTo>
                  <a:cubicBezTo>
                    <a:pt x="200" y="100"/>
                    <a:pt x="200" y="100"/>
                    <a:pt x="200" y="100"/>
                  </a:cubicBezTo>
                  <a:cubicBezTo>
                    <a:pt x="186" y="100"/>
                    <a:pt x="167" y="104"/>
                    <a:pt x="147" y="110"/>
                  </a:cubicBezTo>
                  <a:cubicBezTo>
                    <a:pt x="160" y="109"/>
                    <a:pt x="171" y="110"/>
                    <a:pt x="171" y="122"/>
                  </a:cubicBezTo>
                  <a:cubicBezTo>
                    <a:pt x="171" y="144"/>
                    <a:pt x="153" y="161"/>
                    <a:pt x="132" y="161"/>
                  </a:cubicBezTo>
                  <a:cubicBezTo>
                    <a:pt x="93" y="161"/>
                    <a:pt x="93" y="161"/>
                    <a:pt x="93" y="161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77" y="161"/>
                    <a:pt x="74" y="161"/>
                    <a:pt x="71" y="162"/>
                  </a:cubicBezTo>
                  <a:cubicBezTo>
                    <a:pt x="67" y="162"/>
                    <a:pt x="57" y="165"/>
                    <a:pt x="45" y="170"/>
                  </a:cubicBezTo>
                  <a:cubicBezTo>
                    <a:pt x="0" y="190"/>
                    <a:pt x="5" y="206"/>
                    <a:pt x="6" y="216"/>
                  </a:cubicBezTo>
                  <a:moveTo>
                    <a:pt x="555" y="133"/>
                  </a:moveTo>
                  <a:cubicBezTo>
                    <a:pt x="609" y="133"/>
                    <a:pt x="609" y="133"/>
                    <a:pt x="609" y="133"/>
                  </a:cubicBezTo>
                  <a:cubicBezTo>
                    <a:pt x="617" y="161"/>
                    <a:pt x="617" y="161"/>
                    <a:pt x="617" y="161"/>
                  </a:cubicBezTo>
                  <a:cubicBezTo>
                    <a:pt x="563" y="161"/>
                    <a:pt x="563" y="161"/>
                    <a:pt x="563" y="161"/>
                  </a:cubicBezTo>
                  <a:lnTo>
                    <a:pt x="555" y="133"/>
                  </a:lnTo>
                  <a:close/>
                  <a:moveTo>
                    <a:pt x="466" y="133"/>
                  </a:moveTo>
                  <a:cubicBezTo>
                    <a:pt x="520" y="133"/>
                    <a:pt x="520" y="133"/>
                    <a:pt x="520" y="133"/>
                  </a:cubicBezTo>
                  <a:cubicBezTo>
                    <a:pt x="527" y="161"/>
                    <a:pt x="527" y="161"/>
                    <a:pt x="527" y="161"/>
                  </a:cubicBezTo>
                  <a:cubicBezTo>
                    <a:pt x="473" y="161"/>
                    <a:pt x="473" y="161"/>
                    <a:pt x="473" y="161"/>
                  </a:cubicBezTo>
                  <a:lnTo>
                    <a:pt x="466" y="133"/>
                  </a:lnTo>
                  <a:close/>
                  <a:moveTo>
                    <a:pt x="376" y="133"/>
                  </a:moveTo>
                  <a:cubicBezTo>
                    <a:pt x="430" y="133"/>
                    <a:pt x="430" y="133"/>
                    <a:pt x="430" y="133"/>
                  </a:cubicBezTo>
                  <a:cubicBezTo>
                    <a:pt x="438" y="161"/>
                    <a:pt x="438" y="161"/>
                    <a:pt x="438" y="161"/>
                  </a:cubicBezTo>
                  <a:cubicBezTo>
                    <a:pt x="384" y="161"/>
                    <a:pt x="384" y="161"/>
                    <a:pt x="384" y="161"/>
                  </a:cubicBezTo>
                  <a:lnTo>
                    <a:pt x="376" y="133"/>
                  </a:lnTo>
                  <a:close/>
                  <a:moveTo>
                    <a:pt x="287" y="133"/>
                  </a:moveTo>
                  <a:cubicBezTo>
                    <a:pt x="341" y="133"/>
                    <a:pt x="341" y="133"/>
                    <a:pt x="341" y="133"/>
                  </a:cubicBezTo>
                  <a:cubicBezTo>
                    <a:pt x="348" y="161"/>
                    <a:pt x="348" y="161"/>
                    <a:pt x="348" y="161"/>
                  </a:cubicBezTo>
                  <a:cubicBezTo>
                    <a:pt x="294" y="161"/>
                    <a:pt x="294" y="161"/>
                    <a:pt x="294" y="161"/>
                  </a:cubicBezTo>
                  <a:lnTo>
                    <a:pt x="287" y="133"/>
                  </a:lnTo>
                  <a:close/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1"/>
            <p:cNvSpPr>
              <a:spLocks/>
            </p:cNvSpPr>
            <p:nvPr/>
          </p:nvSpPr>
          <p:spPr bwMode="auto">
            <a:xfrm flipH="1">
              <a:off x="3523968" y="3304852"/>
              <a:ext cx="250257" cy="117345"/>
            </a:xfrm>
            <a:custGeom>
              <a:avLst/>
              <a:gdLst>
                <a:gd name="T0" fmla="*/ 0 w 134"/>
                <a:gd name="T1" fmla="*/ 0 h 63"/>
                <a:gd name="T2" fmla="*/ 8 w 134"/>
                <a:gd name="T3" fmla="*/ 31 h 63"/>
                <a:gd name="T4" fmla="*/ 7 w 134"/>
                <a:gd name="T5" fmla="*/ 41 h 63"/>
                <a:gd name="T6" fmla="*/ 0 w 134"/>
                <a:gd name="T7" fmla="*/ 63 h 63"/>
                <a:gd name="T8" fmla="*/ 125 w 134"/>
                <a:gd name="T9" fmla="*/ 41 h 63"/>
                <a:gd name="T10" fmla="*/ 131 w 134"/>
                <a:gd name="T11" fmla="*/ 37 h 63"/>
                <a:gd name="T12" fmla="*/ 134 w 134"/>
                <a:gd name="T13" fmla="*/ 31 h 63"/>
                <a:gd name="T14" fmla="*/ 134 w 134"/>
                <a:gd name="T15" fmla="*/ 31 h 63"/>
                <a:gd name="T16" fmla="*/ 0 w 134"/>
                <a:gd name="T1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63">
                  <a:moveTo>
                    <a:pt x="0" y="0"/>
                  </a:moveTo>
                  <a:cubicBezTo>
                    <a:pt x="5" y="7"/>
                    <a:pt x="8" y="18"/>
                    <a:pt x="8" y="31"/>
                  </a:cubicBezTo>
                  <a:cubicBezTo>
                    <a:pt x="8" y="35"/>
                    <a:pt x="8" y="38"/>
                    <a:pt x="7" y="41"/>
                  </a:cubicBezTo>
                  <a:cubicBezTo>
                    <a:pt x="6" y="50"/>
                    <a:pt x="4" y="58"/>
                    <a:pt x="0" y="63"/>
                  </a:cubicBezTo>
                  <a:cubicBezTo>
                    <a:pt x="61" y="62"/>
                    <a:pt x="107" y="52"/>
                    <a:pt x="125" y="41"/>
                  </a:cubicBezTo>
                  <a:cubicBezTo>
                    <a:pt x="127" y="40"/>
                    <a:pt x="129" y="39"/>
                    <a:pt x="131" y="37"/>
                  </a:cubicBezTo>
                  <a:cubicBezTo>
                    <a:pt x="133" y="35"/>
                    <a:pt x="134" y="33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3" y="17"/>
                    <a:pt x="79" y="1"/>
                    <a:pt x="0" y="0"/>
                  </a:cubicBezTo>
                </a:path>
              </a:pathLst>
            </a:custGeom>
            <a:solidFill>
              <a:srgbClr val="325EA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2"/>
            <p:cNvSpPr>
              <a:spLocks/>
            </p:cNvSpPr>
            <p:nvPr/>
          </p:nvSpPr>
          <p:spPr bwMode="auto">
            <a:xfrm flipH="1">
              <a:off x="3753869" y="3304852"/>
              <a:ext cx="41909" cy="117345"/>
            </a:xfrm>
            <a:custGeom>
              <a:avLst/>
              <a:gdLst>
                <a:gd name="T0" fmla="*/ 23 w 23"/>
                <a:gd name="T1" fmla="*/ 41 h 63"/>
                <a:gd name="T2" fmla="*/ 23 w 23"/>
                <a:gd name="T3" fmla="*/ 32 h 63"/>
                <a:gd name="T4" fmla="*/ 15 w 23"/>
                <a:gd name="T5" fmla="*/ 2 h 63"/>
                <a:gd name="T6" fmla="*/ 12 w 23"/>
                <a:gd name="T7" fmla="*/ 0 h 63"/>
                <a:gd name="T8" fmla="*/ 11 w 23"/>
                <a:gd name="T9" fmla="*/ 0 h 63"/>
                <a:gd name="T10" fmla="*/ 8 w 23"/>
                <a:gd name="T11" fmla="*/ 3 h 63"/>
                <a:gd name="T12" fmla="*/ 0 w 23"/>
                <a:gd name="T13" fmla="*/ 32 h 63"/>
                <a:gd name="T14" fmla="*/ 1 w 23"/>
                <a:gd name="T15" fmla="*/ 41 h 63"/>
                <a:gd name="T16" fmla="*/ 8 w 23"/>
                <a:gd name="T17" fmla="*/ 60 h 63"/>
                <a:gd name="T18" fmla="*/ 11 w 23"/>
                <a:gd name="T19" fmla="*/ 63 h 63"/>
                <a:gd name="T20" fmla="*/ 12 w 23"/>
                <a:gd name="T21" fmla="*/ 63 h 63"/>
                <a:gd name="T22" fmla="*/ 15 w 23"/>
                <a:gd name="T23" fmla="*/ 61 h 63"/>
                <a:gd name="T24" fmla="*/ 23 w 23"/>
                <a:gd name="T25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63">
                  <a:moveTo>
                    <a:pt x="23" y="41"/>
                  </a:moveTo>
                  <a:cubicBezTo>
                    <a:pt x="23" y="38"/>
                    <a:pt x="23" y="35"/>
                    <a:pt x="23" y="32"/>
                  </a:cubicBezTo>
                  <a:cubicBezTo>
                    <a:pt x="23" y="16"/>
                    <a:pt x="19" y="6"/>
                    <a:pt x="15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8" y="3"/>
                  </a:cubicBezTo>
                  <a:cubicBezTo>
                    <a:pt x="4" y="7"/>
                    <a:pt x="0" y="18"/>
                    <a:pt x="0" y="32"/>
                  </a:cubicBezTo>
                  <a:cubicBezTo>
                    <a:pt x="0" y="35"/>
                    <a:pt x="0" y="38"/>
                    <a:pt x="1" y="41"/>
                  </a:cubicBezTo>
                  <a:cubicBezTo>
                    <a:pt x="2" y="50"/>
                    <a:pt x="5" y="57"/>
                    <a:pt x="8" y="60"/>
                  </a:cubicBezTo>
                  <a:cubicBezTo>
                    <a:pt x="9" y="62"/>
                    <a:pt x="10" y="63"/>
                    <a:pt x="11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3"/>
                    <a:pt x="14" y="62"/>
                    <a:pt x="15" y="61"/>
                  </a:cubicBezTo>
                  <a:cubicBezTo>
                    <a:pt x="18" y="58"/>
                    <a:pt x="21" y="51"/>
                    <a:pt x="23" y="41"/>
                  </a:cubicBezTo>
                </a:path>
              </a:pathLst>
            </a:custGeom>
            <a:solidFill>
              <a:srgbClr val="9ED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auto">
            <a:xfrm flipH="1">
              <a:off x="4098721" y="3015081"/>
              <a:ext cx="301745" cy="102976"/>
            </a:xfrm>
            <a:custGeom>
              <a:avLst/>
              <a:gdLst>
                <a:gd name="T0" fmla="*/ 203 w 252"/>
                <a:gd name="T1" fmla="*/ 86 h 86"/>
                <a:gd name="T2" fmla="*/ 252 w 252"/>
                <a:gd name="T3" fmla="*/ 0 h 86"/>
                <a:gd name="T4" fmla="*/ 131 w 252"/>
                <a:gd name="T5" fmla="*/ 0 h 86"/>
                <a:gd name="T6" fmla="*/ 0 w 252"/>
                <a:gd name="T7" fmla="*/ 86 h 86"/>
                <a:gd name="T8" fmla="*/ 203 w 252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86">
                  <a:moveTo>
                    <a:pt x="203" y="86"/>
                  </a:moveTo>
                  <a:lnTo>
                    <a:pt x="252" y="0"/>
                  </a:lnTo>
                  <a:lnTo>
                    <a:pt x="131" y="0"/>
                  </a:lnTo>
                  <a:lnTo>
                    <a:pt x="0" y="86"/>
                  </a:lnTo>
                  <a:lnTo>
                    <a:pt x="203" y="86"/>
                  </a:lnTo>
                  <a:close/>
                </a:path>
              </a:pathLst>
            </a:cu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auto">
            <a:xfrm flipH="1">
              <a:off x="4098721" y="3015081"/>
              <a:ext cx="301745" cy="102976"/>
            </a:xfrm>
            <a:custGeom>
              <a:avLst/>
              <a:gdLst>
                <a:gd name="T0" fmla="*/ 203 w 252"/>
                <a:gd name="T1" fmla="*/ 86 h 86"/>
                <a:gd name="T2" fmla="*/ 252 w 252"/>
                <a:gd name="T3" fmla="*/ 0 h 86"/>
                <a:gd name="T4" fmla="*/ 131 w 252"/>
                <a:gd name="T5" fmla="*/ 0 h 86"/>
                <a:gd name="T6" fmla="*/ 0 w 252"/>
                <a:gd name="T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" h="86">
                  <a:moveTo>
                    <a:pt x="203" y="86"/>
                  </a:moveTo>
                  <a:lnTo>
                    <a:pt x="252" y="0"/>
                  </a:lnTo>
                  <a:lnTo>
                    <a:pt x="131" y="0"/>
                  </a:lnTo>
                  <a:lnTo>
                    <a:pt x="0" y="86"/>
                  </a:lnTo>
                </a:path>
              </a:pathLst>
            </a:custGeom>
            <a:solidFill>
              <a:srgbClr val="325EA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35"/>
            <p:cNvSpPr>
              <a:spLocks/>
            </p:cNvSpPr>
            <p:nvPr/>
          </p:nvSpPr>
          <p:spPr bwMode="auto">
            <a:xfrm flipH="1">
              <a:off x="4707001" y="3134821"/>
              <a:ext cx="190387" cy="98187"/>
            </a:xfrm>
            <a:custGeom>
              <a:avLst/>
              <a:gdLst>
                <a:gd name="T0" fmla="*/ 78 w 102"/>
                <a:gd name="T1" fmla="*/ 1 h 53"/>
                <a:gd name="T2" fmla="*/ 102 w 102"/>
                <a:gd name="T3" fmla="*/ 13 h 53"/>
                <a:gd name="T4" fmla="*/ 62 w 102"/>
                <a:gd name="T5" fmla="*/ 52 h 53"/>
                <a:gd name="T6" fmla="*/ 23 w 102"/>
                <a:gd name="T7" fmla="*/ 52 h 53"/>
                <a:gd name="T8" fmla="*/ 11 w 102"/>
                <a:gd name="T9" fmla="*/ 52 h 53"/>
                <a:gd name="T10" fmla="*/ 0 w 102"/>
                <a:gd name="T11" fmla="*/ 53 h 53"/>
                <a:gd name="T12" fmla="*/ 78 w 102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53">
                  <a:moveTo>
                    <a:pt x="78" y="1"/>
                  </a:moveTo>
                  <a:cubicBezTo>
                    <a:pt x="91" y="0"/>
                    <a:pt x="102" y="1"/>
                    <a:pt x="102" y="13"/>
                  </a:cubicBezTo>
                  <a:cubicBezTo>
                    <a:pt x="102" y="34"/>
                    <a:pt x="84" y="52"/>
                    <a:pt x="62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8" y="52"/>
                    <a:pt x="4" y="53"/>
                    <a:pt x="0" y="53"/>
                  </a:cubicBezTo>
                  <a:cubicBezTo>
                    <a:pt x="0" y="53"/>
                    <a:pt x="21" y="9"/>
                    <a:pt x="78" y="1"/>
                  </a:cubicBezTo>
                </a:path>
              </a:pathLst>
            </a:custGeom>
            <a:solidFill>
              <a:srgbClr val="9ED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5934566" y="3085550"/>
            <a:ext cx="11400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0D4E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72801 </a:t>
            </a:r>
            <a:r>
              <a:rPr lang="zh-CN" altLang="en-US" sz="1200" dirty="0" smtClean="0">
                <a:solidFill>
                  <a:srgbClr val="00D4E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万元</a:t>
            </a:r>
            <a:endParaRPr lang="zh-CN" altLang="en-US" sz="1200" dirty="0">
              <a:solidFill>
                <a:srgbClr val="00D4EA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251500" y="1975532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0D4E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26825 </a:t>
            </a:r>
            <a:r>
              <a:rPr lang="zh-CN" altLang="en-US" sz="1200" dirty="0" smtClean="0">
                <a:solidFill>
                  <a:srgbClr val="00D4E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万元</a:t>
            </a:r>
            <a:endParaRPr lang="zh-CN" altLang="en-US" sz="1200" dirty="0">
              <a:solidFill>
                <a:srgbClr val="00D4EA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959340" y="2148599"/>
            <a:ext cx="11801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0D4E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80720 </a:t>
            </a:r>
            <a:r>
              <a:rPr lang="zh-CN" altLang="en-US" sz="1200" dirty="0" smtClean="0">
                <a:solidFill>
                  <a:srgbClr val="00D4E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万元</a:t>
            </a:r>
            <a:endParaRPr lang="zh-CN" altLang="en-US" sz="1200" dirty="0">
              <a:solidFill>
                <a:srgbClr val="00D4EA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722452" y="4187864"/>
            <a:ext cx="11753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0D4E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32501 </a:t>
            </a:r>
            <a:r>
              <a:rPr lang="zh-CN" altLang="en-US" sz="1200" dirty="0" smtClean="0">
                <a:solidFill>
                  <a:srgbClr val="00D4E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万元</a:t>
            </a:r>
            <a:endParaRPr lang="zh-CN" altLang="en-US" sz="1200" dirty="0">
              <a:solidFill>
                <a:srgbClr val="00D4EA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" name="等腰三角形 91"/>
          <p:cNvSpPr/>
          <p:nvPr/>
        </p:nvSpPr>
        <p:spPr>
          <a:xfrm flipV="1">
            <a:off x="0" y="1162"/>
            <a:ext cx="9144000" cy="1130726"/>
          </a:xfrm>
          <a:prstGeom prst="triangle">
            <a:avLst>
              <a:gd name="adj" fmla="val 8298"/>
            </a:avLst>
          </a:prstGeom>
          <a:solidFill>
            <a:srgbClr val="00D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838193" y="14535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中外合作全面提速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128649" y="606359"/>
            <a:ext cx="2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出口业务快速发展</a:t>
            </a:r>
            <a:endParaRPr lang="zh-CN" altLang="en-US" sz="24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5788717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37 -0.00093 L 0.0158 0.00092 " pathEditMode="relative" rAng="0" ptsTypes="AA">
                                      <p:cBhvr>
                                        <p:cTn id="12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D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63" name="Group 4"/>
          <p:cNvGrpSpPr>
            <a:grpSpLocks noChangeAspect="1"/>
          </p:cNvGrpSpPr>
          <p:nvPr/>
        </p:nvGrpSpPr>
        <p:grpSpPr bwMode="auto">
          <a:xfrm>
            <a:off x="-3125128" y="-2540818"/>
            <a:ext cx="15265696" cy="11175680"/>
            <a:chOff x="814" y="-55"/>
            <a:chExt cx="6054" cy="4432"/>
          </a:xfrm>
          <a:solidFill>
            <a:schemeClr val="bg1">
              <a:alpha val="4000"/>
            </a:schemeClr>
          </a:solidFill>
        </p:grpSpPr>
        <p:sp>
          <p:nvSpPr>
            <p:cNvPr id="64" name="Freeform 5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close/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9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0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1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2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4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9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0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1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2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3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4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9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close/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0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3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3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4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3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9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0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4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4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3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4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5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6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4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4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4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5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5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5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3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5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5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5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5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5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6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61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6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6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6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6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6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7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7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7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7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74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75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76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7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78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79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80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81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82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83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84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85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86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87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88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89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90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91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92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93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94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95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96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97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98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9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00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01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02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03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04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05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06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07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08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09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10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11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12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13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14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Rectangle 11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11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20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12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2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Rectangle 12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2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25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26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Rectangle 12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2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29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30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Rectangle 1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3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Rectangle 13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3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13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Rectangle 1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3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39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40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等腰三角形 5"/>
          <p:cNvSpPr/>
          <p:nvPr/>
        </p:nvSpPr>
        <p:spPr>
          <a:xfrm flipV="1">
            <a:off x="0" y="1161"/>
            <a:ext cx="9144000" cy="1137017"/>
          </a:xfrm>
          <a:prstGeom prst="triangle">
            <a:avLst>
              <a:gd name="adj" fmla="val 91539"/>
            </a:avLst>
          </a:prstGeom>
          <a:solidFill>
            <a:srgbClr val="00A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983097" y="176322"/>
            <a:ext cx="31778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管理精细科学化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67364" y="669925"/>
            <a:ext cx="2809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品牌形象家喻户晓</a:t>
            </a:r>
            <a:endParaRPr lang="zh-CN" altLang="en-US" sz="24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3" name="七角星 2"/>
          <p:cNvSpPr/>
          <p:nvPr/>
        </p:nvSpPr>
        <p:spPr>
          <a:xfrm>
            <a:off x="1227490" y="2191234"/>
            <a:ext cx="1374376" cy="1374376"/>
          </a:xfrm>
          <a:prstGeom prst="star7">
            <a:avLst>
              <a:gd name="adj" fmla="val 41861"/>
              <a:gd name="hf" fmla="val 102572"/>
              <a:gd name="vf" fmla="val 105210"/>
            </a:avLst>
          </a:prstGeom>
          <a:solidFill>
            <a:srgbClr val="49B6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419364" y="2383108"/>
            <a:ext cx="990628" cy="990628"/>
          </a:xfrm>
          <a:prstGeom prst="ellipse">
            <a:avLst/>
          </a:prstGeom>
          <a:solidFill>
            <a:srgbClr val="00A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529486" y="248720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七角星 44"/>
          <p:cNvSpPr/>
          <p:nvPr/>
        </p:nvSpPr>
        <p:spPr>
          <a:xfrm>
            <a:off x="2863843" y="1878836"/>
            <a:ext cx="1161780" cy="1161780"/>
          </a:xfrm>
          <a:prstGeom prst="star7">
            <a:avLst>
              <a:gd name="adj" fmla="val 41861"/>
              <a:gd name="hf" fmla="val 102572"/>
              <a:gd name="vf" fmla="val 105210"/>
            </a:avLst>
          </a:prstGeom>
          <a:solidFill>
            <a:srgbClr val="00A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026037" y="2041030"/>
            <a:ext cx="837392" cy="837392"/>
          </a:xfrm>
          <a:prstGeom prst="ellipse">
            <a:avLst/>
          </a:prstGeom>
          <a:solidFill>
            <a:srgbClr val="00D4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D4EA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059541" y="206850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七角星 47"/>
          <p:cNvSpPr/>
          <p:nvPr/>
        </p:nvSpPr>
        <p:spPr>
          <a:xfrm>
            <a:off x="4032227" y="2545139"/>
            <a:ext cx="950988" cy="950988"/>
          </a:xfrm>
          <a:prstGeom prst="star7">
            <a:avLst>
              <a:gd name="adj" fmla="val 41861"/>
              <a:gd name="hf" fmla="val 102572"/>
              <a:gd name="vf" fmla="val 10521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164993" y="2677905"/>
            <a:ext cx="685456" cy="68545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210203" y="2738539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七角星 50"/>
          <p:cNvSpPr/>
          <p:nvPr/>
        </p:nvSpPr>
        <p:spPr>
          <a:xfrm>
            <a:off x="5572496" y="2343184"/>
            <a:ext cx="1161780" cy="1161780"/>
          </a:xfrm>
          <a:prstGeom prst="star7">
            <a:avLst>
              <a:gd name="adj" fmla="val 41861"/>
              <a:gd name="hf" fmla="val 102572"/>
              <a:gd name="vf" fmla="val 105210"/>
            </a:avLst>
          </a:prstGeom>
          <a:solidFill>
            <a:srgbClr val="49B6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5734690" y="2505378"/>
            <a:ext cx="837392" cy="837392"/>
          </a:xfrm>
          <a:prstGeom prst="ellipse">
            <a:avLst/>
          </a:prstGeom>
          <a:solidFill>
            <a:schemeClr val="bg1">
              <a:lumMod val="9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5768194" y="253285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七角星 53"/>
          <p:cNvSpPr/>
          <p:nvPr/>
        </p:nvSpPr>
        <p:spPr>
          <a:xfrm>
            <a:off x="7365428" y="2549845"/>
            <a:ext cx="950988" cy="950988"/>
          </a:xfrm>
          <a:prstGeom prst="star7">
            <a:avLst>
              <a:gd name="adj" fmla="val 41861"/>
              <a:gd name="hf" fmla="val 102572"/>
              <a:gd name="vf" fmla="val 105210"/>
            </a:avLst>
          </a:prstGeom>
          <a:solidFill>
            <a:srgbClr val="00A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7498194" y="2682611"/>
            <a:ext cx="685456" cy="685456"/>
          </a:xfrm>
          <a:prstGeom prst="ellipse">
            <a:avLst/>
          </a:prstGeom>
          <a:solidFill>
            <a:srgbClr val="00D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7543404" y="2743245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五角星 56"/>
          <p:cNvSpPr/>
          <p:nvPr/>
        </p:nvSpPr>
        <p:spPr>
          <a:xfrm rot="918410">
            <a:off x="5359570" y="2086630"/>
            <a:ext cx="328072" cy="328072"/>
          </a:xfrm>
          <a:prstGeom prst="star5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五角星 57"/>
          <p:cNvSpPr/>
          <p:nvPr/>
        </p:nvSpPr>
        <p:spPr>
          <a:xfrm rot="20864422">
            <a:off x="2631309" y="3203317"/>
            <a:ext cx="484112" cy="484112"/>
          </a:xfrm>
          <a:prstGeom prst="star5">
            <a:avLst/>
          </a:prstGeom>
          <a:solidFill>
            <a:srgbClr val="00D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五角星 58"/>
          <p:cNvSpPr/>
          <p:nvPr/>
        </p:nvSpPr>
        <p:spPr>
          <a:xfrm rot="20864422">
            <a:off x="5541815" y="1738424"/>
            <a:ext cx="484112" cy="484112"/>
          </a:xfrm>
          <a:prstGeom prst="star5">
            <a:avLst/>
          </a:pr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五角星 59"/>
          <p:cNvSpPr/>
          <p:nvPr/>
        </p:nvSpPr>
        <p:spPr>
          <a:xfrm rot="918410">
            <a:off x="803998" y="2398496"/>
            <a:ext cx="484112" cy="484112"/>
          </a:xfrm>
          <a:prstGeom prst="star5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五角星 60"/>
          <p:cNvSpPr/>
          <p:nvPr/>
        </p:nvSpPr>
        <p:spPr>
          <a:xfrm rot="918410">
            <a:off x="7535679" y="3554494"/>
            <a:ext cx="328072" cy="328072"/>
          </a:xfrm>
          <a:prstGeom prst="star5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五角星 61"/>
          <p:cNvSpPr/>
          <p:nvPr/>
        </p:nvSpPr>
        <p:spPr>
          <a:xfrm rot="20864422">
            <a:off x="7716563" y="3697943"/>
            <a:ext cx="484112" cy="484112"/>
          </a:xfrm>
          <a:prstGeom prst="star5">
            <a:avLst/>
          </a:prstGeom>
          <a:solidFill>
            <a:srgbClr val="3A77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965527" y="1275606"/>
            <a:ext cx="3263667" cy="3890174"/>
            <a:chOff x="728272" y="806087"/>
            <a:chExt cx="5099849" cy="6078837"/>
          </a:xfrm>
        </p:grpSpPr>
        <p:sp>
          <p:nvSpPr>
            <p:cNvPr id="8" name="Freeform 45"/>
            <p:cNvSpPr>
              <a:spLocks/>
            </p:cNvSpPr>
            <p:nvPr/>
          </p:nvSpPr>
          <p:spPr bwMode="auto">
            <a:xfrm>
              <a:off x="3164360" y="4562672"/>
              <a:ext cx="2315556" cy="2322252"/>
            </a:xfrm>
            <a:custGeom>
              <a:avLst/>
              <a:gdLst>
                <a:gd name="T0" fmla="*/ 1729 w 1729"/>
                <a:gd name="T1" fmla="*/ 1734 h 1734"/>
                <a:gd name="T2" fmla="*/ 1266 w 1729"/>
                <a:gd name="T3" fmla="*/ 1516 h 1734"/>
                <a:gd name="T4" fmla="*/ 627 w 1729"/>
                <a:gd name="T5" fmla="*/ 0 h 1734"/>
                <a:gd name="T6" fmla="*/ 0 w 1729"/>
                <a:gd name="T7" fmla="*/ 277 h 1734"/>
                <a:gd name="T8" fmla="*/ 594 w 1729"/>
                <a:gd name="T9" fmla="*/ 1734 h 1734"/>
                <a:gd name="T10" fmla="*/ 1729 w 1729"/>
                <a:gd name="T11" fmla="*/ 1734 h 1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9" h="1734">
                  <a:moveTo>
                    <a:pt x="1729" y="1734"/>
                  </a:moveTo>
                  <a:lnTo>
                    <a:pt x="1266" y="1516"/>
                  </a:lnTo>
                  <a:lnTo>
                    <a:pt x="627" y="0"/>
                  </a:lnTo>
                  <a:lnTo>
                    <a:pt x="0" y="277"/>
                  </a:lnTo>
                  <a:lnTo>
                    <a:pt x="594" y="1734"/>
                  </a:lnTo>
                  <a:lnTo>
                    <a:pt x="1729" y="1734"/>
                  </a:lnTo>
                  <a:close/>
                </a:path>
              </a:pathLst>
            </a:custGeom>
            <a:solidFill>
              <a:srgbClr val="00A3B2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28272" y="806087"/>
              <a:ext cx="5099849" cy="5366358"/>
              <a:chOff x="747322" y="806087"/>
              <a:chExt cx="5099849" cy="5366358"/>
            </a:xfrm>
          </p:grpSpPr>
          <p:sp>
            <p:nvSpPr>
              <p:cNvPr id="10" name="Freeform 12"/>
              <p:cNvSpPr>
                <a:spLocks/>
              </p:cNvSpPr>
              <p:nvPr/>
            </p:nvSpPr>
            <p:spPr bwMode="auto">
              <a:xfrm>
                <a:off x="3399029" y="3314494"/>
                <a:ext cx="25446" cy="73659"/>
              </a:xfrm>
              <a:custGeom>
                <a:avLst/>
                <a:gdLst>
                  <a:gd name="T0" fmla="*/ 9 w 19"/>
                  <a:gd name="T1" fmla="*/ 0 h 55"/>
                  <a:gd name="T2" fmla="*/ 0 w 19"/>
                  <a:gd name="T3" fmla="*/ 24 h 55"/>
                  <a:gd name="T4" fmla="*/ 0 w 19"/>
                  <a:gd name="T5" fmla="*/ 55 h 55"/>
                  <a:gd name="T6" fmla="*/ 9 w 19"/>
                  <a:gd name="T7" fmla="*/ 38 h 55"/>
                  <a:gd name="T8" fmla="*/ 19 w 19"/>
                  <a:gd name="T9" fmla="*/ 55 h 55"/>
                  <a:gd name="T10" fmla="*/ 19 w 19"/>
                  <a:gd name="T11" fmla="*/ 24 h 55"/>
                  <a:gd name="T12" fmla="*/ 9 w 19"/>
                  <a:gd name="T1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55">
                    <a:moveTo>
                      <a:pt x="9" y="0"/>
                    </a:moveTo>
                    <a:lnTo>
                      <a:pt x="0" y="24"/>
                    </a:lnTo>
                    <a:lnTo>
                      <a:pt x="0" y="55"/>
                    </a:lnTo>
                    <a:lnTo>
                      <a:pt x="9" y="38"/>
                    </a:lnTo>
                    <a:lnTo>
                      <a:pt x="19" y="55"/>
                    </a:lnTo>
                    <a:lnTo>
                      <a:pt x="19" y="2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8DC0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3"/>
              <p:cNvSpPr>
                <a:spLocks/>
              </p:cNvSpPr>
              <p:nvPr/>
            </p:nvSpPr>
            <p:spPr bwMode="auto">
              <a:xfrm>
                <a:off x="3399029" y="3314494"/>
                <a:ext cx="25446" cy="73659"/>
              </a:xfrm>
              <a:custGeom>
                <a:avLst/>
                <a:gdLst>
                  <a:gd name="T0" fmla="*/ 9 w 19"/>
                  <a:gd name="T1" fmla="*/ 0 h 55"/>
                  <a:gd name="T2" fmla="*/ 0 w 19"/>
                  <a:gd name="T3" fmla="*/ 24 h 55"/>
                  <a:gd name="T4" fmla="*/ 0 w 19"/>
                  <a:gd name="T5" fmla="*/ 55 h 55"/>
                  <a:gd name="T6" fmla="*/ 9 w 19"/>
                  <a:gd name="T7" fmla="*/ 38 h 55"/>
                  <a:gd name="T8" fmla="*/ 19 w 19"/>
                  <a:gd name="T9" fmla="*/ 55 h 55"/>
                  <a:gd name="T10" fmla="*/ 19 w 19"/>
                  <a:gd name="T11" fmla="*/ 24 h 55"/>
                  <a:gd name="T12" fmla="*/ 9 w 19"/>
                  <a:gd name="T1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55">
                    <a:moveTo>
                      <a:pt x="9" y="0"/>
                    </a:moveTo>
                    <a:lnTo>
                      <a:pt x="0" y="24"/>
                    </a:lnTo>
                    <a:lnTo>
                      <a:pt x="0" y="55"/>
                    </a:lnTo>
                    <a:lnTo>
                      <a:pt x="9" y="38"/>
                    </a:lnTo>
                    <a:lnTo>
                      <a:pt x="19" y="55"/>
                    </a:lnTo>
                    <a:lnTo>
                      <a:pt x="19" y="24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4"/>
              <p:cNvSpPr>
                <a:spLocks/>
              </p:cNvSpPr>
              <p:nvPr/>
            </p:nvSpPr>
            <p:spPr bwMode="auto">
              <a:xfrm>
                <a:off x="3399029" y="3469847"/>
                <a:ext cx="25446" cy="73659"/>
              </a:xfrm>
              <a:custGeom>
                <a:avLst/>
                <a:gdLst>
                  <a:gd name="T0" fmla="*/ 19 w 19"/>
                  <a:gd name="T1" fmla="*/ 0 h 55"/>
                  <a:gd name="T2" fmla="*/ 9 w 19"/>
                  <a:gd name="T3" fmla="*/ 14 h 55"/>
                  <a:gd name="T4" fmla="*/ 0 w 19"/>
                  <a:gd name="T5" fmla="*/ 0 h 55"/>
                  <a:gd name="T6" fmla="*/ 0 w 19"/>
                  <a:gd name="T7" fmla="*/ 31 h 55"/>
                  <a:gd name="T8" fmla="*/ 9 w 19"/>
                  <a:gd name="T9" fmla="*/ 55 h 55"/>
                  <a:gd name="T10" fmla="*/ 19 w 19"/>
                  <a:gd name="T11" fmla="*/ 31 h 55"/>
                  <a:gd name="T12" fmla="*/ 19 w 19"/>
                  <a:gd name="T1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55">
                    <a:moveTo>
                      <a:pt x="19" y="0"/>
                    </a:moveTo>
                    <a:lnTo>
                      <a:pt x="9" y="14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9" y="55"/>
                    </a:lnTo>
                    <a:lnTo>
                      <a:pt x="19" y="3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8DC0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25"/>
              <p:cNvSpPr>
                <a:spLocks/>
              </p:cNvSpPr>
              <p:nvPr/>
            </p:nvSpPr>
            <p:spPr bwMode="auto">
              <a:xfrm>
                <a:off x="3399029" y="3469847"/>
                <a:ext cx="25446" cy="73659"/>
              </a:xfrm>
              <a:custGeom>
                <a:avLst/>
                <a:gdLst>
                  <a:gd name="T0" fmla="*/ 19 w 19"/>
                  <a:gd name="T1" fmla="*/ 0 h 55"/>
                  <a:gd name="T2" fmla="*/ 9 w 19"/>
                  <a:gd name="T3" fmla="*/ 14 h 55"/>
                  <a:gd name="T4" fmla="*/ 0 w 19"/>
                  <a:gd name="T5" fmla="*/ 0 h 55"/>
                  <a:gd name="T6" fmla="*/ 0 w 19"/>
                  <a:gd name="T7" fmla="*/ 31 h 55"/>
                  <a:gd name="T8" fmla="*/ 9 w 19"/>
                  <a:gd name="T9" fmla="*/ 55 h 55"/>
                  <a:gd name="T10" fmla="*/ 19 w 19"/>
                  <a:gd name="T11" fmla="*/ 31 h 55"/>
                  <a:gd name="T12" fmla="*/ 19 w 19"/>
                  <a:gd name="T1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55">
                    <a:moveTo>
                      <a:pt x="19" y="0"/>
                    </a:moveTo>
                    <a:lnTo>
                      <a:pt x="9" y="14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9" y="55"/>
                    </a:lnTo>
                    <a:lnTo>
                      <a:pt x="19" y="3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26"/>
              <p:cNvSpPr>
                <a:spLocks noEditPoints="1"/>
              </p:cNvSpPr>
              <p:nvPr/>
            </p:nvSpPr>
            <p:spPr bwMode="auto">
              <a:xfrm>
                <a:off x="3399029" y="3388153"/>
                <a:ext cx="25446" cy="81694"/>
              </a:xfrm>
              <a:custGeom>
                <a:avLst/>
                <a:gdLst>
                  <a:gd name="T0" fmla="*/ 9 w 19"/>
                  <a:gd name="T1" fmla="*/ 37 h 61"/>
                  <a:gd name="T2" fmla="*/ 0 w 19"/>
                  <a:gd name="T3" fmla="*/ 30 h 61"/>
                  <a:gd name="T4" fmla="*/ 9 w 19"/>
                  <a:gd name="T5" fmla="*/ 23 h 61"/>
                  <a:gd name="T6" fmla="*/ 19 w 19"/>
                  <a:gd name="T7" fmla="*/ 30 h 61"/>
                  <a:gd name="T8" fmla="*/ 9 w 19"/>
                  <a:gd name="T9" fmla="*/ 37 h 61"/>
                  <a:gd name="T10" fmla="*/ 9 w 19"/>
                  <a:gd name="T11" fmla="*/ 0 h 61"/>
                  <a:gd name="T12" fmla="*/ 0 w 19"/>
                  <a:gd name="T13" fmla="*/ 11 h 61"/>
                  <a:gd name="T14" fmla="*/ 0 w 19"/>
                  <a:gd name="T15" fmla="*/ 28 h 61"/>
                  <a:gd name="T16" fmla="*/ 0 w 19"/>
                  <a:gd name="T17" fmla="*/ 30 h 61"/>
                  <a:gd name="T18" fmla="*/ 0 w 19"/>
                  <a:gd name="T19" fmla="*/ 47 h 61"/>
                  <a:gd name="T20" fmla="*/ 9 w 19"/>
                  <a:gd name="T21" fmla="*/ 61 h 61"/>
                  <a:gd name="T22" fmla="*/ 19 w 19"/>
                  <a:gd name="T23" fmla="*/ 47 h 61"/>
                  <a:gd name="T24" fmla="*/ 19 w 19"/>
                  <a:gd name="T25" fmla="*/ 30 h 61"/>
                  <a:gd name="T26" fmla="*/ 19 w 19"/>
                  <a:gd name="T27" fmla="*/ 28 h 61"/>
                  <a:gd name="T28" fmla="*/ 19 w 19"/>
                  <a:gd name="T29" fmla="*/ 11 h 61"/>
                  <a:gd name="T30" fmla="*/ 9 w 19"/>
                  <a:gd name="T3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61">
                    <a:moveTo>
                      <a:pt x="9" y="37"/>
                    </a:moveTo>
                    <a:lnTo>
                      <a:pt x="0" y="30"/>
                    </a:lnTo>
                    <a:lnTo>
                      <a:pt x="9" y="23"/>
                    </a:lnTo>
                    <a:lnTo>
                      <a:pt x="19" y="30"/>
                    </a:lnTo>
                    <a:lnTo>
                      <a:pt x="9" y="37"/>
                    </a:lnTo>
                    <a:close/>
                    <a:moveTo>
                      <a:pt x="9" y="0"/>
                    </a:moveTo>
                    <a:lnTo>
                      <a:pt x="0" y="11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0" y="47"/>
                    </a:lnTo>
                    <a:lnTo>
                      <a:pt x="9" y="61"/>
                    </a:lnTo>
                    <a:lnTo>
                      <a:pt x="19" y="47"/>
                    </a:lnTo>
                    <a:lnTo>
                      <a:pt x="19" y="30"/>
                    </a:lnTo>
                    <a:lnTo>
                      <a:pt x="19" y="28"/>
                    </a:lnTo>
                    <a:lnTo>
                      <a:pt x="19" y="1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8DC0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27"/>
              <p:cNvSpPr>
                <a:spLocks noEditPoints="1"/>
              </p:cNvSpPr>
              <p:nvPr/>
            </p:nvSpPr>
            <p:spPr bwMode="auto">
              <a:xfrm>
                <a:off x="3399029" y="3388153"/>
                <a:ext cx="25446" cy="81694"/>
              </a:xfrm>
              <a:custGeom>
                <a:avLst/>
                <a:gdLst>
                  <a:gd name="T0" fmla="*/ 9 w 19"/>
                  <a:gd name="T1" fmla="*/ 37 h 61"/>
                  <a:gd name="T2" fmla="*/ 0 w 19"/>
                  <a:gd name="T3" fmla="*/ 30 h 61"/>
                  <a:gd name="T4" fmla="*/ 9 w 19"/>
                  <a:gd name="T5" fmla="*/ 23 h 61"/>
                  <a:gd name="T6" fmla="*/ 19 w 19"/>
                  <a:gd name="T7" fmla="*/ 30 h 61"/>
                  <a:gd name="T8" fmla="*/ 9 w 19"/>
                  <a:gd name="T9" fmla="*/ 37 h 61"/>
                  <a:gd name="T10" fmla="*/ 9 w 19"/>
                  <a:gd name="T11" fmla="*/ 0 h 61"/>
                  <a:gd name="T12" fmla="*/ 0 w 19"/>
                  <a:gd name="T13" fmla="*/ 11 h 61"/>
                  <a:gd name="T14" fmla="*/ 0 w 19"/>
                  <a:gd name="T15" fmla="*/ 28 h 61"/>
                  <a:gd name="T16" fmla="*/ 0 w 19"/>
                  <a:gd name="T17" fmla="*/ 30 h 61"/>
                  <a:gd name="T18" fmla="*/ 0 w 19"/>
                  <a:gd name="T19" fmla="*/ 47 h 61"/>
                  <a:gd name="T20" fmla="*/ 9 w 19"/>
                  <a:gd name="T21" fmla="*/ 61 h 61"/>
                  <a:gd name="T22" fmla="*/ 19 w 19"/>
                  <a:gd name="T23" fmla="*/ 47 h 61"/>
                  <a:gd name="T24" fmla="*/ 19 w 19"/>
                  <a:gd name="T25" fmla="*/ 30 h 61"/>
                  <a:gd name="T26" fmla="*/ 19 w 19"/>
                  <a:gd name="T27" fmla="*/ 28 h 61"/>
                  <a:gd name="T28" fmla="*/ 19 w 19"/>
                  <a:gd name="T29" fmla="*/ 11 h 61"/>
                  <a:gd name="T30" fmla="*/ 9 w 19"/>
                  <a:gd name="T3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61">
                    <a:moveTo>
                      <a:pt x="9" y="37"/>
                    </a:moveTo>
                    <a:lnTo>
                      <a:pt x="0" y="30"/>
                    </a:lnTo>
                    <a:lnTo>
                      <a:pt x="9" y="23"/>
                    </a:lnTo>
                    <a:lnTo>
                      <a:pt x="19" y="30"/>
                    </a:lnTo>
                    <a:lnTo>
                      <a:pt x="9" y="37"/>
                    </a:lnTo>
                    <a:moveTo>
                      <a:pt x="9" y="0"/>
                    </a:moveTo>
                    <a:lnTo>
                      <a:pt x="0" y="11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0" y="47"/>
                    </a:lnTo>
                    <a:lnTo>
                      <a:pt x="9" y="61"/>
                    </a:lnTo>
                    <a:lnTo>
                      <a:pt x="19" y="47"/>
                    </a:lnTo>
                    <a:lnTo>
                      <a:pt x="19" y="30"/>
                    </a:lnTo>
                    <a:lnTo>
                      <a:pt x="19" y="28"/>
                    </a:lnTo>
                    <a:lnTo>
                      <a:pt x="19" y="11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8"/>
              <p:cNvSpPr>
                <a:spLocks/>
              </p:cNvSpPr>
              <p:nvPr/>
            </p:nvSpPr>
            <p:spPr bwMode="auto">
              <a:xfrm>
                <a:off x="2517805" y="2991736"/>
                <a:ext cx="1384780" cy="2043689"/>
              </a:xfrm>
              <a:custGeom>
                <a:avLst/>
                <a:gdLst>
                  <a:gd name="T0" fmla="*/ 427 w 437"/>
                  <a:gd name="T1" fmla="*/ 501 h 645"/>
                  <a:gd name="T2" fmla="*/ 403 w 437"/>
                  <a:gd name="T3" fmla="*/ 416 h 645"/>
                  <a:gd name="T4" fmla="*/ 356 w 437"/>
                  <a:gd name="T5" fmla="*/ 244 h 645"/>
                  <a:gd name="T6" fmla="*/ 337 w 437"/>
                  <a:gd name="T7" fmla="*/ 167 h 645"/>
                  <a:gd name="T8" fmla="*/ 326 w 437"/>
                  <a:gd name="T9" fmla="*/ 116 h 645"/>
                  <a:gd name="T10" fmla="*/ 325 w 437"/>
                  <a:gd name="T11" fmla="*/ 108 h 645"/>
                  <a:gd name="T12" fmla="*/ 301 w 437"/>
                  <a:gd name="T13" fmla="*/ 74 h 645"/>
                  <a:gd name="T14" fmla="*/ 254 w 437"/>
                  <a:gd name="T15" fmla="*/ 18 h 645"/>
                  <a:gd name="T16" fmla="*/ 196 w 437"/>
                  <a:gd name="T17" fmla="*/ 6 h 645"/>
                  <a:gd name="T18" fmla="*/ 168 w 437"/>
                  <a:gd name="T19" fmla="*/ 27 h 645"/>
                  <a:gd name="T20" fmla="*/ 161 w 437"/>
                  <a:gd name="T21" fmla="*/ 64 h 645"/>
                  <a:gd name="T22" fmla="*/ 162 w 437"/>
                  <a:gd name="T23" fmla="*/ 97 h 645"/>
                  <a:gd name="T24" fmla="*/ 97 w 437"/>
                  <a:gd name="T25" fmla="*/ 113 h 645"/>
                  <a:gd name="T26" fmla="*/ 87 w 437"/>
                  <a:gd name="T27" fmla="*/ 143 h 645"/>
                  <a:gd name="T28" fmla="*/ 88 w 437"/>
                  <a:gd name="T29" fmla="*/ 159 h 645"/>
                  <a:gd name="T30" fmla="*/ 90 w 437"/>
                  <a:gd name="T31" fmla="*/ 167 h 645"/>
                  <a:gd name="T32" fmla="*/ 91 w 437"/>
                  <a:gd name="T33" fmla="*/ 171 h 645"/>
                  <a:gd name="T34" fmla="*/ 91 w 437"/>
                  <a:gd name="T35" fmla="*/ 175 h 645"/>
                  <a:gd name="T36" fmla="*/ 65 w 437"/>
                  <a:gd name="T37" fmla="*/ 189 h 645"/>
                  <a:gd name="T38" fmla="*/ 47 w 437"/>
                  <a:gd name="T39" fmla="*/ 218 h 645"/>
                  <a:gd name="T40" fmla="*/ 45 w 437"/>
                  <a:gd name="T41" fmla="*/ 233 h 645"/>
                  <a:gd name="T42" fmla="*/ 46 w 437"/>
                  <a:gd name="T43" fmla="*/ 240 h 645"/>
                  <a:gd name="T44" fmla="*/ 45 w 437"/>
                  <a:gd name="T45" fmla="*/ 243 h 645"/>
                  <a:gd name="T46" fmla="*/ 41 w 437"/>
                  <a:gd name="T47" fmla="*/ 246 h 645"/>
                  <a:gd name="T48" fmla="*/ 22 w 437"/>
                  <a:gd name="T49" fmla="*/ 268 h 645"/>
                  <a:gd name="T50" fmla="*/ 78 w 437"/>
                  <a:gd name="T51" fmla="*/ 392 h 645"/>
                  <a:gd name="T52" fmla="*/ 116 w 437"/>
                  <a:gd name="T53" fmla="*/ 426 h 645"/>
                  <a:gd name="T54" fmla="*/ 221 w 437"/>
                  <a:gd name="T55" fmla="*/ 550 h 645"/>
                  <a:gd name="T56" fmla="*/ 253 w 437"/>
                  <a:gd name="T57" fmla="*/ 645 h 645"/>
                  <a:gd name="T58" fmla="*/ 303 w 437"/>
                  <a:gd name="T59" fmla="*/ 624 h 645"/>
                  <a:gd name="T60" fmla="*/ 384 w 437"/>
                  <a:gd name="T61" fmla="*/ 579 h 645"/>
                  <a:gd name="T62" fmla="*/ 422 w 437"/>
                  <a:gd name="T63" fmla="*/ 552 h 645"/>
                  <a:gd name="T64" fmla="*/ 430 w 437"/>
                  <a:gd name="T65" fmla="*/ 544 h 645"/>
                  <a:gd name="T66" fmla="*/ 427 w 437"/>
                  <a:gd name="T67" fmla="*/ 501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7" h="645">
                    <a:moveTo>
                      <a:pt x="427" y="501"/>
                    </a:moveTo>
                    <a:cubicBezTo>
                      <a:pt x="419" y="473"/>
                      <a:pt x="411" y="444"/>
                      <a:pt x="403" y="416"/>
                    </a:cubicBezTo>
                    <a:cubicBezTo>
                      <a:pt x="387" y="359"/>
                      <a:pt x="371" y="302"/>
                      <a:pt x="356" y="244"/>
                    </a:cubicBezTo>
                    <a:cubicBezTo>
                      <a:pt x="350" y="219"/>
                      <a:pt x="343" y="193"/>
                      <a:pt x="337" y="167"/>
                    </a:cubicBezTo>
                    <a:cubicBezTo>
                      <a:pt x="333" y="150"/>
                      <a:pt x="329" y="133"/>
                      <a:pt x="326" y="116"/>
                    </a:cubicBezTo>
                    <a:cubicBezTo>
                      <a:pt x="326" y="113"/>
                      <a:pt x="326" y="110"/>
                      <a:pt x="325" y="108"/>
                    </a:cubicBezTo>
                    <a:cubicBezTo>
                      <a:pt x="317" y="97"/>
                      <a:pt x="309" y="85"/>
                      <a:pt x="301" y="74"/>
                    </a:cubicBezTo>
                    <a:cubicBezTo>
                      <a:pt x="288" y="53"/>
                      <a:pt x="278" y="29"/>
                      <a:pt x="254" y="18"/>
                    </a:cubicBezTo>
                    <a:cubicBezTo>
                      <a:pt x="236" y="9"/>
                      <a:pt x="216" y="0"/>
                      <a:pt x="196" y="6"/>
                    </a:cubicBezTo>
                    <a:cubicBezTo>
                      <a:pt x="184" y="9"/>
                      <a:pt x="174" y="16"/>
                      <a:pt x="168" y="27"/>
                    </a:cubicBezTo>
                    <a:cubicBezTo>
                      <a:pt x="161" y="38"/>
                      <a:pt x="161" y="52"/>
                      <a:pt x="161" y="64"/>
                    </a:cubicBezTo>
                    <a:cubicBezTo>
                      <a:pt x="161" y="75"/>
                      <a:pt x="161" y="86"/>
                      <a:pt x="162" y="97"/>
                    </a:cubicBezTo>
                    <a:cubicBezTo>
                      <a:pt x="140" y="91"/>
                      <a:pt x="112" y="93"/>
                      <a:pt x="97" y="113"/>
                    </a:cubicBezTo>
                    <a:cubicBezTo>
                      <a:pt x="91" y="121"/>
                      <a:pt x="88" y="132"/>
                      <a:pt x="87" y="143"/>
                    </a:cubicBezTo>
                    <a:cubicBezTo>
                      <a:pt x="87" y="148"/>
                      <a:pt x="87" y="153"/>
                      <a:pt x="88" y="159"/>
                    </a:cubicBezTo>
                    <a:cubicBezTo>
                      <a:pt x="89" y="161"/>
                      <a:pt x="89" y="164"/>
                      <a:pt x="90" y="167"/>
                    </a:cubicBezTo>
                    <a:cubicBezTo>
                      <a:pt x="90" y="168"/>
                      <a:pt x="91" y="169"/>
                      <a:pt x="91" y="171"/>
                    </a:cubicBezTo>
                    <a:cubicBezTo>
                      <a:pt x="92" y="172"/>
                      <a:pt x="93" y="174"/>
                      <a:pt x="91" y="175"/>
                    </a:cubicBezTo>
                    <a:cubicBezTo>
                      <a:pt x="82" y="179"/>
                      <a:pt x="73" y="182"/>
                      <a:pt x="65" y="189"/>
                    </a:cubicBezTo>
                    <a:cubicBezTo>
                      <a:pt x="56" y="196"/>
                      <a:pt x="50" y="207"/>
                      <a:pt x="47" y="218"/>
                    </a:cubicBezTo>
                    <a:cubicBezTo>
                      <a:pt x="46" y="223"/>
                      <a:pt x="45" y="228"/>
                      <a:pt x="45" y="233"/>
                    </a:cubicBezTo>
                    <a:cubicBezTo>
                      <a:pt x="45" y="235"/>
                      <a:pt x="46" y="238"/>
                      <a:pt x="46" y="240"/>
                    </a:cubicBezTo>
                    <a:cubicBezTo>
                      <a:pt x="47" y="242"/>
                      <a:pt x="47" y="242"/>
                      <a:pt x="45" y="243"/>
                    </a:cubicBezTo>
                    <a:cubicBezTo>
                      <a:pt x="44" y="244"/>
                      <a:pt x="42" y="245"/>
                      <a:pt x="41" y="246"/>
                    </a:cubicBezTo>
                    <a:cubicBezTo>
                      <a:pt x="32" y="251"/>
                      <a:pt x="26" y="258"/>
                      <a:pt x="22" y="268"/>
                    </a:cubicBezTo>
                    <a:cubicBezTo>
                      <a:pt x="0" y="318"/>
                      <a:pt x="43" y="361"/>
                      <a:pt x="78" y="392"/>
                    </a:cubicBezTo>
                    <a:cubicBezTo>
                      <a:pt x="90" y="403"/>
                      <a:pt x="103" y="414"/>
                      <a:pt x="116" y="426"/>
                    </a:cubicBezTo>
                    <a:cubicBezTo>
                      <a:pt x="165" y="471"/>
                      <a:pt x="197" y="483"/>
                      <a:pt x="221" y="550"/>
                    </a:cubicBezTo>
                    <a:cubicBezTo>
                      <a:pt x="232" y="582"/>
                      <a:pt x="239" y="612"/>
                      <a:pt x="253" y="645"/>
                    </a:cubicBezTo>
                    <a:cubicBezTo>
                      <a:pt x="263" y="635"/>
                      <a:pt x="290" y="630"/>
                      <a:pt x="303" y="624"/>
                    </a:cubicBezTo>
                    <a:cubicBezTo>
                      <a:pt x="331" y="610"/>
                      <a:pt x="358" y="595"/>
                      <a:pt x="384" y="579"/>
                    </a:cubicBezTo>
                    <a:cubicBezTo>
                      <a:pt x="397" y="571"/>
                      <a:pt x="410" y="562"/>
                      <a:pt x="422" y="552"/>
                    </a:cubicBezTo>
                    <a:cubicBezTo>
                      <a:pt x="425" y="550"/>
                      <a:pt x="428" y="547"/>
                      <a:pt x="430" y="544"/>
                    </a:cubicBezTo>
                    <a:cubicBezTo>
                      <a:pt x="437" y="531"/>
                      <a:pt x="432" y="514"/>
                      <a:pt x="427" y="501"/>
                    </a:cubicBezTo>
                    <a:close/>
                  </a:path>
                </a:pathLst>
              </a:custGeom>
              <a:solidFill>
                <a:srgbClr val="CB8C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9"/>
              <p:cNvSpPr>
                <a:spLocks/>
              </p:cNvSpPr>
              <p:nvPr/>
            </p:nvSpPr>
            <p:spPr bwMode="auto">
              <a:xfrm>
                <a:off x="1380786" y="3662698"/>
                <a:ext cx="1986101" cy="1809321"/>
              </a:xfrm>
              <a:custGeom>
                <a:avLst/>
                <a:gdLst>
                  <a:gd name="T0" fmla="*/ 412 w 1483"/>
                  <a:gd name="T1" fmla="*/ 0 h 1351"/>
                  <a:gd name="T2" fmla="*/ 1443 w 1483"/>
                  <a:gd name="T3" fmla="*/ 937 h 1351"/>
                  <a:gd name="T4" fmla="*/ 1483 w 1483"/>
                  <a:gd name="T5" fmla="*/ 1351 h 1351"/>
                  <a:gd name="T6" fmla="*/ 0 w 1483"/>
                  <a:gd name="T7" fmla="*/ 5 h 1351"/>
                  <a:gd name="T8" fmla="*/ 412 w 1483"/>
                  <a:gd name="T9" fmla="*/ 0 h 1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3" h="1351">
                    <a:moveTo>
                      <a:pt x="412" y="0"/>
                    </a:moveTo>
                    <a:lnTo>
                      <a:pt x="1443" y="937"/>
                    </a:lnTo>
                    <a:lnTo>
                      <a:pt x="1483" y="1351"/>
                    </a:lnTo>
                    <a:lnTo>
                      <a:pt x="0" y="5"/>
                    </a:lnTo>
                    <a:lnTo>
                      <a:pt x="412" y="0"/>
                    </a:lnTo>
                    <a:close/>
                  </a:path>
                </a:pathLst>
              </a:custGeom>
              <a:solidFill>
                <a:srgbClr val="843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30"/>
              <p:cNvSpPr>
                <a:spLocks/>
              </p:cNvSpPr>
              <p:nvPr/>
            </p:nvSpPr>
            <p:spPr bwMode="auto">
              <a:xfrm>
                <a:off x="1824076" y="3650645"/>
                <a:ext cx="1482545" cy="1399512"/>
              </a:xfrm>
              <a:custGeom>
                <a:avLst/>
                <a:gdLst>
                  <a:gd name="T0" fmla="*/ 468 w 468"/>
                  <a:gd name="T1" fmla="*/ 335 h 442"/>
                  <a:gd name="T2" fmla="*/ 466 w 468"/>
                  <a:gd name="T3" fmla="*/ 336 h 442"/>
                  <a:gd name="T4" fmla="*/ 262 w 468"/>
                  <a:gd name="T5" fmla="*/ 192 h 442"/>
                  <a:gd name="T6" fmla="*/ 99 w 468"/>
                  <a:gd name="T7" fmla="*/ 2 h 442"/>
                  <a:gd name="T8" fmla="*/ 100 w 468"/>
                  <a:gd name="T9" fmla="*/ 0 h 442"/>
                  <a:gd name="T10" fmla="*/ 0 w 468"/>
                  <a:gd name="T11" fmla="*/ 72 h 442"/>
                  <a:gd name="T12" fmla="*/ 184 w 468"/>
                  <a:gd name="T13" fmla="*/ 279 h 442"/>
                  <a:gd name="T14" fmla="*/ 408 w 468"/>
                  <a:gd name="T15" fmla="*/ 442 h 442"/>
                  <a:gd name="T16" fmla="*/ 468 w 468"/>
                  <a:gd name="T17" fmla="*/ 335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8" h="442">
                    <a:moveTo>
                      <a:pt x="468" y="335"/>
                    </a:moveTo>
                    <a:cubicBezTo>
                      <a:pt x="467" y="334"/>
                      <a:pt x="467" y="337"/>
                      <a:pt x="466" y="336"/>
                    </a:cubicBezTo>
                    <a:cubicBezTo>
                      <a:pt x="447" y="342"/>
                      <a:pt x="359" y="280"/>
                      <a:pt x="262" y="192"/>
                    </a:cubicBezTo>
                    <a:cubicBezTo>
                      <a:pt x="164" y="103"/>
                      <a:pt x="93" y="20"/>
                      <a:pt x="99" y="2"/>
                    </a:cubicBezTo>
                    <a:cubicBezTo>
                      <a:pt x="98" y="2"/>
                      <a:pt x="100" y="1"/>
                      <a:pt x="100" y="0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6" y="129"/>
                      <a:pt x="112" y="213"/>
                      <a:pt x="184" y="279"/>
                    </a:cubicBezTo>
                    <a:cubicBezTo>
                      <a:pt x="256" y="345"/>
                      <a:pt x="348" y="412"/>
                      <a:pt x="408" y="442"/>
                    </a:cubicBezTo>
                    <a:lnTo>
                      <a:pt x="468" y="33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31"/>
              <p:cNvSpPr>
                <a:spLocks/>
              </p:cNvSpPr>
              <p:nvPr/>
            </p:nvSpPr>
            <p:spPr bwMode="auto">
              <a:xfrm>
                <a:off x="2118710" y="3609129"/>
                <a:ext cx="1226749" cy="1124967"/>
              </a:xfrm>
              <a:custGeom>
                <a:avLst/>
                <a:gdLst>
                  <a:gd name="T0" fmla="*/ 213 w 387"/>
                  <a:gd name="T1" fmla="*/ 156 h 355"/>
                  <a:gd name="T2" fmla="*/ 7 w 387"/>
                  <a:gd name="T3" fmla="*/ 13 h 355"/>
                  <a:gd name="T4" fmla="*/ 6 w 387"/>
                  <a:gd name="T5" fmla="*/ 15 h 355"/>
                  <a:gd name="T6" fmla="*/ 169 w 387"/>
                  <a:gd name="T7" fmla="*/ 205 h 355"/>
                  <a:gd name="T8" fmla="*/ 373 w 387"/>
                  <a:gd name="T9" fmla="*/ 349 h 355"/>
                  <a:gd name="T10" fmla="*/ 375 w 387"/>
                  <a:gd name="T11" fmla="*/ 348 h 355"/>
                  <a:gd name="T12" fmla="*/ 213 w 387"/>
                  <a:gd name="T13" fmla="*/ 156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7" h="355">
                    <a:moveTo>
                      <a:pt x="213" y="156"/>
                    </a:moveTo>
                    <a:cubicBezTo>
                      <a:pt x="111" y="64"/>
                      <a:pt x="19" y="0"/>
                      <a:pt x="7" y="13"/>
                    </a:cubicBezTo>
                    <a:cubicBezTo>
                      <a:pt x="6" y="14"/>
                      <a:pt x="6" y="15"/>
                      <a:pt x="6" y="15"/>
                    </a:cubicBezTo>
                    <a:cubicBezTo>
                      <a:pt x="0" y="33"/>
                      <a:pt x="71" y="116"/>
                      <a:pt x="169" y="205"/>
                    </a:cubicBezTo>
                    <a:cubicBezTo>
                      <a:pt x="266" y="293"/>
                      <a:pt x="354" y="355"/>
                      <a:pt x="373" y="349"/>
                    </a:cubicBezTo>
                    <a:cubicBezTo>
                      <a:pt x="374" y="349"/>
                      <a:pt x="375" y="348"/>
                      <a:pt x="375" y="348"/>
                    </a:cubicBezTo>
                    <a:cubicBezTo>
                      <a:pt x="387" y="334"/>
                      <a:pt x="315" y="249"/>
                      <a:pt x="213" y="156"/>
                    </a:cubicBezTo>
                    <a:close/>
                  </a:path>
                </a:pathLst>
              </a:custGeom>
              <a:solidFill>
                <a:srgbClr val="843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32"/>
              <p:cNvSpPr>
                <a:spLocks/>
              </p:cNvSpPr>
              <p:nvPr/>
            </p:nvSpPr>
            <p:spPr bwMode="auto">
              <a:xfrm>
                <a:off x="1907109" y="3771177"/>
                <a:ext cx="396417" cy="366953"/>
              </a:xfrm>
              <a:custGeom>
                <a:avLst/>
                <a:gdLst>
                  <a:gd name="T0" fmla="*/ 36 w 125"/>
                  <a:gd name="T1" fmla="*/ 116 h 116"/>
                  <a:gd name="T2" fmla="*/ 125 w 125"/>
                  <a:gd name="T3" fmla="*/ 43 h 116"/>
                  <a:gd name="T4" fmla="*/ 89 w 125"/>
                  <a:gd name="T5" fmla="*/ 0 h 116"/>
                  <a:gd name="T6" fmla="*/ 0 w 125"/>
                  <a:gd name="T7" fmla="*/ 72 h 116"/>
                  <a:gd name="T8" fmla="*/ 36 w 125"/>
                  <a:gd name="T9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16">
                    <a:moveTo>
                      <a:pt x="36" y="116"/>
                    </a:moveTo>
                    <a:cubicBezTo>
                      <a:pt x="125" y="43"/>
                      <a:pt x="125" y="43"/>
                      <a:pt x="125" y="43"/>
                    </a:cubicBezTo>
                    <a:cubicBezTo>
                      <a:pt x="104" y="20"/>
                      <a:pt x="90" y="1"/>
                      <a:pt x="89" y="0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3" y="90"/>
                      <a:pt x="29" y="109"/>
                      <a:pt x="36" y="116"/>
                    </a:cubicBezTo>
                    <a:close/>
                  </a:path>
                </a:pathLst>
              </a:custGeom>
              <a:solidFill>
                <a:srgbClr val="F2C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33"/>
              <p:cNvSpPr>
                <a:spLocks/>
              </p:cNvSpPr>
              <p:nvPr/>
            </p:nvSpPr>
            <p:spPr bwMode="auto">
              <a:xfrm>
                <a:off x="747322" y="3662698"/>
                <a:ext cx="2626261" cy="2509747"/>
              </a:xfrm>
              <a:custGeom>
                <a:avLst/>
                <a:gdLst>
                  <a:gd name="T0" fmla="*/ 476 w 1961"/>
                  <a:gd name="T1" fmla="*/ 0 h 1874"/>
                  <a:gd name="T2" fmla="*/ 1961 w 1961"/>
                  <a:gd name="T3" fmla="*/ 1346 h 1874"/>
                  <a:gd name="T4" fmla="*/ 1483 w 1961"/>
                  <a:gd name="T5" fmla="*/ 1874 h 1874"/>
                  <a:gd name="T6" fmla="*/ 0 w 1961"/>
                  <a:gd name="T7" fmla="*/ 528 h 1874"/>
                  <a:gd name="T8" fmla="*/ 476 w 1961"/>
                  <a:gd name="T9" fmla="*/ 0 h 18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1" h="1874">
                    <a:moveTo>
                      <a:pt x="476" y="0"/>
                    </a:moveTo>
                    <a:lnTo>
                      <a:pt x="1961" y="1346"/>
                    </a:lnTo>
                    <a:lnTo>
                      <a:pt x="1483" y="1874"/>
                    </a:lnTo>
                    <a:lnTo>
                      <a:pt x="0" y="528"/>
                    </a:lnTo>
                    <a:lnTo>
                      <a:pt x="476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34"/>
              <p:cNvSpPr>
                <a:spLocks noEditPoints="1"/>
              </p:cNvSpPr>
              <p:nvPr/>
            </p:nvSpPr>
            <p:spPr bwMode="auto">
              <a:xfrm>
                <a:off x="2503074" y="806087"/>
                <a:ext cx="3344097" cy="3573108"/>
              </a:xfrm>
              <a:custGeom>
                <a:avLst/>
                <a:gdLst>
                  <a:gd name="T0" fmla="*/ 1000 w 1056"/>
                  <a:gd name="T1" fmla="*/ 480 h 1128"/>
                  <a:gd name="T2" fmla="*/ 857 w 1056"/>
                  <a:gd name="T3" fmla="*/ 520 h 1128"/>
                  <a:gd name="T4" fmla="*/ 905 w 1056"/>
                  <a:gd name="T5" fmla="*/ 480 h 1128"/>
                  <a:gd name="T6" fmla="*/ 926 w 1056"/>
                  <a:gd name="T7" fmla="*/ 356 h 1128"/>
                  <a:gd name="T8" fmla="*/ 933 w 1056"/>
                  <a:gd name="T9" fmla="*/ 272 h 1128"/>
                  <a:gd name="T10" fmla="*/ 964 w 1056"/>
                  <a:gd name="T11" fmla="*/ 156 h 1128"/>
                  <a:gd name="T12" fmla="*/ 998 w 1056"/>
                  <a:gd name="T13" fmla="*/ 103 h 1128"/>
                  <a:gd name="T14" fmla="*/ 1018 w 1056"/>
                  <a:gd name="T15" fmla="*/ 47 h 1128"/>
                  <a:gd name="T16" fmla="*/ 1026 w 1056"/>
                  <a:gd name="T17" fmla="*/ 17 h 1128"/>
                  <a:gd name="T18" fmla="*/ 1024 w 1056"/>
                  <a:gd name="T19" fmla="*/ 15 h 1128"/>
                  <a:gd name="T20" fmla="*/ 1023 w 1056"/>
                  <a:gd name="T21" fmla="*/ 13 h 1128"/>
                  <a:gd name="T22" fmla="*/ 993 w 1056"/>
                  <a:gd name="T23" fmla="*/ 25 h 1128"/>
                  <a:gd name="T24" fmla="*/ 940 w 1056"/>
                  <a:gd name="T25" fmla="*/ 50 h 1128"/>
                  <a:gd name="T26" fmla="*/ 890 w 1056"/>
                  <a:gd name="T27" fmla="*/ 89 h 1128"/>
                  <a:gd name="T28" fmla="*/ 777 w 1056"/>
                  <a:gd name="T29" fmla="*/ 131 h 1128"/>
                  <a:gd name="T30" fmla="*/ 694 w 1056"/>
                  <a:gd name="T31" fmla="*/ 146 h 1128"/>
                  <a:gd name="T32" fmla="*/ 573 w 1056"/>
                  <a:gd name="T33" fmla="*/ 179 h 1128"/>
                  <a:gd name="T34" fmla="*/ 538 w 1056"/>
                  <a:gd name="T35" fmla="*/ 231 h 1128"/>
                  <a:gd name="T36" fmla="*/ 564 w 1056"/>
                  <a:gd name="T37" fmla="*/ 85 h 1128"/>
                  <a:gd name="T38" fmla="*/ 344 w 1056"/>
                  <a:gd name="T39" fmla="*/ 146 h 1128"/>
                  <a:gd name="T40" fmla="*/ 192 w 1056"/>
                  <a:gd name="T41" fmla="*/ 544 h 1128"/>
                  <a:gd name="T42" fmla="*/ 230 w 1056"/>
                  <a:gd name="T43" fmla="*/ 667 h 1128"/>
                  <a:gd name="T44" fmla="*/ 228 w 1056"/>
                  <a:gd name="T45" fmla="*/ 757 h 1128"/>
                  <a:gd name="T46" fmla="*/ 177 w 1056"/>
                  <a:gd name="T47" fmla="*/ 883 h 1128"/>
                  <a:gd name="T48" fmla="*/ 16 w 1056"/>
                  <a:gd name="T49" fmla="*/ 989 h 1128"/>
                  <a:gd name="T50" fmla="*/ 36 w 1056"/>
                  <a:gd name="T51" fmla="*/ 1049 h 1128"/>
                  <a:gd name="T52" fmla="*/ 106 w 1056"/>
                  <a:gd name="T53" fmla="*/ 1110 h 1128"/>
                  <a:gd name="T54" fmla="*/ 150 w 1056"/>
                  <a:gd name="T55" fmla="*/ 1125 h 1128"/>
                  <a:gd name="T56" fmla="*/ 158 w 1056"/>
                  <a:gd name="T57" fmla="*/ 1071 h 1128"/>
                  <a:gd name="T58" fmla="*/ 277 w 1056"/>
                  <a:gd name="T59" fmla="*/ 913 h 1128"/>
                  <a:gd name="T60" fmla="*/ 418 w 1056"/>
                  <a:gd name="T61" fmla="*/ 873 h 1128"/>
                  <a:gd name="T62" fmla="*/ 486 w 1056"/>
                  <a:gd name="T63" fmla="*/ 882 h 1128"/>
                  <a:gd name="T64" fmla="*/ 760 w 1056"/>
                  <a:gd name="T65" fmla="*/ 855 h 1128"/>
                  <a:gd name="T66" fmla="*/ 1041 w 1056"/>
                  <a:gd name="T67" fmla="*/ 585 h 1128"/>
                  <a:gd name="T68" fmla="*/ 217 w 1056"/>
                  <a:gd name="T69" fmla="*/ 551 h 1128"/>
                  <a:gd name="T70" fmla="*/ 366 w 1056"/>
                  <a:gd name="T71" fmla="*/ 175 h 1128"/>
                  <a:gd name="T72" fmla="*/ 518 w 1056"/>
                  <a:gd name="T73" fmla="*/ 101 h 1128"/>
                  <a:gd name="T74" fmla="*/ 476 w 1056"/>
                  <a:gd name="T75" fmla="*/ 237 h 1128"/>
                  <a:gd name="T76" fmla="*/ 474 w 1056"/>
                  <a:gd name="T77" fmla="*/ 302 h 1128"/>
                  <a:gd name="T78" fmla="*/ 367 w 1056"/>
                  <a:gd name="T79" fmla="*/ 429 h 1128"/>
                  <a:gd name="T80" fmla="*/ 259 w 1056"/>
                  <a:gd name="T81" fmla="*/ 594 h 1128"/>
                  <a:gd name="T82" fmla="*/ 228 w 1056"/>
                  <a:gd name="T83" fmla="*/ 609 h 1128"/>
                  <a:gd name="T84" fmla="*/ 569 w 1056"/>
                  <a:gd name="T85" fmla="*/ 870 h 1128"/>
                  <a:gd name="T86" fmla="*/ 474 w 1056"/>
                  <a:gd name="T87" fmla="*/ 858 h 1128"/>
                  <a:gd name="T88" fmla="*/ 574 w 1056"/>
                  <a:gd name="T89" fmla="*/ 799 h 1128"/>
                  <a:gd name="T90" fmla="*/ 770 w 1056"/>
                  <a:gd name="T91" fmla="*/ 614 h 1128"/>
                  <a:gd name="T92" fmla="*/ 813 w 1056"/>
                  <a:gd name="T93" fmla="*/ 584 h 1128"/>
                  <a:gd name="T94" fmla="*/ 898 w 1056"/>
                  <a:gd name="T95" fmla="*/ 558 h 1128"/>
                  <a:gd name="T96" fmla="*/ 987 w 1056"/>
                  <a:gd name="T97" fmla="*/ 614 h 1128"/>
                  <a:gd name="T98" fmla="*/ 689 w 1056"/>
                  <a:gd name="T99" fmla="*/ 849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56" h="1128">
                    <a:moveTo>
                      <a:pt x="1041" y="585"/>
                    </a:moveTo>
                    <a:cubicBezTo>
                      <a:pt x="1056" y="543"/>
                      <a:pt x="1040" y="499"/>
                      <a:pt x="1000" y="480"/>
                    </a:cubicBezTo>
                    <a:cubicBezTo>
                      <a:pt x="954" y="459"/>
                      <a:pt x="925" y="500"/>
                      <a:pt x="893" y="524"/>
                    </a:cubicBezTo>
                    <a:cubicBezTo>
                      <a:pt x="886" y="530"/>
                      <a:pt x="851" y="542"/>
                      <a:pt x="857" y="520"/>
                    </a:cubicBezTo>
                    <a:cubicBezTo>
                      <a:pt x="859" y="514"/>
                      <a:pt x="873" y="508"/>
                      <a:pt x="878" y="504"/>
                    </a:cubicBezTo>
                    <a:cubicBezTo>
                      <a:pt x="887" y="497"/>
                      <a:pt x="896" y="488"/>
                      <a:pt x="905" y="480"/>
                    </a:cubicBezTo>
                    <a:cubicBezTo>
                      <a:pt x="921" y="467"/>
                      <a:pt x="937" y="446"/>
                      <a:pt x="938" y="424"/>
                    </a:cubicBezTo>
                    <a:cubicBezTo>
                      <a:pt x="938" y="401"/>
                      <a:pt x="934" y="378"/>
                      <a:pt x="926" y="356"/>
                    </a:cubicBezTo>
                    <a:cubicBezTo>
                      <a:pt x="920" y="338"/>
                      <a:pt x="910" y="322"/>
                      <a:pt x="903" y="305"/>
                    </a:cubicBezTo>
                    <a:cubicBezTo>
                      <a:pt x="893" y="279"/>
                      <a:pt x="915" y="277"/>
                      <a:pt x="933" y="272"/>
                    </a:cubicBezTo>
                    <a:cubicBezTo>
                      <a:pt x="956" y="266"/>
                      <a:pt x="977" y="247"/>
                      <a:pt x="980" y="222"/>
                    </a:cubicBezTo>
                    <a:cubicBezTo>
                      <a:pt x="982" y="209"/>
                      <a:pt x="968" y="166"/>
                      <a:pt x="964" y="156"/>
                    </a:cubicBezTo>
                    <a:cubicBezTo>
                      <a:pt x="961" y="147"/>
                      <a:pt x="960" y="128"/>
                      <a:pt x="959" y="124"/>
                    </a:cubicBezTo>
                    <a:cubicBezTo>
                      <a:pt x="974" y="124"/>
                      <a:pt x="986" y="111"/>
                      <a:pt x="998" y="103"/>
                    </a:cubicBezTo>
                    <a:cubicBezTo>
                      <a:pt x="1011" y="93"/>
                      <a:pt x="1025" y="95"/>
                      <a:pt x="1017" y="75"/>
                    </a:cubicBezTo>
                    <a:cubicBezTo>
                      <a:pt x="1013" y="68"/>
                      <a:pt x="1006" y="51"/>
                      <a:pt x="1018" y="47"/>
                    </a:cubicBezTo>
                    <a:cubicBezTo>
                      <a:pt x="1033" y="43"/>
                      <a:pt x="1041" y="30"/>
                      <a:pt x="1027" y="17"/>
                    </a:cubicBezTo>
                    <a:cubicBezTo>
                      <a:pt x="1027" y="17"/>
                      <a:pt x="1026" y="17"/>
                      <a:pt x="1026" y="17"/>
                    </a:cubicBezTo>
                    <a:cubicBezTo>
                      <a:pt x="1026" y="16"/>
                      <a:pt x="1026" y="16"/>
                      <a:pt x="1025" y="16"/>
                    </a:cubicBezTo>
                    <a:cubicBezTo>
                      <a:pt x="1025" y="15"/>
                      <a:pt x="1025" y="15"/>
                      <a:pt x="1024" y="15"/>
                    </a:cubicBezTo>
                    <a:cubicBezTo>
                      <a:pt x="1024" y="15"/>
                      <a:pt x="1024" y="15"/>
                      <a:pt x="1024" y="14"/>
                    </a:cubicBezTo>
                    <a:cubicBezTo>
                      <a:pt x="1023" y="14"/>
                      <a:pt x="1023" y="14"/>
                      <a:pt x="1023" y="13"/>
                    </a:cubicBezTo>
                    <a:cubicBezTo>
                      <a:pt x="1023" y="13"/>
                      <a:pt x="1022" y="13"/>
                      <a:pt x="1022" y="13"/>
                    </a:cubicBezTo>
                    <a:cubicBezTo>
                      <a:pt x="1008" y="0"/>
                      <a:pt x="996" y="9"/>
                      <a:pt x="993" y="25"/>
                    </a:cubicBezTo>
                    <a:cubicBezTo>
                      <a:pt x="991" y="37"/>
                      <a:pt x="973" y="31"/>
                      <a:pt x="965" y="29"/>
                    </a:cubicBezTo>
                    <a:cubicBezTo>
                      <a:pt x="945" y="22"/>
                      <a:pt x="948" y="36"/>
                      <a:pt x="940" y="50"/>
                    </a:cubicBezTo>
                    <a:cubicBezTo>
                      <a:pt x="933" y="63"/>
                      <a:pt x="921" y="76"/>
                      <a:pt x="922" y="91"/>
                    </a:cubicBezTo>
                    <a:cubicBezTo>
                      <a:pt x="918" y="90"/>
                      <a:pt x="900" y="91"/>
                      <a:pt x="890" y="89"/>
                    </a:cubicBezTo>
                    <a:cubicBezTo>
                      <a:pt x="879" y="86"/>
                      <a:pt x="835" y="76"/>
                      <a:pt x="822" y="79"/>
                    </a:cubicBezTo>
                    <a:cubicBezTo>
                      <a:pt x="798" y="84"/>
                      <a:pt x="781" y="107"/>
                      <a:pt x="777" y="131"/>
                    </a:cubicBezTo>
                    <a:cubicBezTo>
                      <a:pt x="774" y="149"/>
                      <a:pt x="775" y="172"/>
                      <a:pt x="748" y="164"/>
                    </a:cubicBezTo>
                    <a:cubicBezTo>
                      <a:pt x="730" y="158"/>
                      <a:pt x="713" y="151"/>
                      <a:pt x="694" y="146"/>
                    </a:cubicBezTo>
                    <a:cubicBezTo>
                      <a:pt x="672" y="141"/>
                      <a:pt x="649" y="138"/>
                      <a:pt x="626" y="141"/>
                    </a:cubicBezTo>
                    <a:cubicBezTo>
                      <a:pt x="604" y="144"/>
                      <a:pt x="585" y="162"/>
                      <a:pt x="573" y="179"/>
                    </a:cubicBezTo>
                    <a:cubicBezTo>
                      <a:pt x="566" y="189"/>
                      <a:pt x="558" y="198"/>
                      <a:pt x="552" y="208"/>
                    </a:cubicBezTo>
                    <a:cubicBezTo>
                      <a:pt x="549" y="214"/>
                      <a:pt x="544" y="228"/>
                      <a:pt x="538" y="231"/>
                    </a:cubicBezTo>
                    <a:cubicBezTo>
                      <a:pt x="517" y="239"/>
                      <a:pt x="525" y="203"/>
                      <a:pt x="530" y="195"/>
                    </a:cubicBezTo>
                    <a:cubicBezTo>
                      <a:pt x="551" y="161"/>
                      <a:pt x="590" y="128"/>
                      <a:pt x="564" y="85"/>
                    </a:cubicBezTo>
                    <a:cubicBezTo>
                      <a:pt x="541" y="46"/>
                      <a:pt x="496" y="35"/>
                      <a:pt x="456" y="53"/>
                    </a:cubicBezTo>
                    <a:cubicBezTo>
                      <a:pt x="412" y="73"/>
                      <a:pt x="376" y="111"/>
                      <a:pt x="344" y="146"/>
                    </a:cubicBezTo>
                    <a:cubicBezTo>
                      <a:pt x="289" y="208"/>
                      <a:pt x="239" y="280"/>
                      <a:pt x="214" y="359"/>
                    </a:cubicBezTo>
                    <a:cubicBezTo>
                      <a:pt x="195" y="418"/>
                      <a:pt x="187" y="482"/>
                      <a:pt x="192" y="544"/>
                    </a:cubicBezTo>
                    <a:cubicBezTo>
                      <a:pt x="195" y="575"/>
                      <a:pt x="201" y="606"/>
                      <a:pt x="214" y="635"/>
                    </a:cubicBezTo>
                    <a:cubicBezTo>
                      <a:pt x="218" y="646"/>
                      <a:pt x="224" y="657"/>
                      <a:pt x="230" y="667"/>
                    </a:cubicBezTo>
                    <a:cubicBezTo>
                      <a:pt x="236" y="676"/>
                      <a:pt x="230" y="691"/>
                      <a:pt x="229" y="701"/>
                    </a:cubicBezTo>
                    <a:cubicBezTo>
                      <a:pt x="227" y="720"/>
                      <a:pt x="231" y="739"/>
                      <a:pt x="228" y="757"/>
                    </a:cubicBezTo>
                    <a:cubicBezTo>
                      <a:pt x="224" y="786"/>
                      <a:pt x="218" y="820"/>
                      <a:pt x="203" y="845"/>
                    </a:cubicBezTo>
                    <a:cubicBezTo>
                      <a:pt x="195" y="859"/>
                      <a:pt x="186" y="871"/>
                      <a:pt x="177" y="883"/>
                    </a:cubicBezTo>
                    <a:cubicBezTo>
                      <a:pt x="144" y="927"/>
                      <a:pt x="109" y="960"/>
                      <a:pt x="57" y="980"/>
                    </a:cubicBezTo>
                    <a:cubicBezTo>
                      <a:pt x="44" y="985"/>
                      <a:pt x="30" y="988"/>
                      <a:pt x="16" y="989"/>
                    </a:cubicBezTo>
                    <a:cubicBezTo>
                      <a:pt x="0" y="991"/>
                      <a:pt x="1" y="999"/>
                      <a:pt x="7" y="1010"/>
                    </a:cubicBezTo>
                    <a:cubicBezTo>
                      <a:pt x="15" y="1025"/>
                      <a:pt x="25" y="1037"/>
                      <a:pt x="36" y="1049"/>
                    </a:cubicBezTo>
                    <a:cubicBezTo>
                      <a:pt x="44" y="1058"/>
                      <a:pt x="53" y="1067"/>
                      <a:pt x="62" y="1076"/>
                    </a:cubicBezTo>
                    <a:cubicBezTo>
                      <a:pt x="76" y="1088"/>
                      <a:pt x="91" y="1100"/>
                      <a:pt x="106" y="1110"/>
                    </a:cubicBezTo>
                    <a:cubicBezTo>
                      <a:pt x="116" y="1117"/>
                      <a:pt x="129" y="1124"/>
                      <a:pt x="140" y="1127"/>
                    </a:cubicBezTo>
                    <a:cubicBezTo>
                      <a:pt x="143" y="1128"/>
                      <a:pt x="148" y="1127"/>
                      <a:pt x="150" y="1125"/>
                    </a:cubicBezTo>
                    <a:cubicBezTo>
                      <a:pt x="154" y="1122"/>
                      <a:pt x="153" y="1118"/>
                      <a:pt x="153" y="1113"/>
                    </a:cubicBezTo>
                    <a:cubicBezTo>
                      <a:pt x="153" y="1099"/>
                      <a:pt x="154" y="1085"/>
                      <a:pt x="158" y="1071"/>
                    </a:cubicBezTo>
                    <a:cubicBezTo>
                      <a:pt x="172" y="1017"/>
                      <a:pt x="202" y="980"/>
                      <a:pt x="242" y="943"/>
                    </a:cubicBezTo>
                    <a:cubicBezTo>
                      <a:pt x="254" y="932"/>
                      <a:pt x="265" y="922"/>
                      <a:pt x="277" y="913"/>
                    </a:cubicBezTo>
                    <a:cubicBezTo>
                      <a:pt x="302" y="896"/>
                      <a:pt x="334" y="887"/>
                      <a:pt x="363" y="880"/>
                    </a:cubicBezTo>
                    <a:cubicBezTo>
                      <a:pt x="381" y="875"/>
                      <a:pt x="400" y="877"/>
                      <a:pt x="418" y="873"/>
                    </a:cubicBezTo>
                    <a:cubicBezTo>
                      <a:pt x="429" y="871"/>
                      <a:pt x="443" y="864"/>
                      <a:pt x="453" y="869"/>
                    </a:cubicBezTo>
                    <a:cubicBezTo>
                      <a:pt x="463" y="874"/>
                      <a:pt x="475" y="878"/>
                      <a:pt x="486" y="882"/>
                    </a:cubicBezTo>
                    <a:cubicBezTo>
                      <a:pt x="516" y="891"/>
                      <a:pt x="547" y="895"/>
                      <a:pt x="578" y="895"/>
                    </a:cubicBezTo>
                    <a:cubicBezTo>
                      <a:pt x="641" y="894"/>
                      <a:pt x="703" y="879"/>
                      <a:pt x="760" y="855"/>
                    </a:cubicBezTo>
                    <a:cubicBezTo>
                      <a:pt x="837" y="822"/>
                      <a:pt x="904" y="766"/>
                      <a:pt x="959" y="705"/>
                    </a:cubicBezTo>
                    <a:cubicBezTo>
                      <a:pt x="992" y="670"/>
                      <a:pt x="1026" y="631"/>
                      <a:pt x="1041" y="585"/>
                    </a:cubicBezTo>
                    <a:close/>
                    <a:moveTo>
                      <a:pt x="228" y="609"/>
                    </a:moveTo>
                    <a:cubicBezTo>
                      <a:pt x="223" y="590"/>
                      <a:pt x="219" y="571"/>
                      <a:pt x="217" y="551"/>
                    </a:cubicBezTo>
                    <a:cubicBezTo>
                      <a:pt x="214" y="511"/>
                      <a:pt x="219" y="469"/>
                      <a:pt x="227" y="430"/>
                    </a:cubicBezTo>
                    <a:cubicBezTo>
                      <a:pt x="247" y="334"/>
                      <a:pt x="300" y="245"/>
                      <a:pt x="366" y="175"/>
                    </a:cubicBezTo>
                    <a:cubicBezTo>
                      <a:pt x="387" y="152"/>
                      <a:pt x="409" y="131"/>
                      <a:pt x="432" y="111"/>
                    </a:cubicBezTo>
                    <a:cubicBezTo>
                      <a:pt x="456" y="90"/>
                      <a:pt x="492" y="71"/>
                      <a:pt x="518" y="101"/>
                    </a:cubicBezTo>
                    <a:cubicBezTo>
                      <a:pt x="550" y="137"/>
                      <a:pt x="513" y="163"/>
                      <a:pt x="496" y="193"/>
                    </a:cubicBezTo>
                    <a:cubicBezTo>
                      <a:pt x="489" y="207"/>
                      <a:pt x="479" y="222"/>
                      <a:pt x="476" y="237"/>
                    </a:cubicBezTo>
                    <a:cubicBezTo>
                      <a:pt x="474" y="250"/>
                      <a:pt x="472" y="270"/>
                      <a:pt x="478" y="280"/>
                    </a:cubicBezTo>
                    <a:cubicBezTo>
                      <a:pt x="485" y="292"/>
                      <a:pt x="483" y="291"/>
                      <a:pt x="474" y="302"/>
                    </a:cubicBezTo>
                    <a:cubicBezTo>
                      <a:pt x="467" y="310"/>
                      <a:pt x="460" y="318"/>
                      <a:pt x="453" y="327"/>
                    </a:cubicBezTo>
                    <a:cubicBezTo>
                      <a:pt x="424" y="361"/>
                      <a:pt x="395" y="395"/>
                      <a:pt x="367" y="429"/>
                    </a:cubicBezTo>
                    <a:cubicBezTo>
                      <a:pt x="338" y="465"/>
                      <a:pt x="311" y="501"/>
                      <a:pt x="288" y="540"/>
                    </a:cubicBezTo>
                    <a:cubicBezTo>
                      <a:pt x="277" y="557"/>
                      <a:pt x="267" y="575"/>
                      <a:pt x="259" y="594"/>
                    </a:cubicBezTo>
                    <a:cubicBezTo>
                      <a:pt x="252" y="611"/>
                      <a:pt x="248" y="629"/>
                      <a:pt x="238" y="644"/>
                    </a:cubicBezTo>
                    <a:cubicBezTo>
                      <a:pt x="232" y="634"/>
                      <a:pt x="231" y="621"/>
                      <a:pt x="228" y="609"/>
                    </a:cubicBezTo>
                    <a:close/>
                    <a:moveTo>
                      <a:pt x="689" y="849"/>
                    </a:moveTo>
                    <a:cubicBezTo>
                      <a:pt x="650" y="861"/>
                      <a:pt x="609" y="870"/>
                      <a:pt x="569" y="870"/>
                    </a:cubicBezTo>
                    <a:cubicBezTo>
                      <a:pt x="549" y="870"/>
                      <a:pt x="529" y="868"/>
                      <a:pt x="510" y="865"/>
                    </a:cubicBezTo>
                    <a:cubicBezTo>
                      <a:pt x="498" y="864"/>
                      <a:pt x="485" y="864"/>
                      <a:pt x="474" y="858"/>
                    </a:cubicBezTo>
                    <a:cubicBezTo>
                      <a:pt x="488" y="847"/>
                      <a:pt x="506" y="841"/>
                      <a:pt x="522" y="833"/>
                    </a:cubicBezTo>
                    <a:cubicBezTo>
                      <a:pt x="540" y="823"/>
                      <a:pt x="557" y="811"/>
                      <a:pt x="574" y="799"/>
                    </a:cubicBezTo>
                    <a:cubicBezTo>
                      <a:pt x="610" y="772"/>
                      <a:pt x="643" y="741"/>
                      <a:pt x="676" y="710"/>
                    </a:cubicBezTo>
                    <a:cubicBezTo>
                      <a:pt x="708" y="678"/>
                      <a:pt x="739" y="646"/>
                      <a:pt x="770" y="614"/>
                    </a:cubicBezTo>
                    <a:cubicBezTo>
                      <a:pt x="777" y="606"/>
                      <a:pt x="785" y="598"/>
                      <a:pt x="792" y="591"/>
                    </a:cubicBezTo>
                    <a:cubicBezTo>
                      <a:pt x="802" y="581"/>
                      <a:pt x="801" y="579"/>
                      <a:pt x="813" y="584"/>
                    </a:cubicBezTo>
                    <a:cubicBezTo>
                      <a:pt x="825" y="590"/>
                      <a:pt x="844" y="585"/>
                      <a:pt x="856" y="582"/>
                    </a:cubicBezTo>
                    <a:cubicBezTo>
                      <a:pt x="872" y="578"/>
                      <a:pt x="885" y="567"/>
                      <a:pt x="898" y="558"/>
                    </a:cubicBezTo>
                    <a:cubicBezTo>
                      <a:pt x="927" y="539"/>
                      <a:pt x="949" y="499"/>
                      <a:pt x="988" y="527"/>
                    </a:cubicBezTo>
                    <a:cubicBezTo>
                      <a:pt x="1021" y="550"/>
                      <a:pt x="1005" y="588"/>
                      <a:pt x="987" y="614"/>
                    </a:cubicBezTo>
                    <a:cubicBezTo>
                      <a:pt x="969" y="639"/>
                      <a:pt x="950" y="663"/>
                      <a:pt x="929" y="686"/>
                    </a:cubicBezTo>
                    <a:cubicBezTo>
                      <a:pt x="866" y="759"/>
                      <a:pt x="782" y="820"/>
                      <a:pt x="689" y="84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35"/>
              <p:cNvSpPr>
                <a:spLocks/>
              </p:cNvSpPr>
              <p:nvPr/>
            </p:nvSpPr>
            <p:spPr bwMode="auto">
              <a:xfrm>
                <a:off x="4533370" y="1094025"/>
                <a:ext cx="889259" cy="383024"/>
              </a:xfrm>
              <a:custGeom>
                <a:avLst/>
                <a:gdLst>
                  <a:gd name="T0" fmla="*/ 198 w 281"/>
                  <a:gd name="T1" fmla="*/ 3 h 121"/>
                  <a:gd name="T2" fmla="*/ 153 w 281"/>
                  <a:gd name="T3" fmla="*/ 55 h 121"/>
                  <a:gd name="T4" fmla="*/ 123 w 281"/>
                  <a:gd name="T5" fmla="*/ 88 h 121"/>
                  <a:gd name="T6" fmla="*/ 70 w 281"/>
                  <a:gd name="T7" fmla="*/ 70 h 121"/>
                  <a:gd name="T8" fmla="*/ 38 w 281"/>
                  <a:gd name="T9" fmla="*/ 64 h 121"/>
                  <a:gd name="T10" fmla="*/ 7 w 281"/>
                  <a:gd name="T11" fmla="*/ 63 h 121"/>
                  <a:gd name="T12" fmla="*/ 10 w 281"/>
                  <a:gd name="T13" fmla="*/ 81 h 121"/>
                  <a:gd name="T14" fmla="*/ 29 w 281"/>
                  <a:gd name="T15" fmla="*/ 90 h 121"/>
                  <a:gd name="T16" fmla="*/ 97 w 281"/>
                  <a:gd name="T17" fmla="*/ 95 h 121"/>
                  <a:gd name="T18" fmla="*/ 151 w 281"/>
                  <a:gd name="T19" fmla="*/ 113 h 121"/>
                  <a:gd name="T20" fmla="*/ 180 w 281"/>
                  <a:gd name="T21" fmla="*/ 80 h 121"/>
                  <a:gd name="T22" fmla="*/ 224 w 281"/>
                  <a:gd name="T23" fmla="*/ 28 h 121"/>
                  <a:gd name="T24" fmla="*/ 251 w 281"/>
                  <a:gd name="T25" fmla="*/ 27 h 121"/>
                  <a:gd name="T26" fmla="*/ 267 w 281"/>
                  <a:gd name="T27" fmla="*/ 21 h 121"/>
                  <a:gd name="T28" fmla="*/ 281 w 281"/>
                  <a:gd name="T29" fmla="*/ 10 h 121"/>
                  <a:gd name="T30" fmla="*/ 198 w 281"/>
                  <a:gd name="T31" fmla="*/ 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1" h="121">
                    <a:moveTo>
                      <a:pt x="198" y="3"/>
                    </a:moveTo>
                    <a:cubicBezTo>
                      <a:pt x="174" y="8"/>
                      <a:pt x="157" y="31"/>
                      <a:pt x="153" y="55"/>
                    </a:cubicBezTo>
                    <a:cubicBezTo>
                      <a:pt x="149" y="73"/>
                      <a:pt x="150" y="96"/>
                      <a:pt x="123" y="88"/>
                    </a:cubicBezTo>
                    <a:cubicBezTo>
                      <a:pt x="105" y="82"/>
                      <a:pt x="89" y="75"/>
                      <a:pt x="70" y="70"/>
                    </a:cubicBezTo>
                    <a:cubicBezTo>
                      <a:pt x="59" y="67"/>
                      <a:pt x="49" y="66"/>
                      <a:pt x="38" y="64"/>
                    </a:cubicBezTo>
                    <a:cubicBezTo>
                      <a:pt x="32" y="64"/>
                      <a:pt x="12" y="60"/>
                      <a:pt x="7" y="63"/>
                    </a:cubicBezTo>
                    <a:cubicBezTo>
                      <a:pt x="0" y="68"/>
                      <a:pt x="6" y="76"/>
                      <a:pt x="10" y="81"/>
                    </a:cubicBezTo>
                    <a:cubicBezTo>
                      <a:pt x="16" y="89"/>
                      <a:pt x="20" y="91"/>
                      <a:pt x="29" y="90"/>
                    </a:cubicBezTo>
                    <a:cubicBezTo>
                      <a:pt x="52" y="88"/>
                      <a:pt x="75" y="90"/>
                      <a:pt x="97" y="95"/>
                    </a:cubicBezTo>
                    <a:cubicBezTo>
                      <a:pt x="116" y="100"/>
                      <a:pt x="133" y="107"/>
                      <a:pt x="151" y="113"/>
                    </a:cubicBezTo>
                    <a:cubicBezTo>
                      <a:pt x="178" y="121"/>
                      <a:pt x="177" y="98"/>
                      <a:pt x="180" y="80"/>
                    </a:cubicBezTo>
                    <a:cubicBezTo>
                      <a:pt x="184" y="57"/>
                      <a:pt x="200" y="34"/>
                      <a:pt x="224" y="28"/>
                    </a:cubicBezTo>
                    <a:cubicBezTo>
                      <a:pt x="233" y="26"/>
                      <a:pt x="242" y="29"/>
                      <a:pt x="251" y="27"/>
                    </a:cubicBezTo>
                    <a:cubicBezTo>
                      <a:pt x="257" y="26"/>
                      <a:pt x="262" y="23"/>
                      <a:pt x="267" y="21"/>
                    </a:cubicBezTo>
                    <a:cubicBezTo>
                      <a:pt x="269" y="20"/>
                      <a:pt x="280" y="10"/>
                      <a:pt x="281" y="10"/>
                    </a:cubicBezTo>
                    <a:cubicBezTo>
                      <a:pt x="269" y="9"/>
                      <a:pt x="213" y="0"/>
                      <a:pt x="198" y="3"/>
                    </a:cubicBezTo>
                    <a:close/>
                  </a:path>
                </a:pathLst>
              </a:custGeom>
              <a:solidFill>
                <a:srgbClr val="F2C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36"/>
              <p:cNvSpPr>
                <a:spLocks/>
              </p:cNvSpPr>
              <p:nvPr/>
            </p:nvSpPr>
            <p:spPr bwMode="auto">
              <a:xfrm>
                <a:off x="3227605" y="1351160"/>
                <a:ext cx="1254873" cy="1884319"/>
              </a:xfrm>
              <a:custGeom>
                <a:avLst/>
                <a:gdLst>
                  <a:gd name="T0" fmla="*/ 167 w 396"/>
                  <a:gd name="T1" fmla="*/ 317 h 595"/>
                  <a:gd name="T2" fmla="*/ 385 w 396"/>
                  <a:gd name="T3" fmla="*/ 46 h 595"/>
                  <a:gd name="T4" fmla="*/ 396 w 396"/>
                  <a:gd name="T5" fmla="*/ 33 h 595"/>
                  <a:gd name="T6" fmla="*/ 374 w 396"/>
                  <a:gd name="T7" fmla="*/ 0 h 595"/>
                  <a:gd name="T8" fmla="*/ 340 w 396"/>
                  <a:gd name="T9" fmla="*/ 38 h 595"/>
                  <a:gd name="T10" fmla="*/ 135 w 396"/>
                  <a:gd name="T11" fmla="*/ 298 h 595"/>
                  <a:gd name="T12" fmla="*/ 56 w 396"/>
                  <a:gd name="T13" fmla="*/ 414 h 595"/>
                  <a:gd name="T14" fmla="*/ 26 w 396"/>
                  <a:gd name="T15" fmla="*/ 471 h 595"/>
                  <a:gd name="T16" fmla="*/ 7 w 396"/>
                  <a:gd name="T17" fmla="*/ 530 h 595"/>
                  <a:gd name="T18" fmla="*/ 5 w 396"/>
                  <a:gd name="T19" fmla="*/ 595 h 595"/>
                  <a:gd name="T20" fmla="*/ 78 w 396"/>
                  <a:gd name="T21" fmla="*/ 440 h 595"/>
                  <a:gd name="T22" fmla="*/ 167 w 396"/>
                  <a:gd name="T23" fmla="*/ 317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6" h="595">
                    <a:moveTo>
                      <a:pt x="167" y="317"/>
                    </a:moveTo>
                    <a:cubicBezTo>
                      <a:pt x="196" y="281"/>
                      <a:pt x="378" y="56"/>
                      <a:pt x="385" y="46"/>
                    </a:cubicBezTo>
                    <a:cubicBezTo>
                      <a:pt x="389" y="41"/>
                      <a:pt x="391" y="38"/>
                      <a:pt x="396" y="33"/>
                    </a:cubicBezTo>
                    <a:cubicBezTo>
                      <a:pt x="374" y="0"/>
                      <a:pt x="374" y="0"/>
                      <a:pt x="374" y="0"/>
                    </a:cubicBezTo>
                    <a:cubicBezTo>
                      <a:pt x="362" y="11"/>
                      <a:pt x="350" y="26"/>
                      <a:pt x="340" y="38"/>
                    </a:cubicBezTo>
                    <a:cubicBezTo>
                      <a:pt x="325" y="54"/>
                      <a:pt x="157" y="271"/>
                      <a:pt x="135" y="298"/>
                    </a:cubicBezTo>
                    <a:cubicBezTo>
                      <a:pt x="106" y="334"/>
                      <a:pt x="80" y="374"/>
                      <a:pt x="56" y="414"/>
                    </a:cubicBezTo>
                    <a:cubicBezTo>
                      <a:pt x="45" y="432"/>
                      <a:pt x="35" y="451"/>
                      <a:pt x="26" y="471"/>
                    </a:cubicBezTo>
                    <a:cubicBezTo>
                      <a:pt x="17" y="491"/>
                      <a:pt x="10" y="507"/>
                      <a:pt x="7" y="530"/>
                    </a:cubicBezTo>
                    <a:cubicBezTo>
                      <a:pt x="3" y="551"/>
                      <a:pt x="0" y="574"/>
                      <a:pt x="5" y="595"/>
                    </a:cubicBezTo>
                    <a:cubicBezTo>
                      <a:pt x="15" y="570"/>
                      <a:pt x="63" y="467"/>
                      <a:pt x="78" y="440"/>
                    </a:cubicBezTo>
                    <a:cubicBezTo>
                      <a:pt x="104" y="396"/>
                      <a:pt x="136" y="357"/>
                      <a:pt x="167" y="317"/>
                    </a:cubicBezTo>
                    <a:close/>
                  </a:path>
                </a:pathLst>
              </a:custGeom>
              <a:solidFill>
                <a:srgbClr val="F2C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37"/>
              <p:cNvSpPr>
                <a:spLocks/>
              </p:cNvSpPr>
              <p:nvPr/>
            </p:nvSpPr>
            <p:spPr bwMode="auto">
              <a:xfrm>
                <a:off x="2812439" y="3311816"/>
                <a:ext cx="526324" cy="687033"/>
              </a:xfrm>
              <a:custGeom>
                <a:avLst/>
                <a:gdLst>
                  <a:gd name="T0" fmla="*/ 166 w 166"/>
                  <a:gd name="T1" fmla="*/ 189 h 217"/>
                  <a:gd name="T2" fmla="*/ 150 w 166"/>
                  <a:gd name="T3" fmla="*/ 213 h 217"/>
                  <a:gd name="T4" fmla="*/ 117 w 166"/>
                  <a:gd name="T5" fmla="*/ 208 h 217"/>
                  <a:gd name="T6" fmla="*/ 107 w 166"/>
                  <a:gd name="T7" fmla="*/ 199 h 217"/>
                  <a:gd name="T8" fmla="*/ 71 w 166"/>
                  <a:gd name="T9" fmla="*/ 171 h 217"/>
                  <a:gd name="T10" fmla="*/ 10 w 166"/>
                  <a:gd name="T11" fmla="*/ 75 h 217"/>
                  <a:gd name="T12" fmla="*/ 9 w 166"/>
                  <a:gd name="T13" fmla="*/ 74 h 217"/>
                  <a:gd name="T14" fmla="*/ 6 w 166"/>
                  <a:gd name="T15" fmla="*/ 22 h 217"/>
                  <a:gd name="T16" fmla="*/ 37 w 166"/>
                  <a:gd name="T17" fmla="*/ 1 h 217"/>
                  <a:gd name="T18" fmla="*/ 57 w 166"/>
                  <a:gd name="T19" fmla="*/ 2 h 217"/>
                  <a:gd name="T20" fmla="*/ 64 w 166"/>
                  <a:gd name="T21" fmla="*/ 4 h 217"/>
                  <a:gd name="T22" fmla="*/ 68 w 166"/>
                  <a:gd name="T23" fmla="*/ 5 h 217"/>
                  <a:gd name="T24" fmla="*/ 135 w 166"/>
                  <a:gd name="T25" fmla="*/ 129 h 217"/>
                  <a:gd name="T26" fmla="*/ 166 w 166"/>
                  <a:gd name="T27" fmla="*/ 189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6" h="217">
                    <a:moveTo>
                      <a:pt x="166" y="189"/>
                    </a:moveTo>
                    <a:cubicBezTo>
                      <a:pt x="166" y="200"/>
                      <a:pt x="160" y="209"/>
                      <a:pt x="150" y="213"/>
                    </a:cubicBezTo>
                    <a:cubicBezTo>
                      <a:pt x="140" y="217"/>
                      <a:pt x="127" y="215"/>
                      <a:pt x="117" y="208"/>
                    </a:cubicBezTo>
                    <a:cubicBezTo>
                      <a:pt x="114" y="205"/>
                      <a:pt x="110" y="202"/>
                      <a:pt x="107" y="199"/>
                    </a:cubicBezTo>
                    <a:cubicBezTo>
                      <a:pt x="94" y="190"/>
                      <a:pt x="82" y="181"/>
                      <a:pt x="71" y="171"/>
                    </a:cubicBezTo>
                    <a:cubicBezTo>
                      <a:pt x="50" y="152"/>
                      <a:pt x="17" y="92"/>
                      <a:pt x="10" y="75"/>
                    </a:cubicBezTo>
                    <a:cubicBezTo>
                      <a:pt x="9" y="75"/>
                      <a:pt x="9" y="74"/>
                      <a:pt x="9" y="74"/>
                    </a:cubicBezTo>
                    <a:cubicBezTo>
                      <a:pt x="1" y="57"/>
                      <a:pt x="0" y="37"/>
                      <a:pt x="6" y="22"/>
                    </a:cubicBezTo>
                    <a:cubicBezTo>
                      <a:pt x="11" y="12"/>
                      <a:pt x="21" y="5"/>
                      <a:pt x="37" y="1"/>
                    </a:cubicBezTo>
                    <a:cubicBezTo>
                      <a:pt x="43" y="0"/>
                      <a:pt x="50" y="0"/>
                      <a:pt x="57" y="2"/>
                    </a:cubicBezTo>
                    <a:cubicBezTo>
                      <a:pt x="59" y="2"/>
                      <a:pt x="62" y="3"/>
                      <a:pt x="64" y="4"/>
                    </a:cubicBezTo>
                    <a:cubicBezTo>
                      <a:pt x="66" y="4"/>
                      <a:pt x="67" y="4"/>
                      <a:pt x="68" y="5"/>
                    </a:cubicBezTo>
                    <a:cubicBezTo>
                      <a:pt x="75" y="36"/>
                      <a:pt x="118" y="111"/>
                      <a:pt x="135" y="129"/>
                    </a:cubicBezTo>
                    <a:cubicBezTo>
                      <a:pt x="144" y="139"/>
                      <a:pt x="166" y="165"/>
                      <a:pt x="166" y="189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38"/>
              <p:cNvSpPr>
                <a:spLocks/>
              </p:cNvSpPr>
              <p:nvPr/>
            </p:nvSpPr>
            <p:spPr bwMode="auto">
              <a:xfrm>
                <a:off x="2682532" y="3564933"/>
                <a:ext cx="614714" cy="674980"/>
              </a:xfrm>
              <a:custGeom>
                <a:avLst/>
                <a:gdLst>
                  <a:gd name="T0" fmla="*/ 194 w 194"/>
                  <a:gd name="T1" fmla="*/ 187 h 213"/>
                  <a:gd name="T2" fmla="*/ 174 w 194"/>
                  <a:gd name="T3" fmla="*/ 209 h 213"/>
                  <a:gd name="T4" fmla="*/ 139 w 194"/>
                  <a:gd name="T5" fmla="*/ 201 h 213"/>
                  <a:gd name="T6" fmla="*/ 85 w 194"/>
                  <a:gd name="T7" fmla="*/ 166 h 213"/>
                  <a:gd name="T8" fmla="*/ 20 w 194"/>
                  <a:gd name="T9" fmla="*/ 94 h 213"/>
                  <a:gd name="T10" fmla="*/ 6 w 194"/>
                  <a:gd name="T11" fmla="*/ 68 h 213"/>
                  <a:gd name="T12" fmla="*/ 1 w 194"/>
                  <a:gd name="T13" fmla="*/ 58 h 213"/>
                  <a:gd name="T14" fmla="*/ 1 w 194"/>
                  <a:gd name="T15" fmla="*/ 41 h 213"/>
                  <a:gd name="T16" fmla="*/ 8 w 194"/>
                  <a:gd name="T17" fmla="*/ 24 h 213"/>
                  <a:gd name="T18" fmla="*/ 27 w 194"/>
                  <a:gd name="T19" fmla="*/ 7 h 213"/>
                  <a:gd name="T20" fmla="*/ 34 w 194"/>
                  <a:gd name="T21" fmla="*/ 4 h 213"/>
                  <a:gd name="T22" fmla="*/ 43 w 194"/>
                  <a:gd name="T23" fmla="*/ 0 h 213"/>
                  <a:gd name="T24" fmla="*/ 44 w 194"/>
                  <a:gd name="T25" fmla="*/ 2 h 213"/>
                  <a:gd name="T26" fmla="*/ 108 w 194"/>
                  <a:gd name="T27" fmla="*/ 98 h 213"/>
                  <a:gd name="T28" fmla="*/ 163 w 194"/>
                  <a:gd name="T29" fmla="*/ 145 h 213"/>
                  <a:gd name="T30" fmla="*/ 192 w 194"/>
                  <a:gd name="T31" fmla="*/ 174 h 213"/>
                  <a:gd name="T32" fmla="*/ 194 w 194"/>
                  <a:gd name="T33" fmla="*/ 187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4" h="213">
                    <a:moveTo>
                      <a:pt x="194" y="187"/>
                    </a:moveTo>
                    <a:cubicBezTo>
                      <a:pt x="193" y="197"/>
                      <a:pt x="184" y="206"/>
                      <a:pt x="174" y="209"/>
                    </a:cubicBezTo>
                    <a:cubicBezTo>
                      <a:pt x="162" y="213"/>
                      <a:pt x="151" y="207"/>
                      <a:pt x="139" y="201"/>
                    </a:cubicBezTo>
                    <a:cubicBezTo>
                      <a:pt x="119" y="192"/>
                      <a:pt x="102" y="180"/>
                      <a:pt x="85" y="166"/>
                    </a:cubicBezTo>
                    <a:cubicBezTo>
                      <a:pt x="72" y="155"/>
                      <a:pt x="27" y="106"/>
                      <a:pt x="20" y="94"/>
                    </a:cubicBezTo>
                    <a:cubicBezTo>
                      <a:pt x="15" y="86"/>
                      <a:pt x="11" y="77"/>
                      <a:pt x="6" y="68"/>
                    </a:cubicBezTo>
                    <a:cubicBezTo>
                      <a:pt x="5" y="65"/>
                      <a:pt x="3" y="61"/>
                      <a:pt x="1" y="58"/>
                    </a:cubicBezTo>
                    <a:cubicBezTo>
                      <a:pt x="0" y="53"/>
                      <a:pt x="0" y="47"/>
                      <a:pt x="1" y="41"/>
                    </a:cubicBezTo>
                    <a:cubicBezTo>
                      <a:pt x="2" y="36"/>
                      <a:pt x="5" y="30"/>
                      <a:pt x="8" y="24"/>
                    </a:cubicBezTo>
                    <a:cubicBezTo>
                      <a:pt x="12" y="18"/>
                      <a:pt x="18" y="12"/>
                      <a:pt x="27" y="7"/>
                    </a:cubicBezTo>
                    <a:cubicBezTo>
                      <a:pt x="28" y="7"/>
                      <a:pt x="31" y="6"/>
                      <a:pt x="34" y="4"/>
                    </a:cubicBezTo>
                    <a:cubicBezTo>
                      <a:pt x="37" y="3"/>
                      <a:pt x="40" y="2"/>
                      <a:pt x="43" y="0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57" y="28"/>
                      <a:pt x="87" y="80"/>
                      <a:pt x="108" y="98"/>
                    </a:cubicBezTo>
                    <a:cubicBezTo>
                      <a:pt x="125" y="114"/>
                      <a:pt x="145" y="131"/>
                      <a:pt x="163" y="145"/>
                    </a:cubicBezTo>
                    <a:cubicBezTo>
                      <a:pt x="174" y="153"/>
                      <a:pt x="187" y="162"/>
                      <a:pt x="192" y="174"/>
                    </a:cubicBezTo>
                    <a:cubicBezTo>
                      <a:pt x="194" y="178"/>
                      <a:pt x="194" y="183"/>
                      <a:pt x="194" y="187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39"/>
              <p:cNvSpPr>
                <a:spLocks/>
              </p:cNvSpPr>
              <p:nvPr/>
            </p:nvSpPr>
            <p:spPr bwMode="auto">
              <a:xfrm>
                <a:off x="2591464" y="3780552"/>
                <a:ext cx="557126" cy="640160"/>
              </a:xfrm>
              <a:custGeom>
                <a:avLst/>
                <a:gdLst>
                  <a:gd name="T0" fmla="*/ 158 w 176"/>
                  <a:gd name="T1" fmla="*/ 178 h 202"/>
                  <a:gd name="T2" fmla="*/ 93 w 176"/>
                  <a:gd name="T3" fmla="*/ 169 h 202"/>
                  <a:gd name="T4" fmla="*/ 66 w 176"/>
                  <a:gd name="T5" fmla="*/ 148 h 202"/>
                  <a:gd name="T6" fmla="*/ 59 w 176"/>
                  <a:gd name="T7" fmla="*/ 141 h 202"/>
                  <a:gd name="T8" fmla="*/ 56 w 176"/>
                  <a:gd name="T9" fmla="*/ 139 h 202"/>
                  <a:gd name="T10" fmla="*/ 16 w 176"/>
                  <a:gd name="T11" fmla="*/ 94 h 202"/>
                  <a:gd name="T12" fmla="*/ 3 w 176"/>
                  <a:gd name="T13" fmla="*/ 63 h 202"/>
                  <a:gd name="T14" fmla="*/ 5 w 176"/>
                  <a:gd name="T15" fmla="*/ 23 h 202"/>
                  <a:gd name="T16" fmla="*/ 16 w 176"/>
                  <a:gd name="T17" fmla="*/ 7 h 202"/>
                  <a:gd name="T18" fmla="*/ 26 w 176"/>
                  <a:gd name="T19" fmla="*/ 0 h 202"/>
                  <a:gd name="T20" fmla="*/ 31 w 176"/>
                  <a:gd name="T21" fmla="*/ 10 h 202"/>
                  <a:gd name="T22" fmla="*/ 40 w 176"/>
                  <a:gd name="T23" fmla="*/ 25 h 202"/>
                  <a:gd name="T24" fmla="*/ 102 w 176"/>
                  <a:gd name="T25" fmla="*/ 95 h 202"/>
                  <a:gd name="T26" fmla="*/ 158 w 176"/>
                  <a:gd name="T27" fmla="*/ 17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6" h="202">
                    <a:moveTo>
                      <a:pt x="158" y="178"/>
                    </a:moveTo>
                    <a:cubicBezTo>
                      <a:pt x="143" y="202"/>
                      <a:pt x="113" y="181"/>
                      <a:pt x="93" y="169"/>
                    </a:cubicBezTo>
                    <a:cubicBezTo>
                      <a:pt x="84" y="164"/>
                      <a:pt x="74" y="156"/>
                      <a:pt x="66" y="148"/>
                    </a:cubicBezTo>
                    <a:cubicBezTo>
                      <a:pt x="63" y="146"/>
                      <a:pt x="61" y="143"/>
                      <a:pt x="59" y="141"/>
                    </a:cubicBezTo>
                    <a:cubicBezTo>
                      <a:pt x="56" y="139"/>
                      <a:pt x="56" y="139"/>
                      <a:pt x="56" y="139"/>
                    </a:cubicBezTo>
                    <a:cubicBezTo>
                      <a:pt x="42" y="124"/>
                      <a:pt x="28" y="110"/>
                      <a:pt x="16" y="94"/>
                    </a:cubicBezTo>
                    <a:cubicBezTo>
                      <a:pt x="10" y="84"/>
                      <a:pt x="5" y="73"/>
                      <a:pt x="3" y="63"/>
                    </a:cubicBezTo>
                    <a:cubicBezTo>
                      <a:pt x="0" y="47"/>
                      <a:pt x="1" y="34"/>
                      <a:pt x="5" y="23"/>
                    </a:cubicBezTo>
                    <a:cubicBezTo>
                      <a:pt x="8" y="17"/>
                      <a:pt x="11" y="12"/>
                      <a:pt x="16" y="7"/>
                    </a:cubicBezTo>
                    <a:cubicBezTo>
                      <a:pt x="17" y="5"/>
                      <a:pt x="23" y="1"/>
                      <a:pt x="26" y="0"/>
                    </a:cubicBezTo>
                    <a:cubicBezTo>
                      <a:pt x="28" y="3"/>
                      <a:pt x="30" y="7"/>
                      <a:pt x="31" y="10"/>
                    </a:cubicBezTo>
                    <a:cubicBezTo>
                      <a:pt x="34" y="15"/>
                      <a:pt x="37" y="20"/>
                      <a:pt x="40" y="25"/>
                    </a:cubicBezTo>
                    <a:cubicBezTo>
                      <a:pt x="55" y="51"/>
                      <a:pt x="81" y="75"/>
                      <a:pt x="102" y="95"/>
                    </a:cubicBezTo>
                    <a:cubicBezTo>
                      <a:pt x="122" y="115"/>
                      <a:pt x="176" y="149"/>
                      <a:pt x="158" y="178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40"/>
              <p:cNvSpPr>
                <a:spLocks/>
              </p:cNvSpPr>
              <p:nvPr/>
            </p:nvSpPr>
            <p:spPr bwMode="auto">
              <a:xfrm>
                <a:off x="3044129" y="3007807"/>
                <a:ext cx="338829" cy="614714"/>
              </a:xfrm>
              <a:custGeom>
                <a:avLst/>
                <a:gdLst>
                  <a:gd name="T0" fmla="*/ 103 w 107"/>
                  <a:gd name="T1" fmla="*/ 154 h 194"/>
                  <a:gd name="T2" fmla="*/ 85 w 107"/>
                  <a:gd name="T3" fmla="*/ 87 h 194"/>
                  <a:gd name="T4" fmla="*/ 84 w 107"/>
                  <a:gd name="T5" fmla="*/ 29 h 194"/>
                  <a:gd name="T6" fmla="*/ 32 w 107"/>
                  <a:gd name="T7" fmla="*/ 6 h 194"/>
                  <a:gd name="T8" fmla="*/ 3 w 107"/>
                  <a:gd name="T9" fmla="*/ 37 h 194"/>
                  <a:gd name="T10" fmla="*/ 2 w 107"/>
                  <a:gd name="T11" fmla="*/ 80 h 194"/>
                  <a:gd name="T12" fmla="*/ 2 w 107"/>
                  <a:gd name="T13" fmla="*/ 87 h 194"/>
                  <a:gd name="T14" fmla="*/ 9 w 107"/>
                  <a:gd name="T15" fmla="*/ 124 h 194"/>
                  <a:gd name="T16" fmla="*/ 18 w 107"/>
                  <a:gd name="T17" fmla="*/ 144 h 194"/>
                  <a:gd name="T18" fmla="*/ 75 w 107"/>
                  <a:gd name="T19" fmla="*/ 192 h 194"/>
                  <a:gd name="T20" fmla="*/ 103 w 107"/>
                  <a:gd name="T21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7" h="194">
                    <a:moveTo>
                      <a:pt x="103" y="154"/>
                    </a:moveTo>
                    <a:cubicBezTo>
                      <a:pt x="99" y="132"/>
                      <a:pt x="89" y="109"/>
                      <a:pt x="85" y="87"/>
                    </a:cubicBezTo>
                    <a:cubicBezTo>
                      <a:pt x="81" y="66"/>
                      <a:pt x="93" y="49"/>
                      <a:pt x="84" y="29"/>
                    </a:cubicBezTo>
                    <a:cubicBezTo>
                      <a:pt x="75" y="8"/>
                      <a:pt x="54" y="0"/>
                      <a:pt x="32" y="6"/>
                    </a:cubicBezTo>
                    <a:cubicBezTo>
                      <a:pt x="15" y="10"/>
                      <a:pt x="5" y="20"/>
                      <a:pt x="3" y="37"/>
                    </a:cubicBezTo>
                    <a:cubicBezTo>
                      <a:pt x="0" y="50"/>
                      <a:pt x="1" y="65"/>
                      <a:pt x="2" y="80"/>
                    </a:cubicBezTo>
                    <a:cubicBezTo>
                      <a:pt x="2" y="80"/>
                      <a:pt x="2" y="87"/>
                      <a:pt x="2" y="87"/>
                    </a:cubicBezTo>
                    <a:cubicBezTo>
                      <a:pt x="2" y="100"/>
                      <a:pt x="4" y="112"/>
                      <a:pt x="9" y="124"/>
                    </a:cubicBezTo>
                    <a:cubicBezTo>
                      <a:pt x="12" y="131"/>
                      <a:pt x="15" y="138"/>
                      <a:pt x="18" y="144"/>
                    </a:cubicBezTo>
                    <a:cubicBezTo>
                      <a:pt x="29" y="166"/>
                      <a:pt x="47" y="194"/>
                      <a:pt x="75" y="192"/>
                    </a:cubicBezTo>
                    <a:cubicBezTo>
                      <a:pt x="94" y="191"/>
                      <a:pt x="107" y="173"/>
                      <a:pt x="103" y="154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41"/>
              <p:cNvSpPr>
                <a:spLocks/>
              </p:cNvSpPr>
              <p:nvPr/>
            </p:nvSpPr>
            <p:spPr bwMode="auto">
              <a:xfrm>
                <a:off x="3088324" y="3013164"/>
                <a:ext cx="851760" cy="2062439"/>
              </a:xfrm>
              <a:custGeom>
                <a:avLst/>
                <a:gdLst>
                  <a:gd name="T0" fmla="*/ 146 w 269"/>
                  <a:gd name="T1" fmla="*/ 140 h 651"/>
                  <a:gd name="T2" fmla="*/ 145 w 269"/>
                  <a:gd name="T3" fmla="*/ 179 h 651"/>
                  <a:gd name="T4" fmla="*/ 143 w 269"/>
                  <a:gd name="T5" fmla="*/ 196 h 651"/>
                  <a:gd name="T6" fmla="*/ 127 w 269"/>
                  <a:gd name="T7" fmla="*/ 207 h 651"/>
                  <a:gd name="T8" fmla="*/ 112 w 269"/>
                  <a:gd name="T9" fmla="*/ 214 h 651"/>
                  <a:gd name="T10" fmla="*/ 76 w 269"/>
                  <a:gd name="T11" fmla="*/ 242 h 651"/>
                  <a:gd name="T12" fmla="*/ 86 w 269"/>
                  <a:gd name="T13" fmla="*/ 262 h 651"/>
                  <a:gd name="T14" fmla="*/ 86 w 269"/>
                  <a:gd name="T15" fmla="*/ 300 h 651"/>
                  <a:gd name="T16" fmla="*/ 58 w 269"/>
                  <a:gd name="T17" fmla="*/ 319 h 651"/>
                  <a:gd name="T18" fmla="*/ 74 w 269"/>
                  <a:gd name="T19" fmla="*/ 355 h 651"/>
                  <a:gd name="T20" fmla="*/ 48 w 269"/>
                  <a:gd name="T21" fmla="*/ 394 h 651"/>
                  <a:gd name="T22" fmla="*/ 14 w 269"/>
                  <a:gd name="T23" fmla="*/ 392 h 651"/>
                  <a:gd name="T24" fmla="*/ 16 w 269"/>
                  <a:gd name="T25" fmla="*/ 399 h 651"/>
                  <a:gd name="T26" fmla="*/ 13 w 269"/>
                  <a:gd name="T27" fmla="*/ 420 h 651"/>
                  <a:gd name="T28" fmla="*/ 0 w 269"/>
                  <a:gd name="T29" fmla="*/ 435 h 651"/>
                  <a:gd name="T30" fmla="*/ 57 w 269"/>
                  <a:gd name="T31" fmla="*/ 512 h 651"/>
                  <a:gd name="T32" fmla="*/ 71 w 269"/>
                  <a:gd name="T33" fmla="*/ 535 h 651"/>
                  <a:gd name="T34" fmla="*/ 48 w 269"/>
                  <a:gd name="T35" fmla="*/ 575 h 651"/>
                  <a:gd name="T36" fmla="*/ 66 w 269"/>
                  <a:gd name="T37" fmla="*/ 634 h 651"/>
                  <a:gd name="T38" fmla="*/ 117 w 269"/>
                  <a:gd name="T39" fmla="*/ 637 h 651"/>
                  <a:gd name="T40" fmla="*/ 173 w 269"/>
                  <a:gd name="T41" fmla="*/ 617 h 651"/>
                  <a:gd name="T42" fmla="*/ 241 w 269"/>
                  <a:gd name="T43" fmla="*/ 586 h 651"/>
                  <a:gd name="T44" fmla="*/ 263 w 269"/>
                  <a:gd name="T45" fmla="*/ 562 h 651"/>
                  <a:gd name="T46" fmla="*/ 262 w 269"/>
                  <a:gd name="T47" fmla="*/ 526 h 651"/>
                  <a:gd name="T48" fmla="*/ 239 w 269"/>
                  <a:gd name="T49" fmla="*/ 457 h 651"/>
                  <a:gd name="T50" fmla="*/ 239 w 269"/>
                  <a:gd name="T51" fmla="*/ 372 h 651"/>
                  <a:gd name="T52" fmla="*/ 251 w 269"/>
                  <a:gd name="T53" fmla="*/ 197 h 651"/>
                  <a:gd name="T54" fmla="*/ 249 w 269"/>
                  <a:gd name="T55" fmla="*/ 53 h 651"/>
                  <a:gd name="T56" fmla="*/ 246 w 269"/>
                  <a:gd name="T57" fmla="*/ 14 h 651"/>
                  <a:gd name="T58" fmla="*/ 230 w 269"/>
                  <a:gd name="T59" fmla="*/ 4 h 651"/>
                  <a:gd name="T60" fmla="*/ 182 w 269"/>
                  <a:gd name="T61" fmla="*/ 16 h 651"/>
                  <a:gd name="T62" fmla="*/ 152 w 269"/>
                  <a:gd name="T63" fmla="*/ 72 h 651"/>
                  <a:gd name="T64" fmla="*/ 146 w 269"/>
                  <a:gd name="T65" fmla="*/ 14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9" h="651">
                    <a:moveTo>
                      <a:pt x="146" y="140"/>
                    </a:moveTo>
                    <a:cubicBezTo>
                      <a:pt x="147" y="153"/>
                      <a:pt x="146" y="166"/>
                      <a:pt x="145" y="179"/>
                    </a:cubicBezTo>
                    <a:cubicBezTo>
                      <a:pt x="145" y="185"/>
                      <a:pt x="146" y="192"/>
                      <a:pt x="143" y="196"/>
                    </a:cubicBezTo>
                    <a:cubicBezTo>
                      <a:pt x="139" y="202"/>
                      <a:pt x="132" y="205"/>
                      <a:pt x="127" y="207"/>
                    </a:cubicBezTo>
                    <a:cubicBezTo>
                      <a:pt x="122" y="209"/>
                      <a:pt x="117" y="212"/>
                      <a:pt x="112" y="214"/>
                    </a:cubicBezTo>
                    <a:cubicBezTo>
                      <a:pt x="108" y="216"/>
                      <a:pt x="75" y="237"/>
                      <a:pt x="76" y="242"/>
                    </a:cubicBezTo>
                    <a:cubicBezTo>
                      <a:pt x="76" y="244"/>
                      <a:pt x="84" y="259"/>
                      <a:pt x="86" y="262"/>
                    </a:cubicBezTo>
                    <a:cubicBezTo>
                      <a:pt x="90" y="274"/>
                      <a:pt x="92" y="288"/>
                      <a:pt x="86" y="300"/>
                    </a:cubicBezTo>
                    <a:cubicBezTo>
                      <a:pt x="81" y="310"/>
                      <a:pt x="71" y="322"/>
                      <a:pt x="58" y="319"/>
                    </a:cubicBezTo>
                    <a:cubicBezTo>
                      <a:pt x="69" y="326"/>
                      <a:pt x="73" y="343"/>
                      <a:pt x="74" y="355"/>
                    </a:cubicBezTo>
                    <a:cubicBezTo>
                      <a:pt x="76" y="374"/>
                      <a:pt x="65" y="388"/>
                      <a:pt x="48" y="394"/>
                    </a:cubicBezTo>
                    <a:cubicBezTo>
                      <a:pt x="45" y="395"/>
                      <a:pt x="29" y="396"/>
                      <a:pt x="14" y="392"/>
                    </a:cubicBezTo>
                    <a:cubicBezTo>
                      <a:pt x="14" y="394"/>
                      <a:pt x="15" y="397"/>
                      <a:pt x="16" y="399"/>
                    </a:cubicBezTo>
                    <a:cubicBezTo>
                      <a:pt x="17" y="406"/>
                      <a:pt x="16" y="414"/>
                      <a:pt x="13" y="420"/>
                    </a:cubicBezTo>
                    <a:cubicBezTo>
                      <a:pt x="12" y="421"/>
                      <a:pt x="2" y="436"/>
                      <a:pt x="0" y="435"/>
                    </a:cubicBezTo>
                    <a:cubicBezTo>
                      <a:pt x="0" y="435"/>
                      <a:pt x="42" y="492"/>
                      <a:pt x="57" y="512"/>
                    </a:cubicBezTo>
                    <a:cubicBezTo>
                      <a:pt x="62" y="519"/>
                      <a:pt x="67" y="526"/>
                      <a:pt x="71" y="535"/>
                    </a:cubicBezTo>
                    <a:cubicBezTo>
                      <a:pt x="71" y="535"/>
                      <a:pt x="50" y="571"/>
                      <a:pt x="48" y="575"/>
                    </a:cubicBezTo>
                    <a:cubicBezTo>
                      <a:pt x="46" y="580"/>
                      <a:pt x="59" y="625"/>
                      <a:pt x="66" y="634"/>
                    </a:cubicBezTo>
                    <a:cubicBezTo>
                      <a:pt x="80" y="651"/>
                      <a:pt x="100" y="642"/>
                      <a:pt x="117" y="637"/>
                    </a:cubicBezTo>
                    <a:cubicBezTo>
                      <a:pt x="136" y="632"/>
                      <a:pt x="155" y="625"/>
                      <a:pt x="173" y="617"/>
                    </a:cubicBezTo>
                    <a:cubicBezTo>
                      <a:pt x="195" y="607"/>
                      <a:pt x="223" y="602"/>
                      <a:pt x="241" y="586"/>
                    </a:cubicBezTo>
                    <a:cubicBezTo>
                      <a:pt x="248" y="581"/>
                      <a:pt x="260" y="569"/>
                      <a:pt x="263" y="562"/>
                    </a:cubicBezTo>
                    <a:cubicBezTo>
                      <a:pt x="269" y="549"/>
                      <a:pt x="266" y="541"/>
                      <a:pt x="262" y="526"/>
                    </a:cubicBezTo>
                    <a:cubicBezTo>
                      <a:pt x="255" y="502"/>
                      <a:pt x="247" y="480"/>
                      <a:pt x="239" y="457"/>
                    </a:cubicBezTo>
                    <a:cubicBezTo>
                      <a:pt x="231" y="432"/>
                      <a:pt x="236" y="398"/>
                      <a:pt x="239" y="372"/>
                    </a:cubicBezTo>
                    <a:cubicBezTo>
                      <a:pt x="244" y="314"/>
                      <a:pt x="258" y="256"/>
                      <a:pt x="251" y="197"/>
                    </a:cubicBezTo>
                    <a:cubicBezTo>
                      <a:pt x="245" y="148"/>
                      <a:pt x="241" y="99"/>
                      <a:pt x="249" y="53"/>
                    </a:cubicBezTo>
                    <a:cubicBezTo>
                      <a:pt x="252" y="39"/>
                      <a:pt x="253" y="24"/>
                      <a:pt x="246" y="14"/>
                    </a:cubicBezTo>
                    <a:cubicBezTo>
                      <a:pt x="242" y="9"/>
                      <a:pt x="237" y="5"/>
                      <a:pt x="230" y="4"/>
                    </a:cubicBezTo>
                    <a:cubicBezTo>
                      <a:pt x="213" y="0"/>
                      <a:pt x="195" y="5"/>
                      <a:pt x="182" y="16"/>
                    </a:cubicBezTo>
                    <a:cubicBezTo>
                      <a:pt x="166" y="30"/>
                      <a:pt x="156" y="51"/>
                      <a:pt x="152" y="72"/>
                    </a:cubicBezTo>
                    <a:cubicBezTo>
                      <a:pt x="150" y="81"/>
                      <a:pt x="146" y="127"/>
                      <a:pt x="146" y="14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42"/>
              <p:cNvSpPr>
                <a:spLocks/>
              </p:cNvSpPr>
              <p:nvPr/>
            </p:nvSpPr>
            <p:spPr bwMode="auto">
              <a:xfrm>
                <a:off x="1454444" y="4337678"/>
                <a:ext cx="1183893" cy="1147734"/>
              </a:xfrm>
              <a:custGeom>
                <a:avLst/>
                <a:gdLst>
                  <a:gd name="T0" fmla="*/ 273 w 374"/>
                  <a:gd name="T1" fmla="*/ 361 h 362"/>
                  <a:gd name="T2" fmla="*/ 374 w 374"/>
                  <a:gd name="T3" fmla="*/ 249 h 362"/>
                  <a:gd name="T4" fmla="*/ 372 w 374"/>
                  <a:gd name="T5" fmla="*/ 212 h 362"/>
                  <a:gd name="T6" fmla="*/ 138 w 374"/>
                  <a:gd name="T7" fmla="*/ 0 h 362"/>
                  <a:gd name="T8" fmla="*/ 101 w 374"/>
                  <a:gd name="T9" fmla="*/ 2 h 362"/>
                  <a:gd name="T10" fmla="*/ 0 w 374"/>
                  <a:gd name="T11" fmla="*/ 113 h 362"/>
                  <a:gd name="T12" fmla="*/ 2 w 374"/>
                  <a:gd name="T13" fmla="*/ 150 h 362"/>
                  <a:gd name="T14" fmla="*/ 236 w 374"/>
                  <a:gd name="T15" fmla="*/ 362 h 362"/>
                  <a:gd name="T16" fmla="*/ 273 w 374"/>
                  <a:gd name="T17" fmla="*/ 361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4" h="362">
                    <a:moveTo>
                      <a:pt x="273" y="361"/>
                    </a:moveTo>
                    <a:cubicBezTo>
                      <a:pt x="374" y="249"/>
                      <a:pt x="374" y="249"/>
                      <a:pt x="374" y="249"/>
                    </a:cubicBezTo>
                    <a:cubicBezTo>
                      <a:pt x="363" y="240"/>
                      <a:pt x="362" y="223"/>
                      <a:pt x="372" y="212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28" y="11"/>
                      <a:pt x="112" y="12"/>
                      <a:pt x="101" y="2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11" y="123"/>
                      <a:pt x="11" y="139"/>
                      <a:pt x="2" y="150"/>
                    </a:cubicBezTo>
                    <a:cubicBezTo>
                      <a:pt x="236" y="362"/>
                      <a:pt x="236" y="362"/>
                      <a:pt x="236" y="362"/>
                    </a:cubicBezTo>
                    <a:cubicBezTo>
                      <a:pt x="245" y="352"/>
                      <a:pt x="262" y="351"/>
                      <a:pt x="273" y="361"/>
                    </a:cubicBezTo>
                    <a:close/>
                  </a:path>
                </a:pathLst>
              </a:custGeom>
              <a:solidFill>
                <a:srgbClr val="FB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43"/>
              <p:cNvSpPr>
                <a:spLocks/>
              </p:cNvSpPr>
              <p:nvPr/>
            </p:nvSpPr>
            <p:spPr bwMode="auto">
              <a:xfrm>
                <a:off x="1538817" y="4420712"/>
                <a:ext cx="1013809" cy="981667"/>
              </a:xfrm>
              <a:custGeom>
                <a:avLst/>
                <a:gdLst>
                  <a:gd name="T0" fmla="*/ 233 w 320"/>
                  <a:gd name="T1" fmla="*/ 309 h 310"/>
                  <a:gd name="T2" fmla="*/ 320 w 320"/>
                  <a:gd name="T3" fmla="*/ 214 h 310"/>
                  <a:gd name="T4" fmla="*/ 318 w 320"/>
                  <a:gd name="T5" fmla="*/ 182 h 310"/>
                  <a:gd name="T6" fmla="*/ 118 w 320"/>
                  <a:gd name="T7" fmla="*/ 0 h 310"/>
                  <a:gd name="T8" fmla="*/ 86 w 320"/>
                  <a:gd name="T9" fmla="*/ 2 h 310"/>
                  <a:gd name="T10" fmla="*/ 0 w 320"/>
                  <a:gd name="T11" fmla="*/ 97 h 310"/>
                  <a:gd name="T12" fmla="*/ 1 w 320"/>
                  <a:gd name="T13" fmla="*/ 128 h 310"/>
                  <a:gd name="T14" fmla="*/ 202 w 320"/>
                  <a:gd name="T15" fmla="*/ 310 h 310"/>
                  <a:gd name="T16" fmla="*/ 233 w 320"/>
                  <a:gd name="T17" fmla="*/ 30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0" h="310">
                    <a:moveTo>
                      <a:pt x="233" y="309"/>
                    </a:moveTo>
                    <a:cubicBezTo>
                      <a:pt x="320" y="214"/>
                      <a:pt x="320" y="214"/>
                      <a:pt x="320" y="214"/>
                    </a:cubicBezTo>
                    <a:cubicBezTo>
                      <a:pt x="311" y="205"/>
                      <a:pt x="310" y="191"/>
                      <a:pt x="318" y="182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09" y="9"/>
                      <a:pt x="95" y="10"/>
                      <a:pt x="86" y="2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9" y="105"/>
                      <a:pt x="10" y="119"/>
                      <a:pt x="1" y="128"/>
                    </a:cubicBezTo>
                    <a:cubicBezTo>
                      <a:pt x="202" y="310"/>
                      <a:pt x="202" y="310"/>
                      <a:pt x="202" y="310"/>
                    </a:cubicBezTo>
                    <a:cubicBezTo>
                      <a:pt x="210" y="301"/>
                      <a:pt x="224" y="301"/>
                      <a:pt x="233" y="309"/>
                    </a:cubicBezTo>
                    <a:close/>
                  </a:path>
                </a:pathLst>
              </a:custGeom>
              <a:noFill/>
              <a:ln w="14288" cap="flat">
                <a:solidFill>
                  <a:srgbClr val="5B28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44"/>
              <p:cNvSpPr>
                <a:spLocks/>
              </p:cNvSpPr>
              <p:nvPr/>
            </p:nvSpPr>
            <p:spPr bwMode="auto">
              <a:xfrm>
                <a:off x="4424891" y="1261431"/>
                <a:ext cx="1032558" cy="938811"/>
              </a:xfrm>
              <a:custGeom>
                <a:avLst/>
                <a:gdLst>
                  <a:gd name="T0" fmla="*/ 4 w 326"/>
                  <a:gd name="T1" fmla="*/ 0 h 296"/>
                  <a:gd name="T2" fmla="*/ 2 w 326"/>
                  <a:gd name="T3" fmla="*/ 5 h 296"/>
                  <a:gd name="T4" fmla="*/ 6 w 326"/>
                  <a:gd name="T5" fmla="*/ 18 h 296"/>
                  <a:gd name="T6" fmla="*/ 36 w 326"/>
                  <a:gd name="T7" fmla="*/ 58 h 296"/>
                  <a:gd name="T8" fmla="*/ 86 w 326"/>
                  <a:gd name="T9" fmla="*/ 111 h 296"/>
                  <a:gd name="T10" fmla="*/ 115 w 326"/>
                  <a:gd name="T11" fmla="*/ 139 h 296"/>
                  <a:gd name="T12" fmla="*/ 145 w 326"/>
                  <a:gd name="T13" fmla="*/ 167 h 296"/>
                  <a:gd name="T14" fmla="*/ 177 w 326"/>
                  <a:gd name="T15" fmla="*/ 195 h 296"/>
                  <a:gd name="T16" fmla="*/ 208 w 326"/>
                  <a:gd name="T17" fmla="*/ 221 h 296"/>
                  <a:gd name="T18" fmla="*/ 264 w 326"/>
                  <a:gd name="T19" fmla="*/ 265 h 296"/>
                  <a:gd name="T20" fmla="*/ 308 w 326"/>
                  <a:gd name="T21" fmla="*/ 291 h 296"/>
                  <a:gd name="T22" fmla="*/ 321 w 326"/>
                  <a:gd name="T23" fmla="*/ 294 h 296"/>
                  <a:gd name="T24" fmla="*/ 326 w 326"/>
                  <a:gd name="T25" fmla="*/ 292 h 296"/>
                  <a:gd name="T26" fmla="*/ 321 w 326"/>
                  <a:gd name="T27" fmla="*/ 295 h 296"/>
                  <a:gd name="T28" fmla="*/ 307 w 326"/>
                  <a:gd name="T29" fmla="*/ 295 h 296"/>
                  <a:gd name="T30" fmla="*/ 259 w 326"/>
                  <a:gd name="T31" fmla="*/ 275 h 296"/>
                  <a:gd name="T32" fmla="*/ 198 w 326"/>
                  <a:gd name="T33" fmla="*/ 234 h 296"/>
                  <a:gd name="T34" fmla="*/ 165 w 326"/>
                  <a:gd name="T35" fmla="*/ 209 h 296"/>
                  <a:gd name="T36" fmla="*/ 133 w 326"/>
                  <a:gd name="T37" fmla="*/ 181 h 296"/>
                  <a:gd name="T38" fmla="*/ 102 w 326"/>
                  <a:gd name="T39" fmla="*/ 152 h 296"/>
                  <a:gd name="T40" fmla="*/ 74 w 326"/>
                  <a:gd name="T41" fmla="*/ 122 h 296"/>
                  <a:gd name="T42" fmla="*/ 28 w 326"/>
                  <a:gd name="T43" fmla="*/ 65 h 296"/>
                  <a:gd name="T44" fmla="*/ 3 w 326"/>
                  <a:gd name="T45" fmla="*/ 19 h 296"/>
                  <a:gd name="T46" fmla="*/ 1 w 326"/>
                  <a:gd name="T47" fmla="*/ 5 h 296"/>
                  <a:gd name="T48" fmla="*/ 4 w 326"/>
                  <a:gd name="T49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6" h="296">
                    <a:moveTo>
                      <a:pt x="4" y="0"/>
                    </a:moveTo>
                    <a:cubicBezTo>
                      <a:pt x="4" y="0"/>
                      <a:pt x="2" y="2"/>
                      <a:pt x="2" y="5"/>
                    </a:cubicBezTo>
                    <a:cubicBezTo>
                      <a:pt x="2" y="8"/>
                      <a:pt x="4" y="13"/>
                      <a:pt x="6" y="18"/>
                    </a:cubicBezTo>
                    <a:cubicBezTo>
                      <a:pt x="12" y="29"/>
                      <a:pt x="23" y="43"/>
                      <a:pt x="36" y="58"/>
                    </a:cubicBezTo>
                    <a:cubicBezTo>
                      <a:pt x="50" y="74"/>
                      <a:pt x="67" y="92"/>
                      <a:pt x="86" y="111"/>
                    </a:cubicBezTo>
                    <a:cubicBezTo>
                      <a:pt x="95" y="120"/>
                      <a:pt x="105" y="129"/>
                      <a:pt x="115" y="139"/>
                    </a:cubicBezTo>
                    <a:cubicBezTo>
                      <a:pt x="125" y="148"/>
                      <a:pt x="135" y="158"/>
                      <a:pt x="145" y="167"/>
                    </a:cubicBezTo>
                    <a:cubicBezTo>
                      <a:pt x="156" y="177"/>
                      <a:pt x="166" y="186"/>
                      <a:pt x="177" y="195"/>
                    </a:cubicBezTo>
                    <a:cubicBezTo>
                      <a:pt x="187" y="204"/>
                      <a:pt x="198" y="213"/>
                      <a:pt x="208" y="221"/>
                    </a:cubicBezTo>
                    <a:cubicBezTo>
                      <a:pt x="228" y="238"/>
                      <a:pt x="247" y="253"/>
                      <a:pt x="264" y="265"/>
                    </a:cubicBezTo>
                    <a:cubicBezTo>
                      <a:pt x="282" y="278"/>
                      <a:pt x="296" y="287"/>
                      <a:pt x="308" y="291"/>
                    </a:cubicBezTo>
                    <a:cubicBezTo>
                      <a:pt x="313" y="294"/>
                      <a:pt x="318" y="295"/>
                      <a:pt x="321" y="294"/>
                    </a:cubicBezTo>
                    <a:cubicBezTo>
                      <a:pt x="324" y="294"/>
                      <a:pt x="326" y="292"/>
                      <a:pt x="326" y="292"/>
                    </a:cubicBezTo>
                    <a:cubicBezTo>
                      <a:pt x="326" y="292"/>
                      <a:pt x="325" y="294"/>
                      <a:pt x="321" y="295"/>
                    </a:cubicBezTo>
                    <a:cubicBezTo>
                      <a:pt x="318" y="296"/>
                      <a:pt x="313" y="296"/>
                      <a:pt x="307" y="295"/>
                    </a:cubicBezTo>
                    <a:cubicBezTo>
                      <a:pt x="294" y="292"/>
                      <a:pt x="277" y="285"/>
                      <a:pt x="259" y="275"/>
                    </a:cubicBezTo>
                    <a:cubicBezTo>
                      <a:pt x="240" y="264"/>
                      <a:pt x="219" y="250"/>
                      <a:pt x="198" y="234"/>
                    </a:cubicBezTo>
                    <a:cubicBezTo>
                      <a:pt x="187" y="226"/>
                      <a:pt x="176" y="218"/>
                      <a:pt x="165" y="209"/>
                    </a:cubicBezTo>
                    <a:cubicBezTo>
                      <a:pt x="154" y="200"/>
                      <a:pt x="143" y="191"/>
                      <a:pt x="133" y="181"/>
                    </a:cubicBezTo>
                    <a:cubicBezTo>
                      <a:pt x="122" y="171"/>
                      <a:pt x="112" y="162"/>
                      <a:pt x="102" y="152"/>
                    </a:cubicBezTo>
                    <a:cubicBezTo>
                      <a:pt x="92" y="142"/>
                      <a:pt x="83" y="132"/>
                      <a:pt x="74" y="122"/>
                    </a:cubicBezTo>
                    <a:cubicBezTo>
                      <a:pt x="56" y="102"/>
                      <a:pt x="40" y="83"/>
                      <a:pt x="28" y="65"/>
                    </a:cubicBezTo>
                    <a:cubicBezTo>
                      <a:pt x="16" y="47"/>
                      <a:pt x="7" y="31"/>
                      <a:pt x="3" y="19"/>
                    </a:cubicBezTo>
                    <a:cubicBezTo>
                      <a:pt x="1" y="13"/>
                      <a:pt x="0" y="8"/>
                      <a:pt x="1" y="5"/>
                    </a:cubicBezTo>
                    <a:cubicBezTo>
                      <a:pt x="2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843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46"/>
              <p:cNvSpPr>
                <a:spLocks/>
              </p:cNvSpPr>
              <p:nvPr/>
            </p:nvSpPr>
            <p:spPr bwMode="auto">
              <a:xfrm>
                <a:off x="3088324" y="4056437"/>
                <a:ext cx="196869" cy="192851"/>
              </a:xfrm>
              <a:custGeom>
                <a:avLst/>
                <a:gdLst>
                  <a:gd name="T0" fmla="*/ 8 w 62"/>
                  <a:gd name="T1" fmla="*/ 10 h 61"/>
                  <a:gd name="T2" fmla="*/ 9 w 62"/>
                  <a:gd name="T3" fmla="*/ 40 h 61"/>
                  <a:gd name="T4" fmla="*/ 24 w 62"/>
                  <a:gd name="T5" fmla="*/ 53 h 61"/>
                  <a:gd name="T6" fmla="*/ 54 w 62"/>
                  <a:gd name="T7" fmla="*/ 51 h 61"/>
                  <a:gd name="T8" fmla="*/ 54 w 62"/>
                  <a:gd name="T9" fmla="*/ 51 h 61"/>
                  <a:gd name="T10" fmla="*/ 52 w 62"/>
                  <a:gd name="T11" fmla="*/ 21 h 61"/>
                  <a:gd name="T12" fmla="*/ 38 w 62"/>
                  <a:gd name="T13" fmla="*/ 8 h 61"/>
                  <a:gd name="T14" fmla="*/ 8 w 62"/>
                  <a:gd name="T15" fmla="*/ 1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61">
                    <a:moveTo>
                      <a:pt x="8" y="10"/>
                    </a:moveTo>
                    <a:cubicBezTo>
                      <a:pt x="0" y="18"/>
                      <a:pt x="1" y="32"/>
                      <a:pt x="9" y="40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32" y="61"/>
                      <a:pt x="46" y="60"/>
                      <a:pt x="54" y="51"/>
                    </a:cubicBezTo>
                    <a:cubicBezTo>
                      <a:pt x="54" y="51"/>
                      <a:pt x="54" y="51"/>
                      <a:pt x="54" y="51"/>
                    </a:cubicBezTo>
                    <a:cubicBezTo>
                      <a:pt x="62" y="43"/>
                      <a:pt x="61" y="29"/>
                      <a:pt x="52" y="21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29" y="0"/>
                      <a:pt x="16" y="1"/>
                      <a:pt x="8" y="10"/>
                    </a:cubicBezTo>
                    <a:close/>
                  </a:path>
                </a:pathLst>
              </a:custGeom>
              <a:solidFill>
                <a:srgbClr val="F5E0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47"/>
              <p:cNvSpPr>
                <a:spLocks/>
              </p:cNvSpPr>
              <p:nvPr/>
            </p:nvSpPr>
            <p:spPr bwMode="auto">
              <a:xfrm>
                <a:off x="3141894" y="3812694"/>
                <a:ext cx="194191" cy="192851"/>
              </a:xfrm>
              <a:custGeom>
                <a:avLst/>
                <a:gdLst>
                  <a:gd name="T0" fmla="*/ 7 w 61"/>
                  <a:gd name="T1" fmla="*/ 10 h 61"/>
                  <a:gd name="T2" fmla="*/ 9 w 61"/>
                  <a:gd name="T3" fmla="*/ 40 h 61"/>
                  <a:gd name="T4" fmla="*/ 23 w 61"/>
                  <a:gd name="T5" fmla="*/ 53 h 61"/>
                  <a:gd name="T6" fmla="*/ 53 w 61"/>
                  <a:gd name="T7" fmla="*/ 51 h 61"/>
                  <a:gd name="T8" fmla="*/ 53 w 61"/>
                  <a:gd name="T9" fmla="*/ 51 h 61"/>
                  <a:gd name="T10" fmla="*/ 52 w 61"/>
                  <a:gd name="T11" fmla="*/ 21 h 61"/>
                  <a:gd name="T12" fmla="*/ 37 w 61"/>
                  <a:gd name="T13" fmla="*/ 8 h 61"/>
                  <a:gd name="T14" fmla="*/ 7 w 61"/>
                  <a:gd name="T15" fmla="*/ 1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61">
                    <a:moveTo>
                      <a:pt x="7" y="10"/>
                    </a:moveTo>
                    <a:cubicBezTo>
                      <a:pt x="0" y="18"/>
                      <a:pt x="0" y="32"/>
                      <a:pt x="9" y="40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32" y="61"/>
                      <a:pt x="46" y="60"/>
                      <a:pt x="53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61" y="43"/>
                      <a:pt x="61" y="29"/>
                      <a:pt x="52" y="21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29" y="0"/>
                      <a:pt x="15" y="1"/>
                      <a:pt x="7" y="10"/>
                    </a:cubicBezTo>
                    <a:close/>
                  </a:path>
                </a:pathLst>
              </a:custGeom>
              <a:solidFill>
                <a:srgbClr val="F5E0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48"/>
              <p:cNvSpPr>
                <a:spLocks/>
              </p:cNvSpPr>
              <p:nvPr/>
            </p:nvSpPr>
            <p:spPr bwMode="auto">
              <a:xfrm>
                <a:off x="3155286" y="3418956"/>
                <a:ext cx="180798" cy="208922"/>
              </a:xfrm>
              <a:custGeom>
                <a:avLst/>
                <a:gdLst>
                  <a:gd name="T0" fmla="*/ 15 w 57"/>
                  <a:gd name="T1" fmla="*/ 5 h 66"/>
                  <a:gd name="T2" fmla="*/ 5 w 57"/>
                  <a:gd name="T3" fmla="*/ 33 h 66"/>
                  <a:gd name="T4" fmla="*/ 14 w 57"/>
                  <a:gd name="T5" fmla="*/ 51 h 66"/>
                  <a:gd name="T6" fmla="*/ 42 w 57"/>
                  <a:gd name="T7" fmla="*/ 61 h 66"/>
                  <a:gd name="T8" fmla="*/ 42 w 57"/>
                  <a:gd name="T9" fmla="*/ 61 h 66"/>
                  <a:gd name="T10" fmla="*/ 52 w 57"/>
                  <a:gd name="T11" fmla="*/ 32 h 66"/>
                  <a:gd name="T12" fmla="*/ 43 w 57"/>
                  <a:gd name="T13" fmla="*/ 15 h 66"/>
                  <a:gd name="T14" fmla="*/ 15 w 57"/>
                  <a:gd name="T15" fmla="*/ 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66">
                    <a:moveTo>
                      <a:pt x="15" y="5"/>
                    </a:moveTo>
                    <a:cubicBezTo>
                      <a:pt x="5" y="10"/>
                      <a:pt x="0" y="23"/>
                      <a:pt x="5" y="33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9" y="62"/>
                      <a:pt x="32" y="66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53" y="56"/>
                      <a:pt x="57" y="43"/>
                      <a:pt x="52" y="32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38" y="4"/>
                      <a:pt x="26" y="0"/>
                      <a:pt x="15" y="5"/>
                    </a:cubicBezTo>
                    <a:close/>
                  </a:path>
                </a:pathLst>
              </a:custGeom>
              <a:solidFill>
                <a:srgbClr val="F5E0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9"/>
              <p:cNvSpPr>
                <a:spLocks/>
              </p:cNvSpPr>
              <p:nvPr/>
            </p:nvSpPr>
            <p:spPr bwMode="auto">
              <a:xfrm>
                <a:off x="2898151" y="4217146"/>
                <a:ext cx="174102" cy="159370"/>
              </a:xfrm>
              <a:custGeom>
                <a:avLst/>
                <a:gdLst>
                  <a:gd name="T0" fmla="*/ 6 w 55"/>
                  <a:gd name="T1" fmla="*/ 10 h 50"/>
                  <a:gd name="T2" fmla="*/ 11 w 55"/>
                  <a:gd name="T3" fmla="*/ 35 h 50"/>
                  <a:gd name="T4" fmla="*/ 25 w 55"/>
                  <a:gd name="T5" fmla="*/ 45 h 50"/>
                  <a:gd name="T6" fmla="*/ 50 w 55"/>
                  <a:gd name="T7" fmla="*/ 40 h 50"/>
                  <a:gd name="T8" fmla="*/ 50 w 55"/>
                  <a:gd name="T9" fmla="*/ 40 h 50"/>
                  <a:gd name="T10" fmla="*/ 45 w 55"/>
                  <a:gd name="T11" fmla="*/ 15 h 50"/>
                  <a:gd name="T12" fmla="*/ 31 w 55"/>
                  <a:gd name="T13" fmla="*/ 5 h 50"/>
                  <a:gd name="T14" fmla="*/ 6 w 55"/>
                  <a:gd name="T15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50">
                    <a:moveTo>
                      <a:pt x="6" y="10"/>
                    </a:moveTo>
                    <a:cubicBezTo>
                      <a:pt x="0" y="19"/>
                      <a:pt x="3" y="30"/>
                      <a:pt x="11" y="3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33" y="50"/>
                      <a:pt x="44" y="48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5" y="31"/>
                      <a:pt x="53" y="20"/>
                      <a:pt x="45" y="1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23" y="0"/>
                      <a:pt x="12" y="2"/>
                      <a:pt x="6" y="10"/>
                    </a:cubicBezTo>
                    <a:close/>
                  </a:path>
                </a:pathLst>
              </a:custGeom>
              <a:solidFill>
                <a:srgbClr val="F5E0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50"/>
              <p:cNvSpPr>
                <a:spLocks/>
              </p:cNvSpPr>
              <p:nvPr/>
            </p:nvSpPr>
            <p:spPr bwMode="auto">
              <a:xfrm>
                <a:off x="3816874" y="3096197"/>
                <a:ext cx="66962" cy="176780"/>
              </a:xfrm>
              <a:custGeom>
                <a:avLst/>
                <a:gdLst>
                  <a:gd name="T0" fmla="*/ 0 w 21"/>
                  <a:gd name="T1" fmla="*/ 47 h 56"/>
                  <a:gd name="T2" fmla="*/ 8 w 21"/>
                  <a:gd name="T3" fmla="*/ 56 h 56"/>
                  <a:gd name="T4" fmla="*/ 8 w 21"/>
                  <a:gd name="T5" fmla="*/ 56 h 56"/>
                  <a:gd name="T6" fmla="*/ 17 w 21"/>
                  <a:gd name="T7" fmla="*/ 48 h 56"/>
                  <a:gd name="T8" fmla="*/ 20 w 21"/>
                  <a:gd name="T9" fmla="*/ 9 h 56"/>
                  <a:gd name="T10" fmla="*/ 13 w 21"/>
                  <a:gd name="T11" fmla="*/ 0 h 56"/>
                  <a:gd name="T12" fmla="*/ 13 w 21"/>
                  <a:gd name="T13" fmla="*/ 0 h 56"/>
                  <a:gd name="T14" fmla="*/ 4 w 21"/>
                  <a:gd name="T15" fmla="*/ 7 h 56"/>
                  <a:gd name="T16" fmla="*/ 0 w 21"/>
                  <a:gd name="T17" fmla="*/ 4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56">
                    <a:moveTo>
                      <a:pt x="0" y="47"/>
                    </a:moveTo>
                    <a:cubicBezTo>
                      <a:pt x="0" y="52"/>
                      <a:pt x="3" y="56"/>
                      <a:pt x="8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13" y="56"/>
                      <a:pt x="17" y="53"/>
                      <a:pt x="17" y="48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4"/>
                      <a:pt x="17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0"/>
                      <a:pt x="4" y="3"/>
                      <a:pt x="4" y="7"/>
                    </a:cubicBez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5E0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54"/>
              <p:cNvSpPr>
                <a:spLocks/>
              </p:cNvSpPr>
              <p:nvPr/>
            </p:nvSpPr>
            <p:spPr bwMode="auto">
              <a:xfrm>
                <a:off x="3364209" y="5000605"/>
                <a:ext cx="123211" cy="135264"/>
              </a:xfrm>
              <a:custGeom>
                <a:avLst/>
                <a:gdLst>
                  <a:gd name="T0" fmla="*/ 9 w 39"/>
                  <a:gd name="T1" fmla="*/ 4 h 43"/>
                  <a:gd name="T2" fmla="*/ 5 w 39"/>
                  <a:gd name="T3" fmla="*/ 29 h 43"/>
                  <a:gd name="T4" fmla="*/ 29 w 39"/>
                  <a:gd name="T5" fmla="*/ 39 h 43"/>
                  <a:gd name="T6" fmla="*/ 33 w 39"/>
                  <a:gd name="T7" fmla="*/ 14 h 43"/>
                  <a:gd name="T8" fmla="*/ 9 w 39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3">
                    <a:moveTo>
                      <a:pt x="9" y="4"/>
                    </a:moveTo>
                    <a:cubicBezTo>
                      <a:pt x="2" y="9"/>
                      <a:pt x="0" y="20"/>
                      <a:pt x="5" y="29"/>
                    </a:cubicBezTo>
                    <a:cubicBezTo>
                      <a:pt x="10" y="39"/>
                      <a:pt x="21" y="43"/>
                      <a:pt x="29" y="39"/>
                    </a:cubicBezTo>
                    <a:cubicBezTo>
                      <a:pt x="36" y="35"/>
                      <a:pt x="39" y="23"/>
                      <a:pt x="33" y="14"/>
                    </a:cubicBezTo>
                    <a:cubicBezTo>
                      <a:pt x="28" y="4"/>
                      <a:pt x="17" y="0"/>
                      <a:pt x="9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55"/>
              <p:cNvSpPr>
                <a:spLocks/>
              </p:cNvSpPr>
              <p:nvPr/>
            </p:nvSpPr>
            <p:spPr bwMode="auto">
              <a:xfrm>
                <a:off x="3436528" y="5200153"/>
                <a:ext cx="124550" cy="135264"/>
              </a:xfrm>
              <a:custGeom>
                <a:avLst/>
                <a:gdLst>
                  <a:gd name="T0" fmla="*/ 10 w 39"/>
                  <a:gd name="T1" fmla="*/ 4 h 43"/>
                  <a:gd name="T2" fmla="*/ 5 w 39"/>
                  <a:gd name="T3" fmla="*/ 29 h 43"/>
                  <a:gd name="T4" fmla="*/ 29 w 39"/>
                  <a:gd name="T5" fmla="*/ 39 h 43"/>
                  <a:gd name="T6" fmla="*/ 33 w 39"/>
                  <a:gd name="T7" fmla="*/ 14 h 43"/>
                  <a:gd name="T8" fmla="*/ 10 w 39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3">
                    <a:moveTo>
                      <a:pt x="10" y="4"/>
                    </a:moveTo>
                    <a:cubicBezTo>
                      <a:pt x="2" y="9"/>
                      <a:pt x="0" y="20"/>
                      <a:pt x="5" y="29"/>
                    </a:cubicBezTo>
                    <a:cubicBezTo>
                      <a:pt x="10" y="39"/>
                      <a:pt x="21" y="43"/>
                      <a:pt x="29" y="39"/>
                    </a:cubicBezTo>
                    <a:cubicBezTo>
                      <a:pt x="37" y="34"/>
                      <a:pt x="39" y="23"/>
                      <a:pt x="33" y="14"/>
                    </a:cubicBezTo>
                    <a:cubicBezTo>
                      <a:pt x="28" y="4"/>
                      <a:pt x="17" y="0"/>
                      <a:pt x="1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56"/>
              <p:cNvSpPr>
                <a:spLocks/>
              </p:cNvSpPr>
              <p:nvPr/>
            </p:nvSpPr>
            <p:spPr bwMode="auto">
              <a:xfrm>
                <a:off x="3519561" y="5418450"/>
                <a:ext cx="123211" cy="136603"/>
              </a:xfrm>
              <a:custGeom>
                <a:avLst/>
                <a:gdLst>
                  <a:gd name="T0" fmla="*/ 10 w 39"/>
                  <a:gd name="T1" fmla="*/ 4 h 43"/>
                  <a:gd name="T2" fmla="*/ 6 w 39"/>
                  <a:gd name="T3" fmla="*/ 29 h 43"/>
                  <a:gd name="T4" fmla="*/ 30 w 39"/>
                  <a:gd name="T5" fmla="*/ 38 h 43"/>
                  <a:gd name="T6" fmla="*/ 34 w 39"/>
                  <a:gd name="T7" fmla="*/ 13 h 43"/>
                  <a:gd name="T8" fmla="*/ 10 w 39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3">
                    <a:moveTo>
                      <a:pt x="10" y="4"/>
                    </a:moveTo>
                    <a:cubicBezTo>
                      <a:pt x="2" y="8"/>
                      <a:pt x="0" y="19"/>
                      <a:pt x="6" y="29"/>
                    </a:cubicBezTo>
                    <a:cubicBezTo>
                      <a:pt x="11" y="39"/>
                      <a:pt x="22" y="43"/>
                      <a:pt x="30" y="38"/>
                    </a:cubicBezTo>
                    <a:cubicBezTo>
                      <a:pt x="37" y="34"/>
                      <a:pt x="39" y="23"/>
                      <a:pt x="34" y="13"/>
                    </a:cubicBezTo>
                    <a:cubicBezTo>
                      <a:pt x="29" y="4"/>
                      <a:pt x="18" y="0"/>
                      <a:pt x="1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76551950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9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2248</TotalTime>
  <Words>224</Words>
  <Application>Microsoft Office PowerPoint</Application>
  <PresentationFormat>全屏显示(16:9)</PresentationFormat>
  <Paragraphs>101</Paragraphs>
  <Slides>10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Impact</vt:lpstr>
      <vt:lpstr>Arial</vt:lpstr>
      <vt:lpstr>宋体</vt:lpstr>
      <vt:lpstr>Broadway</vt:lpstr>
      <vt:lpstr>微软雅黑</vt:lpstr>
      <vt:lpstr>方正汉真广标简体</vt:lpstr>
      <vt:lpstr>Calibri</vt:lpstr>
      <vt:lpstr>方正细圆简体</vt:lpstr>
      <vt:lpstr>华文宋体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DNGS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178</cp:revision>
  <dcterms:created xsi:type="dcterms:W3CDTF">2015-04-28T02:25:38Z</dcterms:created>
  <dcterms:modified xsi:type="dcterms:W3CDTF">2016-05-31T02:45:02Z</dcterms:modified>
</cp:coreProperties>
</file>