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5" r:id="rId1"/>
    <p:sldMasterId id="2147483692" r:id="rId2"/>
  </p:sldMasterIdLst>
  <p:notesMasterIdLst>
    <p:notesMasterId r:id="rId13"/>
  </p:notesMasterIdLst>
  <p:sldIdLst>
    <p:sldId id="260" r:id="rId3"/>
    <p:sldId id="261" r:id="rId4"/>
    <p:sldId id="262" r:id="rId5"/>
    <p:sldId id="270" r:id="rId6"/>
    <p:sldId id="264" r:id="rId7"/>
    <p:sldId id="265" r:id="rId8"/>
    <p:sldId id="266" r:id="rId9"/>
    <p:sldId id="267" r:id="rId10"/>
    <p:sldId id="268" r:id="rId11"/>
    <p:sldId id="269" r:id="rId12"/>
  </p:sldIdLst>
  <p:sldSz cx="12192000" cy="6858000"/>
  <p:notesSz cx="6858000" cy="9144000"/>
  <p:embeddedFontLst>
    <p:embeddedFont>
      <p:font typeface="Calibri Light" panose="020F0302020204030204" pitchFamily="34" charset="0"/>
      <p:regular r:id="rId14"/>
      <p:italic r:id="rId15"/>
    </p:embeddedFont>
    <p:embeddedFont>
      <p:font typeface="微软雅黑" panose="020B0503020204020204" pitchFamily="34" charset="-122"/>
      <p:regular r:id="rId16"/>
      <p:bold r:id="rId17"/>
    </p:embeddedFont>
    <p:embeddedFont>
      <p:font typeface="黑体" panose="02010609060101010101" pitchFamily="49" charset="-122"/>
      <p:regular r:id="rId18"/>
    </p:embeddedFont>
    <p:embeddedFont>
      <p:font typeface="站酷高端黑" panose="02010600030101010101" pitchFamily="2" charset="-122"/>
      <p:regular r:id="rId19"/>
    </p:embeddedFont>
    <p:embeddedFont>
      <p:font typeface="Calibri" panose="020F0502020204030204" pitchFamily="34" charset="0"/>
      <p:regular r:id="rId20"/>
      <p:bold r:id="rId21"/>
      <p:italic r:id="rId22"/>
      <p:boldItalic r:id="rId23"/>
    </p:embeddedFont>
    <p:embeddedFont>
      <p:font typeface="Agency FB" panose="020B0503020202020204" pitchFamily="34" charset="0"/>
      <p:regular r:id="rId24"/>
      <p:bold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0000"/>
    <a:srgbClr val="0D0D0D"/>
    <a:srgbClr val="FF0000"/>
    <a:srgbClr val="000000"/>
    <a:srgbClr val="EEECE1"/>
    <a:srgbClr val="E66629"/>
    <a:srgbClr val="FFFFCC"/>
    <a:srgbClr val="FFFF99"/>
    <a:srgbClr val="55B9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20" autoAdjust="0"/>
    <p:restoredTop sz="86331" autoAdjust="0"/>
  </p:normalViewPr>
  <p:slideViewPr>
    <p:cSldViewPr snapToGrid="0">
      <p:cViewPr varScale="1">
        <p:scale>
          <a:sx n="74" d="100"/>
          <a:sy n="74" d="100"/>
        </p:scale>
        <p:origin x="1446"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spPr>
            <a:solidFill>
              <a:schemeClr val="bg1">
                <a:alpha val="84000"/>
              </a:schemeClr>
            </a:solidFill>
            <a:ln>
              <a:noFill/>
            </a:ln>
            <a:effectLst/>
          </c:spPr>
          <c:invertIfNegative val="0"/>
          <c:val>
            <c:numRef>
              <c:f>Sheet1!$B$2:$B$9</c:f>
              <c:numCache>
                <c:formatCode>General</c:formatCode>
                <c:ptCount val="8"/>
                <c:pt idx="0">
                  <c:v>4.3</c:v>
                </c:pt>
                <c:pt idx="1">
                  <c:v>2.5</c:v>
                </c:pt>
                <c:pt idx="2">
                  <c:v>3.5</c:v>
                </c:pt>
                <c:pt idx="3">
                  <c:v>4.5</c:v>
                </c:pt>
                <c:pt idx="4">
                  <c:v>4.3</c:v>
                </c:pt>
                <c:pt idx="5">
                  <c:v>2.5</c:v>
                </c:pt>
                <c:pt idx="6">
                  <c:v>3.5</c:v>
                </c:pt>
                <c:pt idx="7">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Sheet1!$A$2:$A$9</c15:sqref>
                        </c15:formulaRef>
                      </c:ext>
                    </c:extLst>
                    <c:strCache>
                      <c:ptCount val="8"/>
                      <c:pt idx="0">
                        <c:v>类别 1</c:v>
                      </c:pt>
                      <c:pt idx="1">
                        <c:v>类别 2</c:v>
                      </c:pt>
                      <c:pt idx="2">
                        <c:v>类别 3</c:v>
                      </c:pt>
                      <c:pt idx="3">
                        <c:v>类别 4</c:v>
                      </c:pt>
                      <c:pt idx="4">
                        <c:v>类别 1</c:v>
                      </c:pt>
                      <c:pt idx="5">
                        <c:v>类别 2</c:v>
                      </c:pt>
                      <c:pt idx="6">
                        <c:v>类别 3</c:v>
                      </c:pt>
                      <c:pt idx="7">
                        <c:v>类别 4</c:v>
                      </c:pt>
                    </c:strCache>
                  </c:strRef>
                </c15:cat>
              </c15:filteredCategoryTitle>
            </c:ext>
          </c:extLst>
        </c:ser>
        <c:ser>
          <c:idx val="1"/>
          <c:order val="1"/>
          <c:spPr>
            <a:solidFill>
              <a:schemeClr val="bg1">
                <a:alpha val="32000"/>
              </a:schemeClr>
            </a:solidFill>
            <a:ln>
              <a:noFill/>
            </a:ln>
            <a:effectLst/>
          </c:spPr>
          <c:invertIfNegative val="0"/>
          <c:val>
            <c:numRef>
              <c:f>Sheet1!$C$2:$C$9</c:f>
              <c:numCache>
                <c:formatCode>General</c:formatCode>
                <c:ptCount val="8"/>
                <c:pt idx="0">
                  <c:v>2.4</c:v>
                </c:pt>
                <c:pt idx="1">
                  <c:v>4.4000000000000004</c:v>
                </c:pt>
                <c:pt idx="2">
                  <c:v>1.8</c:v>
                </c:pt>
                <c:pt idx="3">
                  <c:v>2.8</c:v>
                </c:pt>
                <c:pt idx="4">
                  <c:v>2.4</c:v>
                </c:pt>
                <c:pt idx="5">
                  <c:v>4.4000000000000004</c:v>
                </c:pt>
                <c:pt idx="6">
                  <c:v>1.8</c:v>
                </c:pt>
                <c:pt idx="7">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Sheet1!$A$2:$A$9</c15:sqref>
                        </c15:formulaRef>
                      </c:ext>
                    </c:extLst>
                    <c:strCache>
                      <c:ptCount val="8"/>
                      <c:pt idx="0">
                        <c:v>类别 1</c:v>
                      </c:pt>
                      <c:pt idx="1">
                        <c:v>类别 2</c:v>
                      </c:pt>
                      <c:pt idx="2">
                        <c:v>类别 3</c:v>
                      </c:pt>
                      <c:pt idx="3">
                        <c:v>类别 4</c:v>
                      </c:pt>
                      <c:pt idx="4">
                        <c:v>类别 1</c:v>
                      </c:pt>
                      <c:pt idx="5">
                        <c:v>类别 2</c:v>
                      </c:pt>
                      <c:pt idx="6">
                        <c:v>类别 3</c:v>
                      </c:pt>
                      <c:pt idx="7">
                        <c:v>类别 4</c:v>
                      </c:pt>
                    </c:strCache>
                  </c:strRef>
                </c15:cat>
              </c15:filteredCategoryTitle>
            </c:ext>
          </c:extLst>
        </c:ser>
        <c:dLbls>
          <c:showLegendKey val="0"/>
          <c:showVal val="0"/>
          <c:showCatName val="0"/>
          <c:showSerName val="0"/>
          <c:showPercent val="0"/>
          <c:showBubbleSize val="0"/>
        </c:dLbls>
        <c:gapWidth val="150"/>
        <c:overlap val="100"/>
        <c:axId val="-60556016"/>
        <c:axId val="-60551120"/>
        <c:extLst>
          <c:ext xmlns:c15="http://schemas.microsoft.com/office/drawing/2012/chart" uri="{02D57815-91ED-43cb-92C2-25804820EDAC}">
            <c15:filteredBarSeries>
              <c15:ser>
                <c:idx val="2"/>
                <c:order val="2"/>
                <c:spPr>
                  <a:solidFill>
                    <a:schemeClr val="accent3"/>
                  </a:solidFill>
                  <a:ln>
                    <a:noFill/>
                  </a:ln>
                  <a:effectLst/>
                </c:spPr>
                <c:invertIfNegative val="0"/>
                <c:val>
                  <c:numRef>
                    <c:extLst>
                      <c:ext uri="{02D57815-91ED-43cb-92C2-25804820EDAC}">
                        <c15:formulaRef>
                          <c15:sqref>Sheet1!$D$2:$D$9</c15:sqref>
                        </c15:formulaRef>
                      </c:ext>
                    </c:extLst>
                    <c:numCache>
                      <c:formatCode>General</c:formatCode>
                      <c:ptCount val="8"/>
                    </c:numCache>
                  </c:numRef>
                </c:val>
                <c:extLst>
                  <c:ext uri="{02D57815-91ED-43cb-92C2-25804820EDAC}">
                    <c15:filteredSeriesTitle>
                      <c15:tx>
                        <c:strRef>
                          <c:extLst>
                            <c:ext uri="{02D57815-91ED-43cb-92C2-25804820EDAC}">
                              <c15:formulaRef>
                                <c15:sqref>Sheet1!$D$1</c15:sqref>
                              </c15:formulaRef>
                            </c:ext>
                          </c:extLst>
                          <c:strCache>
                            <c:ptCount val="1"/>
                            <c:pt idx="0">
                              <c:v>列1</c:v>
                            </c:pt>
                          </c:strCache>
                        </c:strRef>
                      </c15:tx>
                    </c15:filteredSeriesTitle>
                  </c:ext>
                  <c:ext uri="{02D57815-91ED-43cb-92C2-25804820EDAC}">
                    <c15:filteredCategoryTitle>
                      <c15:cat>
                        <c:strRef>
                          <c:extLst>
                            <c:ext uri="{02D57815-91ED-43cb-92C2-25804820EDAC}">
                              <c15:formulaRef>
                                <c15:sqref>Sheet1!$A$2:$A$9</c15:sqref>
                              </c15:formulaRef>
                            </c:ext>
                          </c:extLst>
                          <c:strCache>
                            <c:ptCount val="8"/>
                            <c:pt idx="0">
                              <c:v>类别 1</c:v>
                            </c:pt>
                            <c:pt idx="1">
                              <c:v>类别 2</c:v>
                            </c:pt>
                            <c:pt idx="2">
                              <c:v>类别 3</c:v>
                            </c:pt>
                            <c:pt idx="3">
                              <c:v>类别 4</c:v>
                            </c:pt>
                            <c:pt idx="4">
                              <c:v>类别 1</c:v>
                            </c:pt>
                            <c:pt idx="5">
                              <c:v>类别 2</c:v>
                            </c:pt>
                            <c:pt idx="6">
                              <c:v>类别 3</c:v>
                            </c:pt>
                            <c:pt idx="7">
                              <c:v>类别 4</c:v>
                            </c:pt>
                          </c:strCache>
                        </c:strRef>
                      </c15:cat>
                    </c15:filteredCategoryTitle>
                  </c:ext>
                </c:extLst>
              </c15:ser>
            </c15:filteredBarSeries>
          </c:ext>
        </c:extLst>
      </c:barChart>
      <c:catAx>
        <c:axId val="-60556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0551120"/>
        <c:crosses val="autoZero"/>
        <c:auto val="1"/>
        <c:lblAlgn val="ctr"/>
        <c:lblOffset val="100"/>
        <c:noMultiLvlLbl val="0"/>
      </c:catAx>
      <c:valAx>
        <c:axId val="-605511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0556016"/>
        <c:crossesAt val="1"/>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a:solidFill>
                <a:schemeClr val="bg1"/>
              </a:solidFill>
            </a:ln>
          </c:spPr>
          <c:dPt>
            <c:idx val="0"/>
            <c:bubble3D val="0"/>
            <c:spPr>
              <a:solidFill>
                <a:srgbClr val="C00000">
                  <a:alpha val="40000"/>
                </a:srgbClr>
              </a:solidFill>
              <a:ln w="9525" cap="flat" cmpd="sng" algn="ctr">
                <a:solidFill>
                  <a:schemeClr val="bg1"/>
                </a:solidFill>
                <a:round/>
              </a:ln>
              <a:effectLst>
                <a:outerShdw blurRad="40000" dist="20000" dir="5400000" rotWithShape="0">
                  <a:srgbClr val="000000">
                    <a:alpha val="38000"/>
                  </a:srgbClr>
                </a:outerShdw>
              </a:effectLst>
            </c:spPr>
          </c:dPt>
          <c:dPt>
            <c:idx val="1"/>
            <c:bubble3D val="0"/>
            <c:spPr>
              <a:solidFill>
                <a:srgbClr val="C00000">
                  <a:alpha val="84000"/>
                </a:srgbClr>
              </a:solidFill>
              <a:ln w="9525" cap="flat" cmpd="sng" algn="ctr">
                <a:solidFill>
                  <a:schemeClr val="bg1"/>
                </a:solidFill>
                <a:round/>
              </a:ln>
              <a:effectLst>
                <a:outerShdw blurRad="40000" dist="20000" dir="5400000" rotWithShape="0">
                  <a:srgbClr val="000000">
                    <a:alpha val="38000"/>
                  </a:srgbClr>
                </a:outerShdw>
              </a:effectLst>
            </c:spPr>
          </c:dPt>
          <c:dPt>
            <c:idx val="2"/>
            <c:bubble3D val="0"/>
            <c:spPr>
              <a:solidFill>
                <a:schemeClr val="bg1">
                  <a:alpha val="36000"/>
                </a:schemeClr>
              </a:solidFill>
              <a:ln w="9525" cap="flat" cmpd="sng" algn="ctr">
                <a:solidFill>
                  <a:schemeClr val="bg1"/>
                </a:solidFill>
                <a:round/>
              </a:ln>
              <a:effectLst>
                <a:outerShdw blurRad="40000" dist="20000" dir="5400000" rotWithShape="0">
                  <a:srgbClr val="000000">
                    <a:alpha val="38000"/>
                  </a:srgbClr>
                </a:outerShdw>
              </a:effectLst>
            </c:spPr>
          </c:dPt>
          <c:dPt>
            <c:idx val="3"/>
            <c:bubble3D val="0"/>
            <c:spPr>
              <a:solidFill>
                <a:srgbClr val="FFFFFF">
                  <a:alpha val="84000"/>
                </a:srgbClr>
              </a:solidFill>
              <a:ln w="9525" cap="flat" cmpd="sng" algn="ctr">
                <a:solidFill>
                  <a:schemeClr val="bg1"/>
                </a:solidFill>
                <a:round/>
              </a:ln>
              <a:effectLst>
                <a:outerShdw blurRad="40000" dist="20000" dir="5400000" rotWithShape="0">
                  <a:srgbClr val="000000">
                    <a:alpha val="38000"/>
                  </a:srgbClr>
                </a:outerShdw>
              </a:effectLst>
            </c:spPr>
          </c:dPt>
          <c:cat>
            <c:strRef>
              <c:f>Sheet1!$A$2:$A$6</c:f>
              <c:strCache>
                <c:ptCount val="4"/>
                <c:pt idx="0">
                  <c:v>数据1</c:v>
                </c:pt>
                <c:pt idx="1">
                  <c:v>数据2</c:v>
                </c:pt>
                <c:pt idx="2">
                  <c:v>数据3</c:v>
                </c:pt>
                <c:pt idx="3">
                  <c:v>数据4</c:v>
                </c:pt>
              </c:strCache>
            </c:strRef>
          </c:cat>
          <c:val>
            <c:numRef>
              <c:f>Sheet1!$B$2:$B$6</c:f>
              <c:numCache>
                <c:formatCode>General</c:formatCode>
                <c:ptCount val="4"/>
                <c:pt idx="0">
                  <c:v>21</c:v>
                </c:pt>
                <c:pt idx="1">
                  <c:v>20</c:v>
                </c:pt>
                <c:pt idx="2">
                  <c:v>45</c:v>
                </c:pt>
                <c:pt idx="3">
                  <c:v>40</c:v>
                </c:pt>
              </c:numCache>
            </c:numRef>
          </c:val>
          <c:extLst>
            <c:ext xmlns:c15="http://schemas.microsoft.com/office/drawing/2012/chart" uri="{02D57815-91ED-43cb-92C2-25804820EDAC}">
              <c15:categoryFilterExceptions/>
            </c:ext>
          </c:extLst>
        </c:ser>
        <c:dLbls>
          <c:showLegendKey val="0"/>
          <c:showVal val="0"/>
          <c:showCatName val="0"/>
          <c:showSerName val="0"/>
          <c:showPercent val="0"/>
          <c:showBubbleSize val="0"/>
          <c:showLeaderLines val="1"/>
        </c:dLbls>
        <c:firstSliceAng val="0"/>
      </c:pieChart>
      <c:spPr>
        <a:noFill/>
        <a:ln>
          <a:noFill/>
        </a:ln>
        <a:effectLst/>
      </c:spPr>
    </c:plotArea>
    <c:legend>
      <c:legendPos val="l"/>
      <c:layout>
        <c:manualLayout>
          <c:xMode val="edge"/>
          <c:yMode val="edge"/>
          <c:x val="0"/>
          <c:y val="0.29175372997127874"/>
          <c:w val="0.213117586102683"/>
          <c:h val="0.39373548219868454"/>
        </c:manualLayout>
      </c:layout>
      <c:overlay val="0"/>
      <c:spPr>
        <a:noFill/>
        <a:ln>
          <a:noFill/>
        </a:ln>
        <a:effectLst/>
      </c:spPr>
      <c:txPr>
        <a:bodyPr rot="0" spcFirstLastPara="1" vertOverflow="ellipsis" vert="horz" wrap="square" anchor="ctr" anchorCtr="1"/>
        <a:lstStyle/>
        <a:p>
          <a:pPr rtl="0">
            <a:defRPr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sz="1800">
          <a:solidFill>
            <a:schemeClr val="bg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A434C2-18A9-4FDF-920B-BE72DC97980B}" type="datetimeFigureOut">
              <a:rPr lang="zh-CN" altLang="en-US" smtClean="0"/>
              <a:t>2016/5/30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869E9C-ED8D-4CA6-A87D-FDDCF90F2A7A}" type="slidenum">
              <a:rPr lang="zh-CN" altLang="en-US" smtClean="0"/>
              <a:t>‹#›</a:t>
            </a:fld>
            <a:endParaRPr lang="zh-CN" altLang="en-US"/>
          </a:p>
        </p:txBody>
      </p:sp>
    </p:spTree>
    <p:extLst>
      <p:ext uri="{BB962C8B-B14F-4D97-AF65-F5344CB8AC3E}">
        <p14:creationId xmlns:p14="http://schemas.microsoft.com/office/powerpoint/2010/main" val="2070401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dirty="0"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AB48AB75-5FBC-4E47-9CB4-1D00FEC1287B}" type="slidenum">
              <a:rPr lang="zh-CN" altLang="en-US">
                <a:solidFill>
                  <a:prstClr val="black"/>
                </a:solidFill>
              </a:rPr>
              <a:pPr fontAlgn="base">
                <a:spcBef>
                  <a:spcPct val="0"/>
                </a:spcBef>
                <a:spcAft>
                  <a:spcPct val="0"/>
                </a:spcAft>
              </a:pPr>
              <a:t>1</a:t>
            </a:fld>
            <a:endParaRPr lang="zh-CN" altLang="en-US">
              <a:solidFill>
                <a:prstClr val="black"/>
              </a:solidFill>
            </a:endParaRPr>
          </a:p>
        </p:txBody>
      </p:sp>
    </p:spTree>
    <p:extLst>
      <p:ext uri="{BB962C8B-B14F-4D97-AF65-F5344CB8AC3E}">
        <p14:creationId xmlns:p14="http://schemas.microsoft.com/office/powerpoint/2010/main" val="3979967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AB48AB75-5FBC-4E47-9CB4-1D00FEC1287B}" type="slidenum">
              <a:rPr lang="zh-CN" altLang="en-US">
                <a:solidFill>
                  <a:prstClr val="black"/>
                </a:solidFill>
              </a:rPr>
              <a:pPr fontAlgn="base">
                <a:spcBef>
                  <a:spcPct val="0"/>
                </a:spcBef>
                <a:spcAft>
                  <a:spcPct val="0"/>
                </a:spcAft>
              </a:pPr>
              <a:t>2</a:t>
            </a:fld>
            <a:endParaRPr lang="zh-CN" altLang="en-US">
              <a:solidFill>
                <a:prstClr val="black"/>
              </a:solidFill>
            </a:endParaRPr>
          </a:p>
        </p:txBody>
      </p:sp>
    </p:spTree>
    <p:extLst>
      <p:ext uri="{BB962C8B-B14F-4D97-AF65-F5344CB8AC3E}">
        <p14:creationId xmlns:p14="http://schemas.microsoft.com/office/powerpoint/2010/main" val="3792058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69E9C-ED8D-4CA6-A87D-FDDCF90F2A7A}" type="slidenum">
              <a:rPr lang="zh-CN" altLang="en-US" smtClean="0"/>
              <a:t>4</a:t>
            </a:fld>
            <a:endParaRPr lang="zh-CN" altLang="en-US"/>
          </a:p>
        </p:txBody>
      </p:sp>
    </p:spTree>
    <p:extLst>
      <p:ext uri="{BB962C8B-B14F-4D97-AF65-F5344CB8AC3E}">
        <p14:creationId xmlns:p14="http://schemas.microsoft.com/office/powerpoint/2010/main" val="2792896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69E9C-ED8D-4CA6-A87D-FDDCF90F2A7A}" type="slidenum">
              <a:rPr lang="zh-CN" altLang="en-US" smtClean="0"/>
              <a:t>5</a:t>
            </a:fld>
            <a:endParaRPr lang="zh-CN" altLang="en-US"/>
          </a:p>
        </p:txBody>
      </p:sp>
    </p:spTree>
    <p:extLst>
      <p:ext uri="{BB962C8B-B14F-4D97-AF65-F5344CB8AC3E}">
        <p14:creationId xmlns:p14="http://schemas.microsoft.com/office/powerpoint/2010/main" val="2163257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869E9C-ED8D-4CA6-A87D-FDDCF90F2A7A}" type="slidenum">
              <a:rPr lang="zh-CN" altLang="en-US" smtClean="0"/>
              <a:t>8</a:t>
            </a:fld>
            <a:endParaRPr lang="zh-CN" altLang="en-US"/>
          </a:p>
        </p:txBody>
      </p:sp>
    </p:spTree>
    <p:extLst>
      <p:ext uri="{BB962C8B-B14F-4D97-AF65-F5344CB8AC3E}">
        <p14:creationId xmlns:p14="http://schemas.microsoft.com/office/powerpoint/2010/main" val="3672617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2" name="矩形 1"/>
          <p:cNvSpPr/>
          <p:nvPr userDrawn="1"/>
        </p:nvSpPr>
        <p:spPr>
          <a:xfrm>
            <a:off x="1130300" y="5075238"/>
            <a:ext cx="4102100" cy="369887"/>
          </a:xfrm>
          <a:prstGeom prst="rect">
            <a:avLst/>
          </a:prstGeom>
        </p:spPr>
        <p:txBody>
          <a:bodyPr anchor="ctr">
            <a:spAutoFit/>
          </a:bodyPr>
          <a:lstStyle/>
          <a:p>
            <a:pPr>
              <a:defRPr/>
            </a:pPr>
            <a:r>
              <a:rPr lang="zh-CN" altLang="en-US" sz="1799" dirty="0">
                <a:solidFill>
                  <a:srgbClr val="D24726"/>
                </a:solidFill>
                <a:latin typeface="微软雅黑" pitchFamily="34" charset="-122"/>
                <a:ea typeface="微软雅黑" pitchFamily="34" charset="-122"/>
                <a:cs typeface="经典繁仿黑" pitchFamily="49" charset="-122"/>
              </a:rPr>
              <a:t>培训</a:t>
            </a:r>
          </a:p>
        </p:txBody>
      </p:sp>
    </p:spTree>
    <p:extLst>
      <p:ext uri="{BB962C8B-B14F-4D97-AF65-F5344CB8AC3E}">
        <p14:creationId xmlns:p14="http://schemas.microsoft.com/office/powerpoint/2010/main" val="37102067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67756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278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006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909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195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9824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0396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0125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矩形 1"/>
          <p:cNvSpPr/>
          <p:nvPr userDrawn="1"/>
        </p:nvSpPr>
        <p:spPr>
          <a:xfrm>
            <a:off x="0" y="0"/>
            <a:ext cx="12193588"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prstClr val="white"/>
              </a:solidFill>
            </a:endParaRPr>
          </a:p>
        </p:txBody>
      </p:sp>
    </p:spTree>
    <p:extLst>
      <p:ext uri="{BB962C8B-B14F-4D97-AF65-F5344CB8AC3E}">
        <p14:creationId xmlns:p14="http://schemas.microsoft.com/office/powerpoint/2010/main" val="842141486"/>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517470"/>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矩形 1"/>
          <p:cNvSpPr/>
          <p:nvPr userDrawn="1"/>
        </p:nvSpPr>
        <p:spPr>
          <a:xfrm>
            <a:off x="0" y="0"/>
            <a:ext cx="12193588"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prstClr val="white"/>
              </a:solidFill>
            </a:endParaRPr>
          </a:p>
        </p:txBody>
      </p:sp>
    </p:spTree>
    <p:extLst>
      <p:ext uri="{BB962C8B-B14F-4D97-AF65-F5344CB8AC3E}">
        <p14:creationId xmlns:p14="http://schemas.microsoft.com/office/powerpoint/2010/main" val="1222034540"/>
      </p:ext>
    </p:extLst>
  </p:cSld>
  <p:clrMapOvr>
    <a:masterClrMapping/>
  </p:clrMapOvr>
  <p:transition spd="slow"/>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矩形 1"/>
          <p:cNvSpPr/>
          <p:nvPr userDrawn="1"/>
        </p:nvSpPr>
        <p:spPr>
          <a:xfrm>
            <a:off x="0" y="0"/>
            <a:ext cx="12193588"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prstClr val="white"/>
              </a:solidFill>
            </a:endParaRPr>
          </a:p>
        </p:txBody>
      </p:sp>
      <p:sp>
        <p:nvSpPr>
          <p:cNvPr id="3" name="矩形 2"/>
          <p:cNvSpPr/>
          <p:nvPr userDrawn="1"/>
        </p:nvSpPr>
        <p:spPr>
          <a:xfrm>
            <a:off x="0" y="0"/>
            <a:ext cx="12193588"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prstClr val="white"/>
              </a:solidFill>
            </a:endParaRPr>
          </a:p>
        </p:txBody>
      </p:sp>
      <p:sp>
        <p:nvSpPr>
          <p:cNvPr id="4" name="矩形 42"/>
          <p:cNvSpPr/>
          <p:nvPr userDrawn="1"/>
        </p:nvSpPr>
        <p:spPr>
          <a:xfrm>
            <a:off x="9550400" y="0"/>
            <a:ext cx="1851025" cy="11747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1799">
              <a:solidFill>
                <a:prstClr val="white"/>
              </a:solidFill>
            </a:endParaRPr>
          </a:p>
        </p:txBody>
      </p:sp>
      <p:sp>
        <p:nvSpPr>
          <p:cNvPr id="5" name="TextBox 15"/>
          <p:cNvSpPr txBox="1"/>
          <p:nvPr userDrawn="1"/>
        </p:nvSpPr>
        <p:spPr>
          <a:xfrm>
            <a:off x="698500" y="917575"/>
            <a:ext cx="1295400" cy="338138"/>
          </a:xfrm>
          <a:prstGeom prst="rect">
            <a:avLst/>
          </a:prstGeom>
          <a:noFill/>
        </p:spPr>
        <p:txBody>
          <a:bodyPr>
            <a:spAutoFit/>
          </a:bodyPr>
          <a:lstStyle/>
          <a:p>
            <a:pPr algn="ctr">
              <a:defRPr/>
            </a:pPr>
            <a:r>
              <a:rPr lang="en-US" altLang="zh-CN" sz="1599" dirty="0">
                <a:solidFill>
                  <a:srgbClr val="FF8500"/>
                </a:solidFill>
                <a:latin typeface="Agency FB" panose="020B0503020202020204" pitchFamily="34" charset="0"/>
                <a:ea typeface="Adobe 宋体 Std L" pitchFamily="18" charset="-122"/>
              </a:rPr>
              <a:t>Transition Page</a:t>
            </a:r>
            <a:endParaRPr lang="zh-CN" altLang="en-US" sz="1599" dirty="0">
              <a:solidFill>
                <a:srgbClr val="FF8500"/>
              </a:solidFill>
              <a:latin typeface="Agency FB" panose="020B0503020202020204" pitchFamily="34" charset="0"/>
              <a:ea typeface="Adobe 宋体 Std L" pitchFamily="18" charset="-122"/>
            </a:endParaRPr>
          </a:p>
        </p:txBody>
      </p:sp>
      <p:sp>
        <p:nvSpPr>
          <p:cNvPr id="6" name="文本框 52"/>
          <p:cNvSpPr txBox="1"/>
          <p:nvPr userDrawn="1"/>
        </p:nvSpPr>
        <p:spPr>
          <a:xfrm>
            <a:off x="698500" y="476250"/>
            <a:ext cx="1295400" cy="461963"/>
          </a:xfrm>
          <a:prstGeom prst="rect">
            <a:avLst/>
          </a:prstGeom>
          <a:noFill/>
        </p:spPr>
        <p:txBody>
          <a:bodyPr>
            <a:spAutoFit/>
          </a:bodyPr>
          <a:lstStyle/>
          <a:p>
            <a:pPr algn="ctr">
              <a:defRPr/>
            </a:pPr>
            <a:r>
              <a:rPr lang="zh-CN" altLang="en-US" sz="2399" dirty="0">
                <a:solidFill>
                  <a:srgbClr val="3B3939"/>
                </a:solidFill>
                <a:ea typeface="微软雅黑"/>
              </a:rPr>
              <a:t>过渡页</a:t>
            </a:r>
          </a:p>
        </p:txBody>
      </p:sp>
      <p:sp>
        <p:nvSpPr>
          <p:cNvPr id="7" name="矩形 6"/>
          <p:cNvSpPr/>
          <p:nvPr userDrawn="1"/>
        </p:nvSpPr>
        <p:spPr>
          <a:xfrm>
            <a:off x="9928225" y="187325"/>
            <a:ext cx="1093788" cy="368300"/>
          </a:xfrm>
          <a:prstGeom prst="rect">
            <a:avLst/>
          </a:prstGeom>
        </p:spPr>
        <p:txBody>
          <a:bodyPr/>
          <a:lstStyle/>
          <a:p>
            <a:pPr algn="ctr">
              <a:defRPr/>
            </a:pPr>
            <a:r>
              <a:rPr lang="zh-CN" altLang="en-US" sz="1599" dirty="0">
                <a:solidFill>
                  <a:prstClr val="black">
                    <a:lumMod val="75000"/>
                    <a:lumOff val="25000"/>
                  </a:prstClr>
                </a:solidFill>
                <a:latin typeface="微软雅黑" pitchFamily="34" charset="-122"/>
                <a:ea typeface="微软雅黑" pitchFamily="34" charset="-122"/>
              </a:rPr>
              <a:t>第 </a:t>
            </a:r>
            <a:fld id="{C1829822-EA8B-4541-B463-814AC55BF8EF}" type="slidenum">
              <a:rPr lang="zh-CN" altLang="en-US" sz="1599">
                <a:solidFill>
                  <a:prstClr val="black">
                    <a:lumMod val="75000"/>
                    <a:lumOff val="25000"/>
                  </a:prstClr>
                </a:solidFill>
              </a:rPr>
              <a:pPr algn="ctr">
                <a:defRPr/>
              </a:pPr>
              <a:t>‹#›</a:t>
            </a:fld>
            <a:r>
              <a:rPr lang="zh-CN" altLang="en-US" sz="1599" dirty="0">
                <a:solidFill>
                  <a:prstClr val="black">
                    <a:lumMod val="75000"/>
                    <a:lumOff val="25000"/>
                  </a:prstClr>
                </a:solidFill>
              </a:rPr>
              <a:t>  </a:t>
            </a:r>
            <a:r>
              <a:rPr lang="zh-CN" altLang="en-US" sz="1599" dirty="0">
                <a:solidFill>
                  <a:prstClr val="black">
                    <a:lumMod val="75000"/>
                    <a:lumOff val="25000"/>
                  </a:prstClr>
                </a:solidFill>
                <a:latin typeface="微软雅黑" pitchFamily="34" charset="-122"/>
                <a:ea typeface="微软雅黑" pitchFamily="34" charset="-122"/>
              </a:rPr>
              <a:t>页</a:t>
            </a:r>
          </a:p>
        </p:txBody>
      </p:sp>
      <p:cxnSp>
        <p:nvCxnSpPr>
          <p:cNvPr id="8" name="直接连接符 7"/>
          <p:cNvCxnSpPr/>
          <p:nvPr userDrawn="1"/>
        </p:nvCxnSpPr>
        <p:spPr>
          <a:xfrm>
            <a:off x="9550400" y="555625"/>
            <a:ext cx="1851025"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1763689"/>
      </p:ext>
    </p:extLst>
  </p:cSld>
  <p:clrMapOvr>
    <a:masterClrMapping/>
  </p:clrMapOvr>
  <p:transition spd="slow"/>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9322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297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7717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3233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F8"/>
        </a:solidFill>
        <a:effectLst/>
      </p:bgPr>
    </p:bg>
    <p:spTree>
      <p:nvGrpSpPr>
        <p:cNvPr id="1" name=""/>
        <p:cNvGrpSpPr/>
        <p:nvPr/>
      </p:nvGrpSpPr>
      <p:grpSpPr>
        <a:xfrm>
          <a:off x="0" y="0"/>
          <a:ext cx="0" cy="0"/>
          <a:chOff x="0" y="0"/>
          <a:chExt cx="0" cy="0"/>
        </a:xfrm>
      </p:grpSpPr>
      <p:sp>
        <p:nvSpPr>
          <p:cNvPr id="6" name="矩形 5"/>
          <p:cNvSpPr/>
          <p:nvPr userDrawn="1"/>
        </p:nvSpPr>
        <p:spPr>
          <a:xfrm>
            <a:off x="10688638" y="466725"/>
            <a:ext cx="1093787" cy="369888"/>
          </a:xfrm>
          <a:prstGeom prst="rect">
            <a:avLst/>
          </a:prstGeom>
        </p:spPr>
        <p:txBody>
          <a:bodyPr/>
          <a:lstStyle/>
          <a:p>
            <a:pPr algn="ctr">
              <a:defRPr/>
            </a:pPr>
            <a:r>
              <a:rPr lang="zh-CN" altLang="en-US" sz="1599" dirty="0">
                <a:solidFill>
                  <a:prstClr val="black">
                    <a:lumMod val="75000"/>
                    <a:lumOff val="25000"/>
                  </a:prstClr>
                </a:solidFill>
                <a:latin typeface="微软雅黑" pitchFamily="34" charset="-122"/>
                <a:ea typeface="微软雅黑" pitchFamily="34" charset="-122"/>
              </a:rPr>
              <a:t>第 </a:t>
            </a:r>
            <a:fld id="{AF892127-D309-44ED-BAB5-B6A848914B36}" type="slidenum">
              <a:rPr lang="zh-CN" altLang="en-US" sz="1599">
                <a:solidFill>
                  <a:prstClr val="black">
                    <a:lumMod val="75000"/>
                    <a:lumOff val="25000"/>
                  </a:prstClr>
                </a:solidFill>
              </a:rPr>
              <a:pPr algn="ctr">
                <a:defRPr/>
              </a:pPr>
              <a:t>‹#›</a:t>
            </a:fld>
            <a:r>
              <a:rPr lang="zh-CN" altLang="en-US" sz="1599" dirty="0">
                <a:solidFill>
                  <a:prstClr val="black">
                    <a:lumMod val="75000"/>
                    <a:lumOff val="25000"/>
                  </a:prstClr>
                </a:solidFill>
              </a:rPr>
              <a:t>  </a:t>
            </a:r>
            <a:r>
              <a:rPr lang="zh-CN" altLang="en-US" sz="1599" dirty="0">
                <a:solidFill>
                  <a:prstClr val="black">
                    <a:lumMod val="75000"/>
                    <a:lumOff val="25000"/>
                  </a:prstClr>
                </a:solidFill>
                <a:latin typeface="微软雅黑" pitchFamily="34" charset="-122"/>
                <a:ea typeface="微软雅黑" pitchFamily="34" charset="-122"/>
              </a:rPr>
              <a:t>页</a:t>
            </a:r>
          </a:p>
        </p:txBody>
      </p:sp>
    </p:spTree>
    <p:extLst>
      <p:ext uri="{BB962C8B-B14F-4D97-AF65-F5344CB8AC3E}">
        <p14:creationId xmlns:p14="http://schemas.microsoft.com/office/powerpoint/2010/main" val="283256171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9" r:id="rId3"/>
    <p:sldLayoutId id="2147483690" r:id="rId4"/>
    <p:sldLayoutId id="2147483688" r:id="rId5"/>
    <p:sldLayoutId id="2147483691" r:id="rId6"/>
  </p:sldLayoutIdLst>
  <p:timing>
    <p:tnLst>
      <p:par>
        <p:cTn id="1" dur="indefinite" restart="never" nodeType="tmRoot"/>
      </p:par>
    </p:tnLst>
  </p:timing>
  <p:hf hdr="0" ftr="0" dt="0"/>
  <p:txStyles>
    <p:titleStyle>
      <a:lvl1pPr algn="ctr" defTabSz="912813" rtl="0" fontAlgn="base">
        <a:spcBef>
          <a:spcPct val="0"/>
        </a:spcBef>
        <a:spcAft>
          <a:spcPct val="0"/>
        </a:spcAft>
        <a:defRPr sz="4300" kern="1200">
          <a:solidFill>
            <a:schemeClr val="tx1"/>
          </a:solidFill>
          <a:latin typeface="+mj-lt"/>
          <a:ea typeface="+mj-ea"/>
          <a:cs typeface="+mj-cs"/>
        </a:defRPr>
      </a:lvl1pPr>
      <a:lvl2pPr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2pPr>
      <a:lvl3pPr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3pPr>
      <a:lvl4pPr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4pPr>
      <a:lvl5pPr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5pPr>
      <a:lvl6pPr marL="4572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6pPr>
      <a:lvl7pPr marL="9144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7pPr>
      <a:lvl8pPr marL="13716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8pPr>
      <a:lvl9pPr marL="1828800" algn="ctr" defTabSz="912813" rtl="0" fontAlgn="base">
        <a:spcBef>
          <a:spcPct val="0"/>
        </a:spcBef>
        <a:spcAft>
          <a:spcPct val="0"/>
        </a:spcAft>
        <a:defRPr sz="4300">
          <a:solidFill>
            <a:schemeClr val="tx1"/>
          </a:solidFill>
          <a:latin typeface="Calibri" panose="020F0502020204030204" pitchFamily="34" charset="0"/>
          <a:ea typeface="宋体" panose="02010600030101010101" pitchFamily="2" charset="-122"/>
        </a:defRPr>
      </a:lvl9pPr>
    </p:titleStyle>
    <p:bodyStyle>
      <a:lvl1pPr marL="341313" indent="-341313" algn="l" defTabSz="912813" rtl="0" fontAlgn="base">
        <a:spcBef>
          <a:spcPct val="20000"/>
        </a:spcBef>
        <a:spcAft>
          <a:spcPct val="0"/>
        </a:spcAft>
        <a:buFont typeface="Arial" panose="020B0604020202020204" pitchFamily="34" charset="0"/>
        <a:buChar char="•"/>
        <a:defRPr sz="3100" kern="1200">
          <a:solidFill>
            <a:schemeClr val="tx1"/>
          </a:solidFill>
          <a:latin typeface="+mn-lt"/>
          <a:ea typeface="+mn-ea"/>
          <a:cs typeface="+mn-cs"/>
        </a:defRPr>
      </a:lvl1pPr>
      <a:lvl2pPr marL="741363" indent="-284163" algn="l" defTabSz="912813" rtl="0" fontAlgn="base">
        <a:spcBef>
          <a:spcPct val="20000"/>
        </a:spcBef>
        <a:spcAft>
          <a:spcPct val="0"/>
        </a:spcAft>
        <a:buFont typeface="Arial" panose="020B0604020202020204" pitchFamily="34" charset="0"/>
        <a:buChar char="–"/>
        <a:defRPr sz="2700" kern="1200">
          <a:solidFill>
            <a:schemeClr val="tx1"/>
          </a:solidFill>
          <a:latin typeface="+mn-lt"/>
          <a:ea typeface="+mn-ea"/>
          <a:cs typeface="+mn-cs"/>
        </a:defRPr>
      </a:lvl2pPr>
      <a:lvl3pPr marL="1141413" indent="-227013" algn="l" defTabSz="912813" rtl="0" fontAlgn="base">
        <a:spcBef>
          <a:spcPct val="20000"/>
        </a:spcBef>
        <a:spcAft>
          <a:spcPct val="0"/>
        </a:spcAft>
        <a:buFont typeface="Arial" panose="020B0604020202020204" pitchFamily="34" charset="0"/>
        <a:buChar char="•"/>
        <a:defRPr sz="2300" kern="1200">
          <a:solidFill>
            <a:schemeClr val="tx1"/>
          </a:solidFill>
          <a:latin typeface="+mn-lt"/>
          <a:ea typeface="+mn-ea"/>
          <a:cs typeface="+mn-cs"/>
        </a:defRPr>
      </a:lvl3pPr>
      <a:lvl4pPr marL="1598613" indent="-227013" algn="l" defTabSz="912813" rtl="0" fontAlgn="base">
        <a:spcBef>
          <a:spcPct val="20000"/>
        </a:spcBef>
        <a:spcAft>
          <a:spcPct val="0"/>
        </a:spcAft>
        <a:buFont typeface="Arial" panose="020B0604020202020204" pitchFamily="34" charset="0"/>
        <a:buChar char="–"/>
        <a:defRPr sz="1900" kern="1200">
          <a:solidFill>
            <a:schemeClr val="tx1"/>
          </a:solidFill>
          <a:latin typeface="+mn-lt"/>
          <a:ea typeface="+mn-ea"/>
          <a:cs typeface="+mn-cs"/>
        </a:defRPr>
      </a:lvl4pPr>
      <a:lvl5pPr marL="2055813" indent="-227013" algn="l" defTabSz="912813" rtl="0" fontAlgn="base">
        <a:spcBef>
          <a:spcPct val="20000"/>
        </a:spcBef>
        <a:spcAft>
          <a:spcPct val="0"/>
        </a:spcAft>
        <a:buFont typeface="Arial" panose="020B0604020202020204" pitchFamily="34" charset="0"/>
        <a:buChar char="»"/>
        <a:defRPr sz="1900" kern="1200">
          <a:solidFill>
            <a:schemeClr val="tx1"/>
          </a:solidFill>
          <a:latin typeface="+mn-lt"/>
          <a:ea typeface="+mn-ea"/>
          <a:cs typeface="+mn-cs"/>
        </a:defRPr>
      </a:lvl5pPr>
      <a:lvl6pPr marL="2513343"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314"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286"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257" indent="-228486" algn="l" defTabSz="91394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zh-CN"/>
      </a:defPPr>
      <a:lvl1pPr marL="0" algn="l" defTabSz="913943" rtl="0" eaLnBrk="1" latinLnBrk="0" hangingPunct="1">
        <a:defRPr sz="1799" kern="1200">
          <a:solidFill>
            <a:schemeClr val="tx1"/>
          </a:solidFill>
          <a:latin typeface="+mn-lt"/>
          <a:ea typeface="+mn-ea"/>
          <a:cs typeface="+mn-cs"/>
        </a:defRPr>
      </a:lvl1pPr>
      <a:lvl2pPr marL="456971" algn="l" defTabSz="913943" rtl="0" eaLnBrk="1" latinLnBrk="0" hangingPunct="1">
        <a:defRPr sz="1799" kern="1200">
          <a:solidFill>
            <a:schemeClr val="tx1"/>
          </a:solidFill>
          <a:latin typeface="+mn-lt"/>
          <a:ea typeface="+mn-ea"/>
          <a:cs typeface="+mn-cs"/>
        </a:defRPr>
      </a:lvl2pPr>
      <a:lvl3pPr marL="913943" algn="l" defTabSz="913943" rtl="0" eaLnBrk="1" latinLnBrk="0" hangingPunct="1">
        <a:defRPr sz="1799" kern="1200">
          <a:solidFill>
            <a:schemeClr val="tx1"/>
          </a:solidFill>
          <a:latin typeface="+mn-lt"/>
          <a:ea typeface="+mn-ea"/>
          <a:cs typeface="+mn-cs"/>
        </a:defRPr>
      </a:lvl3pPr>
      <a:lvl4pPr marL="1370914" algn="l" defTabSz="913943" rtl="0" eaLnBrk="1" latinLnBrk="0" hangingPunct="1">
        <a:defRPr sz="1799" kern="1200">
          <a:solidFill>
            <a:schemeClr val="tx1"/>
          </a:solidFill>
          <a:latin typeface="+mn-lt"/>
          <a:ea typeface="+mn-ea"/>
          <a:cs typeface="+mn-cs"/>
        </a:defRPr>
      </a:lvl4pPr>
      <a:lvl5pPr marL="1827886" algn="l" defTabSz="913943" rtl="0" eaLnBrk="1" latinLnBrk="0" hangingPunct="1">
        <a:defRPr sz="1799" kern="1200">
          <a:solidFill>
            <a:schemeClr val="tx1"/>
          </a:solidFill>
          <a:latin typeface="+mn-lt"/>
          <a:ea typeface="+mn-ea"/>
          <a:cs typeface="+mn-cs"/>
        </a:defRPr>
      </a:lvl5pPr>
      <a:lvl6pPr marL="2284857" algn="l" defTabSz="913943" rtl="0" eaLnBrk="1" latinLnBrk="0" hangingPunct="1">
        <a:defRPr sz="1799" kern="1200">
          <a:solidFill>
            <a:schemeClr val="tx1"/>
          </a:solidFill>
          <a:latin typeface="+mn-lt"/>
          <a:ea typeface="+mn-ea"/>
          <a:cs typeface="+mn-cs"/>
        </a:defRPr>
      </a:lvl6pPr>
      <a:lvl7pPr marL="2741828" algn="l" defTabSz="913943" rtl="0" eaLnBrk="1" latinLnBrk="0" hangingPunct="1">
        <a:defRPr sz="1799" kern="1200">
          <a:solidFill>
            <a:schemeClr val="tx1"/>
          </a:solidFill>
          <a:latin typeface="+mn-lt"/>
          <a:ea typeface="+mn-ea"/>
          <a:cs typeface="+mn-cs"/>
        </a:defRPr>
      </a:lvl7pPr>
      <a:lvl8pPr marL="3198800" algn="l" defTabSz="913943" rtl="0" eaLnBrk="1" latinLnBrk="0" hangingPunct="1">
        <a:defRPr sz="1799" kern="1200">
          <a:solidFill>
            <a:schemeClr val="tx1"/>
          </a:solidFill>
          <a:latin typeface="+mn-lt"/>
          <a:ea typeface="+mn-ea"/>
          <a:cs typeface="+mn-cs"/>
        </a:defRPr>
      </a:lvl8pPr>
      <a:lvl9pPr marL="3655771" algn="l" defTabSz="913943"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D3044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FF3B9-5996-4A18-9CE7-88F3ACC665AF}" type="datetimeFigureOut">
              <a:rPr lang="zh-CN" altLang="en-US" smtClean="0">
                <a:solidFill>
                  <a:prstClr val="black">
                    <a:tint val="75000"/>
                  </a:prstClr>
                </a:solidFill>
              </a:rPr>
              <a:pPr/>
              <a:t>2016/5/30</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81DC46-4C7E-4A84-81FD-8AD19A785BD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726758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7"/>
            <a:ext cx="12192000" cy="6857485"/>
          </a:xfrm>
          <a:prstGeom prst="rect">
            <a:avLst/>
          </a:prstGeom>
        </p:spPr>
      </p:pic>
      <p:grpSp>
        <p:nvGrpSpPr>
          <p:cNvPr id="18" name="组合 17"/>
          <p:cNvGrpSpPr/>
          <p:nvPr/>
        </p:nvGrpSpPr>
        <p:grpSpPr>
          <a:xfrm>
            <a:off x="3817969" y="3032506"/>
            <a:ext cx="2386166" cy="916424"/>
            <a:chOff x="3817969" y="3032506"/>
            <a:chExt cx="2386166" cy="916424"/>
          </a:xfrm>
        </p:grpSpPr>
        <p:sp>
          <p:nvSpPr>
            <p:cNvPr id="2" name="文本框 1"/>
            <p:cNvSpPr txBox="1"/>
            <p:nvPr/>
          </p:nvSpPr>
          <p:spPr>
            <a:xfrm>
              <a:off x="3823411" y="3264499"/>
              <a:ext cx="914400" cy="369332"/>
            </a:xfrm>
            <a:prstGeom prst="rect">
              <a:avLst/>
            </a:prstGeom>
            <a:noFill/>
          </p:spPr>
          <p:txBody>
            <a:bodyPr wrap="square" rtlCol="0">
              <a:spAutoFit/>
            </a:bodyPr>
            <a:lstStyle/>
            <a:p>
              <a:r>
                <a:rPr lang="zh-CN" altLang="en-US" dirty="0" smtClean="0">
                  <a:latin typeface="黑体" panose="02010609060101010101" pitchFamily="49" charset="-122"/>
                  <a:ea typeface="黑体" panose="02010609060101010101" pitchFamily="49" charset="-122"/>
                </a:rPr>
                <a:t>生命的</a:t>
              </a:r>
              <a:endParaRPr lang="zh-CN" altLang="en-US" dirty="0">
                <a:latin typeface="黑体" panose="02010609060101010101" pitchFamily="49" charset="-122"/>
                <a:ea typeface="黑体" panose="02010609060101010101" pitchFamily="49" charset="-122"/>
              </a:endParaRPr>
            </a:p>
          </p:txBody>
        </p:sp>
        <p:sp>
          <p:nvSpPr>
            <p:cNvPr id="17" name="文本框 16"/>
            <p:cNvSpPr txBox="1"/>
            <p:nvPr/>
          </p:nvSpPr>
          <p:spPr>
            <a:xfrm>
              <a:off x="4771499" y="3032506"/>
              <a:ext cx="1432636" cy="610582"/>
            </a:xfrm>
            <a:custGeom>
              <a:avLst/>
              <a:gdLst/>
              <a:ahLst/>
              <a:cxnLst/>
              <a:rect l="l" t="t" r="r" b="b"/>
              <a:pathLst>
                <a:path w="1432636" h="610582">
                  <a:moveTo>
                    <a:pt x="1198364" y="443508"/>
                  </a:moveTo>
                  <a:lnTo>
                    <a:pt x="1207293" y="443508"/>
                  </a:lnTo>
                  <a:cubicBezTo>
                    <a:pt x="1252934" y="443508"/>
                    <a:pt x="1285676" y="467320"/>
                    <a:pt x="1305520" y="514945"/>
                  </a:cubicBezTo>
                  <a:cubicBezTo>
                    <a:pt x="1337270" y="514945"/>
                    <a:pt x="1353145" y="521890"/>
                    <a:pt x="1353145" y="535781"/>
                  </a:cubicBezTo>
                  <a:lnTo>
                    <a:pt x="1353145" y="559593"/>
                  </a:lnTo>
                  <a:lnTo>
                    <a:pt x="1335286" y="559593"/>
                  </a:lnTo>
                  <a:cubicBezTo>
                    <a:pt x="1236067" y="547687"/>
                    <a:pt x="1186457" y="511968"/>
                    <a:pt x="1186457" y="452437"/>
                  </a:cubicBezTo>
                  <a:close/>
                  <a:moveTo>
                    <a:pt x="238125" y="437554"/>
                  </a:moveTo>
                  <a:lnTo>
                    <a:pt x="247054" y="443508"/>
                  </a:lnTo>
                  <a:lnTo>
                    <a:pt x="247054" y="455414"/>
                  </a:lnTo>
                  <a:cubicBezTo>
                    <a:pt x="247054" y="477242"/>
                    <a:pt x="173633" y="498078"/>
                    <a:pt x="26789" y="517922"/>
                  </a:cubicBezTo>
                  <a:lnTo>
                    <a:pt x="8929" y="503039"/>
                  </a:lnTo>
                  <a:lnTo>
                    <a:pt x="8929" y="491133"/>
                  </a:lnTo>
                  <a:cubicBezTo>
                    <a:pt x="8929" y="479226"/>
                    <a:pt x="85328" y="461367"/>
                    <a:pt x="238125" y="437554"/>
                  </a:cubicBezTo>
                  <a:close/>
                  <a:moveTo>
                    <a:pt x="440531" y="407789"/>
                  </a:moveTo>
                  <a:lnTo>
                    <a:pt x="363140" y="425648"/>
                  </a:lnTo>
                  <a:lnTo>
                    <a:pt x="363140" y="437554"/>
                  </a:lnTo>
                  <a:lnTo>
                    <a:pt x="419695" y="437554"/>
                  </a:lnTo>
                  <a:lnTo>
                    <a:pt x="440531" y="416718"/>
                  </a:lnTo>
                  <a:close/>
                  <a:moveTo>
                    <a:pt x="1269801" y="294679"/>
                  </a:moveTo>
                  <a:cubicBezTo>
                    <a:pt x="1319411" y="308570"/>
                    <a:pt x="1344215" y="323453"/>
                    <a:pt x="1344215" y="339328"/>
                  </a:cubicBezTo>
                  <a:lnTo>
                    <a:pt x="1314450" y="372070"/>
                  </a:lnTo>
                  <a:cubicBezTo>
                    <a:pt x="1223168" y="372070"/>
                    <a:pt x="1177528" y="357187"/>
                    <a:pt x="1177528" y="327422"/>
                  </a:cubicBezTo>
                  <a:cubicBezTo>
                    <a:pt x="1177528" y="309562"/>
                    <a:pt x="1208286" y="298648"/>
                    <a:pt x="1269801" y="294679"/>
                  </a:cubicBezTo>
                  <a:close/>
                  <a:moveTo>
                    <a:pt x="142875" y="250031"/>
                  </a:moveTo>
                  <a:lnTo>
                    <a:pt x="113109" y="333375"/>
                  </a:lnTo>
                  <a:lnTo>
                    <a:pt x="133945" y="351234"/>
                  </a:lnTo>
                  <a:lnTo>
                    <a:pt x="178594" y="351234"/>
                  </a:lnTo>
                  <a:lnTo>
                    <a:pt x="178594" y="342304"/>
                  </a:lnTo>
                  <a:lnTo>
                    <a:pt x="160734" y="250031"/>
                  </a:lnTo>
                  <a:close/>
                  <a:moveTo>
                    <a:pt x="172640" y="92273"/>
                  </a:moveTo>
                  <a:lnTo>
                    <a:pt x="151804" y="157758"/>
                  </a:lnTo>
                  <a:lnTo>
                    <a:pt x="151804" y="175617"/>
                  </a:lnTo>
                  <a:lnTo>
                    <a:pt x="190500" y="175617"/>
                  </a:lnTo>
                  <a:lnTo>
                    <a:pt x="190500" y="110133"/>
                  </a:lnTo>
                  <a:close/>
                  <a:moveTo>
                    <a:pt x="873918" y="53578"/>
                  </a:moveTo>
                  <a:lnTo>
                    <a:pt x="891778" y="53578"/>
                  </a:lnTo>
                  <a:cubicBezTo>
                    <a:pt x="905668" y="53578"/>
                    <a:pt x="920551" y="81359"/>
                    <a:pt x="936426" y="136922"/>
                  </a:cubicBezTo>
                  <a:cubicBezTo>
                    <a:pt x="982067" y="136922"/>
                    <a:pt x="1007864" y="154781"/>
                    <a:pt x="1013817" y="190500"/>
                  </a:cubicBezTo>
                  <a:cubicBezTo>
                    <a:pt x="1003895" y="218281"/>
                    <a:pt x="993973" y="232172"/>
                    <a:pt x="984051" y="232172"/>
                  </a:cubicBezTo>
                  <a:lnTo>
                    <a:pt x="966192" y="232172"/>
                  </a:lnTo>
                  <a:cubicBezTo>
                    <a:pt x="942379" y="218281"/>
                    <a:pt x="930473" y="197445"/>
                    <a:pt x="930473" y="169664"/>
                  </a:cubicBezTo>
                  <a:lnTo>
                    <a:pt x="909637" y="190500"/>
                  </a:lnTo>
                  <a:lnTo>
                    <a:pt x="909637" y="211336"/>
                  </a:lnTo>
                  <a:lnTo>
                    <a:pt x="992981" y="410765"/>
                  </a:lnTo>
                  <a:cubicBezTo>
                    <a:pt x="992981" y="454422"/>
                    <a:pt x="1023739" y="486172"/>
                    <a:pt x="1085254" y="506015"/>
                  </a:cubicBezTo>
                  <a:lnTo>
                    <a:pt x="1094184" y="514945"/>
                  </a:lnTo>
                  <a:lnTo>
                    <a:pt x="1094184" y="526851"/>
                  </a:lnTo>
                  <a:lnTo>
                    <a:pt x="1076325" y="547687"/>
                  </a:lnTo>
                  <a:lnTo>
                    <a:pt x="1067395" y="547687"/>
                  </a:lnTo>
                  <a:cubicBezTo>
                    <a:pt x="978098" y="480218"/>
                    <a:pt x="913606" y="406797"/>
                    <a:pt x="873918" y="327422"/>
                  </a:cubicBezTo>
                  <a:lnTo>
                    <a:pt x="817885" y="371658"/>
                  </a:lnTo>
                  <a:lnTo>
                    <a:pt x="716161" y="601265"/>
                  </a:lnTo>
                  <a:lnTo>
                    <a:pt x="707231" y="586383"/>
                  </a:lnTo>
                  <a:lnTo>
                    <a:pt x="707231" y="577453"/>
                  </a:lnTo>
                  <a:lnTo>
                    <a:pt x="800639" y="349770"/>
                  </a:lnTo>
                  <a:lnTo>
                    <a:pt x="799504" y="348258"/>
                  </a:lnTo>
                  <a:lnTo>
                    <a:pt x="808434" y="241101"/>
                  </a:lnTo>
                  <a:lnTo>
                    <a:pt x="799504" y="241101"/>
                  </a:lnTo>
                  <a:cubicBezTo>
                    <a:pt x="769739" y="229195"/>
                    <a:pt x="753864" y="215304"/>
                    <a:pt x="751879" y="199429"/>
                  </a:cubicBezTo>
                  <a:cubicBezTo>
                    <a:pt x="757833" y="151804"/>
                    <a:pt x="767754" y="127992"/>
                    <a:pt x="781645" y="127992"/>
                  </a:cubicBezTo>
                  <a:lnTo>
                    <a:pt x="790575" y="127992"/>
                  </a:lnTo>
                  <a:lnTo>
                    <a:pt x="838200" y="160734"/>
                  </a:lnTo>
                  <a:cubicBezTo>
                    <a:pt x="846137" y="89297"/>
                    <a:pt x="858043" y="53578"/>
                    <a:pt x="873918" y="53578"/>
                  </a:cubicBezTo>
                  <a:close/>
                  <a:moveTo>
                    <a:pt x="381000" y="47625"/>
                  </a:moveTo>
                  <a:lnTo>
                    <a:pt x="431601" y="47625"/>
                  </a:lnTo>
                  <a:cubicBezTo>
                    <a:pt x="467320" y="83343"/>
                    <a:pt x="496094" y="101203"/>
                    <a:pt x="517922" y="101203"/>
                  </a:cubicBezTo>
                  <a:lnTo>
                    <a:pt x="583406" y="92273"/>
                  </a:lnTo>
                  <a:cubicBezTo>
                    <a:pt x="635000" y="108148"/>
                    <a:pt x="660797" y="124023"/>
                    <a:pt x="660797" y="139898"/>
                  </a:cubicBezTo>
                  <a:lnTo>
                    <a:pt x="660797" y="157758"/>
                  </a:lnTo>
                  <a:cubicBezTo>
                    <a:pt x="660797" y="175617"/>
                    <a:pt x="640953" y="184547"/>
                    <a:pt x="601265" y="184547"/>
                  </a:cubicBezTo>
                  <a:cubicBezTo>
                    <a:pt x="577453" y="224234"/>
                    <a:pt x="565547" y="273843"/>
                    <a:pt x="565547" y="333375"/>
                  </a:cubicBezTo>
                  <a:cubicBezTo>
                    <a:pt x="565547" y="369093"/>
                    <a:pt x="594320" y="458390"/>
                    <a:pt x="651867" y="601265"/>
                  </a:cubicBezTo>
                  <a:lnTo>
                    <a:pt x="651867" y="610195"/>
                  </a:lnTo>
                  <a:lnTo>
                    <a:pt x="651480" y="610582"/>
                  </a:lnTo>
                  <a:lnTo>
                    <a:pt x="617496" y="610582"/>
                  </a:lnTo>
                  <a:lnTo>
                    <a:pt x="596056" y="592336"/>
                  </a:lnTo>
                  <a:cubicBezTo>
                    <a:pt x="586631" y="581422"/>
                    <a:pt x="579437" y="569515"/>
                    <a:pt x="574476" y="556617"/>
                  </a:cubicBezTo>
                  <a:lnTo>
                    <a:pt x="583406" y="491133"/>
                  </a:lnTo>
                  <a:lnTo>
                    <a:pt x="544711" y="324445"/>
                  </a:lnTo>
                  <a:lnTo>
                    <a:pt x="565547" y="157758"/>
                  </a:lnTo>
                  <a:cubicBezTo>
                    <a:pt x="525859" y="151804"/>
                    <a:pt x="506015" y="145851"/>
                    <a:pt x="506015" y="139898"/>
                  </a:cubicBezTo>
                  <a:cubicBezTo>
                    <a:pt x="480219" y="141883"/>
                    <a:pt x="444500" y="168672"/>
                    <a:pt x="398859" y="220265"/>
                  </a:cubicBezTo>
                  <a:lnTo>
                    <a:pt x="392906" y="220265"/>
                  </a:lnTo>
                  <a:cubicBezTo>
                    <a:pt x="357187" y="220265"/>
                    <a:pt x="334367" y="208359"/>
                    <a:pt x="324445" y="184547"/>
                  </a:cubicBezTo>
                  <a:lnTo>
                    <a:pt x="324445" y="139898"/>
                  </a:lnTo>
                  <a:cubicBezTo>
                    <a:pt x="356195" y="112117"/>
                    <a:pt x="372070" y="83343"/>
                    <a:pt x="372070" y="53578"/>
                  </a:cubicBezTo>
                  <a:close/>
                  <a:moveTo>
                    <a:pt x="1260872" y="11906"/>
                  </a:moveTo>
                  <a:lnTo>
                    <a:pt x="1278731" y="11906"/>
                  </a:lnTo>
                  <a:cubicBezTo>
                    <a:pt x="1318418" y="11906"/>
                    <a:pt x="1346200" y="39687"/>
                    <a:pt x="1362075" y="95250"/>
                  </a:cubicBezTo>
                  <a:lnTo>
                    <a:pt x="1353145" y="160734"/>
                  </a:lnTo>
                  <a:lnTo>
                    <a:pt x="1353145" y="178593"/>
                  </a:lnTo>
                  <a:lnTo>
                    <a:pt x="1415653" y="178593"/>
                  </a:lnTo>
                  <a:lnTo>
                    <a:pt x="1432636" y="195577"/>
                  </a:lnTo>
                  <a:lnTo>
                    <a:pt x="1432636" y="200874"/>
                  </a:lnTo>
                  <a:lnTo>
                    <a:pt x="1365051" y="226218"/>
                  </a:lnTo>
                  <a:cubicBezTo>
                    <a:pt x="1343223" y="237132"/>
                    <a:pt x="1323379" y="250031"/>
                    <a:pt x="1305520" y="264914"/>
                  </a:cubicBezTo>
                  <a:lnTo>
                    <a:pt x="1243012" y="253008"/>
                  </a:lnTo>
                  <a:lnTo>
                    <a:pt x="1120973" y="273843"/>
                  </a:lnTo>
                  <a:cubicBezTo>
                    <a:pt x="1085254" y="259953"/>
                    <a:pt x="1067395" y="246062"/>
                    <a:pt x="1067395" y="232172"/>
                  </a:cubicBezTo>
                  <a:cubicBezTo>
                    <a:pt x="1077317" y="190500"/>
                    <a:pt x="1101129" y="169664"/>
                    <a:pt x="1138832" y="169664"/>
                  </a:cubicBezTo>
                  <a:lnTo>
                    <a:pt x="1138832" y="160734"/>
                  </a:lnTo>
                  <a:cubicBezTo>
                    <a:pt x="1117004" y="160734"/>
                    <a:pt x="1106090" y="152797"/>
                    <a:pt x="1106090" y="136922"/>
                  </a:cubicBezTo>
                  <a:lnTo>
                    <a:pt x="1106090" y="116086"/>
                  </a:lnTo>
                  <a:lnTo>
                    <a:pt x="1120973" y="95250"/>
                  </a:lnTo>
                  <a:lnTo>
                    <a:pt x="1129903" y="95250"/>
                  </a:lnTo>
                  <a:cubicBezTo>
                    <a:pt x="1143793" y="95250"/>
                    <a:pt x="1150739" y="117078"/>
                    <a:pt x="1150739" y="160734"/>
                  </a:cubicBezTo>
                  <a:cubicBezTo>
                    <a:pt x="1224161" y="140890"/>
                    <a:pt x="1260872" y="105172"/>
                    <a:pt x="1260872" y="53578"/>
                  </a:cubicBezTo>
                  <a:lnTo>
                    <a:pt x="1251942" y="20836"/>
                  </a:lnTo>
                  <a:close/>
                  <a:moveTo>
                    <a:pt x="160734" y="0"/>
                  </a:moveTo>
                  <a:lnTo>
                    <a:pt x="199429" y="0"/>
                  </a:lnTo>
                  <a:cubicBezTo>
                    <a:pt x="217289" y="0"/>
                    <a:pt x="230187" y="36711"/>
                    <a:pt x="238125" y="110133"/>
                  </a:cubicBezTo>
                  <a:lnTo>
                    <a:pt x="264914" y="145851"/>
                  </a:lnTo>
                  <a:lnTo>
                    <a:pt x="264914" y="175617"/>
                  </a:lnTo>
                  <a:cubicBezTo>
                    <a:pt x="254992" y="199429"/>
                    <a:pt x="233164" y="211336"/>
                    <a:pt x="199429" y="211336"/>
                  </a:cubicBezTo>
                  <a:lnTo>
                    <a:pt x="199429" y="220265"/>
                  </a:lnTo>
                  <a:cubicBezTo>
                    <a:pt x="243086" y="281781"/>
                    <a:pt x="264914" y="325437"/>
                    <a:pt x="264914" y="351234"/>
                  </a:cubicBezTo>
                  <a:lnTo>
                    <a:pt x="354211" y="276820"/>
                  </a:lnTo>
                  <a:lnTo>
                    <a:pt x="363140" y="285750"/>
                  </a:lnTo>
                  <a:lnTo>
                    <a:pt x="363140" y="297656"/>
                  </a:lnTo>
                  <a:lnTo>
                    <a:pt x="345281" y="351234"/>
                  </a:lnTo>
                  <a:cubicBezTo>
                    <a:pt x="351234" y="377031"/>
                    <a:pt x="369093" y="389929"/>
                    <a:pt x="398859" y="389929"/>
                  </a:cubicBezTo>
                  <a:lnTo>
                    <a:pt x="431601" y="389929"/>
                  </a:lnTo>
                  <a:lnTo>
                    <a:pt x="431601" y="372070"/>
                  </a:lnTo>
                  <a:cubicBezTo>
                    <a:pt x="431601" y="328414"/>
                    <a:pt x="411758" y="290711"/>
                    <a:pt x="372070" y="258961"/>
                  </a:cubicBezTo>
                  <a:lnTo>
                    <a:pt x="431601" y="241101"/>
                  </a:lnTo>
                  <a:cubicBezTo>
                    <a:pt x="481211" y="241101"/>
                    <a:pt x="506015" y="290711"/>
                    <a:pt x="506015" y="389929"/>
                  </a:cubicBezTo>
                  <a:lnTo>
                    <a:pt x="497086" y="398859"/>
                  </a:lnTo>
                  <a:lnTo>
                    <a:pt x="506015" y="443508"/>
                  </a:lnTo>
                  <a:lnTo>
                    <a:pt x="506015" y="482203"/>
                  </a:lnTo>
                  <a:cubicBezTo>
                    <a:pt x="506015" y="496093"/>
                    <a:pt x="484187" y="505023"/>
                    <a:pt x="440531" y="508992"/>
                  </a:cubicBezTo>
                  <a:cubicBezTo>
                    <a:pt x="323453" y="503039"/>
                    <a:pt x="264914" y="469304"/>
                    <a:pt x="264914" y="407789"/>
                  </a:cubicBezTo>
                  <a:lnTo>
                    <a:pt x="276820" y="363140"/>
                  </a:lnTo>
                  <a:lnTo>
                    <a:pt x="264914" y="363140"/>
                  </a:lnTo>
                  <a:cubicBezTo>
                    <a:pt x="219273" y="392906"/>
                    <a:pt x="143867" y="407789"/>
                    <a:pt x="38695" y="407789"/>
                  </a:cubicBezTo>
                  <a:lnTo>
                    <a:pt x="8929" y="372070"/>
                  </a:lnTo>
                  <a:lnTo>
                    <a:pt x="8929" y="333375"/>
                  </a:lnTo>
                  <a:cubicBezTo>
                    <a:pt x="46633" y="295672"/>
                    <a:pt x="65484" y="267890"/>
                    <a:pt x="65484" y="250031"/>
                  </a:cubicBezTo>
                  <a:cubicBezTo>
                    <a:pt x="21828" y="242093"/>
                    <a:pt x="0" y="223242"/>
                    <a:pt x="0" y="193476"/>
                  </a:cubicBezTo>
                  <a:cubicBezTo>
                    <a:pt x="0" y="157758"/>
                    <a:pt x="18851" y="129976"/>
                    <a:pt x="56554" y="110133"/>
                  </a:cubicBezTo>
                  <a:cubicBezTo>
                    <a:pt x="56554" y="96242"/>
                    <a:pt x="91281" y="59531"/>
                    <a:pt x="16073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6000" dirty="0">
                <a:solidFill>
                  <a:schemeClr val="bg1"/>
                </a:solidFill>
                <a:latin typeface="叶根友蚕燕隶书(新春版)" panose="02010601030101010101" pitchFamily="2" charset="-122"/>
                <a:ea typeface="叶根友蚕燕隶书(新春版)" panose="02010601030101010101" pitchFamily="2" charset="-122"/>
              </a:endParaRPr>
            </a:p>
          </p:txBody>
        </p:sp>
        <p:sp>
          <p:nvSpPr>
            <p:cNvPr id="3" name="文本框 2"/>
            <p:cNvSpPr txBox="1"/>
            <p:nvPr/>
          </p:nvSpPr>
          <p:spPr>
            <a:xfrm>
              <a:off x="3817969" y="3579598"/>
              <a:ext cx="2386166" cy="369332"/>
            </a:xfrm>
            <a:prstGeom prst="rect">
              <a:avLst/>
            </a:prstGeom>
            <a:noFill/>
          </p:spPr>
          <p:txBody>
            <a:bodyPr wrap="none" rtlCol="0">
              <a:spAutoFit/>
            </a:bodyPr>
            <a:lstStyle/>
            <a:p>
              <a:r>
                <a:rPr lang="en-US" altLang="zh-CN" dirty="0" smtClean="0"/>
                <a:t>The performance of life</a:t>
              </a:r>
              <a:endParaRPr lang="zh-CN" altLang="en-US" dirty="0"/>
            </a:p>
          </p:txBody>
        </p:sp>
      </p:gr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68453" t="22855"/>
          <a:stretch/>
        </p:blipFill>
        <p:spPr>
          <a:xfrm>
            <a:off x="8345714" y="1567543"/>
            <a:ext cx="3846286" cy="5290200"/>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50238" b="11955"/>
          <a:stretch/>
        </p:blipFill>
        <p:spPr>
          <a:xfrm>
            <a:off x="6338446" y="257"/>
            <a:ext cx="6066971" cy="6037686"/>
          </a:xfrm>
          <a:prstGeom prst="rect">
            <a:avLst/>
          </a:prstGeom>
        </p:spPr>
      </p:pic>
      <p:cxnSp>
        <p:nvCxnSpPr>
          <p:cNvPr id="5" name="直接连接符 4"/>
          <p:cNvCxnSpPr/>
          <p:nvPr/>
        </p:nvCxnSpPr>
        <p:spPr>
          <a:xfrm>
            <a:off x="6338446" y="2961950"/>
            <a:ext cx="0" cy="89464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6879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2" fill="hold"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575" y="-179920"/>
            <a:ext cx="13011150" cy="7315200"/>
          </a:xfrm>
          <a:prstGeom prst="rect">
            <a:avLst/>
          </a:prstGeom>
        </p:spPr>
      </p:pic>
      <p:sp>
        <p:nvSpPr>
          <p:cNvPr id="2" name="矩形 1"/>
          <p:cNvSpPr/>
          <p:nvPr/>
        </p:nvSpPr>
        <p:spPr>
          <a:xfrm>
            <a:off x="1526605" y="3697230"/>
            <a:ext cx="2236510" cy="40011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rPr>
              <a:t>生命，因你而</a:t>
            </a:r>
            <a:r>
              <a:rPr lang="zh-CN" altLang="en-US" sz="2000" dirty="0" smtClean="0">
                <a:solidFill>
                  <a:srgbClr val="C00000"/>
                </a:solidFill>
                <a:latin typeface="微软雅黑" panose="020B0503020204020204" pitchFamily="34" charset="-122"/>
                <a:ea typeface="微软雅黑" panose="020B0503020204020204" pitchFamily="34" charset="-122"/>
              </a:rPr>
              <a:t>绚烂</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8272537" y="3897285"/>
            <a:ext cx="2398413" cy="769441"/>
          </a:xfrm>
          <a:prstGeom prst="rect">
            <a:avLst/>
          </a:prstGeom>
          <a:effectLst>
            <a:glow rad="228600">
              <a:schemeClr val="accent1">
                <a:satMod val="175000"/>
                <a:alpha val="40000"/>
              </a:schemeClr>
            </a:glow>
          </a:effectLst>
        </p:spPr>
        <p:txBody>
          <a:bodyPr wrap="none">
            <a:spAutoFit/>
          </a:bodyPr>
          <a:lstStyle/>
          <a:p>
            <a:r>
              <a:rPr lang="zh-CN" altLang="en-US" sz="4400"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妈</a:t>
            </a:r>
            <a:r>
              <a:rPr lang="zh-CN" altLang="en-US"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节日快乐 </a:t>
            </a:r>
            <a:r>
              <a:rPr lang="en-US" altLang="zh-CN" sz="24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endParaRPr lang="zh-CN" altLang="en-US" sz="2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5419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iterate type="lt">
                                    <p:tmAbs val="100"/>
                                  </p:iterate>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1201"/>
                            </p:stCondLst>
                            <p:childTnLst>
                              <p:par>
                                <p:cTn id="8" presetID="1" presetClass="entr" presetSubtype="0" fill="hold" grpId="0" nodeType="afterEffect">
                                  <p:stCondLst>
                                    <p:cond delay="750"/>
                                  </p:stCondLst>
                                  <p:iterate type="lt">
                                    <p:tmAbs val="100"/>
                                  </p:iterate>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7"/>
            <a:ext cx="12192000" cy="6857485"/>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49286" t="24337" r="34286" b="51746"/>
          <a:stretch/>
        </p:blipFill>
        <p:spPr>
          <a:xfrm>
            <a:off x="5569525" y="1669143"/>
            <a:ext cx="2002972" cy="1640114"/>
          </a:xfrm>
          <a:prstGeom prst="rect">
            <a:avLst/>
          </a:prstGeom>
        </p:spPr>
      </p:pic>
      <p:sp>
        <p:nvSpPr>
          <p:cNvPr id="3" name="等腰三角形 2"/>
          <p:cNvSpPr/>
          <p:nvPr/>
        </p:nvSpPr>
        <p:spPr>
          <a:xfrm>
            <a:off x="5569525" y="1795549"/>
            <a:ext cx="5872143" cy="5062193"/>
          </a:xfrm>
          <a:prstGeom prst="triangle">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a:off x="1324393" y="3019966"/>
            <a:ext cx="6463538" cy="1539089"/>
          </a:xfrm>
          <a:prstGeom prst="parallelogram">
            <a:avLst>
              <a:gd name="adj" fmla="val 5956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平行四边形 12"/>
          <p:cNvSpPr/>
          <p:nvPr/>
        </p:nvSpPr>
        <p:spPr>
          <a:xfrm>
            <a:off x="932349" y="3686467"/>
            <a:ext cx="6463538" cy="692759"/>
          </a:xfrm>
          <a:prstGeom prst="parallelogram">
            <a:avLst>
              <a:gd name="adj" fmla="val 5956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4"/>
          <p:cNvSpPr txBox="1"/>
          <p:nvPr/>
        </p:nvSpPr>
        <p:spPr>
          <a:xfrm>
            <a:off x="2502273" y="3829194"/>
            <a:ext cx="697627"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曾经</a:t>
            </a:r>
          </a:p>
        </p:txBody>
      </p:sp>
      <p:sp>
        <p:nvSpPr>
          <p:cNvPr id="6" name="文本框 5"/>
          <p:cNvSpPr txBox="1"/>
          <p:nvPr/>
        </p:nvSpPr>
        <p:spPr>
          <a:xfrm>
            <a:off x="3400787" y="3829194"/>
            <a:ext cx="1210588"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我的世界</a:t>
            </a:r>
            <a:endParaRPr lang="zh-CN" altLang="en-US" sz="2000" dirty="0">
              <a:latin typeface="微软雅黑" panose="020B0503020204020204" pitchFamily="34" charset="-122"/>
              <a:ea typeface="微软雅黑" panose="020B0503020204020204" pitchFamily="34" charset="-122"/>
            </a:endParaRPr>
          </a:p>
        </p:txBody>
      </p:sp>
      <p:sp>
        <p:nvSpPr>
          <p:cNvPr id="12" name="等腰三角形 11"/>
          <p:cNvSpPr/>
          <p:nvPr/>
        </p:nvSpPr>
        <p:spPr>
          <a:xfrm>
            <a:off x="6956967" y="2168386"/>
            <a:ext cx="4504302" cy="3699249"/>
          </a:xfrm>
          <a:prstGeom prst="triangle">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20684" y="4433402"/>
            <a:ext cx="1980029" cy="707886"/>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只有</a:t>
            </a:r>
            <a:r>
              <a:rPr lang="zh-CN" altLang="en-US" sz="4000" dirty="0">
                <a:solidFill>
                  <a:schemeClr val="bg1"/>
                </a:solidFill>
                <a:latin typeface="微软雅黑" panose="020B0503020204020204" pitchFamily="34" charset="-122"/>
                <a:ea typeface="微软雅黑" panose="020B0503020204020204" pitchFamily="34" charset="-122"/>
              </a:rPr>
              <a:t>黑</a:t>
            </a:r>
            <a:r>
              <a:rPr lang="zh-CN" altLang="en-US" sz="2000" dirty="0">
                <a:solidFill>
                  <a:schemeClr val="bg1"/>
                </a:solidFill>
                <a:latin typeface="微软雅黑" panose="020B0503020204020204" pitchFamily="34" charset="-122"/>
                <a:ea typeface="微软雅黑" panose="020B0503020204020204" pitchFamily="34" charset="-122"/>
              </a:rPr>
              <a:t>与</a:t>
            </a:r>
            <a:r>
              <a:rPr lang="zh-CN" altLang="en-US" sz="4000" dirty="0" smtClean="0">
                <a:solidFill>
                  <a:schemeClr val="bg1"/>
                </a:solidFill>
                <a:latin typeface="微软雅黑" panose="020B0503020204020204" pitchFamily="34" charset="-122"/>
                <a:ea typeface="微软雅黑" panose="020B0503020204020204" pitchFamily="34" charset="-122"/>
              </a:rPr>
              <a:t>白</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672182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lt">
                                    <p:tmAbs val="200"/>
                                  </p:iterate>
                                  <p:childTnLst>
                                    <p:set>
                                      <p:cBhvr>
                                        <p:cTn id="10" dur="1" fill="hold">
                                          <p:stCondLst>
                                            <p:cond delay="9"/>
                                          </p:stCondLst>
                                        </p:cTn>
                                        <p:tgtEl>
                                          <p:spTgt spid="5"/>
                                        </p:tgtEl>
                                        <p:attrNameLst>
                                          <p:attrName>style.visibility</p:attrName>
                                        </p:attrNameLst>
                                      </p:cBhvr>
                                      <p:to>
                                        <p:strVal val="visible"/>
                                      </p:to>
                                    </p:set>
                                  </p:childTnLst>
                                </p:cTn>
                              </p:par>
                            </p:childTnLst>
                          </p:cTn>
                        </p:par>
                        <p:par>
                          <p:cTn id="11" fill="hold">
                            <p:stCondLst>
                              <p:cond delay="710"/>
                            </p:stCondLst>
                            <p:childTnLst>
                              <p:par>
                                <p:cTn id="12" presetID="1" presetClass="entr" presetSubtype="0" fill="hold" grpId="0" nodeType="afterEffect">
                                  <p:stCondLst>
                                    <p:cond delay="500"/>
                                  </p:stCondLst>
                                  <p:iterate type="lt">
                                    <p:tmAbs val="200"/>
                                  </p:iterate>
                                  <p:childTnLst>
                                    <p:set>
                                      <p:cBhvr>
                                        <p:cTn id="13" dur="1" fill="hold">
                                          <p:stCondLst>
                                            <p:cond delay="9"/>
                                          </p:stCondLst>
                                        </p:cTn>
                                        <p:tgtEl>
                                          <p:spTgt spid="6"/>
                                        </p:tgtEl>
                                        <p:attrNameLst>
                                          <p:attrName>style.visibility</p:attrName>
                                        </p:attrNameLst>
                                      </p:cBhvr>
                                      <p:to>
                                        <p:strVal val="visible"/>
                                      </p:to>
                                    </p:set>
                                  </p:childTnLst>
                                </p:cTn>
                              </p:par>
                            </p:childTnLst>
                          </p:cTn>
                        </p:par>
                        <p:par>
                          <p:cTn id="14" fill="hold">
                            <p:stCondLst>
                              <p:cond delay="1820"/>
                            </p:stCondLst>
                            <p:childTnLst>
                              <p:par>
                                <p:cTn id="15" presetID="1" presetClass="entr" presetSubtype="0" fill="hold" grpId="0" nodeType="afterEffect">
                                  <p:stCondLst>
                                    <p:cond delay="500"/>
                                  </p:stCondLst>
                                  <p:iterate type="lt">
                                    <p:tmAbs val="200"/>
                                  </p:iterate>
                                  <p:childTnLst>
                                    <p:set>
                                      <p:cBhvr>
                                        <p:cTn id="16" dur="1" fill="hold">
                                          <p:stCondLst>
                                            <p:cond delay="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图片 6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908" y="0"/>
            <a:ext cx="12207908" cy="6858000"/>
          </a:xfrm>
          <a:prstGeom prst="rect">
            <a:avLst/>
          </a:prstGeom>
        </p:spPr>
      </p:pic>
      <p:sp>
        <p:nvSpPr>
          <p:cNvPr id="56" name="等腰三角形 55"/>
          <p:cNvSpPr/>
          <p:nvPr/>
        </p:nvSpPr>
        <p:spPr>
          <a:xfrm flipV="1">
            <a:off x="9166008" y="1759870"/>
            <a:ext cx="3059738" cy="2512872"/>
          </a:xfrm>
          <a:prstGeom prst="triangle">
            <a:avLst/>
          </a:prstGeom>
          <a:solidFill>
            <a:schemeClr val="accent5">
              <a:lumMod val="20000"/>
              <a:lumOff val="80000"/>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flipV="1">
            <a:off x="9224126" y="3528082"/>
            <a:ext cx="3049581" cy="2504530"/>
          </a:xfrm>
          <a:prstGeom prst="triangle">
            <a:avLst/>
          </a:prstGeom>
          <a:solidFill>
            <a:schemeClr val="accent2">
              <a:lumMod val="40000"/>
              <a:lumOff val="60000"/>
              <a:alpha val="3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flipV="1">
            <a:off x="9010166" y="4527319"/>
            <a:ext cx="1989918" cy="1634260"/>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flipV="1">
            <a:off x="6636014" y="3710188"/>
            <a:ext cx="3123127" cy="2564931"/>
          </a:xfrm>
          <a:prstGeom prst="triangle">
            <a:avLst/>
          </a:prstGeom>
          <a:solidFill>
            <a:srgbClr val="FFFFCC">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418480" y="1108806"/>
            <a:ext cx="9498217" cy="6015273"/>
            <a:chOff x="2418480" y="1108806"/>
            <a:chExt cx="9498217" cy="6015273"/>
          </a:xfrm>
        </p:grpSpPr>
        <p:sp>
          <p:nvSpPr>
            <p:cNvPr id="54" name="平行四边形 53"/>
            <p:cNvSpPr/>
            <p:nvPr/>
          </p:nvSpPr>
          <p:spPr>
            <a:xfrm>
              <a:off x="2418480" y="1108806"/>
              <a:ext cx="9498217" cy="6015273"/>
            </a:xfrm>
            <a:prstGeom prst="parallelogram">
              <a:avLst>
                <a:gd name="adj" fmla="val 59567"/>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64" name="直接连接符 63"/>
            <p:cNvCxnSpPr/>
            <p:nvPr/>
          </p:nvCxnSpPr>
          <p:spPr>
            <a:xfrm>
              <a:off x="6636014" y="2326368"/>
              <a:ext cx="4112902" cy="0"/>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6647828" y="1571182"/>
              <a:ext cx="3743332" cy="830997"/>
            </a:xfrm>
            <a:prstGeom prst="rect">
              <a:avLst/>
            </a:prstGeom>
            <a:noFill/>
          </p:spPr>
          <p:txBody>
            <a:bodyPr wrap="none" rtlCol="0">
              <a:spAutoFit/>
            </a:bodyPr>
            <a:lstStyle/>
            <a:p>
              <a:r>
                <a:rPr lang="en-US" altLang="zh-CN" sz="4800" dirty="0" smtClean="0">
                  <a:solidFill>
                    <a:srgbClr val="CC0000"/>
                  </a:solidFill>
                </a:rPr>
                <a:t>01</a:t>
              </a:r>
              <a:r>
                <a:rPr lang="en-US" altLang="zh-CN" sz="2800" dirty="0" smtClean="0"/>
                <a:t>  </a:t>
              </a:r>
              <a:r>
                <a:rPr lang="zh-CN" altLang="en-US" sz="2400" dirty="0" smtClean="0">
                  <a:latin typeface="微软雅黑" panose="020B0503020204020204" pitchFamily="34" charset="-122"/>
                  <a:ea typeface="微软雅黑" panose="020B0503020204020204" pitchFamily="34" charset="-122"/>
                </a:rPr>
                <a:t>在此处输入目录内容</a:t>
              </a:r>
              <a:endParaRPr lang="zh-CN" altLang="en-US" sz="2400" dirty="0">
                <a:latin typeface="微软雅黑" panose="020B0503020204020204" pitchFamily="34" charset="-122"/>
                <a:ea typeface="微软雅黑" panose="020B0503020204020204" pitchFamily="34" charset="-122"/>
              </a:endParaRPr>
            </a:p>
          </p:txBody>
        </p:sp>
        <p:cxnSp>
          <p:nvCxnSpPr>
            <p:cNvPr id="72" name="直接连接符 71"/>
            <p:cNvCxnSpPr/>
            <p:nvPr/>
          </p:nvCxnSpPr>
          <p:spPr>
            <a:xfrm>
              <a:off x="6045653" y="3433391"/>
              <a:ext cx="4112902" cy="0"/>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6057467" y="2678205"/>
              <a:ext cx="3858749" cy="1261884"/>
            </a:xfrm>
            <a:prstGeom prst="rect">
              <a:avLst/>
            </a:prstGeom>
            <a:noFill/>
          </p:spPr>
          <p:txBody>
            <a:bodyPr wrap="none" rtlCol="0">
              <a:spAutoFit/>
            </a:bodyPr>
            <a:lstStyle/>
            <a:p>
              <a:r>
                <a:rPr lang="en-US" altLang="zh-CN" sz="4800" dirty="0" smtClean="0">
                  <a:solidFill>
                    <a:srgbClr val="CC0000"/>
                  </a:solidFill>
                </a:rPr>
                <a:t>02  </a:t>
              </a:r>
              <a:r>
                <a:rPr lang="zh-CN" altLang="en-US" sz="2400" dirty="0" smtClean="0">
                  <a:latin typeface="微软雅黑" panose="020B0503020204020204" pitchFamily="34" charset="-122"/>
                  <a:ea typeface="微软雅黑" panose="020B0503020204020204" pitchFamily="34" charset="-122"/>
                </a:rPr>
                <a:t>在</a:t>
              </a:r>
              <a:r>
                <a:rPr lang="zh-CN" altLang="en-US" sz="2400" dirty="0">
                  <a:latin typeface="微软雅黑" panose="020B0503020204020204" pitchFamily="34" charset="-122"/>
                  <a:ea typeface="微软雅黑" panose="020B0503020204020204" pitchFamily="34" charset="-122"/>
                </a:rPr>
                <a:t>此处输入目录内容</a:t>
              </a:r>
            </a:p>
            <a:p>
              <a:endParaRPr lang="zh-CN" altLang="en-US" sz="2800" dirty="0"/>
            </a:p>
          </p:txBody>
        </p:sp>
        <p:cxnSp>
          <p:nvCxnSpPr>
            <p:cNvPr id="74" name="直接连接符 73"/>
            <p:cNvCxnSpPr/>
            <p:nvPr/>
          </p:nvCxnSpPr>
          <p:spPr>
            <a:xfrm>
              <a:off x="5455292" y="4540414"/>
              <a:ext cx="4112902" cy="0"/>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5467106" y="3785228"/>
              <a:ext cx="3858749" cy="830997"/>
            </a:xfrm>
            <a:prstGeom prst="rect">
              <a:avLst/>
            </a:prstGeom>
            <a:noFill/>
          </p:spPr>
          <p:txBody>
            <a:bodyPr wrap="none" rtlCol="0">
              <a:spAutoFit/>
            </a:bodyPr>
            <a:lstStyle/>
            <a:p>
              <a:r>
                <a:rPr lang="en-US" altLang="zh-CN" sz="4800" dirty="0" smtClean="0">
                  <a:solidFill>
                    <a:srgbClr val="CC0000"/>
                  </a:solidFill>
                </a:rPr>
                <a:t>03  </a:t>
              </a:r>
              <a:r>
                <a:rPr lang="zh-CN" altLang="en-US" sz="2400" dirty="0" smtClean="0">
                  <a:latin typeface="微软雅黑" panose="020B0503020204020204" pitchFamily="34" charset="-122"/>
                  <a:ea typeface="微软雅黑" panose="020B0503020204020204" pitchFamily="34" charset="-122"/>
                </a:rPr>
                <a:t>在</a:t>
              </a:r>
              <a:r>
                <a:rPr lang="zh-CN" altLang="en-US" sz="2400" dirty="0">
                  <a:latin typeface="微软雅黑" panose="020B0503020204020204" pitchFamily="34" charset="-122"/>
                  <a:ea typeface="微软雅黑" panose="020B0503020204020204" pitchFamily="34" charset="-122"/>
                </a:rPr>
                <a:t>此处输入目录内容</a:t>
              </a:r>
              <a:endParaRPr lang="zh-CN" altLang="en-US" sz="2800" dirty="0">
                <a:latin typeface="微软雅黑" panose="020B0503020204020204" pitchFamily="34" charset="-122"/>
                <a:ea typeface="微软雅黑" panose="020B0503020204020204" pitchFamily="34" charset="-122"/>
              </a:endParaRPr>
            </a:p>
          </p:txBody>
        </p:sp>
        <p:cxnSp>
          <p:nvCxnSpPr>
            <p:cNvPr id="76" name="直接连接符 75"/>
            <p:cNvCxnSpPr/>
            <p:nvPr/>
          </p:nvCxnSpPr>
          <p:spPr>
            <a:xfrm>
              <a:off x="4864931" y="5647437"/>
              <a:ext cx="4112902" cy="0"/>
            </a:xfrm>
            <a:prstGeom prst="line">
              <a:avLst/>
            </a:prstGeom>
            <a:ln w="28575">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4876745" y="4892251"/>
              <a:ext cx="3858749" cy="830997"/>
            </a:xfrm>
            <a:prstGeom prst="rect">
              <a:avLst/>
            </a:prstGeom>
            <a:noFill/>
          </p:spPr>
          <p:txBody>
            <a:bodyPr wrap="none" rtlCol="0">
              <a:spAutoFit/>
            </a:bodyPr>
            <a:lstStyle/>
            <a:p>
              <a:r>
                <a:rPr lang="en-US" altLang="zh-CN" sz="4800" dirty="0" smtClean="0">
                  <a:solidFill>
                    <a:srgbClr val="CC0000"/>
                  </a:solidFill>
                </a:rPr>
                <a:t>04  </a:t>
              </a:r>
              <a:r>
                <a:rPr lang="zh-CN" altLang="en-US" sz="2400" dirty="0" smtClean="0">
                  <a:latin typeface="微软雅黑" panose="020B0503020204020204" pitchFamily="34" charset="-122"/>
                  <a:ea typeface="微软雅黑" panose="020B0503020204020204" pitchFamily="34" charset="-122"/>
                </a:rPr>
                <a:t>在</a:t>
              </a:r>
              <a:r>
                <a:rPr lang="zh-CN" altLang="en-US" sz="2400" dirty="0">
                  <a:latin typeface="微软雅黑" panose="020B0503020204020204" pitchFamily="34" charset="-122"/>
                  <a:ea typeface="微软雅黑" panose="020B0503020204020204" pitchFamily="34" charset="-122"/>
                </a:rPr>
                <a:t>此处输入目录内容</a:t>
              </a:r>
              <a:endParaRPr lang="zh-CN" altLang="en-US" sz="2800" dirty="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0817" y="-8138"/>
            <a:ext cx="6980118" cy="6042455"/>
            <a:chOff x="280817" y="-8138"/>
            <a:chExt cx="6980118" cy="6042455"/>
          </a:xfrm>
        </p:grpSpPr>
        <p:pic>
          <p:nvPicPr>
            <p:cNvPr id="67" name="图片 66"/>
            <p:cNvPicPr>
              <a:picLocks noChangeAspect="1"/>
            </p:cNvPicPr>
            <p:nvPr/>
          </p:nvPicPr>
          <p:blipFill>
            <a:blip r:embed="rId3" cstate="print">
              <a:extLst>
                <a:ext uri="{28A0092B-C50C-407E-A947-70E740481C1C}">
                  <a14:useLocalDpi xmlns:a14="http://schemas.microsoft.com/office/drawing/2010/main" val="0"/>
                </a:ext>
              </a:extLst>
            </a:blip>
            <a:srcRect l="42660" t="10094" r="88" b="2164"/>
            <a:stretch>
              <a:fillRect/>
            </a:stretch>
          </p:blipFill>
          <p:spPr>
            <a:xfrm>
              <a:off x="280818" y="-8137"/>
              <a:ext cx="6980117" cy="6017343"/>
            </a:xfrm>
            <a:custGeom>
              <a:avLst/>
              <a:gdLst>
                <a:gd name="connsiteX0" fmla="*/ 0 w 6980117"/>
                <a:gd name="connsiteY0" fmla="*/ 0 h 6017343"/>
                <a:gd name="connsiteX1" fmla="*/ 6980117 w 6980117"/>
                <a:gd name="connsiteY1" fmla="*/ 0 h 6017343"/>
                <a:gd name="connsiteX2" fmla="*/ 3490059 w 6980117"/>
                <a:gd name="connsiteY2" fmla="*/ 6017343 h 6017343"/>
              </a:gdLst>
              <a:ahLst/>
              <a:cxnLst>
                <a:cxn ang="0">
                  <a:pos x="connsiteX0" y="connsiteY0"/>
                </a:cxn>
                <a:cxn ang="0">
                  <a:pos x="connsiteX1" y="connsiteY1"/>
                </a:cxn>
                <a:cxn ang="0">
                  <a:pos x="connsiteX2" y="connsiteY2"/>
                </a:cxn>
              </a:cxnLst>
              <a:rect l="l" t="t" r="r" b="b"/>
              <a:pathLst>
                <a:path w="6980117" h="6017343">
                  <a:moveTo>
                    <a:pt x="0" y="0"/>
                  </a:moveTo>
                  <a:lnTo>
                    <a:pt x="6980117" y="0"/>
                  </a:lnTo>
                  <a:lnTo>
                    <a:pt x="3490059" y="6017343"/>
                  </a:lnTo>
                  <a:close/>
                </a:path>
              </a:pathLst>
            </a:custGeom>
          </p:spPr>
        </p:pic>
        <p:sp>
          <p:nvSpPr>
            <p:cNvPr id="68" name="等腰三角形 67"/>
            <p:cNvSpPr/>
            <p:nvPr/>
          </p:nvSpPr>
          <p:spPr>
            <a:xfrm flipV="1">
              <a:off x="280817" y="-8138"/>
              <a:ext cx="6980117" cy="6017343"/>
            </a:xfrm>
            <a:prstGeom prst="triangle">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280817" y="16974"/>
              <a:ext cx="6980117" cy="6017343"/>
            </a:xfrm>
            <a:prstGeom prst="triangle">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1667104" y="1278509"/>
            <a:ext cx="2492990" cy="369332"/>
          </a:xfrm>
          <a:prstGeom prst="rect">
            <a:avLst/>
          </a:prstGeom>
          <a:noFill/>
        </p:spPr>
        <p:txBody>
          <a:bodyPr vert="horz" wrap="none">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是你告诉</a:t>
            </a:r>
            <a:r>
              <a:rPr lang="zh-CN" altLang="en-US" b="1" dirty="0">
                <a:solidFill>
                  <a:schemeClr val="bg1"/>
                </a:solidFill>
                <a:latin typeface="微软雅黑" panose="020B0503020204020204" pitchFamily="34" charset="-122"/>
                <a:ea typeface="微软雅黑" panose="020B0503020204020204" pitchFamily="34" charset="-122"/>
              </a:rPr>
              <a:t>了我，世界</a:t>
            </a:r>
            <a:r>
              <a:rPr lang="zh-CN" altLang="en-US" b="1" dirty="0" smtClean="0">
                <a:solidFill>
                  <a:schemeClr val="bg1"/>
                </a:solidFill>
                <a:latin typeface="微软雅黑" panose="020B0503020204020204" pitchFamily="34" charset="-122"/>
                <a:ea typeface="微软雅黑" panose="020B0503020204020204" pitchFamily="34" charset="-122"/>
              </a:rPr>
              <a:t>的</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747414" y="1937229"/>
            <a:ext cx="1877437" cy="1107996"/>
          </a:xfrm>
          <a:prstGeom prst="rect">
            <a:avLst/>
          </a:prstGeom>
          <a:noFill/>
        </p:spPr>
        <p:txBody>
          <a:bodyPr wrap="none" rtlCol="0">
            <a:spAutoFit/>
          </a:bodyPr>
          <a:lstStyle/>
          <a:p>
            <a:r>
              <a:rPr lang="zh-CN" altLang="en-US" sz="6600" dirty="0" smtClean="0">
                <a:solidFill>
                  <a:schemeClr val="bg1"/>
                </a:solidFill>
                <a:effectLst>
                  <a:outerShdw blurRad="38100" dist="38100" dir="2700000" algn="tl">
                    <a:srgbClr val="000000">
                      <a:alpha val="43137"/>
                    </a:srgbClr>
                  </a:outerShdw>
                </a:effectLst>
                <a:latin typeface="站酷高端黑" panose="02010600030101010101" pitchFamily="2" charset="-122"/>
                <a:ea typeface="站酷高端黑" panose="02010600030101010101" pitchFamily="2" charset="-122"/>
              </a:rPr>
              <a:t>精彩</a:t>
            </a:r>
            <a:endParaRPr lang="zh-CN" altLang="en-US" sz="6600" dirty="0">
              <a:solidFill>
                <a:schemeClr val="bg1"/>
              </a:solidFill>
              <a:effectLst>
                <a:outerShdw blurRad="38100" dist="38100" dir="2700000" algn="tl">
                  <a:srgbClr val="000000">
                    <a:alpha val="43137"/>
                  </a:srgbClr>
                </a:outerShdw>
              </a:effectLst>
              <a:latin typeface="站酷高端黑" panose="02010600030101010101" pitchFamily="2" charset="-122"/>
              <a:ea typeface="站酷高端黑" panose="02010600030101010101" pitchFamily="2" charset="-122"/>
            </a:endParaRPr>
          </a:p>
        </p:txBody>
      </p:sp>
    </p:spTree>
    <p:extLst>
      <p:ext uri="{BB962C8B-B14F-4D97-AF65-F5344CB8AC3E}">
        <p14:creationId xmlns:p14="http://schemas.microsoft.com/office/powerpoint/2010/main" val="250805603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wd">
                                    <p:tmAbs val="100"/>
                                  </p:iterate>
                                  <p:childTnLst>
                                    <p:set>
                                      <p:cBhvr>
                                        <p:cTn id="10" dur="1" fill="hold">
                                          <p:stCondLst>
                                            <p:cond delay="0"/>
                                          </p:stCondLst>
                                        </p:cTn>
                                        <p:tgtEl>
                                          <p:spTgt spid="51"/>
                                        </p:tgtEl>
                                        <p:attrNameLst>
                                          <p:attrName>style.visibility</p:attrName>
                                        </p:attrNameLst>
                                      </p:cBhvr>
                                      <p:to>
                                        <p:strVal val="visible"/>
                                      </p:to>
                                    </p:set>
                                  </p:childTnLst>
                                </p:cTn>
                              </p:par>
                            </p:childTnLst>
                          </p:cTn>
                        </p:par>
                        <p:par>
                          <p:cTn id="11" fill="hold">
                            <p:stCondLst>
                              <p:cond delay="1201"/>
                            </p:stCondLst>
                            <p:childTnLst>
                              <p:par>
                                <p:cTn id="12" presetID="1" presetClass="entr" presetSubtype="0" fill="hold" grpId="0" nodeType="afterEffect">
                                  <p:stCondLst>
                                    <p:cond delay="0"/>
                                  </p:stCondLst>
                                  <p:iterate type="wd">
                                    <p:tmAbs val="100"/>
                                  </p:iterate>
                                  <p:childTnLst>
                                    <p:set>
                                      <p:cBhvr>
                                        <p:cTn id="13" dur="1" fill="hold">
                                          <p:stCondLst>
                                            <p:cond delay="0"/>
                                          </p:stCondLst>
                                        </p:cTn>
                                        <p:tgtEl>
                                          <p:spTgt spid="52"/>
                                        </p:tgtEl>
                                        <p:attrNameLst>
                                          <p:attrName>style.visibility</p:attrName>
                                        </p:attrNameLst>
                                      </p:cBhvr>
                                      <p:to>
                                        <p:strVal val="visible"/>
                                      </p:to>
                                    </p:set>
                                  </p:childTnLst>
                                </p:cTn>
                              </p:par>
                            </p:childTnLst>
                          </p:cTn>
                        </p:par>
                        <p:par>
                          <p:cTn id="14" fill="hold">
                            <p:stCondLst>
                              <p:cond delay="1201"/>
                            </p:stCondLst>
                            <p:childTnLst>
                              <p:par>
                                <p:cTn id="15" presetID="10" presetClass="entr" presetSubtype="0" fill="hold" nodeType="after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2201"/>
                            </p:stCondLst>
                            <p:childTnLst>
                              <p:par>
                                <p:cTn id="19" presetID="10" presetClass="entr" presetSubtype="0"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fade">
                                      <p:cBhvr>
                                        <p:cTn id="21" dur="600"/>
                                        <p:tgtEl>
                                          <p:spTgt spid="56"/>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800"/>
                                        <p:tgtEl>
                                          <p:spTgt spid="57"/>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900"/>
                                        <p:tgtEl>
                                          <p:spTgt spid="58"/>
                                        </p:tgtEl>
                                      </p:cBhvr>
                                    </p:animEffect>
                                  </p:childTnLst>
                                </p:cTn>
                              </p:par>
                              <p:par>
                                <p:cTn id="28" presetID="10" presetClass="entr" presetSubtype="0" fill="hold" grpId="0" nodeType="withEffect">
                                  <p:stCondLst>
                                    <p:cond delay="80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51" grpId="0"/>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18" y="-625187"/>
            <a:ext cx="12416695" cy="7483866"/>
          </a:xfrm>
          <a:prstGeom prst="rect">
            <a:avLst/>
          </a:prstGeom>
        </p:spPr>
      </p:pic>
      <p:sp>
        <p:nvSpPr>
          <p:cNvPr id="120" name="矩形 119"/>
          <p:cNvSpPr/>
          <p:nvPr/>
        </p:nvSpPr>
        <p:spPr>
          <a:xfrm>
            <a:off x="904373" y="566184"/>
            <a:ext cx="3647152"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从攀爬到奔跑，从懵懂到</a:t>
            </a:r>
            <a:r>
              <a:rPr lang="zh-CN" altLang="en-US" dirty="0" smtClean="0">
                <a:solidFill>
                  <a:srgbClr val="FF0000"/>
                </a:solidFill>
                <a:latin typeface="微软雅黑" panose="020B0503020204020204" pitchFamily="34" charset="-122"/>
                <a:ea typeface="微软雅黑" panose="020B0503020204020204" pitchFamily="34" charset="-122"/>
              </a:rPr>
              <a:t>后知后觉</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76" name="等腰三角形 175"/>
          <p:cNvSpPr/>
          <p:nvPr/>
        </p:nvSpPr>
        <p:spPr>
          <a:xfrm rot="16200000" flipV="1">
            <a:off x="499569" y="568311"/>
            <a:ext cx="444529" cy="365078"/>
          </a:xfrm>
          <a:prstGeom prs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2052232" y="5201014"/>
            <a:ext cx="2409472" cy="1653556"/>
          </a:xfrm>
          <a:prstGeom prst="triangle">
            <a:avLst/>
          </a:prstGeom>
          <a:solidFill>
            <a:srgbClr val="C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a:off x="3256968" y="5201014"/>
            <a:ext cx="2776714" cy="1653556"/>
          </a:xfrm>
          <a:custGeom>
            <a:avLst/>
            <a:gdLst>
              <a:gd name="connsiteX0" fmla="*/ 0 w 2409472"/>
              <a:gd name="connsiteY0" fmla="*/ 1653556 h 1653556"/>
              <a:gd name="connsiteX1" fmla="*/ 1204736 w 2409472"/>
              <a:gd name="connsiteY1" fmla="*/ 0 h 1653556"/>
              <a:gd name="connsiteX2" fmla="*/ 2409472 w 2409472"/>
              <a:gd name="connsiteY2" fmla="*/ 1653556 h 1653556"/>
              <a:gd name="connsiteX3" fmla="*/ 0 w 2409472"/>
              <a:gd name="connsiteY3" fmla="*/ 1653556 h 1653556"/>
              <a:gd name="connsiteX0" fmla="*/ 2776714 w 2776714"/>
              <a:gd name="connsiteY0" fmla="*/ 1644031 h 1653556"/>
              <a:gd name="connsiteX1" fmla="*/ 0 w 2776714"/>
              <a:gd name="connsiteY1" fmla="*/ 0 h 1653556"/>
              <a:gd name="connsiteX2" fmla="*/ 1204736 w 2776714"/>
              <a:gd name="connsiteY2" fmla="*/ 1653556 h 1653556"/>
              <a:gd name="connsiteX3" fmla="*/ 2776714 w 2776714"/>
              <a:gd name="connsiteY3" fmla="*/ 1644031 h 1653556"/>
            </a:gdLst>
            <a:ahLst/>
            <a:cxnLst>
              <a:cxn ang="0">
                <a:pos x="connsiteX0" y="connsiteY0"/>
              </a:cxn>
              <a:cxn ang="0">
                <a:pos x="connsiteX1" y="connsiteY1"/>
              </a:cxn>
              <a:cxn ang="0">
                <a:pos x="connsiteX2" y="connsiteY2"/>
              </a:cxn>
              <a:cxn ang="0">
                <a:pos x="connsiteX3" y="connsiteY3"/>
              </a:cxn>
            </a:cxnLst>
            <a:rect l="l" t="t" r="r" b="b"/>
            <a:pathLst>
              <a:path w="2776714" h="1653556">
                <a:moveTo>
                  <a:pt x="2776714" y="1644031"/>
                </a:moveTo>
                <a:lnTo>
                  <a:pt x="0" y="0"/>
                </a:lnTo>
                <a:lnTo>
                  <a:pt x="1204736" y="1653556"/>
                </a:lnTo>
                <a:lnTo>
                  <a:pt x="2776714" y="1644031"/>
                </a:lnTo>
                <a:close/>
              </a:path>
            </a:pathLst>
          </a:cu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49"/>
          <p:cNvSpPr/>
          <p:nvPr/>
        </p:nvSpPr>
        <p:spPr>
          <a:xfrm flipH="1">
            <a:off x="472546" y="5199512"/>
            <a:ext cx="2776714" cy="1653556"/>
          </a:xfrm>
          <a:custGeom>
            <a:avLst/>
            <a:gdLst>
              <a:gd name="connsiteX0" fmla="*/ 0 w 2409472"/>
              <a:gd name="connsiteY0" fmla="*/ 1653556 h 1653556"/>
              <a:gd name="connsiteX1" fmla="*/ 1204736 w 2409472"/>
              <a:gd name="connsiteY1" fmla="*/ 0 h 1653556"/>
              <a:gd name="connsiteX2" fmla="*/ 2409472 w 2409472"/>
              <a:gd name="connsiteY2" fmla="*/ 1653556 h 1653556"/>
              <a:gd name="connsiteX3" fmla="*/ 0 w 2409472"/>
              <a:gd name="connsiteY3" fmla="*/ 1653556 h 1653556"/>
              <a:gd name="connsiteX0" fmla="*/ 2776714 w 2776714"/>
              <a:gd name="connsiteY0" fmla="*/ 1644031 h 1653556"/>
              <a:gd name="connsiteX1" fmla="*/ 0 w 2776714"/>
              <a:gd name="connsiteY1" fmla="*/ 0 h 1653556"/>
              <a:gd name="connsiteX2" fmla="*/ 1204736 w 2776714"/>
              <a:gd name="connsiteY2" fmla="*/ 1653556 h 1653556"/>
              <a:gd name="connsiteX3" fmla="*/ 2776714 w 2776714"/>
              <a:gd name="connsiteY3" fmla="*/ 1644031 h 1653556"/>
            </a:gdLst>
            <a:ahLst/>
            <a:cxnLst>
              <a:cxn ang="0">
                <a:pos x="connsiteX0" y="connsiteY0"/>
              </a:cxn>
              <a:cxn ang="0">
                <a:pos x="connsiteX1" y="connsiteY1"/>
              </a:cxn>
              <a:cxn ang="0">
                <a:pos x="connsiteX2" y="connsiteY2"/>
              </a:cxn>
              <a:cxn ang="0">
                <a:pos x="connsiteX3" y="connsiteY3"/>
              </a:cxn>
            </a:cxnLst>
            <a:rect l="l" t="t" r="r" b="b"/>
            <a:pathLst>
              <a:path w="2776714" h="1653556">
                <a:moveTo>
                  <a:pt x="2776714" y="1644031"/>
                </a:moveTo>
                <a:lnTo>
                  <a:pt x="0" y="0"/>
                </a:lnTo>
                <a:lnTo>
                  <a:pt x="1204736" y="1653556"/>
                </a:lnTo>
                <a:lnTo>
                  <a:pt x="2776714" y="1644031"/>
                </a:lnTo>
                <a:close/>
              </a:path>
            </a:pathLst>
          </a:custGeom>
          <a:solidFill>
            <a:srgbClr val="C0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a:off x="7056705" y="3873017"/>
            <a:ext cx="2666955" cy="2981553"/>
          </a:xfrm>
          <a:prstGeom prst="triangle">
            <a:avLst/>
          </a:prstGeom>
          <a:solidFill>
            <a:srgbClr val="C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49"/>
          <p:cNvSpPr/>
          <p:nvPr/>
        </p:nvSpPr>
        <p:spPr>
          <a:xfrm>
            <a:off x="8390182" y="3873017"/>
            <a:ext cx="3073442" cy="2981553"/>
          </a:xfrm>
          <a:custGeom>
            <a:avLst/>
            <a:gdLst>
              <a:gd name="connsiteX0" fmla="*/ 0 w 2409472"/>
              <a:gd name="connsiteY0" fmla="*/ 1653556 h 1653556"/>
              <a:gd name="connsiteX1" fmla="*/ 1204736 w 2409472"/>
              <a:gd name="connsiteY1" fmla="*/ 0 h 1653556"/>
              <a:gd name="connsiteX2" fmla="*/ 2409472 w 2409472"/>
              <a:gd name="connsiteY2" fmla="*/ 1653556 h 1653556"/>
              <a:gd name="connsiteX3" fmla="*/ 0 w 2409472"/>
              <a:gd name="connsiteY3" fmla="*/ 1653556 h 1653556"/>
              <a:gd name="connsiteX0" fmla="*/ 2776714 w 2776714"/>
              <a:gd name="connsiteY0" fmla="*/ 1644031 h 1653556"/>
              <a:gd name="connsiteX1" fmla="*/ 0 w 2776714"/>
              <a:gd name="connsiteY1" fmla="*/ 0 h 1653556"/>
              <a:gd name="connsiteX2" fmla="*/ 1204736 w 2776714"/>
              <a:gd name="connsiteY2" fmla="*/ 1653556 h 1653556"/>
              <a:gd name="connsiteX3" fmla="*/ 2776714 w 2776714"/>
              <a:gd name="connsiteY3" fmla="*/ 1644031 h 1653556"/>
            </a:gdLst>
            <a:ahLst/>
            <a:cxnLst>
              <a:cxn ang="0">
                <a:pos x="connsiteX0" y="connsiteY0"/>
              </a:cxn>
              <a:cxn ang="0">
                <a:pos x="connsiteX1" y="connsiteY1"/>
              </a:cxn>
              <a:cxn ang="0">
                <a:pos x="connsiteX2" y="connsiteY2"/>
              </a:cxn>
              <a:cxn ang="0">
                <a:pos x="connsiteX3" y="connsiteY3"/>
              </a:cxn>
            </a:cxnLst>
            <a:rect l="l" t="t" r="r" b="b"/>
            <a:pathLst>
              <a:path w="2776714" h="1653556">
                <a:moveTo>
                  <a:pt x="2776714" y="1644031"/>
                </a:moveTo>
                <a:lnTo>
                  <a:pt x="0" y="0"/>
                </a:lnTo>
                <a:lnTo>
                  <a:pt x="1204736" y="1653556"/>
                </a:lnTo>
                <a:lnTo>
                  <a:pt x="2776714" y="1644031"/>
                </a:lnTo>
                <a:close/>
              </a:path>
            </a:pathLst>
          </a:cu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49"/>
          <p:cNvSpPr/>
          <p:nvPr/>
        </p:nvSpPr>
        <p:spPr>
          <a:xfrm flipH="1">
            <a:off x="5315829" y="3870309"/>
            <a:ext cx="3073442" cy="2981553"/>
          </a:xfrm>
          <a:custGeom>
            <a:avLst/>
            <a:gdLst>
              <a:gd name="connsiteX0" fmla="*/ 0 w 2409472"/>
              <a:gd name="connsiteY0" fmla="*/ 1653556 h 1653556"/>
              <a:gd name="connsiteX1" fmla="*/ 1204736 w 2409472"/>
              <a:gd name="connsiteY1" fmla="*/ 0 h 1653556"/>
              <a:gd name="connsiteX2" fmla="*/ 2409472 w 2409472"/>
              <a:gd name="connsiteY2" fmla="*/ 1653556 h 1653556"/>
              <a:gd name="connsiteX3" fmla="*/ 0 w 2409472"/>
              <a:gd name="connsiteY3" fmla="*/ 1653556 h 1653556"/>
              <a:gd name="connsiteX0" fmla="*/ 2776714 w 2776714"/>
              <a:gd name="connsiteY0" fmla="*/ 1644031 h 1653556"/>
              <a:gd name="connsiteX1" fmla="*/ 0 w 2776714"/>
              <a:gd name="connsiteY1" fmla="*/ 0 h 1653556"/>
              <a:gd name="connsiteX2" fmla="*/ 1204736 w 2776714"/>
              <a:gd name="connsiteY2" fmla="*/ 1653556 h 1653556"/>
              <a:gd name="connsiteX3" fmla="*/ 2776714 w 2776714"/>
              <a:gd name="connsiteY3" fmla="*/ 1644031 h 1653556"/>
            </a:gdLst>
            <a:ahLst/>
            <a:cxnLst>
              <a:cxn ang="0">
                <a:pos x="connsiteX0" y="connsiteY0"/>
              </a:cxn>
              <a:cxn ang="0">
                <a:pos x="connsiteX1" y="connsiteY1"/>
              </a:cxn>
              <a:cxn ang="0">
                <a:pos x="connsiteX2" y="connsiteY2"/>
              </a:cxn>
              <a:cxn ang="0">
                <a:pos x="connsiteX3" y="connsiteY3"/>
              </a:cxn>
            </a:cxnLst>
            <a:rect l="l" t="t" r="r" b="b"/>
            <a:pathLst>
              <a:path w="2776714" h="1653556">
                <a:moveTo>
                  <a:pt x="2776714" y="1644031"/>
                </a:moveTo>
                <a:lnTo>
                  <a:pt x="0" y="0"/>
                </a:lnTo>
                <a:lnTo>
                  <a:pt x="1204736" y="1653556"/>
                </a:lnTo>
                <a:lnTo>
                  <a:pt x="2776714" y="1644031"/>
                </a:lnTo>
                <a:close/>
              </a:path>
            </a:pathLst>
          </a:custGeom>
          <a:solidFill>
            <a:srgbClr val="C0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117634" y="2439371"/>
            <a:ext cx="3517712" cy="2362801"/>
            <a:chOff x="1117634" y="2439371"/>
            <a:chExt cx="3517712" cy="2362801"/>
          </a:xfrm>
        </p:grpSpPr>
        <p:sp>
          <p:nvSpPr>
            <p:cNvPr id="62" name="任意多边形 61"/>
            <p:cNvSpPr/>
            <p:nvPr/>
          </p:nvSpPr>
          <p:spPr>
            <a:xfrm>
              <a:off x="1117634" y="2439371"/>
              <a:ext cx="3517712" cy="2362801"/>
            </a:xfrm>
            <a:custGeom>
              <a:avLst/>
              <a:gdLst>
                <a:gd name="connsiteX0" fmla="*/ 1926866 w 3891050"/>
                <a:gd name="connsiteY0" fmla="*/ 0 h 2613567"/>
                <a:gd name="connsiteX1" fmla="*/ 2811501 w 3891050"/>
                <a:gd name="connsiteY1" fmla="*/ 586375 h 2613567"/>
                <a:gd name="connsiteX2" fmla="*/ 2835547 w 3891050"/>
                <a:gd name="connsiteY2" fmla="*/ 652073 h 2613567"/>
                <a:gd name="connsiteX3" fmla="*/ 2922605 w 3891050"/>
                <a:gd name="connsiteY3" fmla="*/ 632009 h 2613567"/>
                <a:gd name="connsiteX4" fmla="*/ 3050598 w 3891050"/>
                <a:gd name="connsiteY4" fmla="*/ 622325 h 2613567"/>
                <a:gd name="connsiteX5" fmla="*/ 3891050 w 3891050"/>
                <a:gd name="connsiteY5" fmla="*/ 1462777 h 2613567"/>
                <a:gd name="connsiteX6" fmla="*/ 3050598 w 3891050"/>
                <a:gd name="connsiteY6" fmla="*/ 2303229 h 2613567"/>
                <a:gd name="connsiteX7" fmla="*/ 2723456 w 3891050"/>
                <a:gd name="connsiteY7" fmla="*/ 2237182 h 2613567"/>
                <a:gd name="connsiteX8" fmla="*/ 2718917 w 3891050"/>
                <a:gd name="connsiteY8" fmla="*/ 2234719 h 2613567"/>
                <a:gd name="connsiteX9" fmla="*/ 2638351 w 3891050"/>
                <a:gd name="connsiteY9" fmla="*/ 2332365 h 2613567"/>
                <a:gd name="connsiteX10" fmla="*/ 1959470 w 3891050"/>
                <a:gd name="connsiteY10" fmla="*/ 2613567 h 2613567"/>
                <a:gd name="connsiteX11" fmla="*/ 1280589 w 3891050"/>
                <a:gd name="connsiteY11" fmla="*/ 2332365 h 2613567"/>
                <a:gd name="connsiteX12" fmla="*/ 1234806 w 3891050"/>
                <a:gd name="connsiteY12" fmla="*/ 2276877 h 2613567"/>
                <a:gd name="connsiteX13" fmla="*/ 1167594 w 3891050"/>
                <a:gd name="connsiteY13" fmla="*/ 2313358 h 2613567"/>
                <a:gd name="connsiteX14" fmla="*/ 840452 w 3891050"/>
                <a:gd name="connsiteY14" fmla="*/ 2379405 h 2613567"/>
                <a:gd name="connsiteX15" fmla="*/ 0 w 3891050"/>
                <a:gd name="connsiteY15" fmla="*/ 1538953 h 2613567"/>
                <a:gd name="connsiteX16" fmla="*/ 840452 w 3891050"/>
                <a:gd name="connsiteY16" fmla="*/ 698501 h 2613567"/>
                <a:gd name="connsiteX17" fmla="*/ 926383 w 3891050"/>
                <a:gd name="connsiteY17" fmla="*/ 702840 h 2613567"/>
                <a:gd name="connsiteX18" fmla="*/ 1002474 w 3891050"/>
                <a:gd name="connsiteY18" fmla="*/ 714453 h 2613567"/>
                <a:gd name="connsiteX19" fmla="*/ 1042231 w 3891050"/>
                <a:gd name="connsiteY19" fmla="*/ 586375 h 2613567"/>
                <a:gd name="connsiteX20" fmla="*/ 1926866 w 3891050"/>
                <a:gd name="connsiteY20" fmla="*/ 0 h 261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91050" h="2613567">
                  <a:moveTo>
                    <a:pt x="1926866" y="0"/>
                  </a:moveTo>
                  <a:cubicBezTo>
                    <a:pt x="2324545" y="0"/>
                    <a:pt x="2665752" y="241787"/>
                    <a:pt x="2811501" y="586375"/>
                  </a:cubicBezTo>
                  <a:lnTo>
                    <a:pt x="2835547" y="652073"/>
                  </a:lnTo>
                  <a:lnTo>
                    <a:pt x="2922605" y="632009"/>
                  </a:lnTo>
                  <a:cubicBezTo>
                    <a:pt x="2964339" y="625632"/>
                    <a:pt x="3007082" y="622325"/>
                    <a:pt x="3050598" y="622325"/>
                  </a:cubicBezTo>
                  <a:cubicBezTo>
                    <a:pt x="3514767" y="622325"/>
                    <a:pt x="3891050" y="998608"/>
                    <a:pt x="3891050" y="1462777"/>
                  </a:cubicBezTo>
                  <a:cubicBezTo>
                    <a:pt x="3891050" y="1926946"/>
                    <a:pt x="3514767" y="2303229"/>
                    <a:pt x="3050598" y="2303229"/>
                  </a:cubicBezTo>
                  <a:cubicBezTo>
                    <a:pt x="2934556" y="2303229"/>
                    <a:pt x="2824006" y="2279711"/>
                    <a:pt x="2723456" y="2237182"/>
                  </a:cubicBezTo>
                  <a:lnTo>
                    <a:pt x="2718917" y="2234719"/>
                  </a:lnTo>
                  <a:lnTo>
                    <a:pt x="2638351" y="2332365"/>
                  </a:lnTo>
                  <a:cubicBezTo>
                    <a:pt x="2464610" y="2506106"/>
                    <a:pt x="2224590" y="2613567"/>
                    <a:pt x="1959470" y="2613567"/>
                  </a:cubicBezTo>
                  <a:cubicBezTo>
                    <a:pt x="1694350" y="2613567"/>
                    <a:pt x="1454330" y="2506106"/>
                    <a:pt x="1280589" y="2332365"/>
                  </a:cubicBezTo>
                  <a:lnTo>
                    <a:pt x="1234806" y="2276877"/>
                  </a:lnTo>
                  <a:lnTo>
                    <a:pt x="1167594" y="2313358"/>
                  </a:lnTo>
                  <a:cubicBezTo>
                    <a:pt x="1067044" y="2355888"/>
                    <a:pt x="956494" y="2379405"/>
                    <a:pt x="840452" y="2379405"/>
                  </a:cubicBezTo>
                  <a:cubicBezTo>
                    <a:pt x="376283" y="2379405"/>
                    <a:pt x="0" y="2003122"/>
                    <a:pt x="0" y="1538953"/>
                  </a:cubicBezTo>
                  <a:cubicBezTo>
                    <a:pt x="0" y="1074784"/>
                    <a:pt x="376283" y="698501"/>
                    <a:pt x="840452" y="698501"/>
                  </a:cubicBezTo>
                  <a:cubicBezTo>
                    <a:pt x="869463" y="698501"/>
                    <a:pt x="898130" y="699971"/>
                    <a:pt x="926383" y="702840"/>
                  </a:cubicBezTo>
                  <a:lnTo>
                    <a:pt x="1002474" y="714453"/>
                  </a:lnTo>
                  <a:lnTo>
                    <a:pt x="1042231" y="586375"/>
                  </a:lnTo>
                  <a:cubicBezTo>
                    <a:pt x="1187980" y="241787"/>
                    <a:pt x="1529187" y="0"/>
                    <a:pt x="1926866" y="0"/>
                  </a:cubicBezTo>
                  <a:close/>
                </a:path>
              </a:pathLst>
            </a:custGeom>
            <a:pattFill prst="ltDnDiag">
              <a:fgClr>
                <a:schemeClr val="bg1">
                  <a:lumMod val="85000"/>
                </a:schemeClr>
              </a:fgClr>
              <a:bgClr>
                <a:schemeClr val="bg1"/>
              </a:bgClr>
            </a:pattFill>
            <a:ln>
              <a:no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文本框 6"/>
            <p:cNvSpPr txBox="1"/>
            <p:nvPr/>
          </p:nvSpPr>
          <p:spPr>
            <a:xfrm>
              <a:off x="2539162" y="2739339"/>
              <a:ext cx="630691" cy="36172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成长</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489038" y="3336934"/>
              <a:ext cx="2677527" cy="977909"/>
            </a:xfrm>
            <a:prstGeom prst="rect">
              <a:avLst/>
            </a:prstGeom>
            <a:solidFill>
              <a:schemeClr val="bg1"/>
            </a:solidFill>
            <a:effectLst>
              <a:softEdge rad="31750"/>
            </a:effectLst>
          </p:spPr>
          <p:txBody>
            <a:bodyPr wrap="square">
              <a:no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sz="1400" dirty="0"/>
                <a:t>输入文字</a:t>
              </a:r>
              <a:r>
                <a:rPr lang="zh-CN" altLang="en-US" sz="1400" dirty="0" smtClean="0"/>
                <a:t>内容</a:t>
              </a:r>
              <a:r>
                <a:rPr lang="zh-CN" altLang="en-US" sz="1400" dirty="0"/>
                <a:t>输入文字</a:t>
              </a:r>
              <a:r>
                <a:rPr lang="zh-CN" altLang="en-US" sz="1400" dirty="0" smtClean="0"/>
                <a:t>内容输入</a:t>
              </a:r>
              <a:r>
                <a:rPr lang="zh-CN" altLang="en-US" sz="1400" dirty="0"/>
                <a:t>文字</a:t>
              </a:r>
              <a:r>
                <a:rPr lang="zh-CN" altLang="en-US" sz="1400" dirty="0" smtClean="0"/>
                <a:t>内容输入</a:t>
              </a:r>
              <a:r>
                <a:rPr lang="zh-CN" altLang="en-US" sz="1400" dirty="0"/>
                <a:t>文字</a:t>
              </a:r>
              <a:r>
                <a:rPr lang="zh-CN" altLang="en-US" sz="1400" dirty="0" smtClean="0"/>
                <a:t>内容输入</a:t>
              </a:r>
              <a:r>
                <a:rPr lang="zh-CN" altLang="en-US" sz="1400" dirty="0"/>
                <a:t>文字内容输入文字</a:t>
              </a:r>
              <a:r>
                <a:rPr lang="zh-CN" altLang="en-US" sz="1400" dirty="0" smtClean="0"/>
                <a:t>内容输入</a:t>
              </a:r>
              <a:r>
                <a:rPr lang="zh-CN" altLang="en-US" sz="1400" dirty="0"/>
                <a:t>文字内容输入文字</a:t>
              </a:r>
              <a:r>
                <a:rPr lang="zh-CN" altLang="en-US" sz="1400" dirty="0" smtClean="0"/>
                <a:t>内容输入</a:t>
              </a:r>
              <a:r>
                <a:rPr lang="zh-CN" altLang="en-US" sz="1400" dirty="0"/>
                <a:t>文字</a:t>
              </a:r>
              <a:r>
                <a:rPr lang="zh-CN" altLang="en-US" sz="1400" dirty="0" smtClean="0"/>
                <a:t>内容</a:t>
              </a:r>
              <a:endParaRPr lang="zh-CN" altLang="en-US" sz="1400" dirty="0"/>
            </a:p>
          </p:txBody>
        </p:sp>
      </p:grpSp>
      <p:grpSp>
        <p:nvGrpSpPr>
          <p:cNvPr id="19" name="组合 18"/>
          <p:cNvGrpSpPr/>
          <p:nvPr/>
        </p:nvGrpSpPr>
        <p:grpSpPr>
          <a:xfrm>
            <a:off x="4334746" y="1037766"/>
            <a:ext cx="4527311" cy="2807875"/>
            <a:chOff x="4334746" y="1037766"/>
            <a:chExt cx="4527311" cy="2807875"/>
          </a:xfrm>
        </p:grpSpPr>
        <p:sp>
          <p:nvSpPr>
            <p:cNvPr id="73" name="任意多边形 72"/>
            <p:cNvSpPr/>
            <p:nvPr/>
          </p:nvSpPr>
          <p:spPr>
            <a:xfrm>
              <a:off x="4334746" y="1037766"/>
              <a:ext cx="4527311" cy="2807875"/>
            </a:xfrm>
            <a:custGeom>
              <a:avLst/>
              <a:gdLst>
                <a:gd name="connsiteX0" fmla="*/ 3275076 w 5156627"/>
                <a:gd name="connsiteY0" fmla="*/ 0 h 3198182"/>
                <a:gd name="connsiteX1" fmla="*/ 4230763 w 5156627"/>
                <a:gd name="connsiteY1" fmla="*/ 666399 h 3198182"/>
                <a:gd name="connsiteX2" fmla="*/ 4242726 w 5156627"/>
                <a:gd name="connsiteY2" fmla="*/ 706939 h 3198182"/>
                <a:gd name="connsiteX3" fmla="*/ 4312271 w 5156627"/>
                <a:gd name="connsiteY3" fmla="*/ 703245 h 3198182"/>
                <a:gd name="connsiteX4" fmla="*/ 5156627 w 5156627"/>
                <a:gd name="connsiteY4" fmla="*/ 1591488 h 3198182"/>
                <a:gd name="connsiteX5" fmla="*/ 4312271 w 5156627"/>
                <a:gd name="connsiteY5" fmla="*/ 2479731 h 3198182"/>
                <a:gd name="connsiteX6" fmla="*/ 3909801 w 5156627"/>
                <a:gd name="connsiteY6" fmla="*/ 2372525 h 3198182"/>
                <a:gd name="connsiteX7" fmla="*/ 3889622 w 5156627"/>
                <a:gd name="connsiteY7" fmla="*/ 2359629 h 3198182"/>
                <a:gd name="connsiteX8" fmla="*/ 3881568 w 5156627"/>
                <a:gd name="connsiteY8" fmla="*/ 2373771 h 3198182"/>
                <a:gd name="connsiteX9" fmla="*/ 2363937 w 5156627"/>
                <a:gd name="connsiteY9" fmla="*/ 3198182 h 3198182"/>
                <a:gd name="connsiteX10" fmla="*/ 935060 w 5156627"/>
                <a:gd name="connsiteY10" fmla="*/ 2494804 h 3198182"/>
                <a:gd name="connsiteX11" fmla="*/ 921021 w 5156627"/>
                <a:gd name="connsiteY11" fmla="*/ 2475660 h 3198182"/>
                <a:gd name="connsiteX12" fmla="*/ 844356 w 5156627"/>
                <a:gd name="connsiteY12" fmla="*/ 2479732 h 3198182"/>
                <a:gd name="connsiteX13" fmla="*/ 0 w 5156627"/>
                <a:gd name="connsiteY13" fmla="*/ 1591489 h 3198182"/>
                <a:gd name="connsiteX14" fmla="*/ 844356 w 5156627"/>
                <a:gd name="connsiteY14" fmla="*/ 703246 h 3198182"/>
                <a:gd name="connsiteX15" fmla="*/ 1014523 w 5156627"/>
                <a:gd name="connsiteY15" fmla="*/ 721292 h 3198182"/>
                <a:gd name="connsiteX16" fmla="*/ 1084248 w 5156627"/>
                <a:gd name="connsiteY16" fmla="*/ 740152 h 3198182"/>
                <a:gd name="connsiteX17" fmla="*/ 1097126 w 5156627"/>
                <a:gd name="connsiteY17" fmla="*/ 715192 h 3198182"/>
                <a:gd name="connsiteX18" fmla="*/ 1797279 w 5156627"/>
                <a:gd name="connsiteY18" fmla="*/ 323574 h 3198182"/>
                <a:gd name="connsiteX19" fmla="*/ 2269367 w 5156627"/>
                <a:gd name="connsiteY19" fmla="*/ 475272 h 3198182"/>
                <a:gd name="connsiteX20" fmla="*/ 2372028 w 5156627"/>
                <a:gd name="connsiteY20" fmla="*/ 564378 h 3198182"/>
                <a:gd name="connsiteX21" fmla="*/ 2415018 w 5156627"/>
                <a:gd name="connsiteY21" fmla="*/ 481058 h 3198182"/>
                <a:gd name="connsiteX22" fmla="*/ 3275076 w 5156627"/>
                <a:gd name="connsiteY22" fmla="*/ 0 h 319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56627" h="3198182">
                  <a:moveTo>
                    <a:pt x="3275076" y="0"/>
                  </a:moveTo>
                  <a:cubicBezTo>
                    <a:pt x="3704696" y="0"/>
                    <a:pt x="4073309" y="274784"/>
                    <a:pt x="4230763" y="666399"/>
                  </a:cubicBezTo>
                  <a:lnTo>
                    <a:pt x="4242726" y="706939"/>
                  </a:lnTo>
                  <a:lnTo>
                    <a:pt x="4312271" y="703245"/>
                  </a:lnTo>
                  <a:cubicBezTo>
                    <a:pt x="4778596" y="703245"/>
                    <a:pt x="5156627" y="1100925"/>
                    <a:pt x="5156627" y="1591488"/>
                  </a:cubicBezTo>
                  <a:cubicBezTo>
                    <a:pt x="5156627" y="2082051"/>
                    <a:pt x="4778596" y="2479731"/>
                    <a:pt x="4312271" y="2479731"/>
                  </a:cubicBezTo>
                  <a:cubicBezTo>
                    <a:pt x="4166545" y="2479731"/>
                    <a:pt x="4029441" y="2440895"/>
                    <a:pt x="3909801" y="2372525"/>
                  </a:cubicBezTo>
                  <a:lnTo>
                    <a:pt x="3889622" y="2359629"/>
                  </a:lnTo>
                  <a:lnTo>
                    <a:pt x="3881568" y="2373771"/>
                  </a:lnTo>
                  <a:cubicBezTo>
                    <a:pt x="3544288" y="2872708"/>
                    <a:pt x="2990244" y="3198182"/>
                    <a:pt x="2363937" y="3198182"/>
                  </a:cubicBezTo>
                  <a:cubicBezTo>
                    <a:pt x="1789823" y="3198182"/>
                    <a:pt x="1276430" y="2924693"/>
                    <a:pt x="935060" y="2494804"/>
                  </a:cubicBezTo>
                  <a:lnTo>
                    <a:pt x="921021" y="2475660"/>
                  </a:lnTo>
                  <a:lnTo>
                    <a:pt x="844356" y="2479732"/>
                  </a:lnTo>
                  <a:cubicBezTo>
                    <a:pt x="378031" y="2479732"/>
                    <a:pt x="0" y="2082052"/>
                    <a:pt x="0" y="1591489"/>
                  </a:cubicBezTo>
                  <a:cubicBezTo>
                    <a:pt x="0" y="1100926"/>
                    <a:pt x="378031" y="703246"/>
                    <a:pt x="844356" y="703246"/>
                  </a:cubicBezTo>
                  <a:cubicBezTo>
                    <a:pt x="902647" y="703246"/>
                    <a:pt x="959558" y="709460"/>
                    <a:pt x="1014523" y="721292"/>
                  </a:cubicBezTo>
                  <a:lnTo>
                    <a:pt x="1084248" y="740152"/>
                  </a:lnTo>
                  <a:lnTo>
                    <a:pt x="1097126" y="715192"/>
                  </a:lnTo>
                  <a:cubicBezTo>
                    <a:pt x="1248863" y="478918"/>
                    <a:pt x="1505826" y="323574"/>
                    <a:pt x="1797279" y="323574"/>
                  </a:cubicBezTo>
                  <a:cubicBezTo>
                    <a:pt x="1972151" y="323574"/>
                    <a:pt x="2134607" y="379498"/>
                    <a:pt x="2269367" y="475272"/>
                  </a:cubicBezTo>
                  <a:lnTo>
                    <a:pt x="2372028" y="564378"/>
                  </a:lnTo>
                  <a:lnTo>
                    <a:pt x="2415018" y="481058"/>
                  </a:lnTo>
                  <a:cubicBezTo>
                    <a:pt x="2601409" y="190822"/>
                    <a:pt x="2917059" y="0"/>
                    <a:pt x="3275076" y="0"/>
                  </a:cubicBezTo>
                  <a:close/>
                </a:path>
              </a:pathLst>
            </a:custGeom>
            <a:pattFill prst="ltDnDiag">
              <a:fgClr>
                <a:schemeClr val="bg1">
                  <a:lumMod val="85000"/>
                </a:schemeClr>
              </a:fgClr>
              <a:bgClr>
                <a:schemeClr val="bg1"/>
              </a:bgClr>
            </a:pattFill>
            <a:ln>
              <a:no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6815879" y="1393718"/>
              <a:ext cx="612488" cy="351280"/>
            </a:xfrm>
            <a:prstGeom prst="rect">
              <a:avLst/>
            </a:prstGeom>
            <a:noFill/>
          </p:spPr>
          <p:txBody>
            <a:bodyPr wrap="none" rtlCol="0">
              <a:spAutoFit/>
            </a:bodyPr>
            <a:lstStyle/>
            <a:p>
              <a:r>
                <a:rPr lang="zh-CN" altLang="en-US" sz="2000" dirty="0" smtClean="0">
                  <a:solidFill>
                    <a:srgbClr val="C00000"/>
                  </a:solidFill>
                  <a:latin typeface="微软雅黑" panose="020B0503020204020204" pitchFamily="34" charset="-122"/>
                  <a:ea typeface="微软雅黑" panose="020B0503020204020204" pitchFamily="34" charset="-122"/>
                </a:rPr>
                <a:t>奔跑</a:t>
              </a:r>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4852621" y="1995245"/>
              <a:ext cx="3584395" cy="954107"/>
            </a:xfrm>
            <a:prstGeom prst="rect">
              <a:avLst/>
            </a:prstGeom>
            <a:solidFill>
              <a:schemeClr val="bg1"/>
            </a:solidFill>
            <a:effectLst>
              <a:softEdge rad="31750"/>
            </a:effectLst>
          </p:spPr>
          <p:txBody>
            <a:bodyPr wrap="square">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dirty="0"/>
                <a:t>输入文字内容输入文字内容输入文字内容输入文字内容输入文字内容输入文字内容输入文字内容输入文字内容输入文字内容输入文字内容输入文字内容输入文字内容</a:t>
              </a:r>
            </a:p>
          </p:txBody>
        </p:sp>
      </p:grpSp>
      <p:grpSp>
        <p:nvGrpSpPr>
          <p:cNvPr id="18" name="组合 17"/>
          <p:cNvGrpSpPr/>
          <p:nvPr/>
        </p:nvGrpSpPr>
        <p:grpSpPr>
          <a:xfrm>
            <a:off x="8747317" y="2397264"/>
            <a:ext cx="2796009" cy="1878043"/>
            <a:chOff x="8747317" y="2397264"/>
            <a:chExt cx="2796009" cy="1878043"/>
          </a:xfrm>
        </p:grpSpPr>
        <p:sp>
          <p:nvSpPr>
            <p:cNvPr id="74" name="任意多边形 73"/>
            <p:cNvSpPr/>
            <p:nvPr/>
          </p:nvSpPr>
          <p:spPr>
            <a:xfrm flipH="1">
              <a:off x="8747317" y="2397264"/>
              <a:ext cx="2796009" cy="1878043"/>
            </a:xfrm>
            <a:custGeom>
              <a:avLst/>
              <a:gdLst>
                <a:gd name="connsiteX0" fmla="*/ 1926866 w 3891050"/>
                <a:gd name="connsiteY0" fmla="*/ 0 h 2613567"/>
                <a:gd name="connsiteX1" fmla="*/ 2811501 w 3891050"/>
                <a:gd name="connsiteY1" fmla="*/ 586375 h 2613567"/>
                <a:gd name="connsiteX2" fmla="*/ 2835547 w 3891050"/>
                <a:gd name="connsiteY2" fmla="*/ 652073 h 2613567"/>
                <a:gd name="connsiteX3" fmla="*/ 2922605 w 3891050"/>
                <a:gd name="connsiteY3" fmla="*/ 632009 h 2613567"/>
                <a:gd name="connsiteX4" fmla="*/ 3050598 w 3891050"/>
                <a:gd name="connsiteY4" fmla="*/ 622325 h 2613567"/>
                <a:gd name="connsiteX5" fmla="*/ 3891050 w 3891050"/>
                <a:gd name="connsiteY5" fmla="*/ 1462777 h 2613567"/>
                <a:gd name="connsiteX6" fmla="*/ 3050598 w 3891050"/>
                <a:gd name="connsiteY6" fmla="*/ 2303229 h 2613567"/>
                <a:gd name="connsiteX7" fmla="*/ 2723456 w 3891050"/>
                <a:gd name="connsiteY7" fmla="*/ 2237182 h 2613567"/>
                <a:gd name="connsiteX8" fmla="*/ 2718917 w 3891050"/>
                <a:gd name="connsiteY8" fmla="*/ 2234719 h 2613567"/>
                <a:gd name="connsiteX9" fmla="*/ 2638351 w 3891050"/>
                <a:gd name="connsiteY9" fmla="*/ 2332365 h 2613567"/>
                <a:gd name="connsiteX10" fmla="*/ 1959470 w 3891050"/>
                <a:gd name="connsiteY10" fmla="*/ 2613567 h 2613567"/>
                <a:gd name="connsiteX11" fmla="*/ 1280589 w 3891050"/>
                <a:gd name="connsiteY11" fmla="*/ 2332365 h 2613567"/>
                <a:gd name="connsiteX12" fmla="*/ 1234806 w 3891050"/>
                <a:gd name="connsiteY12" fmla="*/ 2276877 h 2613567"/>
                <a:gd name="connsiteX13" fmla="*/ 1167594 w 3891050"/>
                <a:gd name="connsiteY13" fmla="*/ 2313358 h 2613567"/>
                <a:gd name="connsiteX14" fmla="*/ 840452 w 3891050"/>
                <a:gd name="connsiteY14" fmla="*/ 2379405 h 2613567"/>
                <a:gd name="connsiteX15" fmla="*/ 0 w 3891050"/>
                <a:gd name="connsiteY15" fmla="*/ 1538953 h 2613567"/>
                <a:gd name="connsiteX16" fmla="*/ 840452 w 3891050"/>
                <a:gd name="connsiteY16" fmla="*/ 698501 h 2613567"/>
                <a:gd name="connsiteX17" fmla="*/ 926383 w 3891050"/>
                <a:gd name="connsiteY17" fmla="*/ 702840 h 2613567"/>
                <a:gd name="connsiteX18" fmla="*/ 1002474 w 3891050"/>
                <a:gd name="connsiteY18" fmla="*/ 714453 h 2613567"/>
                <a:gd name="connsiteX19" fmla="*/ 1042231 w 3891050"/>
                <a:gd name="connsiteY19" fmla="*/ 586375 h 2613567"/>
                <a:gd name="connsiteX20" fmla="*/ 1926866 w 3891050"/>
                <a:gd name="connsiteY20" fmla="*/ 0 h 2613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91050" h="2613567">
                  <a:moveTo>
                    <a:pt x="1926866" y="0"/>
                  </a:moveTo>
                  <a:cubicBezTo>
                    <a:pt x="2324545" y="0"/>
                    <a:pt x="2665752" y="241787"/>
                    <a:pt x="2811501" y="586375"/>
                  </a:cubicBezTo>
                  <a:lnTo>
                    <a:pt x="2835547" y="652073"/>
                  </a:lnTo>
                  <a:lnTo>
                    <a:pt x="2922605" y="632009"/>
                  </a:lnTo>
                  <a:cubicBezTo>
                    <a:pt x="2964339" y="625632"/>
                    <a:pt x="3007082" y="622325"/>
                    <a:pt x="3050598" y="622325"/>
                  </a:cubicBezTo>
                  <a:cubicBezTo>
                    <a:pt x="3514767" y="622325"/>
                    <a:pt x="3891050" y="998608"/>
                    <a:pt x="3891050" y="1462777"/>
                  </a:cubicBezTo>
                  <a:cubicBezTo>
                    <a:pt x="3891050" y="1926946"/>
                    <a:pt x="3514767" y="2303229"/>
                    <a:pt x="3050598" y="2303229"/>
                  </a:cubicBezTo>
                  <a:cubicBezTo>
                    <a:pt x="2934556" y="2303229"/>
                    <a:pt x="2824006" y="2279711"/>
                    <a:pt x="2723456" y="2237182"/>
                  </a:cubicBezTo>
                  <a:lnTo>
                    <a:pt x="2718917" y="2234719"/>
                  </a:lnTo>
                  <a:lnTo>
                    <a:pt x="2638351" y="2332365"/>
                  </a:lnTo>
                  <a:cubicBezTo>
                    <a:pt x="2464610" y="2506106"/>
                    <a:pt x="2224590" y="2613567"/>
                    <a:pt x="1959470" y="2613567"/>
                  </a:cubicBezTo>
                  <a:cubicBezTo>
                    <a:pt x="1694350" y="2613567"/>
                    <a:pt x="1454330" y="2506106"/>
                    <a:pt x="1280589" y="2332365"/>
                  </a:cubicBezTo>
                  <a:lnTo>
                    <a:pt x="1234806" y="2276877"/>
                  </a:lnTo>
                  <a:lnTo>
                    <a:pt x="1167594" y="2313358"/>
                  </a:lnTo>
                  <a:cubicBezTo>
                    <a:pt x="1067044" y="2355888"/>
                    <a:pt x="956494" y="2379405"/>
                    <a:pt x="840452" y="2379405"/>
                  </a:cubicBezTo>
                  <a:cubicBezTo>
                    <a:pt x="376283" y="2379405"/>
                    <a:pt x="0" y="2003122"/>
                    <a:pt x="0" y="1538953"/>
                  </a:cubicBezTo>
                  <a:cubicBezTo>
                    <a:pt x="0" y="1074784"/>
                    <a:pt x="376283" y="698501"/>
                    <a:pt x="840452" y="698501"/>
                  </a:cubicBezTo>
                  <a:cubicBezTo>
                    <a:pt x="869463" y="698501"/>
                    <a:pt x="898130" y="699971"/>
                    <a:pt x="926383" y="702840"/>
                  </a:cubicBezTo>
                  <a:lnTo>
                    <a:pt x="1002474" y="714453"/>
                  </a:lnTo>
                  <a:lnTo>
                    <a:pt x="1042231" y="586375"/>
                  </a:lnTo>
                  <a:cubicBezTo>
                    <a:pt x="1187980" y="241787"/>
                    <a:pt x="1529187" y="0"/>
                    <a:pt x="1926866" y="0"/>
                  </a:cubicBezTo>
                  <a:close/>
                </a:path>
              </a:pathLst>
            </a:custGeom>
            <a:pattFill prst="ltDnDiag">
              <a:fgClr>
                <a:schemeClr val="bg1">
                  <a:lumMod val="85000"/>
                </a:schemeClr>
              </a:fgClr>
              <a:bgClr>
                <a:schemeClr val="bg1"/>
              </a:bgClr>
            </a:pattFill>
            <a:ln>
              <a:noFill/>
            </a:ln>
            <a:effectLst>
              <a:glow rad="101600">
                <a:schemeClr val="bg1">
                  <a:lumMod val="6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9689208" y="2569519"/>
              <a:ext cx="650548" cy="373109"/>
            </a:xfrm>
            <a:prstGeom prst="rect">
              <a:avLst/>
            </a:prstGeom>
            <a:noFill/>
          </p:spPr>
          <p:txBody>
            <a:bodyPr wrap="none" rtlCol="0">
              <a:spAutoFit/>
            </a:bodyPr>
            <a:lstStyle/>
            <a:p>
              <a:r>
                <a:rPr lang="zh-CN" altLang="en-US" sz="2000" dirty="0">
                  <a:solidFill>
                    <a:srgbClr val="C00000"/>
                  </a:solidFill>
                  <a:latin typeface="微软雅黑" panose="020B0503020204020204" pitchFamily="34" charset="-122"/>
                  <a:ea typeface="微软雅黑" panose="020B0503020204020204" pitchFamily="34" charset="-122"/>
                </a:rPr>
                <a:t>懵懂</a:t>
              </a:r>
            </a:p>
          </p:txBody>
        </p:sp>
        <p:sp>
          <p:nvSpPr>
            <p:cNvPr id="78" name="文本框 77"/>
            <p:cNvSpPr txBox="1"/>
            <p:nvPr/>
          </p:nvSpPr>
          <p:spPr>
            <a:xfrm>
              <a:off x="8954915" y="3122565"/>
              <a:ext cx="2321652" cy="738664"/>
            </a:xfrm>
            <a:prstGeom prst="rect">
              <a:avLst/>
            </a:prstGeom>
            <a:solidFill>
              <a:schemeClr val="bg1"/>
            </a:solid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dirty="0"/>
                <a:t>输入文字内容输入文字内容输入文字内容输入文字内容输入文字内容</a:t>
              </a:r>
            </a:p>
          </p:txBody>
        </p:sp>
      </p:grpSp>
    </p:spTree>
    <p:extLst>
      <p:ext uri="{BB962C8B-B14F-4D97-AF65-F5344CB8AC3E}">
        <p14:creationId xmlns:p14="http://schemas.microsoft.com/office/powerpoint/2010/main" val="306050383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500" fill="hold"/>
                                        <p:tgtEl>
                                          <p:spTgt spid="176"/>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 presetClass="entr" presetSubtype="0" fill="hold" grpId="0" nodeType="afterEffect">
                                  <p:stCondLst>
                                    <p:cond delay="0"/>
                                  </p:stCondLst>
                                  <p:iterate type="wd">
                                    <p:tmAbs val="100"/>
                                  </p:iterate>
                                  <p:childTnLst>
                                    <p:set>
                                      <p:cBhvr>
                                        <p:cTn id="9" dur="1" fill="hold">
                                          <p:stCondLst>
                                            <p:cond delay="0"/>
                                          </p:stCondLst>
                                        </p:cTn>
                                        <p:tgtEl>
                                          <p:spTgt spid="120"/>
                                        </p:tgtEl>
                                        <p:attrNameLst>
                                          <p:attrName>style.visibility</p:attrName>
                                        </p:attrNameLst>
                                      </p:cBhvr>
                                      <p:to>
                                        <p:strVal val="visible"/>
                                      </p:to>
                                    </p:set>
                                  </p:childTnLst>
                                </p:cTn>
                              </p:par>
                            </p:childTnLst>
                          </p:cTn>
                        </p:par>
                        <p:par>
                          <p:cTn id="10" fill="hold">
                            <p:stCondLst>
                              <p:cond delay="1301"/>
                            </p:stCondLst>
                            <p:childTnLst>
                              <p:par>
                                <p:cTn id="11" presetID="42" presetClass="entr" presetSubtype="0" fill="hold" nodeType="afterEffect">
                                  <p:stCondLst>
                                    <p:cond delay="25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551"/>
                            </p:stCondLst>
                            <p:childTnLst>
                              <p:par>
                                <p:cTn id="17" presetID="47" presetClass="entr" presetSubtype="0" fill="hold" nodeType="after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801"/>
                            </p:stCondLst>
                            <p:childTnLst>
                              <p:par>
                                <p:cTn id="23" presetID="42" presetClass="entr" presetSubtype="0" fill="hold" nodeType="afterEffect">
                                  <p:stCondLst>
                                    <p:cond delay="25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t="15485"/>
          <a:stretch/>
        </p:blipFill>
        <p:spPr>
          <a:xfrm>
            <a:off x="-32679" y="-95250"/>
            <a:ext cx="12224679" cy="7016848"/>
          </a:xfrm>
          <a:prstGeom prst="rect">
            <a:avLst/>
          </a:prstGeom>
        </p:spPr>
      </p:pic>
      <p:grpSp>
        <p:nvGrpSpPr>
          <p:cNvPr id="31" name="组合 30"/>
          <p:cNvGrpSpPr/>
          <p:nvPr/>
        </p:nvGrpSpPr>
        <p:grpSpPr>
          <a:xfrm>
            <a:off x="3809999" y="25497"/>
            <a:ext cx="12413227" cy="6946805"/>
            <a:chOff x="3809999" y="25497"/>
            <a:chExt cx="12413227" cy="6946805"/>
          </a:xfrm>
        </p:grpSpPr>
        <p:sp>
          <p:nvSpPr>
            <p:cNvPr id="9" name="平行四边形 8"/>
            <p:cNvSpPr/>
            <p:nvPr/>
          </p:nvSpPr>
          <p:spPr>
            <a:xfrm>
              <a:off x="3809999" y="25497"/>
              <a:ext cx="12413227" cy="6946805"/>
            </a:xfrm>
            <a:prstGeom prst="parallelogram">
              <a:avLst>
                <a:gd name="adj" fmla="val 57359"/>
              </a:avLst>
            </a:prstGeom>
            <a:solidFill>
              <a:srgbClr val="C0000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4" name="图表 23"/>
            <p:cNvGraphicFramePr/>
            <p:nvPr>
              <p:extLst>
                <p:ext uri="{D42A27DB-BD31-4B8C-83A1-F6EECF244321}">
                  <p14:modId xmlns:p14="http://schemas.microsoft.com/office/powerpoint/2010/main" val="825853542"/>
                </p:ext>
              </p:extLst>
            </p:nvPr>
          </p:nvGraphicFramePr>
          <p:xfrm>
            <a:off x="7318121" y="931821"/>
            <a:ext cx="4381499" cy="2318352"/>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27" name="组合 26"/>
          <p:cNvGrpSpPr/>
          <p:nvPr/>
        </p:nvGrpSpPr>
        <p:grpSpPr>
          <a:xfrm>
            <a:off x="26315" y="232327"/>
            <a:ext cx="7466942" cy="6437020"/>
            <a:chOff x="26315" y="232327"/>
            <a:chExt cx="7466942" cy="6437020"/>
          </a:xfrm>
        </p:grpSpPr>
        <p:grpSp>
          <p:nvGrpSpPr>
            <p:cNvPr id="8" name="组合 7"/>
            <p:cNvGrpSpPr/>
            <p:nvPr/>
          </p:nvGrpSpPr>
          <p:grpSpPr>
            <a:xfrm>
              <a:off x="26315" y="232327"/>
              <a:ext cx="7466942" cy="6437020"/>
              <a:chOff x="-32679" y="420980"/>
              <a:chExt cx="7645908" cy="6591301"/>
            </a:xfrm>
          </p:grpSpPr>
          <p:sp>
            <p:nvSpPr>
              <p:cNvPr id="6" name="等腰三角形 5"/>
              <p:cNvSpPr/>
              <p:nvPr/>
            </p:nvSpPr>
            <p:spPr>
              <a:xfrm rot="10800000">
                <a:off x="-32679" y="420980"/>
                <a:ext cx="7645908" cy="6591300"/>
              </a:xfrm>
              <a:prstGeom prst="triangle">
                <a:avLst/>
              </a:prstGeom>
              <a:solidFill>
                <a:schemeClr val="bg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a:off x="2098688" y="4095752"/>
                <a:ext cx="3383174" cy="2916529"/>
              </a:xfrm>
              <a:prstGeom prst="triangle">
                <a:avLst/>
              </a:prstGeom>
              <a:solidFill>
                <a:schemeClr val="bg1">
                  <a:lumMod val="5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3087548" y="3951403"/>
              <a:ext cx="1344477" cy="584775"/>
            </a:xfrm>
            <a:prstGeom prst="rect">
              <a:avLst/>
            </a:prstGeom>
            <a:noFill/>
          </p:spPr>
          <p:txBody>
            <a:bodyPr wrap="squar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标题</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3087548" y="4852563"/>
              <a:ext cx="1344477" cy="689680"/>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600" dirty="0"/>
                <a:t>输入文字</a:t>
              </a:r>
              <a:r>
                <a:rPr lang="zh-CN" altLang="en-US" sz="1600" dirty="0" smtClean="0"/>
                <a:t>内容</a:t>
              </a:r>
              <a:endParaRPr lang="en-US" altLang="zh-CN" sz="1600" dirty="0" smtClean="0"/>
            </a:p>
            <a:p>
              <a:r>
                <a:rPr lang="zh-CN" altLang="en-US" sz="1600" dirty="0" smtClean="0"/>
                <a:t>输入</a:t>
              </a:r>
              <a:r>
                <a:rPr lang="zh-CN" altLang="en-US" sz="1600" dirty="0"/>
                <a:t>文字</a:t>
              </a:r>
              <a:r>
                <a:rPr lang="zh-CN" altLang="en-US" sz="1600" dirty="0" smtClean="0"/>
                <a:t>内容</a:t>
              </a:r>
              <a:endParaRPr lang="zh-CN" altLang="en-US" sz="1600" dirty="0"/>
            </a:p>
          </p:txBody>
        </p:sp>
        <p:grpSp>
          <p:nvGrpSpPr>
            <p:cNvPr id="26" name="组合 25"/>
            <p:cNvGrpSpPr/>
            <p:nvPr/>
          </p:nvGrpSpPr>
          <p:grpSpPr>
            <a:xfrm>
              <a:off x="2266265" y="973115"/>
              <a:ext cx="2987039" cy="2978288"/>
              <a:chOff x="2266265" y="973115"/>
              <a:chExt cx="2987039" cy="2978288"/>
            </a:xfrm>
          </p:grpSpPr>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6265" y="973115"/>
                <a:ext cx="2987039" cy="2978288"/>
              </a:xfrm>
              <a:prstGeom prst="rect">
                <a:avLst/>
              </a:prstGeom>
            </p:spPr>
          </p:pic>
          <p:sp>
            <p:nvSpPr>
              <p:cNvPr id="30" name="文本框 29"/>
              <p:cNvSpPr txBox="1"/>
              <p:nvPr/>
            </p:nvSpPr>
            <p:spPr>
              <a:xfrm>
                <a:off x="3224844" y="1806360"/>
                <a:ext cx="1344477" cy="769441"/>
              </a:xfrm>
              <a:prstGeom prst="rect">
                <a:avLst/>
              </a:prstGeom>
              <a:noFill/>
            </p:spPr>
            <p:txBody>
              <a:bodyPr wrap="square" rtlCol="0">
                <a:spAutoFit/>
              </a:bodyPr>
              <a:lstStyle/>
              <a:p>
                <a:r>
                  <a:rPr lang="en-US" altLang="zh-CN" sz="4400" b="1" dirty="0" smtClean="0">
                    <a:solidFill>
                      <a:srgbClr val="FFC000"/>
                    </a:solidFill>
                    <a:latin typeface="Adobe Gothic Std B" panose="020B0800000000000000" pitchFamily="34" charset="-128"/>
                    <a:ea typeface="Adobe Gothic Std B" panose="020B0800000000000000" pitchFamily="34" charset="-128"/>
                  </a:rPr>
                  <a:t>32</a:t>
                </a:r>
                <a:r>
                  <a:rPr lang="en-US" altLang="zh-CN" sz="2400" b="1" dirty="0" smtClean="0">
                    <a:solidFill>
                      <a:srgbClr val="FFC000"/>
                    </a:solidFill>
                    <a:latin typeface="Adobe Gothic Std B" panose="020B0800000000000000" pitchFamily="34" charset="-128"/>
                    <a:ea typeface="Adobe Gothic Std B" panose="020B0800000000000000" pitchFamily="34" charset="-128"/>
                  </a:rPr>
                  <a:t>%</a:t>
                </a:r>
                <a:endParaRPr lang="zh-CN" altLang="en-US" sz="2400" b="1" dirty="0">
                  <a:solidFill>
                    <a:srgbClr val="FFC000"/>
                  </a:solidFill>
                  <a:latin typeface="Adobe Gothic Std B" panose="020B0800000000000000" pitchFamily="34" charset="-128"/>
                </a:endParaRPr>
              </a:p>
            </p:txBody>
          </p:sp>
        </p:grpSp>
      </p:grpSp>
      <p:sp>
        <p:nvSpPr>
          <p:cNvPr id="2" name="矩形 1"/>
          <p:cNvSpPr/>
          <p:nvPr/>
        </p:nvSpPr>
        <p:spPr>
          <a:xfrm>
            <a:off x="904372" y="568293"/>
            <a:ext cx="4339650"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当我无助绝望时，背后总有</a:t>
            </a:r>
            <a:r>
              <a:rPr lang="zh-CN" altLang="en-US" dirty="0" smtClean="0">
                <a:solidFill>
                  <a:srgbClr val="C00000"/>
                </a:solidFill>
                <a:latin typeface="微软雅黑" panose="020B0503020204020204" pitchFamily="34" charset="-122"/>
                <a:ea typeface="微软雅黑" panose="020B0503020204020204" pitchFamily="34" charset="-122"/>
              </a:rPr>
              <a:t>一双温暖的手</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16200000" flipV="1">
            <a:off x="499569" y="568311"/>
            <a:ext cx="444529" cy="365078"/>
          </a:xfrm>
          <a:prstGeom prs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19703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500" fill="hold"/>
                                        <p:tgtEl>
                                          <p:spTgt spid="14"/>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 presetClass="entr" presetSubtype="0" fill="hold" grpId="0" nodeType="afterEffect">
                                  <p:stCondLst>
                                    <p:cond delay="0"/>
                                  </p:stCondLst>
                                  <p:iterate type="wd">
                                    <p:tmAbs val="100"/>
                                  </p:iterate>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1701"/>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2201"/>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图片 2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904373" y="560367"/>
            <a:ext cx="5032147"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当我远离家乡时，最想听到的是</a:t>
            </a:r>
            <a:r>
              <a:rPr lang="zh-CN" altLang="en-US" dirty="0">
                <a:solidFill>
                  <a:srgbClr val="C00000"/>
                </a:solidFill>
                <a:latin typeface="微软雅黑" panose="020B0503020204020204" pitchFamily="34" charset="-122"/>
                <a:ea typeface="微软雅黑" panose="020B0503020204020204" pitchFamily="34" charset="-122"/>
              </a:rPr>
              <a:t>那个熟悉的声音</a:t>
            </a:r>
          </a:p>
        </p:txBody>
      </p:sp>
      <p:grpSp>
        <p:nvGrpSpPr>
          <p:cNvPr id="213" name="组合 212"/>
          <p:cNvGrpSpPr/>
          <p:nvPr/>
        </p:nvGrpSpPr>
        <p:grpSpPr>
          <a:xfrm>
            <a:off x="0" y="1580044"/>
            <a:ext cx="8336928" cy="4405798"/>
            <a:chOff x="0" y="1580044"/>
            <a:chExt cx="8336928" cy="4405798"/>
          </a:xfrm>
        </p:grpSpPr>
        <p:sp>
          <p:nvSpPr>
            <p:cNvPr id="5" name="矩形 4"/>
            <p:cNvSpPr/>
            <p:nvPr/>
          </p:nvSpPr>
          <p:spPr>
            <a:xfrm>
              <a:off x="0" y="2654683"/>
              <a:ext cx="2149642" cy="2133600"/>
            </a:xfrm>
            <a:prstGeom prst="rect">
              <a:avLst/>
            </a:prstGeom>
            <a:solidFill>
              <a:schemeClr val="tx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 name="图表 9"/>
            <p:cNvGraphicFramePr/>
            <p:nvPr>
              <p:extLst>
                <p:ext uri="{D42A27DB-BD31-4B8C-83A1-F6EECF244321}">
                  <p14:modId xmlns:p14="http://schemas.microsoft.com/office/powerpoint/2010/main" val="1904606463"/>
                </p:ext>
              </p:extLst>
            </p:nvPr>
          </p:nvGraphicFramePr>
          <p:xfrm>
            <a:off x="203580" y="1580044"/>
            <a:ext cx="8133348" cy="4405798"/>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212" name="组合 211"/>
          <p:cNvGrpSpPr/>
          <p:nvPr/>
        </p:nvGrpSpPr>
        <p:grpSpPr>
          <a:xfrm>
            <a:off x="6674024" y="509710"/>
            <a:ext cx="5517976" cy="6527009"/>
            <a:chOff x="6674024" y="509710"/>
            <a:chExt cx="5517976" cy="6527009"/>
          </a:xfrm>
        </p:grpSpPr>
        <p:sp>
          <p:nvSpPr>
            <p:cNvPr id="16" name="任意多边形 15"/>
            <p:cNvSpPr/>
            <p:nvPr/>
          </p:nvSpPr>
          <p:spPr>
            <a:xfrm>
              <a:off x="6674024" y="509710"/>
              <a:ext cx="5517976" cy="6527009"/>
            </a:xfrm>
            <a:custGeom>
              <a:avLst/>
              <a:gdLst>
                <a:gd name="connsiteX0" fmla="*/ 5517976 w 5517976"/>
                <a:gd name="connsiteY0" fmla="*/ 0 h 6527009"/>
                <a:gd name="connsiteX1" fmla="*/ 5517976 w 5517976"/>
                <a:gd name="connsiteY1" fmla="*/ 6527009 h 6527009"/>
                <a:gd name="connsiteX2" fmla="*/ 0 w 5517976"/>
                <a:gd name="connsiteY2" fmla="*/ 4093266 h 6527009"/>
                <a:gd name="connsiteX3" fmla="*/ 14017 w 5517976"/>
                <a:gd name="connsiteY3" fmla="*/ 4064167 h 6527009"/>
                <a:gd name="connsiteX4" fmla="*/ 175663 w 5517976"/>
                <a:gd name="connsiteY4" fmla="*/ 3263504 h 6527009"/>
                <a:gd name="connsiteX5" fmla="*/ 14017 w 5517976"/>
                <a:gd name="connsiteY5" fmla="*/ 2462841 h 6527009"/>
                <a:gd name="connsiteX6" fmla="*/ 0 w 5517976"/>
                <a:gd name="connsiteY6" fmla="*/ 2433743 h 6527009"/>
                <a:gd name="connsiteX7" fmla="*/ 5517976 w 5517976"/>
                <a:gd name="connsiteY7" fmla="*/ 0 h 6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17976" h="6527009">
                  <a:moveTo>
                    <a:pt x="5517976" y="0"/>
                  </a:moveTo>
                  <a:lnTo>
                    <a:pt x="5517976" y="6527009"/>
                  </a:lnTo>
                  <a:lnTo>
                    <a:pt x="0" y="4093266"/>
                  </a:lnTo>
                  <a:lnTo>
                    <a:pt x="14017" y="4064167"/>
                  </a:lnTo>
                  <a:cubicBezTo>
                    <a:pt x="118105" y="3818076"/>
                    <a:pt x="175663" y="3547512"/>
                    <a:pt x="175663" y="3263504"/>
                  </a:cubicBezTo>
                  <a:cubicBezTo>
                    <a:pt x="175663" y="2979497"/>
                    <a:pt x="118105" y="2708933"/>
                    <a:pt x="14017" y="2462841"/>
                  </a:cubicBezTo>
                  <a:lnTo>
                    <a:pt x="0" y="2433743"/>
                  </a:lnTo>
                  <a:lnTo>
                    <a:pt x="5517976" y="0"/>
                  </a:lnTo>
                  <a:close/>
                </a:path>
              </a:pathLst>
            </a:cu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313619" y="2997090"/>
              <a:ext cx="1344477" cy="923330"/>
            </a:xfrm>
            <a:prstGeom prst="rect">
              <a:avLst/>
            </a:prstGeom>
            <a:noFill/>
          </p:spPr>
          <p:txBody>
            <a:bodyPr wrap="square" rtlCol="0">
              <a:spAutoFit/>
            </a:bodyPr>
            <a:lstStyle/>
            <a:p>
              <a:r>
                <a:rPr lang="en-US" altLang="zh-CN" sz="5400" b="1" dirty="0" smtClean="0">
                  <a:solidFill>
                    <a:srgbClr val="C00000"/>
                  </a:solidFill>
                  <a:latin typeface="Adobe Gothic Std B" panose="020B0800000000000000" pitchFamily="34" charset="-128"/>
                  <a:ea typeface="Adobe Gothic Std B" panose="020B0800000000000000" pitchFamily="34" charset="-128"/>
                </a:rPr>
                <a:t>32</a:t>
              </a:r>
              <a:r>
                <a:rPr lang="en-US" altLang="zh-CN" sz="3200" b="1" dirty="0" smtClean="0">
                  <a:solidFill>
                    <a:srgbClr val="C00000"/>
                  </a:solidFill>
                  <a:latin typeface="Adobe Gothic Std B" panose="020B0800000000000000" pitchFamily="34" charset="-128"/>
                  <a:ea typeface="Adobe Gothic Std B" panose="020B0800000000000000" pitchFamily="34" charset="-128"/>
                </a:rPr>
                <a:t>%</a:t>
              </a:r>
              <a:endParaRPr lang="zh-CN" altLang="en-US" sz="3200" b="1" dirty="0">
                <a:solidFill>
                  <a:srgbClr val="C00000"/>
                </a:solidFill>
                <a:latin typeface="Adobe Gothic Std B" panose="020B0800000000000000" pitchFamily="34" charset="-128"/>
              </a:endParaRPr>
            </a:p>
          </p:txBody>
        </p:sp>
        <p:sp>
          <p:nvSpPr>
            <p:cNvPr id="19" name="文本框 18"/>
            <p:cNvSpPr txBox="1"/>
            <p:nvPr/>
          </p:nvSpPr>
          <p:spPr>
            <a:xfrm>
              <a:off x="7313619" y="3898250"/>
              <a:ext cx="1344477" cy="689680"/>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600" dirty="0"/>
                <a:t>输入文字</a:t>
              </a:r>
              <a:r>
                <a:rPr lang="zh-CN" altLang="en-US" sz="1600" dirty="0" smtClean="0"/>
                <a:t>内容</a:t>
              </a:r>
              <a:endParaRPr lang="en-US" altLang="zh-CN" sz="1600" dirty="0" smtClean="0"/>
            </a:p>
            <a:p>
              <a:r>
                <a:rPr lang="zh-CN" altLang="en-US" sz="1600" dirty="0" smtClean="0"/>
                <a:t>输入</a:t>
              </a:r>
              <a:r>
                <a:rPr lang="zh-CN" altLang="en-US" sz="1600" dirty="0"/>
                <a:t>文字</a:t>
              </a:r>
              <a:r>
                <a:rPr lang="zh-CN" altLang="en-US" sz="1600" dirty="0" smtClean="0"/>
                <a:t>内容</a:t>
              </a:r>
              <a:endParaRPr lang="zh-CN" altLang="en-US" sz="1600" dirty="0"/>
            </a:p>
          </p:txBody>
        </p:sp>
        <p:grpSp>
          <p:nvGrpSpPr>
            <p:cNvPr id="208" name="组合 207"/>
            <p:cNvGrpSpPr/>
            <p:nvPr/>
          </p:nvGrpSpPr>
          <p:grpSpPr>
            <a:xfrm>
              <a:off x="8982441" y="2662050"/>
              <a:ext cx="2885212" cy="2261653"/>
              <a:chOff x="8982441" y="2662050"/>
              <a:chExt cx="2885212" cy="2261653"/>
            </a:xfrm>
          </p:grpSpPr>
          <p:grpSp>
            <p:nvGrpSpPr>
              <p:cNvPr id="45" name="组合 44"/>
              <p:cNvGrpSpPr/>
              <p:nvPr/>
            </p:nvGrpSpPr>
            <p:grpSpPr>
              <a:xfrm>
                <a:off x="8982442" y="2662050"/>
                <a:ext cx="2865240" cy="397396"/>
                <a:chOff x="8972492" y="2566544"/>
                <a:chExt cx="3104242" cy="430545"/>
              </a:xfrm>
            </p:grpSpPr>
            <p:sp>
              <p:nvSpPr>
                <p:cNvPr id="24" name="任意多边形 23"/>
                <p:cNvSpPr/>
                <p:nvPr/>
              </p:nvSpPr>
              <p:spPr>
                <a:xfrm rot="16200000">
                  <a:off x="891981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6200000">
                  <a:off x="931682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6200000">
                  <a:off x="971383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6200000">
                  <a:off x="10110837"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16200000">
                  <a:off x="10507843"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6200000">
                  <a:off x="1090484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6200000">
                  <a:off x="1130185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6200000">
                  <a:off x="1169886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8982442" y="3115631"/>
                <a:ext cx="2865240" cy="397396"/>
                <a:chOff x="8972492" y="2566544"/>
                <a:chExt cx="3104242" cy="430545"/>
              </a:xfrm>
            </p:grpSpPr>
            <p:sp>
              <p:nvSpPr>
                <p:cNvPr id="92" name="任意多边形 91"/>
                <p:cNvSpPr/>
                <p:nvPr/>
              </p:nvSpPr>
              <p:spPr>
                <a:xfrm rot="16200000">
                  <a:off x="891981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16200000">
                  <a:off x="931682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rot="16200000">
                  <a:off x="971383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rot="16200000">
                  <a:off x="10110837"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rot="16200000">
                  <a:off x="10507843"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rot="16200000">
                  <a:off x="1090484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rot="16200000">
                  <a:off x="1130185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16200000">
                  <a:off x="1169886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任意多边形 100"/>
              <p:cNvSpPr/>
              <p:nvPr/>
            </p:nvSpPr>
            <p:spPr>
              <a:xfrm rot="16200000">
                <a:off x="8933824" y="3617829"/>
                <a:ext cx="397396" cy="300162"/>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rot="16200000">
                <a:off x="9300264" y="3617829"/>
                <a:ext cx="397396" cy="300162"/>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rot="16200000">
                <a:off x="9666704" y="3617829"/>
                <a:ext cx="397396" cy="300162"/>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solidFill>
                <a:srgbClr val="C0000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a:off x="9042250" y="4061807"/>
                <a:ext cx="2825403" cy="341228"/>
                <a:chOff x="9037289" y="4066436"/>
                <a:chExt cx="3061082" cy="369691"/>
              </a:xfrm>
              <a:solidFill>
                <a:schemeClr val="tx1">
                  <a:lumMod val="95000"/>
                  <a:lumOff val="5000"/>
                  <a:alpha val="46000"/>
                </a:schemeClr>
              </a:solidFill>
            </p:grpSpPr>
            <p:sp>
              <p:nvSpPr>
                <p:cNvPr id="25" name="任意多边形 24"/>
                <p:cNvSpPr/>
                <p:nvPr/>
              </p:nvSpPr>
              <p:spPr>
                <a:xfrm rot="16200000">
                  <a:off x="898084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rot="16200000">
                  <a:off x="938145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rot="16200000">
                  <a:off x="978206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rot="16200000">
                  <a:off x="10182678"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16200000">
                  <a:off x="10583290"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16200000">
                  <a:off x="1098390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16200000">
                  <a:off x="1138451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6200000">
                  <a:off x="1178512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9042250" y="4543149"/>
                <a:ext cx="2825403" cy="341228"/>
                <a:chOff x="9037289" y="4066436"/>
                <a:chExt cx="3061082" cy="369691"/>
              </a:xfrm>
              <a:solidFill>
                <a:schemeClr val="tx1">
                  <a:lumMod val="95000"/>
                  <a:lumOff val="5000"/>
                  <a:alpha val="46000"/>
                </a:schemeClr>
              </a:solidFill>
            </p:grpSpPr>
            <p:sp>
              <p:nvSpPr>
                <p:cNvPr id="136" name="任意多边形 135"/>
                <p:cNvSpPr/>
                <p:nvPr/>
              </p:nvSpPr>
              <p:spPr>
                <a:xfrm rot="16200000">
                  <a:off x="898084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16200000">
                  <a:off x="938145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16200000">
                  <a:off x="978206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rot="16200000">
                  <a:off x="10182678"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rot="16200000">
                  <a:off x="10583290"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rot="16200000">
                  <a:off x="1098390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rot="16200000">
                  <a:off x="1138451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16200000">
                  <a:off x="1178512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4" name="组合 143"/>
              <p:cNvGrpSpPr/>
              <p:nvPr/>
            </p:nvGrpSpPr>
            <p:grpSpPr>
              <a:xfrm>
                <a:off x="9042250" y="3605201"/>
                <a:ext cx="2825403" cy="341228"/>
                <a:chOff x="9037289" y="4066436"/>
                <a:chExt cx="3061082" cy="369691"/>
              </a:xfrm>
              <a:solidFill>
                <a:schemeClr val="tx1">
                  <a:lumMod val="95000"/>
                  <a:lumOff val="5000"/>
                  <a:alpha val="46000"/>
                </a:schemeClr>
              </a:solidFill>
            </p:grpSpPr>
            <p:sp>
              <p:nvSpPr>
                <p:cNvPr id="145" name="任意多边形 144"/>
                <p:cNvSpPr/>
                <p:nvPr/>
              </p:nvSpPr>
              <p:spPr>
                <a:xfrm rot="16200000">
                  <a:off x="898084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6200000">
                  <a:off x="938145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6200000">
                  <a:off x="978206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16200000">
                  <a:off x="10182678"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rot="16200000">
                  <a:off x="10583290"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rot="16200000">
                  <a:off x="1098390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rot="16200000">
                  <a:off x="1138451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rot="16200000">
                  <a:off x="1178512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9042250" y="3144340"/>
                <a:ext cx="2825403" cy="341228"/>
                <a:chOff x="9037289" y="4066436"/>
                <a:chExt cx="3061082" cy="369691"/>
              </a:xfrm>
              <a:solidFill>
                <a:schemeClr val="tx1">
                  <a:lumMod val="95000"/>
                  <a:lumOff val="5000"/>
                  <a:alpha val="46000"/>
                </a:schemeClr>
              </a:solidFill>
            </p:grpSpPr>
            <p:sp>
              <p:nvSpPr>
                <p:cNvPr id="154" name="任意多边形 153"/>
                <p:cNvSpPr/>
                <p:nvPr/>
              </p:nvSpPr>
              <p:spPr>
                <a:xfrm rot="16200000">
                  <a:off x="898084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rot="16200000">
                  <a:off x="938145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rot="16200000">
                  <a:off x="978206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rot="16200000">
                  <a:off x="10182678"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rot="16200000">
                  <a:off x="10583290"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rot="16200000">
                  <a:off x="1098390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159"/>
                <p:cNvSpPr/>
                <p:nvPr/>
              </p:nvSpPr>
              <p:spPr>
                <a:xfrm rot="16200000">
                  <a:off x="1138451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160"/>
                <p:cNvSpPr/>
                <p:nvPr/>
              </p:nvSpPr>
              <p:spPr>
                <a:xfrm rot="16200000">
                  <a:off x="1178512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9042250" y="2683479"/>
                <a:ext cx="2825403" cy="341228"/>
                <a:chOff x="9037289" y="4066436"/>
                <a:chExt cx="3061082" cy="369691"/>
              </a:xfrm>
              <a:solidFill>
                <a:schemeClr val="tx1">
                  <a:lumMod val="95000"/>
                  <a:lumOff val="5000"/>
                  <a:alpha val="46000"/>
                </a:schemeClr>
              </a:solidFill>
            </p:grpSpPr>
            <p:sp>
              <p:nvSpPr>
                <p:cNvPr id="163" name="任意多边形 162"/>
                <p:cNvSpPr/>
                <p:nvPr/>
              </p:nvSpPr>
              <p:spPr>
                <a:xfrm rot="16200000">
                  <a:off x="898084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p:cNvSpPr/>
                <p:nvPr/>
              </p:nvSpPr>
              <p:spPr>
                <a:xfrm rot="16200000">
                  <a:off x="938145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164"/>
                <p:cNvSpPr/>
                <p:nvPr/>
              </p:nvSpPr>
              <p:spPr>
                <a:xfrm rot="16200000">
                  <a:off x="978206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165"/>
                <p:cNvSpPr/>
                <p:nvPr/>
              </p:nvSpPr>
              <p:spPr>
                <a:xfrm rot="16200000">
                  <a:off x="10182678"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rot="16200000">
                  <a:off x="10583290"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rot="16200000">
                  <a:off x="10983902"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rot="16200000">
                  <a:off x="11384514"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rot="16200000">
                  <a:off x="11785126" y="4122883"/>
                  <a:ext cx="369691" cy="256798"/>
                </a:xfrm>
                <a:custGeom>
                  <a:avLst/>
                  <a:gdLst>
                    <a:gd name="connsiteX0" fmla="*/ 911795 w 1823591"/>
                    <a:gd name="connsiteY0" fmla="*/ 0 h 1266720"/>
                    <a:gd name="connsiteX1" fmla="*/ 1823591 w 1823591"/>
                    <a:gd name="connsiteY1" fmla="*/ 747082 h 1266720"/>
                    <a:gd name="connsiteX2" fmla="*/ 1792326 w 1823591"/>
                    <a:gd name="connsiteY2" fmla="*/ 798545 h 1266720"/>
                    <a:gd name="connsiteX3" fmla="*/ 911795 w 1823591"/>
                    <a:gd name="connsiteY3" fmla="*/ 1266720 h 1266720"/>
                    <a:gd name="connsiteX4" fmla="*/ 31264 w 1823591"/>
                    <a:gd name="connsiteY4" fmla="*/ 798545 h 1266720"/>
                    <a:gd name="connsiteX5" fmla="*/ 0 w 1823591"/>
                    <a:gd name="connsiteY5" fmla="*/ 747082 h 1266720"/>
                    <a:gd name="connsiteX6" fmla="*/ 911795 w 1823591"/>
                    <a:gd name="connsiteY6" fmla="*/ 0 h 126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3591" h="1266720">
                      <a:moveTo>
                        <a:pt x="911795" y="0"/>
                      </a:moveTo>
                      <a:lnTo>
                        <a:pt x="1823591" y="747082"/>
                      </a:lnTo>
                      <a:lnTo>
                        <a:pt x="1792326" y="798545"/>
                      </a:lnTo>
                      <a:cubicBezTo>
                        <a:pt x="1601498" y="1081008"/>
                        <a:pt x="1278334" y="1266720"/>
                        <a:pt x="911795" y="1266720"/>
                      </a:cubicBezTo>
                      <a:cubicBezTo>
                        <a:pt x="545256" y="1266720"/>
                        <a:pt x="222093" y="1081008"/>
                        <a:pt x="31264" y="798545"/>
                      </a:cubicBezTo>
                      <a:lnTo>
                        <a:pt x="0" y="747082"/>
                      </a:lnTo>
                      <a:lnTo>
                        <a:pt x="9117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8982442" y="4044392"/>
                <a:ext cx="2865240" cy="397396"/>
                <a:chOff x="8972492" y="2566544"/>
                <a:chExt cx="3104242" cy="430545"/>
              </a:xfrm>
              <a:solidFill>
                <a:srgbClr val="0D0D0D"/>
              </a:solidFill>
            </p:grpSpPr>
            <p:sp>
              <p:nvSpPr>
                <p:cNvPr id="182" name="任意多边形 181"/>
                <p:cNvSpPr/>
                <p:nvPr/>
              </p:nvSpPr>
              <p:spPr>
                <a:xfrm rot="16200000">
                  <a:off x="891981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rot="16200000">
                  <a:off x="931682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rot="16200000">
                  <a:off x="971383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6200000">
                  <a:off x="10110837"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rot="16200000">
                  <a:off x="10507843"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186"/>
                <p:cNvSpPr/>
                <p:nvPr/>
              </p:nvSpPr>
              <p:spPr>
                <a:xfrm rot="16200000">
                  <a:off x="1090484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rot="16200000">
                  <a:off x="1130185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rot="16200000">
                  <a:off x="1169886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8982442" y="4526307"/>
                <a:ext cx="2865240" cy="397396"/>
                <a:chOff x="8972492" y="2566544"/>
                <a:chExt cx="3104242" cy="430545"/>
              </a:xfrm>
              <a:solidFill>
                <a:srgbClr val="0D0D0D"/>
              </a:solidFill>
            </p:grpSpPr>
            <p:sp>
              <p:nvSpPr>
                <p:cNvPr id="191" name="任意多边形 190"/>
                <p:cNvSpPr/>
                <p:nvPr/>
              </p:nvSpPr>
              <p:spPr>
                <a:xfrm rot="16200000">
                  <a:off x="891981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任意多边形 191"/>
                <p:cNvSpPr/>
                <p:nvPr/>
              </p:nvSpPr>
              <p:spPr>
                <a:xfrm rot="16200000">
                  <a:off x="931682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192"/>
                <p:cNvSpPr/>
                <p:nvPr/>
              </p:nvSpPr>
              <p:spPr>
                <a:xfrm rot="16200000">
                  <a:off x="971383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193"/>
                <p:cNvSpPr/>
                <p:nvPr/>
              </p:nvSpPr>
              <p:spPr>
                <a:xfrm rot="16200000">
                  <a:off x="10110837"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任意多边形 194"/>
                <p:cNvSpPr/>
                <p:nvPr/>
              </p:nvSpPr>
              <p:spPr>
                <a:xfrm rot="16200000">
                  <a:off x="10507843"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任意多边形 195"/>
                <p:cNvSpPr/>
                <p:nvPr/>
              </p:nvSpPr>
              <p:spPr>
                <a:xfrm rot="16200000">
                  <a:off x="1090484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16200000">
                  <a:off x="1130185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16200000">
                  <a:off x="1169886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10081761" y="3578761"/>
                <a:ext cx="1765921" cy="397396"/>
                <a:chOff x="10163510" y="2566544"/>
                <a:chExt cx="1913224" cy="430545"/>
              </a:xfrm>
              <a:solidFill>
                <a:srgbClr val="0D0D0D"/>
              </a:solidFill>
            </p:grpSpPr>
            <p:sp>
              <p:nvSpPr>
                <p:cNvPr id="203" name="任意多边形 202"/>
                <p:cNvSpPr/>
                <p:nvPr/>
              </p:nvSpPr>
              <p:spPr>
                <a:xfrm rot="16200000">
                  <a:off x="10110837"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16200000">
                  <a:off x="10507843"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rot="16200000">
                  <a:off x="10904849"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rot="16200000">
                  <a:off x="11301855"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16200000">
                  <a:off x="11698861" y="2619217"/>
                  <a:ext cx="430545" cy="325200"/>
                </a:xfrm>
                <a:custGeom>
                  <a:avLst/>
                  <a:gdLst>
                    <a:gd name="connsiteX0" fmla="*/ 1061884 w 2123768"/>
                    <a:gd name="connsiteY0" fmla="*/ 0 h 1604130"/>
                    <a:gd name="connsiteX1" fmla="*/ 2123768 w 2123768"/>
                    <a:gd name="connsiteY1" fmla="*/ 1061884 h 1604130"/>
                    <a:gd name="connsiteX2" fmla="*/ 1995604 w 2123768"/>
                    <a:gd name="connsiteY2" fmla="*/ 1568041 h 1604130"/>
                    <a:gd name="connsiteX3" fmla="*/ 1973680 w 2123768"/>
                    <a:gd name="connsiteY3" fmla="*/ 1604130 h 1604130"/>
                    <a:gd name="connsiteX4" fmla="*/ 1061884 w 2123768"/>
                    <a:gd name="connsiteY4" fmla="*/ 857048 h 1604130"/>
                    <a:gd name="connsiteX5" fmla="*/ 150089 w 2123768"/>
                    <a:gd name="connsiteY5" fmla="*/ 1604130 h 1604130"/>
                    <a:gd name="connsiteX6" fmla="*/ 128164 w 2123768"/>
                    <a:gd name="connsiteY6" fmla="*/ 1568041 h 1604130"/>
                    <a:gd name="connsiteX7" fmla="*/ 0 w 2123768"/>
                    <a:gd name="connsiteY7" fmla="*/ 1061884 h 1604130"/>
                    <a:gd name="connsiteX8" fmla="*/ 1061884 w 2123768"/>
                    <a:gd name="connsiteY8" fmla="*/ 0 h 160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768" h="1604130">
                      <a:moveTo>
                        <a:pt x="1061884" y="0"/>
                      </a:moveTo>
                      <a:cubicBezTo>
                        <a:pt x="1648346" y="0"/>
                        <a:pt x="2123768" y="475422"/>
                        <a:pt x="2123768" y="1061884"/>
                      </a:cubicBezTo>
                      <a:cubicBezTo>
                        <a:pt x="2123768" y="1245153"/>
                        <a:pt x="2077340" y="1417579"/>
                        <a:pt x="1995604" y="1568041"/>
                      </a:cubicBezTo>
                      <a:lnTo>
                        <a:pt x="1973680" y="1604130"/>
                      </a:lnTo>
                      <a:lnTo>
                        <a:pt x="1061884" y="857048"/>
                      </a:lnTo>
                      <a:lnTo>
                        <a:pt x="150089" y="1604130"/>
                      </a:lnTo>
                      <a:lnTo>
                        <a:pt x="128164" y="1568041"/>
                      </a:lnTo>
                      <a:cubicBezTo>
                        <a:pt x="46428" y="1417579"/>
                        <a:pt x="0" y="1245153"/>
                        <a:pt x="0" y="1061884"/>
                      </a:cubicBezTo>
                      <a:cubicBezTo>
                        <a:pt x="0" y="475422"/>
                        <a:pt x="475422" y="0"/>
                        <a:pt x="106188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10" name="等腰三角形 209"/>
          <p:cNvSpPr/>
          <p:nvPr/>
        </p:nvSpPr>
        <p:spPr>
          <a:xfrm rot="16200000" flipV="1">
            <a:off x="499569" y="568311"/>
            <a:ext cx="444529" cy="365078"/>
          </a:xfrm>
          <a:prstGeom prs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16015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500" fill="hold"/>
                                        <p:tgtEl>
                                          <p:spTgt spid="210"/>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 presetClass="entr" presetSubtype="0" fill="hold" grpId="0" nodeType="afterEffect">
                                  <p:stCondLst>
                                    <p:cond delay="0"/>
                                  </p:stCondLst>
                                  <p:iterate type="wd">
                                    <p:tmAbs val="100"/>
                                  </p:iterate>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1901"/>
                            </p:stCondLst>
                            <p:childTnLst>
                              <p:par>
                                <p:cTn id="11" presetID="10" presetClass="entr" presetSubtype="0" fill="hold"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fade">
                                      <p:cBhvr>
                                        <p:cTn id="13" dur="500"/>
                                        <p:tgtEl>
                                          <p:spTgt spid="213"/>
                                        </p:tgtEl>
                                      </p:cBhvr>
                                    </p:animEffect>
                                  </p:childTnLst>
                                </p:cTn>
                              </p:par>
                            </p:childTnLst>
                          </p:cTn>
                        </p:par>
                        <p:par>
                          <p:cTn id="14" fill="hold">
                            <p:stCondLst>
                              <p:cond delay="2401"/>
                            </p:stCondLst>
                            <p:childTnLst>
                              <p:par>
                                <p:cTn id="15" presetID="22" presetClass="entr" presetSubtype="8" fill="hold" nodeType="afterEffect">
                                  <p:stCondLst>
                                    <p:cond delay="500"/>
                                  </p:stCondLst>
                                  <p:childTnLst>
                                    <p:set>
                                      <p:cBhvr>
                                        <p:cTn id="16" dur="1" fill="hold">
                                          <p:stCondLst>
                                            <p:cond delay="0"/>
                                          </p:stCondLst>
                                        </p:cTn>
                                        <p:tgtEl>
                                          <p:spTgt spid="212"/>
                                        </p:tgtEl>
                                        <p:attrNameLst>
                                          <p:attrName>style.visibility</p:attrName>
                                        </p:attrNameLst>
                                      </p:cBhvr>
                                      <p:to>
                                        <p:strVal val="visible"/>
                                      </p:to>
                                    </p:set>
                                    <p:animEffect transition="in" filter="wipe(left)">
                                      <p:cBhvr>
                                        <p:cTn id="17"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4" y="0"/>
            <a:ext cx="12193713" cy="6858000"/>
          </a:xfrm>
          <a:prstGeom prst="rect">
            <a:avLst/>
          </a:prstGeom>
        </p:spPr>
      </p:pic>
      <p:sp>
        <p:nvSpPr>
          <p:cNvPr id="2" name="矩形 1"/>
          <p:cNvSpPr/>
          <p:nvPr/>
        </p:nvSpPr>
        <p:spPr>
          <a:xfrm>
            <a:off x="904373" y="584984"/>
            <a:ext cx="4108817"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他们都说，外面的世界很</a:t>
            </a:r>
            <a:r>
              <a:rPr lang="zh-CN" altLang="en-US" dirty="0">
                <a:solidFill>
                  <a:srgbClr val="C00000"/>
                </a:solidFill>
                <a:latin typeface="微软雅黑" panose="020B0503020204020204" pitchFamily="34" charset="-122"/>
                <a:ea typeface="微软雅黑" panose="020B0503020204020204" pitchFamily="34" charset="-122"/>
              </a:rPr>
              <a:t>绚烂</a:t>
            </a:r>
            <a:r>
              <a:rPr lang="zh-CN" altLang="en-US" dirty="0">
                <a:solidFill>
                  <a:schemeClr val="bg1"/>
                </a:solidFill>
                <a:latin typeface="微软雅黑" panose="020B0503020204020204" pitchFamily="34" charset="-122"/>
                <a:ea typeface="微软雅黑" panose="020B0503020204020204" pitchFamily="34" charset="-122"/>
              </a:rPr>
              <a:t>，很</a:t>
            </a:r>
            <a:r>
              <a:rPr lang="zh-CN" altLang="en-US" dirty="0">
                <a:solidFill>
                  <a:srgbClr val="C00000"/>
                </a:solidFill>
                <a:latin typeface="微软雅黑" panose="020B0503020204020204" pitchFamily="34" charset="-122"/>
                <a:ea typeface="微软雅黑" panose="020B0503020204020204" pitchFamily="34" charset="-122"/>
              </a:rPr>
              <a:t>精彩</a:t>
            </a:r>
          </a:p>
        </p:txBody>
      </p:sp>
      <p:sp>
        <p:nvSpPr>
          <p:cNvPr id="7" name="等腰三角形 6"/>
          <p:cNvSpPr/>
          <p:nvPr/>
        </p:nvSpPr>
        <p:spPr>
          <a:xfrm rot="16200000" flipV="1">
            <a:off x="499569" y="568311"/>
            <a:ext cx="444529" cy="365078"/>
          </a:xfrm>
          <a:prstGeom prs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8"/>
          <p:cNvSpPr>
            <a:spLocks noEditPoints="1"/>
          </p:cNvSpPr>
          <p:nvPr/>
        </p:nvSpPr>
        <p:spPr bwMode="auto">
          <a:xfrm>
            <a:off x="1175657" y="1415927"/>
            <a:ext cx="8984344" cy="4900467"/>
          </a:xfrm>
          <a:custGeom>
            <a:avLst/>
            <a:gdLst>
              <a:gd name="T0" fmla="*/ 669 w 1588"/>
              <a:gd name="T1" fmla="*/ 1 h 644"/>
              <a:gd name="T2" fmla="*/ 550 w 1588"/>
              <a:gd name="T3" fmla="*/ 76 h 644"/>
              <a:gd name="T4" fmla="*/ 636 w 1588"/>
              <a:gd name="T5" fmla="*/ 94 h 644"/>
              <a:gd name="T6" fmla="*/ 560 w 1588"/>
              <a:gd name="T7" fmla="*/ 395 h 644"/>
              <a:gd name="T8" fmla="*/ 454 w 1588"/>
              <a:gd name="T9" fmla="*/ 344 h 644"/>
              <a:gd name="T10" fmla="*/ 360 w 1588"/>
              <a:gd name="T11" fmla="*/ 265 h 644"/>
              <a:gd name="T12" fmla="*/ 481 w 1588"/>
              <a:gd name="T13" fmla="*/ 197 h 644"/>
              <a:gd name="T14" fmla="*/ 525 w 1588"/>
              <a:gd name="T15" fmla="*/ 165 h 644"/>
              <a:gd name="T16" fmla="*/ 464 w 1588"/>
              <a:gd name="T17" fmla="*/ 122 h 644"/>
              <a:gd name="T18" fmla="*/ 384 w 1588"/>
              <a:gd name="T19" fmla="*/ 110 h 644"/>
              <a:gd name="T20" fmla="*/ 439 w 1588"/>
              <a:gd name="T21" fmla="*/ 94 h 644"/>
              <a:gd name="T22" fmla="*/ 507 w 1588"/>
              <a:gd name="T23" fmla="*/ 103 h 644"/>
              <a:gd name="T24" fmla="*/ 372 w 1588"/>
              <a:gd name="T25" fmla="*/ 81 h 644"/>
              <a:gd name="T26" fmla="*/ 273 w 1588"/>
              <a:gd name="T27" fmla="*/ 68 h 644"/>
              <a:gd name="T28" fmla="*/ 175 w 1588"/>
              <a:gd name="T29" fmla="*/ 86 h 644"/>
              <a:gd name="T30" fmla="*/ 38 w 1588"/>
              <a:gd name="T31" fmla="*/ 108 h 644"/>
              <a:gd name="T32" fmla="*/ 95 w 1588"/>
              <a:gd name="T33" fmla="*/ 136 h 644"/>
              <a:gd name="T34" fmla="*/ 227 w 1588"/>
              <a:gd name="T35" fmla="*/ 210 h 644"/>
              <a:gd name="T36" fmla="*/ 347 w 1588"/>
              <a:gd name="T37" fmla="*/ 324 h 644"/>
              <a:gd name="T38" fmla="*/ 453 w 1588"/>
              <a:gd name="T39" fmla="*/ 466 h 644"/>
              <a:gd name="T40" fmla="*/ 467 w 1588"/>
              <a:gd name="T41" fmla="*/ 634 h 644"/>
              <a:gd name="T42" fmla="*/ 523 w 1588"/>
              <a:gd name="T43" fmla="*/ 539 h 644"/>
              <a:gd name="T44" fmla="*/ 417 w 1588"/>
              <a:gd name="T45" fmla="*/ 208 h 644"/>
              <a:gd name="T46" fmla="*/ 383 w 1588"/>
              <a:gd name="T47" fmla="*/ 182 h 644"/>
              <a:gd name="T48" fmla="*/ 473 w 1588"/>
              <a:gd name="T49" fmla="*/ 315 h 644"/>
              <a:gd name="T50" fmla="*/ 371 w 1588"/>
              <a:gd name="T51" fmla="*/ 67 h 644"/>
              <a:gd name="T52" fmla="*/ 747 w 1588"/>
              <a:gd name="T53" fmla="*/ 148 h 644"/>
              <a:gd name="T54" fmla="*/ 771 w 1588"/>
              <a:gd name="T55" fmla="*/ 169 h 644"/>
              <a:gd name="T56" fmla="*/ 34 w 1588"/>
              <a:gd name="T57" fmla="*/ 158 h 644"/>
              <a:gd name="T58" fmla="*/ 296 w 1588"/>
              <a:gd name="T59" fmla="*/ 52 h 644"/>
              <a:gd name="T60" fmla="*/ 339 w 1588"/>
              <a:gd name="T61" fmla="*/ 62 h 644"/>
              <a:gd name="T62" fmla="*/ 1446 w 1588"/>
              <a:gd name="T63" fmla="*/ 433 h 644"/>
              <a:gd name="T64" fmla="*/ 1384 w 1588"/>
              <a:gd name="T65" fmla="*/ 243 h 644"/>
              <a:gd name="T66" fmla="*/ 1518 w 1588"/>
              <a:gd name="T67" fmla="*/ 83 h 644"/>
              <a:gd name="T68" fmla="*/ 1358 w 1588"/>
              <a:gd name="T69" fmla="*/ 73 h 644"/>
              <a:gd name="T70" fmla="*/ 1155 w 1588"/>
              <a:gd name="T71" fmla="*/ 76 h 644"/>
              <a:gd name="T72" fmla="*/ 1088 w 1588"/>
              <a:gd name="T73" fmla="*/ 72 h 644"/>
              <a:gd name="T74" fmla="*/ 947 w 1588"/>
              <a:gd name="T75" fmla="*/ 107 h 644"/>
              <a:gd name="T76" fmla="*/ 861 w 1588"/>
              <a:gd name="T77" fmla="*/ 118 h 644"/>
              <a:gd name="T78" fmla="*/ 819 w 1588"/>
              <a:gd name="T79" fmla="*/ 152 h 644"/>
              <a:gd name="T80" fmla="*/ 796 w 1588"/>
              <a:gd name="T81" fmla="*/ 210 h 644"/>
              <a:gd name="T82" fmla="*/ 899 w 1588"/>
              <a:gd name="T83" fmla="*/ 227 h 644"/>
              <a:gd name="T84" fmla="*/ 780 w 1588"/>
              <a:gd name="T85" fmla="*/ 234 h 644"/>
              <a:gd name="T86" fmla="*/ 826 w 1588"/>
              <a:gd name="T87" fmla="*/ 383 h 644"/>
              <a:gd name="T88" fmla="*/ 957 w 1588"/>
              <a:gd name="T89" fmla="*/ 471 h 644"/>
              <a:gd name="T90" fmla="*/ 968 w 1588"/>
              <a:gd name="T91" fmla="*/ 313 h 644"/>
              <a:gd name="T92" fmla="*/ 1085 w 1588"/>
              <a:gd name="T93" fmla="*/ 289 h 644"/>
              <a:gd name="T94" fmla="*/ 1230 w 1588"/>
              <a:gd name="T95" fmla="*/ 338 h 644"/>
              <a:gd name="T96" fmla="*/ 1316 w 1588"/>
              <a:gd name="T97" fmla="*/ 229 h 644"/>
              <a:gd name="T98" fmla="*/ 1422 w 1588"/>
              <a:gd name="T99" fmla="*/ 191 h 644"/>
              <a:gd name="T100" fmla="*/ 1480 w 1588"/>
              <a:gd name="T101" fmla="*/ 138 h 644"/>
              <a:gd name="T102" fmla="*/ 909 w 1588"/>
              <a:gd name="T103" fmla="*/ 200 h 644"/>
              <a:gd name="T104" fmla="*/ 989 w 1588"/>
              <a:gd name="T105" fmla="*/ 197 h 644"/>
              <a:gd name="T106" fmla="*/ 1392 w 1588"/>
              <a:gd name="T107" fmla="*/ 450 h 644"/>
              <a:gd name="T108" fmla="*/ 1332 w 1588"/>
              <a:gd name="T109" fmla="*/ 548 h 644"/>
              <a:gd name="T110" fmla="*/ 852 w 1588"/>
              <a:gd name="T111" fmla="*/ 228 h 644"/>
              <a:gd name="T112" fmla="*/ 1576 w 1588"/>
              <a:gd name="T113" fmla="*/ 568 h 644"/>
              <a:gd name="T114" fmla="*/ 1271 w 1588"/>
              <a:gd name="T115" fmla="*/ 427 h 644"/>
              <a:gd name="T116" fmla="*/ 1328 w 1588"/>
              <a:gd name="T117" fmla="*/ 408 h 644"/>
              <a:gd name="T118" fmla="*/ 1337 w 1588"/>
              <a:gd name="T119" fmla="*/ 332 h 644"/>
              <a:gd name="T120" fmla="*/ 1306 w 1588"/>
              <a:gd name="T121" fmla="*/ 365 h 644"/>
              <a:gd name="T122" fmla="*/ 977 w 1588"/>
              <a:gd name="T123" fmla="*/ 489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8" h="644">
                <a:moveTo>
                  <a:pt x="436" y="288"/>
                </a:moveTo>
                <a:cubicBezTo>
                  <a:pt x="440" y="287"/>
                  <a:pt x="437" y="284"/>
                  <a:pt x="434" y="284"/>
                </a:cubicBezTo>
                <a:cubicBezTo>
                  <a:pt x="431" y="284"/>
                  <a:pt x="431" y="289"/>
                  <a:pt x="436" y="288"/>
                </a:cubicBezTo>
                <a:close/>
                <a:moveTo>
                  <a:pt x="436" y="315"/>
                </a:moveTo>
                <a:cubicBezTo>
                  <a:pt x="432" y="316"/>
                  <a:pt x="433" y="323"/>
                  <a:pt x="437" y="322"/>
                </a:cubicBezTo>
                <a:cubicBezTo>
                  <a:pt x="442" y="320"/>
                  <a:pt x="439" y="315"/>
                  <a:pt x="436" y="315"/>
                </a:cubicBezTo>
                <a:close/>
                <a:moveTo>
                  <a:pt x="667" y="76"/>
                </a:moveTo>
                <a:cubicBezTo>
                  <a:pt x="668" y="76"/>
                  <a:pt x="673" y="77"/>
                  <a:pt x="673" y="79"/>
                </a:cubicBezTo>
                <a:cubicBezTo>
                  <a:pt x="673" y="82"/>
                  <a:pt x="675" y="85"/>
                  <a:pt x="680" y="84"/>
                </a:cubicBezTo>
                <a:cubicBezTo>
                  <a:pt x="685" y="83"/>
                  <a:pt x="684" y="79"/>
                  <a:pt x="683" y="78"/>
                </a:cubicBezTo>
                <a:cubicBezTo>
                  <a:pt x="682" y="77"/>
                  <a:pt x="681" y="75"/>
                  <a:pt x="680" y="73"/>
                </a:cubicBezTo>
                <a:cubicBezTo>
                  <a:pt x="679" y="71"/>
                  <a:pt x="680" y="69"/>
                  <a:pt x="685" y="68"/>
                </a:cubicBezTo>
                <a:cubicBezTo>
                  <a:pt x="690" y="68"/>
                  <a:pt x="697" y="70"/>
                  <a:pt x="697" y="66"/>
                </a:cubicBezTo>
                <a:cubicBezTo>
                  <a:pt x="697" y="62"/>
                  <a:pt x="697" y="58"/>
                  <a:pt x="699" y="56"/>
                </a:cubicBezTo>
                <a:cubicBezTo>
                  <a:pt x="700" y="53"/>
                  <a:pt x="703" y="52"/>
                  <a:pt x="702" y="51"/>
                </a:cubicBezTo>
                <a:cubicBezTo>
                  <a:pt x="700" y="50"/>
                  <a:pt x="698" y="52"/>
                  <a:pt x="696" y="48"/>
                </a:cubicBezTo>
                <a:cubicBezTo>
                  <a:pt x="694" y="45"/>
                  <a:pt x="697" y="42"/>
                  <a:pt x="699" y="40"/>
                </a:cubicBezTo>
                <a:cubicBezTo>
                  <a:pt x="701" y="39"/>
                  <a:pt x="712" y="29"/>
                  <a:pt x="718" y="27"/>
                </a:cubicBezTo>
                <a:cubicBezTo>
                  <a:pt x="724" y="26"/>
                  <a:pt x="728" y="20"/>
                  <a:pt x="724" y="19"/>
                </a:cubicBezTo>
                <a:cubicBezTo>
                  <a:pt x="720" y="18"/>
                  <a:pt x="712" y="15"/>
                  <a:pt x="706" y="19"/>
                </a:cubicBezTo>
                <a:cubicBezTo>
                  <a:pt x="701" y="23"/>
                  <a:pt x="698" y="27"/>
                  <a:pt x="692" y="26"/>
                </a:cubicBezTo>
                <a:cubicBezTo>
                  <a:pt x="686" y="25"/>
                  <a:pt x="687" y="26"/>
                  <a:pt x="686" y="19"/>
                </a:cubicBezTo>
                <a:cubicBezTo>
                  <a:pt x="686" y="12"/>
                  <a:pt x="680" y="0"/>
                  <a:pt x="674" y="0"/>
                </a:cubicBezTo>
                <a:cubicBezTo>
                  <a:pt x="669" y="1"/>
                  <a:pt x="669" y="1"/>
                  <a:pt x="669" y="1"/>
                </a:cubicBezTo>
                <a:cubicBezTo>
                  <a:pt x="669" y="1"/>
                  <a:pt x="576" y="1"/>
                  <a:pt x="573" y="4"/>
                </a:cubicBezTo>
                <a:cubicBezTo>
                  <a:pt x="570" y="7"/>
                  <a:pt x="567" y="14"/>
                  <a:pt x="564" y="12"/>
                </a:cubicBezTo>
                <a:cubicBezTo>
                  <a:pt x="562" y="10"/>
                  <a:pt x="561" y="5"/>
                  <a:pt x="558" y="7"/>
                </a:cubicBezTo>
                <a:cubicBezTo>
                  <a:pt x="554" y="9"/>
                  <a:pt x="557" y="14"/>
                  <a:pt x="554" y="18"/>
                </a:cubicBezTo>
                <a:cubicBezTo>
                  <a:pt x="551" y="21"/>
                  <a:pt x="543" y="21"/>
                  <a:pt x="540" y="20"/>
                </a:cubicBezTo>
                <a:cubicBezTo>
                  <a:pt x="538" y="18"/>
                  <a:pt x="535" y="17"/>
                  <a:pt x="525" y="18"/>
                </a:cubicBezTo>
                <a:cubicBezTo>
                  <a:pt x="515" y="18"/>
                  <a:pt x="504" y="21"/>
                  <a:pt x="506" y="24"/>
                </a:cubicBezTo>
                <a:cubicBezTo>
                  <a:pt x="508" y="27"/>
                  <a:pt x="502" y="29"/>
                  <a:pt x="500" y="28"/>
                </a:cubicBezTo>
                <a:cubicBezTo>
                  <a:pt x="498" y="26"/>
                  <a:pt x="490" y="29"/>
                  <a:pt x="491" y="33"/>
                </a:cubicBezTo>
                <a:cubicBezTo>
                  <a:pt x="491" y="36"/>
                  <a:pt x="489" y="39"/>
                  <a:pt x="485" y="38"/>
                </a:cubicBezTo>
                <a:cubicBezTo>
                  <a:pt x="481" y="38"/>
                  <a:pt x="478" y="40"/>
                  <a:pt x="477" y="43"/>
                </a:cubicBezTo>
                <a:cubicBezTo>
                  <a:pt x="477" y="45"/>
                  <a:pt x="468" y="47"/>
                  <a:pt x="467" y="47"/>
                </a:cubicBezTo>
                <a:cubicBezTo>
                  <a:pt x="466" y="47"/>
                  <a:pt x="454" y="47"/>
                  <a:pt x="458" y="50"/>
                </a:cubicBezTo>
                <a:cubicBezTo>
                  <a:pt x="461" y="52"/>
                  <a:pt x="463" y="50"/>
                  <a:pt x="467" y="51"/>
                </a:cubicBezTo>
                <a:cubicBezTo>
                  <a:pt x="471" y="52"/>
                  <a:pt x="474" y="57"/>
                  <a:pt x="476" y="58"/>
                </a:cubicBezTo>
                <a:cubicBezTo>
                  <a:pt x="478" y="59"/>
                  <a:pt x="480" y="58"/>
                  <a:pt x="482" y="57"/>
                </a:cubicBezTo>
                <a:cubicBezTo>
                  <a:pt x="483" y="55"/>
                  <a:pt x="485" y="50"/>
                  <a:pt x="485" y="50"/>
                </a:cubicBezTo>
                <a:cubicBezTo>
                  <a:pt x="485" y="50"/>
                  <a:pt x="485" y="55"/>
                  <a:pt x="488" y="56"/>
                </a:cubicBezTo>
                <a:cubicBezTo>
                  <a:pt x="491" y="57"/>
                  <a:pt x="498" y="55"/>
                  <a:pt x="500" y="55"/>
                </a:cubicBezTo>
                <a:cubicBezTo>
                  <a:pt x="502" y="56"/>
                  <a:pt x="514" y="57"/>
                  <a:pt x="518" y="59"/>
                </a:cubicBezTo>
                <a:cubicBezTo>
                  <a:pt x="521" y="60"/>
                  <a:pt x="529" y="61"/>
                  <a:pt x="531" y="65"/>
                </a:cubicBezTo>
                <a:cubicBezTo>
                  <a:pt x="533" y="68"/>
                  <a:pt x="534" y="79"/>
                  <a:pt x="535" y="80"/>
                </a:cubicBezTo>
                <a:cubicBezTo>
                  <a:pt x="536" y="82"/>
                  <a:pt x="541" y="76"/>
                  <a:pt x="542" y="75"/>
                </a:cubicBezTo>
                <a:cubicBezTo>
                  <a:pt x="543" y="74"/>
                  <a:pt x="548" y="75"/>
                  <a:pt x="550" y="76"/>
                </a:cubicBezTo>
                <a:cubicBezTo>
                  <a:pt x="551" y="78"/>
                  <a:pt x="555" y="82"/>
                  <a:pt x="555" y="84"/>
                </a:cubicBezTo>
                <a:cubicBezTo>
                  <a:pt x="555" y="86"/>
                  <a:pt x="554" y="89"/>
                  <a:pt x="553" y="88"/>
                </a:cubicBezTo>
                <a:cubicBezTo>
                  <a:pt x="551" y="87"/>
                  <a:pt x="549" y="87"/>
                  <a:pt x="550" y="85"/>
                </a:cubicBezTo>
                <a:cubicBezTo>
                  <a:pt x="551" y="83"/>
                  <a:pt x="551" y="79"/>
                  <a:pt x="549" y="79"/>
                </a:cubicBezTo>
                <a:cubicBezTo>
                  <a:pt x="547" y="79"/>
                  <a:pt x="545" y="79"/>
                  <a:pt x="545" y="79"/>
                </a:cubicBezTo>
                <a:cubicBezTo>
                  <a:pt x="545" y="79"/>
                  <a:pt x="542" y="78"/>
                  <a:pt x="539" y="81"/>
                </a:cubicBezTo>
                <a:cubicBezTo>
                  <a:pt x="536" y="85"/>
                  <a:pt x="538" y="89"/>
                  <a:pt x="540" y="89"/>
                </a:cubicBezTo>
                <a:cubicBezTo>
                  <a:pt x="542" y="89"/>
                  <a:pt x="546" y="89"/>
                  <a:pt x="546" y="90"/>
                </a:cubicBezTo>
                <a:cubicBezTo>
                  <a:pt x="546" y="91"/>
                  <a:pt x="542" y="94"/>
                  <a:pt x="542" y="96"/>
                </a:cubicBezTo>
                <a:cubicBezTo>
                  <a:pt x="542" y="98"/>
                  <a:pt x="546" y="104"/>
                  <a:pt x="547" y="105"/>
                </a:cubicBezTo>
                <a:cubicBezTo>
                  <a:pt x="548" y="106"/>
                  <a:pt x="553" y="107"/>
                  <a:pt x="554" y="108"/>
                </a:cubicBezTo>
                <a:cubicBezTo>
                  <a:pt x="556" y="108"/>
                  <a:pt x="551" y="108"/>
                  <a:pt x="552" y="110"/>
                </a:cubicBezTo>
                <a:cubicBezTo>
                  <a:pt x="553" y="112"/>
                  <a:pt x="555" y="116"/>
                  <a:pt x="558" y="117"/>
                </a:cubicBezTo>
                <a:cubicBezTo>
                  <a:pt x="561" y="118"/>
                  <a:pt x="569" y="123"/>
                  <a:pt x="570" y="125"/>
                </a:cubicBezTo>
                <a:cubicBezTo>
                  <a:pt x="571" y="127"/>
                  <a:pt x="577" y="123"/>
                  <a:pt x="578" y="123"/>
                </a:cubicBezTo>
                <a:cubicBezTo>
                  <a:pt x="579" y="123"/>
                  <a:pt x="579" y="128"/>
                  <a:pt x="583" y="128"/>
                </a:cubicBezTo>
                <a:cubicBezTo>
                  <a:pt x="586" y="129"/>
                  <a:pt x="587" y="128"/>
                  <a:pt x="590" y="126"/>
                </a:cubicBezTo>
                <a:cubicBezTo>
                  <a:pt x="593" y="123"/>
                  <a:pt x="593" y="120"/>
                  <a:pt x="593" y="118"/>
                </a:cubicBezTo>
                <a:cubicBezTo>
                  <a:pt x="593" y="116"/>
                  <a:pt x="593" y="114"/>
                  <a:pt x="596" y="115"/>
                </a:cubicBezTo>
                <a:cubicBezTo>
                  <a:pt x="600" y="116"/>
                  <a:pt x="601" y="114"/>
                  <a:pt x="601" y="112"/>
                </a:cubicBezTo>
                <a:cubicBezTo>
                  <a:pt x="601" y="109"/>
                  <a:pt x="598" y="106"/>
                  <a:pt x="603" y="105"/>
                </a:cubicBezTo>
                <a:cubicBezTo>
                  <a:pt x="609" y="105"/>
                  <a:pt x="611" y="101"/>
                  <a:pt x="615" y="101"/>
                </a:cubicBezTo>
                <a:cubicBezTo>
                  <a:pt x="618" y="101"/>
                  <a:pt x="627" y="103"/>
                  <a:pt x="628" y="101"/>
                </a:cubicBezTo>
                <a:cubicBezTo>
                  <a:pt x="629" y="100"/>
                  <a:pt x="633" y="94"/>
                  <a:pt x="636" y="94"/>
                </a:cubicBezTo>
                <a:cubicBezTo>
                  <a:pt x="639" y="94"/>
                  <a:pt x="646" y="93"/>
                  <a:pt x="653" y="92"/>
                </a:cubicBezTo>
                <a:cubicBezTo>
                  <a:pt x="659" y="91"/>
                  <a:pt x="666" y="88"/>
                  <a:pt x="669" y="88"/>
                </a:cubicBezTo>
                <a:cubicBezTo>
                  <a:pt x="671" y="88"/>
                  <a:pt x="676" y="88"/>
                  <a:pt x="675" y="86"/>
                </a:cubicBezTo>
                <a:cubicBezTo>
                  <a:pt x="673" y="85"/>
                  <a:pt x="670" y="81"/>
                  <a:pt x="667" y="81"/>
                </a:cubicBezTo>
                <a:cubicBezTo>
                  <a:pt x="663" y="81"/>
                  <a:pt x="666" y="76"/>
                  <a:pt x="667" y="76"/>
                </a:cubicBezTo>
                <a:close/>
                <a:moveTo>
                  <a:pt x="447" y="305"/>
                </a:moveTo>
                <a:cubicBezTo>
                  <a:pt x="447" y="304"/>
                  <a:pt x="443" y="300"/>
                  <a:pt x="440" y="300"/>
                </a:cubicBezTo>
                <a:cubicBezTo>
                  <a:pt x="437" y="300"/>
                  <a:pt x="432" y="297"/>
                  <a:pt x="429" y="295"/>
                </a:cubicBezTo>
                <a:cubicBezTo>
                  <a:pt x="426" y="292"/>
                  <a:pt x="420" y="292"/>
                  <a:pt x="418" y="292"/>
                </a:cubicBezTo>
                <a:cubicBezTo>
                  <a:pt x="416" y="292"/>
                  <a:pt x="406" y="295"/>
                  <a:pt x="406" y="295"/>
                </a:cubicBezTo>
                <a:cubicBezTo>
                  <a:pt x="406" y="298"/>
                  <a:pt x="410" y="297"/>
                  <a:pt x="414" y="297"/>
                </a:cubicBezTo>
                <a:cubicBezTo>
                  <a:pt x="419" y="297"/>
                  <a:pt x="427" y="297"/>
                  <a:pt x="428" y="298"/>
                </a:cubicBezTo>
                <a:cubicBezTo>
                  <a:pt x="430" y="300"/>
                  <a:pt x="437" y="303"/>
                  <a:pt x="439" y="305"/>
                </a:cubicBezTo>
                <a:cubicBezTo>
                  <a:pt x="440" y="306"/>
                  <a:pt x="447" y="307"/>
                  <a:pt x="447" y="305"/>
                </a:cubicBezTo>
                <a:close/>
                <a:moveTo>
                  <a:pt x="621" y="417"/>
                </a:moveTo>
                <a:cubicBezTo>
                  <a:pt x="618" y="416"/>
                  <a:pt x="612" y="415"/>
                  <a:pt x="610" y="412"/>
                </a:cubicBezTo>
                <a:cubicBezTo>
                  <a:pt x="608" y="409"/>
                  <a:pt x="601" y="406"/>
                  <a:pt x="599" y="407"/>
                </a:cubicBezTo>
                <a:cubicBezTo>
                  <a:pt x="597" y="408"/>
                  <a:pt x="593" y="409"/>
                  <a:pt x="590" y="407"/>
                </a:cubicBezTo>
                <a:cubicBezTo>
                  <a:pt x="587" y="405"/>
                  <a:pt x="582" y="402"/>
                  <a:pt x="580" y="401"/>
                </a:cubicBezTo>
                <a:cubicBezTo>
                  <a:pt x="578" y="399"/>
                  <a:pt x="573" y="398"/>
                  <a:pt x="571" y="398"/>
                </a:cubicBezTo>
                <a:cubicBezTo>
                  <a:pt x="569" y="398"/>
                  <a:pt x="569" y="397"/>
                  <a:pt x="566" y="401"/>
                </a:cubicBezTo>
                <a:cubicBezTo>
                  <a:pt x="562" y="406"/>
                  <a:pt x="566" y="407"/>
                  <a:pt x="560" y="407"/>
                </a:cubicBezTo>
                <a:cubicBezTo>
                  <a:pt x="554" y="406"/>
                  <a:pt x="560" y="406"/>
                  <a:pt x="564" y="401"/>
                </a:cubicBezTo>
                <a:cubicBezTo>
                  <a:pt x="567" y="396"/>
                  <a:pt x="563" y="394"/>
                  <a:pt x="560" y="395"/>
                </a:cubicBezTo>
                <a:cubicBezTo>
                  <a:pt x="556" y="396"/>
                  <a:pt x="559" y="398"/>
                  <a:pt x="552" y="399"/>
                </a:cubicBezTo>
                <a:cubicBezTo>
                  <a:pt x="546" y="401"/>
                  <a:pt x="546" y="397"/>
                  <a:pt x="550" y="396"/>
                </a:cubicBezTo>
                <a:cubicBezTo>
                  <a:pt x="554" y="395"/>
                  <a:pt x="561" y="392"/>
                  <a:pt x="561" y="390"/>
                </a:cubicBezTo>
                <a:cubicBezTo>
                  <a:pt x="561" y="389"/>
                  <a:pt x="560" y="385"/>
                  <a:pt x="557" y="385"/>
                </a:cubicBezTo>
                <a:cubicBezTo>
                  <a:pt x="554" y="385"/>
                  <a:pt x="555" y="381"/>
                  <a:pt x="550" y="376"/>
                </a:cubicBezTo>
                <a:cubicBezTo>
                  <a:pt x="546" y="371"/>
                  <a:pt x="540" y="368"/>
                  <a:pt x="535" y="369"/>
                </a:cubicBezTo>
                <a:cubicBezTo>
                  <a:pt x="531" y="370"/>
                  <a:pt x="528" y="371"/>
                  <a:pt x="525" y="367"/>
                </a:cubicBezTo>
                <a:cubicBezTo>
                  <a:pt x="523" y="362"/>
                  <a:pt x="520" y="362"/>
                  <a:pt x="519" y="359"/>
                </a:cubicBezTo>
                <a:cubicBezTo>
                  <a:pt x="517" y="357"/>
                  <a:pt x="514" y="359"/>
                  <a:pt x="512" y="358"/>
                </a:cubicBezTo>
                <a:cubicBezTo>
                  <a:pt x="511" y="357"/>
                  <a:pt x="511" y="357"/>
                  <a:pt x="511" y="357"/>
                </a:cubicBezTo>
                <a:cubicBezTo>
                  <a:pt x="511" y="357"/>
                  <a:pt x="506" y="358"/>
                  <a:pt x="509" y="355"/>
                </a:cubicBezTo>
                <a:cubicBezTo>
                  <a:pt x="512" y="351"/>
                  <a:pt x="513" y="345"/>
                  <a:pt x="512" y="345"/>
                </a:cubicBezTo>
                <a:cubicBezTo>
                  <a:pt x="510" y="346"/>
                  <a:pt x="509" y="351"/>
                  <a:pt x="507" y="351"/>
                </a:cubicBezTo>
                <a:cubicBezTo>
                  <a:pt x="505" y="350"/>
                  <a:pt x="506" y="350"/>
                  <a:pt x="503" y="347"/>
                </a:cubicBezTo>
                <a:cubicBezTo>
                  <a:pt x="499" y="345"/>
                  <a:pt x="493" y="347"/>
                  <a:pt x="493" y="349"/>
                </a:cubicBezTo>
                <a:cubicBezTo>
                  <a:pt x="493" y="351"/>
                  <a:pt x="491" y="352"/>
                  <a:pt x="491" y="352"/>
                </a:cubicBezTo>
                <a:cubicBezTo>
                  <a:pt x="491" y="352"/>
                  <a:pt x="490" y="351"/>
                  <a:pt x="489" y="349"/>
                </a:cubicBezTo>
                <a:cubicBezTo>
                  <a:pt x="487" y="346"/>
                  <a:pt x="482" y="346"/>
                  <a:pt x="479" y="348"/>
                </a:cubicBezTo>
                <a:cubicBezTo>
                  <a:pt x="477" y="351"/>
                  <a:pt x="475" y="343"/>
                  <a:pt x="473" y="343"/>
                </a:cubicBezTo>
                <a:cubicBezTo>
                  <a:pt x="472" y="343"/>
                  <a:pt x="468" y="345"/>
                  <a:pt x="466" y="348"/>
                </a:cubicBezTo>
                <a:cubicBezTo>
                  <a:pt x="464" y="351"/>
                  <a:pt x="465" y="356"/>
                  <a:pt x="463" y="356"/>
                </a:cubicBezTo>
                <a:cubicBezTo>
                  <a:pt x="462" y="356"/>
                  <a:pt x="461" y="349"/>
                  <a:pt x="462" y="347"/>
                </a:cubicBezTo>
                <a:cubicBezTo>
                  <a:pt x="462" y="345"/>
                  <a:pt x="466" y="341"/>
                  <a:pt x="463" y="340"/>
                </a:cubicBezTo>
                <a:cubicBezTo>
                  <a:pt x="460" y="339"/>
                  <a:pt x="456" y="344"/>
                  <a:pt x="454" y="344"/>
                </a:cubicBezTo>
                <a:cubicBezTo>
                  <a:pt x="452" y="345"/>
                  <a:pt x="448" y="347"/>
                  <a:pt x="446" y="350"/>
                </a:cubicBezTo>
                <a:cubicBezTo>
                  <a:pt x="444" y="353"/>
                  <a:pt x="442" y="355"/>
                  <a:pt x="440" y="356"/>
                </a:cubicBezTo>
                <a:cubicBezTo>
                  <a:pt x="438" y="357"/>
                  <a:pt x="434" y="356"/>
                  <a:pt x="435" y="355"/>
                </a:cubicBezTo>
                <a:cubicBezTo>
                  <a:pt x="436" y="354"/>
                  <a:pt x="429" y="350"/>
                  <a:pt x="428" y="351"/>
                </a:cubicBezTo>
                <a:cubicBezTo>
                  <a:pt x="426" y="353"/>
                  <a:pt x="423" y="354"/>
                  <a:pt x="420" y="356"/>
                </a:cubicBezTo>
                <a:cubicBezTo>
                  <a:pt x="416" y="357"/>
                  <a:pt x="413" y="354"/>
                  <a:pt x="412" y="352"/>
                </a:cubicBezTo>
                <a:cubicBezTo>
                  <a:pt x="412" y="351"/>
                  <a:pt x="410" y="350"/>
                  <a:pt x="410" y="345"/>
                </a:cubicBezTo>
                <a:cubicBezTo>
                  <a:pt x="409" y="340"/>
                  <a:pt x="411" y="335"/>
                  <a:pt x="412" y="332"/>
                </a:cubicBezTo>
                <a:cubicBezTo>
                  <a:pt x="413" y="329"/>
                  <a:pt x="406" y="323"/>
                  <a:pt x="403" y="323"/>
                </a:cubicBezTo>
                <a:cubicBezTo>
                  <a:pt x="401" y="324"/>
                  <a:pt x="398" y="326"/>
                  <a:pt x="395" y="326"/>
                </a:cubicBezTo>
                <a:cubicBezTo>
                  <a:pt x="393" y="326"/>
                  <a:pt x="394" y="325"/>
                  <a:pt x="390" y="325"/>
                </a:cubicBezTo>
                <a:cubicBezTo>
                  <a:pt x="386" y="325"/>
                  <a:pt x="389" y="324"/>
                  <a:pt x="390" y="321"/>
                </a:cubicBezTo>
                <a:cubicBezTo>
                  <a:pt x="391" y="317"/>
                  <a:pt x="388" y="313"/>
                  <a:pt x="392" y="310"/>
                </a:cubicBezTo>
                <a:cubicBezTo>
                  <a:pt x="397" y="307"/>
                  <a:pt x="395" y="300"/>
                  <a:pt x="392" y="299"/>
                </a:cubicBezTo>
                <a:cubicBezTo>
                  <a:pt x="390" y="299"/>
                  <a:pt x="385" y="300"/>
                  <a:pt x="381" y="300"/>
                </a:cubicBezTo>
                <a:cubicBezTo>
                  <a:pt x="378" y="300"/>
                  <a:pt x="375" y="303"/>
                  <a:pt x="377" y="306"/>
                </a:cubicBezTo>
                <a:cubicBezTo>
                  <a:pt x="378" y="309"/>
                  <a:pt x="375" y="312"/>
                  <a:pt x="374" y="311"/>
                </a:cubicBezTo>
                <a:cubicBezTo>
                  <a:pt x="372" y="311"/>
                  <a:pt x="371" y="309"/>
                  <a:pt x="367" y="312"/>
                </a:cubicBezTo>
                <a:cubicBezTo>
                  <a:pt x="363" y="315"/>
                  <a:pt x="361" y="314"/>
                  <a:pt x="357" y="311"/>
                </a:cubicBezTo>
                <a:cubicBezTo>
                  <a:pt x="353" y="307"/>
                  <a:pt x="348" y="304"/>
                  <a:pt x="347" y="298"/>
                </a:cubicBezTo>
                <a:cubicBezTo>
                  <a:pt x="347" y="293"/>
                  <a:pt x="346" y="288"/>
                  <a:pt x="348" y="285"/>
                </a:cubicBezTo>
                <a:cubicBezTo>
                  <a:pt x="349" y="282"/>
                  <a:pt x="349" y="276"/>
                  <a:pt x="347" y="276"/>
                </a:cubicBezTo>
                <a:cubicBezTo>
                  <a:pt x="345" y="275"/>
                  <a:pt x="350" y="271"/>
                  <a:pt x="352" y="270"/>
                </a:cubicBezTo>
                <a:cubicBezTo>
                  <a:pt x="355" y="270"/>
                  <a:pt x="359" y="266"/>
                  <a:pt x="360" y="265"/>
                </a:cubicBezTo>
                <a:cubicBezTo>
                  <a:pt x="361" y="263"/>
                  <a:pt x="364" y="264"/>
                  <a:pt x="369" y="264"/>
                </a:cubicBezTo>
                <a:cubicBezTo>
                  <a:pt x="373" y="264"/>
                  <a:pt x="374" y="264"/>
                  <a:pt x="378" y="266"/>
                </a:cubicBezTo>
                <a:cubicBezTo>
                  <a:pt x="382" y="268"/>
                  <a:pt x="383" y="265"/>
                  <a:pt x="383" y="264"/>
                </a:cubicBezTo>
                <a:cubicBezTo>
                  <a:pt x="383" y="262"/>
                  <a:pt x="384" y="260"/>
                  <a:pt x="389" y="261"/>
                </a:cubicBezTo>
                <a:cubicBezTo>
                  <a:pt x="393" y="261"/>
                  <a:pt x="400" y="259"/>
                  <a:pt x="401" y="260"/>
                </a:cubicBezTo>
                <a:cubicBezTo>
                  <a:pt x="402" y="261"/>
                  <a:pt x="404" y="266"/>
                  <a:pt x="406" y="264"/>
                </a:cubicBezTo>
                <a:cubicBezTo>
                  <a:pt x="409" y="263"/>
                  <a:pt x="409" y="260"/>
                  <a:pt x="410" y="265"/>
                </a:cubicBezTo>
                <a:cubicBezTo>
                  <a:pt x="411" y="269"/>
                  <a:pt x="413" y="276"/>
                  <a:pt x="416" y="277"/>
                </a:cubicBezTo>
                <a:cubicBezTo>
                  <a:pt x="420" y="278"/>
                  <a:pt x="418" y="283"/>
                  <a:pt x="421" y="283"/>
                </a:cubicBezTo>
                <a:cubicBezTo>
                  <a:pt x="425" y="284"/>
                  <a:pt x="426" y="276"/>
                  <a:pt x="425" y="273"/>
                </a:cubicBezTo>
                <a:cubicBezTo>
                  <a:pt x="424" y="271"/>
                  <a:pt x="422" y="263"/>
                  <a:pt x="420" y="261"/>
                </a:cubicBezTo>
                <a:cubicBezTo>
                  <a:pt x="418" y="259"/>
                  <a:pt x="418" y="254"/>
                  <a:pt x="422" y="253"/>
                </a:cubicBezTo>
                <a:cubicBezTo>
                  <a:pt x="425" y="251"/>
                  <a:pt x="434" y="244"/>
                  <a:pt x="437" y="241"/>
                </a:cubicBezTo>
                <a:cubicBezTo>
                  <a:pt x="440" y="239"/>
                  <a:pt x="447" y="237"/>
                  <a:pt x="445" y="234"/>
                </a:cubicBezTo>
                <a:cubicBezTo>
                  <a:pt x="442" y="231"/>
                  <a:pt x="442" y="229"/>
                  <a:pt x="442" y="227"/>
                </a:cubicBezTo>
                <a:cubicBezTo>
                  <a:pt x="442" y="225"/>
                  <a:pt x="444" y="225"/>
                  <a:pt x="445" y="227"/>
                </a:cubicBezTo>
                <a:cubicBezTo>
                  <a:pt x="446" y="228"/>
                  <a:pt x="451" y="225"/>
                  <a:pt x="450" y="223"/>
                </a:cubicBezTo>
                <a:cubicBezTo>
                  <a:pt x="448" y="221"/>
                  <a:pt x="449" y="218"/>
                  <a:pt x="451" y="219"/>
                </a:cubicBezTo>
                <a:cubicBezTo>
                  <a:pt x="454" y="219"/>
                  <a:pt x="455" y="217"/>
                  <a:pt x="454" y="215"/>
                </a:cubicBezTo>
                <a:cubicBezTo>
                  <a:pt x="453" y="214"/>
                  <a:pt x="456" y="212"/>
                  <a:pt x="459" y="213"/>
                </a:cubicBezTo>
                <a:cubicBezTo>
                  <a:pt x="462" y="213"/>
                  <a:pt x="468" y="212"/>
                  <a:pt x="470" y="211"/>
                </a:cubicBezTo>
                <a:cubicBezTo>
                  <a:pt x="471" y="209"/>
                  <a:pt x="467" y="208"/>
                  <a:pt x="467" y="205"/>
                </a:cubicBezTo>
                <a:cubicBezTo>
                  <a:pt x="467" y="202"/>
                  <a:pt x="472" y="199"/>
                  <a:pt x="475" y="199"/>
                </a:cubicBezTo>
                <a:cubicBezTo>
                  <a:pt x="477" y="198"/>
                  <a:pt x="481" y="199"/>
                  <a:pt x="481" y="197"/>
                </a:cubicBezTo>
                <a:cubicBezTo>
                  <a:pt x="481" y="196"/>
                  <a:pt x="485" y="193"/>
                  <a:pt x="486" y="196"/>
                </a:cubicBezTo>
                <a:cubicBezTo>
                  <a:pt x="486" y="199"/>
                  <a:pt x="486" y="203"/>
                  <a:pt x="489" y="203"/>
                </a:cubicBezTo>
                <a:cubicBezTo>
                  <a:pt x="492" y="203"/>
                  <a:pt x="495" y="200"/>
                  <a:pt x="496" y="199"/>
                </a:cubicBezTo>
                <a:cubicBezTo>
                  <a:pt x="498" y="199"/>
                  <a:pt x="505" y="197"/>
                  <a:pt x="506" y="197"/>
                </a:cubicBezTo>
                <a:cubicBezTo>
                  <a:pt x="508" y="197"/>
                  <a:pt x="517" y="196"/>
                  <a:pt x="516" y="193"/>
                </a:cubicBezTo>
                <a:cubicBezTo>
                  <a:pt x="515" y="191"/>
                  <a:pt x="514" y="188"/>
                  <a:pt x="512" y="187"/>
                </a:cubicBezTo>
                <a:cubicBezTo>
                  <a:pt x="511" y="186"/>
                  <a:pt x="510" y="187"/>
                  <a:pt x="509" y="189"/>
                </a:cubicBezTo>
                <a:cubicBezTo>
                  <a:pt x="507" y="191"/>
                  <a:pt x="504" y="191"/>
                  <a:pt x="504" y="189"/>
                </a:cubicBezTo>
                <a:cubicBezTo>
                  <a:pt x="503" y="188"/>
                  <a:pt x="504" y="183"/>
                  <a:pt x="501" y="185"/>
                </a:cubicBezTo>
                <a:cubicBezTo>
                  <a:pt x="499" y="186"/>
                  <a:pt x="498" y="188"/>
                  <a:pt x="497" y="187"/>
                </a:cubicBezTo>
                <a:cubicBezTo>
                  <a:pt x="495" y="186"/>
                  <a:pt x="494" y="184"/>
                  <a:pt x="494" y="184"/>
                </a:cubicBezTo>
                <a:cubicBezTo>
                  <a:pt x="494" y="184"/>
                  <a:pt x="498" y="182"/>
                  <a:pt x="495" y="178"/>
                </a:cubicBezTo>
                <a:cubicBezTo>
                  <a:pt x="492" y="175"/>
                  <a:pt x="489" y="176"/>
                  <a:pt x="485" y="178"/>
                </a:cubicBezTo>
                <a:cubicBezTo>
                  <a:pt x="481" y="180"/>
                  <a:pt x="481" y="179"/>
                  <a:pt x="477" y="180"/>
                </a:cubicBezTo>
                <a:cubicBezTo>
                  <a:pt x="472" y="181"/>
                  <a:pt x="470" y="183"/>
                  <a:pt x="470" y="183"/>
                </a:cubicBezTo>
                <a:cubicBezTo>
                  <a:pt x="470" y="183"/>
                  <a:pt x="476" y="179"/>
                  <a:pt x="479" y="177"/>
                </a:cubicBezTo>
                <a:cubicBezTo>
                  <a:pt x="481" y="174"/>
                  <a:pt x="485" y="173"/>
                  <a:pt x="487" y="171"/>
                </a:cubicBezTo>
                <a:cubicBezTo>
                  <a:pt x="489" y="169"/>
                  <a:pt x="495" y="172"/>
                  <a:pt x="495" y="172"/>
                </a:cubicBezTo>
                <a:cubicBezTo>
                  <a:pt x="495" y="172"/>
                  <a:pt x="498" y="169"/>
                  <a:pt x="498" y="171"/>
                </a:cubicBezTo>
                <a:cubicBezTo>
                  <a:pt x="498" y="173"/>
                  <a:pt x="498" y="178"/>
                  <a:pt x="500" y="178"/>
                </a:cubicBezTo>
                <a:cubicBezTo>
                  <a:pt x="502" y="178"/>
                  <a:pt x="509" y="175"/>
                  <a:pt x="506" y="174"/>
                </a:cubicBezTo>
                <a:cubicBezTo>
                  <a:pt x="503" y="173"/>
                  <a:pt x="510" y="174"/>
                  <a:pt x="512" y="172"/>
                </a:cubicBezTo>
                <a:cubicBezTo>
                  <a:pt x="515" y="170"/>
                  <a:pt x="518" y="170"/>
                  <a:pt x="520" y="169"/>
                </a:cubicBezTo>
                <a:cubicBezTo>
                  <a:pt x="521" y="169"/>
                  <a:pt x="522" y="165"/>
                  <a:pt x="525" y="165"/>
                </a:cubicBezTo>
                <a:cubicBezTo>
                  <a:pt x="528" y="165"/>
                  <a:pt x="529" y="169"/>
                  <a:pt x="525" y="171"/>
                </a:cubicBezTo>
                <a:cubicBezTo>
                  <a:pt x="521" y="173"/>
                  <a:pt x="521" y="179"/>
                  <a:pt x="519" y="180"/>
                </a:cubicBezTo>
                <a:cubicBezTo>
                  <a:pt x="517" y="182"/>
                  <a:pt x="518" y="184"/>
                  <a:pt x="521" y="183"/>
                </a:cubicBezTo>
                <a:cubicBezTo>
                  <a:pt x="524" y="183"/>
                  <a:pt x="527" y="184"/>
                  <a:pt x="529" y="183"/>
                </a:cubicBezTo>
                <a:cubicBezTo>
                  <a:pt x="532" y="182"/>
                  <a:pt x="534" y="184"/>
                  <a:pt x="534" y="185"/>
                </a:cubicBezTo>
                <a:cubicBezTo>
                  <a:pt x="535" y="186"/>
                  <a:pt x="537" y="184"/>
                  <a:pt x="537" y="184"/>
                </a:cubicBezTo>
                <a:cubicBezTo>
                  <a:pt x="537" y="184"/>
                  <a:pt x="542" y="183"/>
                  <a:pt x="544" y="185"/>
                </a:cubicBezTo>
                <a:cubicBezTo>
                  <a:pt x="545" y="186"/>
                  <a:pt x="546" y="183"/>
                  <a:pt x="545" y="181"/>
                </a:cubicBezTo>
                <a:cubicBezTo>
                  <a:pt x="544" y="180"/>
                  <a:pt x="543" y="178"/>
                  <a:pt x="542" y="175"/>
                </a:cubicBezTo>
                <a:cubicBezTo>
                  <a:pt x="540" y="173"/>
                  <a:pt x="539" y="172"/>
                  <a:pt x="536" y="173"/>
                </a:cubicBezTo>
                <a:cubicBezTo>
                  <a:pt x="533" y="174"/>
                  <a:pt x="532" y="172"/>
                  <a:pt x="530" y="171"/>
                </a:cubicBezTo>
                <a:cubicBezTo>
                  <a:pt x="528" y="170"/>
                  <a:pt x="527" y="173"/>
                  <a:pt x="528" y="170"/>
                </a:cubicBezTo>
                <a:cubicBezTo>
                  <a:pt x="530" y="167"/>
                  <a:pt x="531" y="167"/>
                  <a:pt x="532" y="164"/>
                </a:cubicBezTo>
                <a:cubicBezTo>
                  <a:pt x="533" y="162"/>
                  <a:pt x="538" y="158"/>
                  <a:pt x="533" y="157"/>
                </a:cubicBezTo>
                <a:cubicBezTo>
                  <a:pt x="528" y="156"/>
                  <a:pt x="526" y="155"/>
                  <a:pt x="526" y="153"/>
                </a:cubicBezTo>
                <a:cubicBezTo>
                  <a:pt x="525" y="150"/>
                  <a:pt x="519" y="146"/>
                  <a:pt x="518" y="146"/>
                </a:cubicBezTo>
                <a:cubicBezTo>
                  <a:pt x="516" y="146"/>
                  <a:pt x="511" y="146"/>
                  <a:pt x="510" y="144"/>
                </a:cubicBezTo>
                <a:cubicBezTo>
                  <a:pt x="510" y="143"/>
                  <a:pt x="506" y="138"/>
                  <a:pt x="504" y="136"/>
                </a:cubicBezTo>
                <a:cubicBezTo>
                  <a:pt x="503" y="135"/>
                  <a:pt x="495" y="126"/>
                  <a:pt x="494" y="125"/>
                </a:cubicBezTo>
                <a:cubicBezTo>
                  <a:pt x="493" y="125"/>
                  <a:pt x="492" y="125"/>
                  <a:pt x="488" y="130"/>
                </a:cubicBezTo>
                <a:cubicBezTo>
                  <a:pt x="485" y="134"/>
                  <a:pt x="482" y="135"/>
                  <a:pt x="479" y="134"/>
                </a:cubicBezTo>
                <a:cubicBezTo>
                  <a:pt x="476" y="133"/>
                  <a:pt x="476" y="133"/>
                  <a:pt x="473" y="130"/>
                </a:cubicBezTo>
                <a:cubicBezTo>
                  <a:pt x="471" y="127"/>
                  <a:pt x="476" y="127"/>
                  <a:pt x="475" y="125"/>
                </a:cubicBezTo>
                <a:cubicBezTo>
                  <a:pt x="474" y="123"/>
                  <a:pt x="468" y="122"/>
                  <a:pt x="464" y="122"/>
                </a:cubicBezTo>
                <a:cubicBezTo>
                  <a:pt x="460" y="121"/>
                  <a:pt x="458" y="117"/>
                  <a:pt x="452" y="117"/>
                </a:cubicBezTo>
                <a:cubicBezTo>
                  <a:pt x="446" y="116"/>
                  <a:pt x="439" y="118"/>
                  <a:pt x="437" y="118"/>
                </a:cubicBezTo>
                <a:cubicBezTo>
                  <a:pt x="436" y="118"/>
                  <a:pt x="436" y="120"/>
                  <a:pt x="435" y="124"/>
                </a:cubicBezTo>
                <a:cubicBezTo>
                  <a:pt x="434" y="129"/>
                  <a:pt x="437" y="130"/>
                  <a:pt x="434" y="130"/>
                </a:cubicBezTo>
                <a:cubicBezTo>
                  <a:pt x="431" y="131"/>
                  <a:pt x="429" y="132"/>
                  <a:pt x="433" y="133"/>
                </a:cubicBezTo>
                <a:cubicBezTo>
                  <a:pt x="436" y="135"/>
                  <a:pt x="440" y="141"/>
                  <a:pt x="440" y="141"/>
                </a:cubicBezTo>
                <a:cubicBezTo>
                  <a:pt x="440" y="141"/>
                  <a:pt x="440" y="144"/>
                  <a:pt x="438" y="146"/>
                </a:cubicBezTo>
                <a:cubicBezTo>
                  <a:pt x="435" y="148"/>
                  <a:pt x="433" y="150"/>
                  <a:pt x="431" y="147"/>
                </a:cubicBezTo>
                <a:cubicBezTo>
                  <a:pt x="429" y="145"/>
                  <a:pt x="425" y="146"/>
                  <a:pt x="426" y="148"/>
                </a:cubicBezTo>
                <a:cubicBezTo>
                  <a:pt x="428" y="150"/>
                  <a:pt x="430" y="151"/>
                  <a:pt x="430" y="153"/>
                </a:cubicBezTo>
                <a:cubicBezTo>
                  <a:pt x="430" y="156"/>
                  <a:pt x="433" y="161"/>
                  <a:pt x="431" y="163"/>
                </a:cubicBezTo>
                <a:cubicBezTo>
                  <a:pt x="429" y="165"/>
                  <a:pt x="426" y="164"/>
                  <a:pt x="424" y="164"/>
                </a:cubicBezTo>
                <a:cubicBezTo>
                  <a:pt x="422" y="164"/>
                  <a:pt x="420" y="161"/>
                  <a:pt x="422" y="160"/>
                </a:cubicBezTo>
                <a:cubicBezTo>
                  <a:pt x="423" y="160"/>
                  <a:pt x="422" y="154"/>
                  <a:pt x="422" y="154"/>
                </a:cubicBezTo>
                <a:cubicBezTo>
                  <a:pt x="422" y="154"/>
                  <a:pt x="417" y="160"/>
                  <a:pt x="417" y="157"/>
                </a:cubicBezTo>
                <a:cubicBezTo>
                  <a:pt x="418" y="153"/>
                  <a:pt x="416" y="153"/>
                  <a:pt x="416" y="150"/>
                </a:cubicBezTo>
                <a:cubicBezTo>
                  <a:pt x="416" y="148"/>
                  <a:pt x="413" y="147"/>
                  <a:pt x="410" y="147"/>
                </a:cubicBezTo>
                <a:cubicBezTo>
                  <a:pt x="406" y="148"/>
                  <a:pt x="402" y="146"/>
                  <a:pt x="396" y="145"/>
                </a:cubicBezTo>
                <a:cubicBezTo>
                  <a:pt x="389" y="144"/>
                  <a:pt x="387" y="143"/>
                  <a:pt x="381" y="141"/>
                </a:cubicBezTo>
                <a:cubicBezTo>
                  <a:pt x="376" y="138"/>
                  <a:pt x="374" y="140"/>
                  <a:pt x="372" y="140"/>
                </a:cubicBezTo>
                <a:cubicBezTo>
                  <a:pt x="369" y="141"/>
                  <a:pt x="370" y="135"/>
                  <a:pt x="367" y="134"/>
                </a:cubicBezTo>
                <a:cubicBezTo>
                  <a:pt x="363" y="133"/>
                  <a:pt x="361" y="135"/>
                  <a:pt x="361" y="130"/>
                </a:cubicBezTo>
                <a:cubicBezTo>
                  <a:pt x="360" y="125"/>
                  <a:pt x="362" y="124"/>
                  <a:pt x="370" y="119"/>
                </a:cubicBezTo>
                <a:cubicBezTo>
                  <a:pt x="378" y="113"/>
                  <a:pt x="377" y="111"/>
                  <a:pt x="384" y="110"/>
                </a:cubicBezTo>
                <a:cubicBezTo>
                  <a:pt x="390" y="110"/>
                  <a:pt x="393" y="111"/>
                  <a:pt x="393" y="109"/>
                </a:cubicBezTo>
                <a:cubicBezTo>
                  <a:pt x="393" y="107"/>
                  <a:pt x="395" y="100"/>
                  <a:pt x="395" y="104"/>
                </a:cubicBezTo>
                <a:cubicBezTo>
                  <a:pt x="395" y="107"/>
                  <a:pt x="402" y="108"/>
                  <a:pt x="399" y="110"/>
                </a:cubicBezTo>
                <a:cubicBezTo>
                  <a:pt x="395" y="113"/>
                  <a:pt x="397" y="113"/>
                  <a:pt x="400" y="113"/>
                </a:cubicBezTo>
                <a:cubicBezTo>
                  <a:pt x="403" y="113"/>
                  <a:pt x="408" y="111"/>
                  <a:pt x="408" y="111"/>
                </a:cubicBezTo>
                <a:cubicBezTo>
                  <a:pt x="408" y="111"/>
                  <a:pt x="414" y="108"/>
                  <a:pt x="415" y="110"/>
                </a:cubicBezTo>
                <a:cubicBezTo>
                  <a:pt x="417" y="113"/>
                  <a:pt x="417" y="115"/>
                  <a:pt x="419" y="115"/>
                </a:cubicBezTo>
                <a:cubicBezTo>
                  <a:pt x="422" y="115"/>
                  <a:pt x="428" y="112"/>
                  <a:pt x="423" y="109"/>
                </a:cubicBezTo>
                <a:cubicBezTo>
                  <a:pt x="418" y="107"/>
                  <a:pt x="415" y="107"/>
                  <a:pt x="412" y="104"/>
                </a:cubicBezTo>
                <a:cubicBezTo>
                  <a:pt x="409" y="101"/>
                  <a:pt x="409" y="102"/>
                  <a:pt x="406" y="103"/>
                </a:cubicBezTo>
                <a:cubicBezTo>
                  <a:pt x="403" y="104"/>
                  <a:pt x="403" y="102"/>
                  <a:pt x="401" y="102"/>
                </a:cubicBezTo>
                <a:cubicBezTo>
                  <a:pt x="400" y="102"/>
                  <a:pt x="398" y="102"/>
                  <a:pt x="398" y="101"/>
                </a:cubicBezTo>
                <a:cubicBezTo>
                  <a:pt x="397" y="99"/>
                  <a:pt x="398" y="99"/>
                  <a:pt x="402" y="99"/>
                </a:cubicBezTo>
                <a:cubicBezTo>
                  <a:pt x="406" y="99"/>
                  <a:pt x="410" y="100"/>
                  <a:pt x="410" y="100"/>
                </a:cubicBezTo>
                <a:cubicBezTo>
                  <a:pt x="410" y="100"/>
                  <a:pt x="415" y="99"/>
                  <a:pt x="416" y="98"/>
                </a:cubicBezTo>
                <a:cubicBezTo>
                  <a:pt x="417" y="98"/>
                  <a:pt x="423" y="97"/>
                  <a:pt x="422" y="94"/>
                </a:cubicBezTo>
                <a:cubicBezTo>
                  <a:pt x="421" y="90"/>
                  <a:pt x="417" y="90"/>
                  <a:pt x="416" y="89"/>
                </a:cubicBezTo>
                <a:cubicBezTo>
                  <a:pt x="415" y="88"/>
                  <a:pt x="418" y="86"/>
                  <a:pt x="420" y="86"/>
                </a:cubicBezTo>
                <a:cubicBezTo>
                  <a:pt x="422" y="85"/>
                  <a:pt x="427" y="86"/>
                  <a:pt x="427" y="86"/>
                </a:cubicBezTo>
                <a:cubicBezTo>
                  <a:pt x="427" y="86"/>
                  <a:pt x="431" y="86"/>
                  <a:pt x="431" y="85"/>
                </a:cubicBezTo>
                <a:cubicBezTo>
                  <a:pt x="431" y="83"/>
                  <a:pt x="430" y="81"/>
                  <a:pt x="432" y="82"/>
                </a:cubicBezTo>
                <a:cubicBezTo>
                  <a:pt x="434" y="83"/>
                  <a:pt x="432" y="87"/>
                  <a:pt x="436" y="86"/>
                </a:cubicBezTo>
                <a:cubicBezTo>
                  <a:pt x="439" y="85"/>
                  <a:pt x="440" y="86"/>
                  <a:pt x="442" y="87"/>
                </a:cubicBezTo>
                <a:cubicBezTo>
                  <a:pt x="444" y="88"/>
                  <a:pt x="441" y="93"/>
                  <a:pt x="439" y="94"/>
                </a:cubicBezTo>
                <a:cubicBezTo>
                  <a:pt x="437" y="94"/>
                  <a:pt x="434" y="96"/>
                  <a:pt x="439" y="96"/>
                </a:cubicBezTo>
                <a:cubicBezTo>
                  <a:pt x="443" y="97"/>
                  <a:pt x="446" y="97"/>
                  <a:pt x="446" y="97"/>
                </a:cubicBezTo>
                <a:cubicBezTo>
                  <a:pt x="446" y="97"/>
                  <a:pt x="448" y="94"/>
                  <a:pt x="450" y="92"/>
                </a:cubicBezTo>
                <a:cubicBezTo>
                  <a:pt x="451" y="90"/>
                  <a:pt x="453" y="91"/>
                  <a:pt x="454" y="92"/>
                </a:cubicBezTo>
                <a:cubicBezTo>
                  <a:pt x="456" y="93"/>
                  <a:pt x="461" y="94"/>
                  <a:pt x="456" y="95"/>
                </a:cubicBezTo>
                <a:cubicBezTo>
                  <a:pt x="451" y="97"/>
                  <a:pt x="450" y="99"/>
                  <a:pt x="448" y="100"/>
                </a:cubicBezTo>
                <a:cubicBezTo>
                  <a:pt x="447" y="102"/>
                  <a:pt x="447" y="104"/>
                  <a:pt x="442" y="102"/>
                </a:cubicBezTo>
                <a:cubicBezTo>
                  <a:pt x="437" y="101"/>
                  <a:pt x="434" y="102"/>
                  <a:pt x="433" y="104"/>
                </a:cubicBezTo>
                <a:cubicBezTo>
                  <a:pt x="432" y="105"/>
                  <a:pt x="433" y="111"/>
                  <a:pt x="435" y="111"/>
                </a:cubicBezTo>
                <a:cubicBezTo>
                  <a:pt x="437" y="110"/>
                  <a:pt x="439" y="110"/>
                  <a:pt x="441" y="109"/>
                </a:cubicBezTo>
                <a:cubicBezTo>
                  <a:pt x="443" y="108"/>
                  <a:pt x="452" y="110"/>
                  <a:pt x="454" y="110"/>
                </a:cubicBezTo>
                <a:cubicBezTo>
                  <a:pt x="457" y="109"/>
                  <a:pt x="461" y="113"/>
                  <a:pt x="462" y="113"/>
                </a:cubicBezTo>
                <a:cubicBezTo>
                  <a:pt x="463" y="112"/>
                  <a:pt x="465" y="114"/>
                  <a:pt x="467" y="116"/>
                </a:cubicBezTo>
                <a:cubicBezTo>
                  <a:pt x="470" y="117"/>
                  <a:pt x="469" y="112"/>
                  <a:pt x="473" y="115"/>
                </a:cubicBezTo>
                <a:cubicBezTo>
                  <a:pt x="477" y="118"/>
                  <a:pt x="475" y="118"/>
                  <a:pt x="477" y="118"/>
                </a:cubicBezTo>
                <a:cubicBezTo>
                  <a:pt x="479" y="118"/>
                  <a:pt x="484" y="119"/>
                  <a:pt x="484" y="119"/>
                </a:cubicBezTo>
                <a:cubicBezTo>
                  <a:pt x="484" y="119"/>
                  <a:pt x="485" y="115"/>
                  <a:pt x="489" y="116"/>
                </a:cubicBezTo>
                <a:cubicBezTo>
                  <a:pt x="492" y="116"/>
                  <a:pt x="496" y="121"/>
                  <a:pt x="495" y="118"/>
                </a:cubicBezTo>
                <a:cubicBezTo>
                  <a:pt x="495" y="115"/>
                  <a:pt x="496" y="112"/>
                  <a:pt x="493" y="110"/>
                </a:cubicBezTo>
                <a:cubicBezTo>
                  <a:pt x="490" y="108"/>
                  <a:pt x="485" y="106"/>
                  <a:pt x="484" y="105"/>
                </a:cubicBezTo>
                <a:cubicBezTo>
                  <a:pt x="483" y="104"/>
                  <a:pt x="482" y="102"/>
                  <a:pt x="484" y="102"/>
                </a:cubicBezTo>
                <a:cubicBezTo>
                  <a:pt x="485" y="101"/>
                  <a:pt x="490" y="102"/>
                  <a:pt x="493" y="104"/>
                </a:cubicBezTo>
                <a:cubicBezTo>
                  <a:pt x="496" y="106"/>
                  <a:pt x="499" y="108"/>
                  <a:pt x="501" y="106"/>
                </a:cubicBezTo>
                <a:cubicBezTo>
                  <a:pt x="503" y="105"/>
                  <a:pt x="506" y="104"/>
                  <a:pt x="507" y="103"/>
                </a:cubicBezTo>
                <a:cubicBezTo>
                  <a:pt x="508" y="102"/>
                  <a:pt x="511" y="98"/>
                  <a:pt x="511" y="98"/>
                </a:cubicBezTo>
                <a:cubicBezTo>
                  <a:pt x="511" y="98"/>
                  <a:pt x="500" y="97"/>
                  <a:pt x="498" y="95"/>
                </a:cubicBezTo>
                <a:cubicBezTo>
                  <a:pt x="496" y="93"/>
                  <a:pt x="491" y="90"/>
                  <a:pt x="490" y="90"/>
                </a:cubicBezTo>
                <a:cubicBezTo>
                  <a:pt x="488" y="90"/>
                  <a:pt x="484" y="93"/>
                  <a:pt x="482" y="89"/>
                </a:cubicBezTo>
                <a:cubicBezTo>
                  <a:pt x="481" y="85"/>
                  <a:pt x="481" y="81"/>
                  <a:pt x="479" y="80"/>
                </a:cubicBezTo>
                <a:cubicBezTo>
                  <a:pt x="478" y="80"/>
                  <a:pt x="462" y="78"/>
                  <a:pt x="460" y="77"/>
                </a:cubicBezTo>
                <a:cubicBezTo>
                  <a:pt x="458" y="76"/>
                  <a:pt x="448" y="73"/>
                  <a:pt x="445" y="71"/>
                </a:cubicBezTo>
                <a:cubicBezTo>
                  <a:pt x="442" y="69"/>
                  <a:pt x="437" y="66"/>
                  <a:pt x="434" y="66"/>
                </a:cubicBezTo>
                <a:cubicBezTo>
                  <a:pt x="431" y="66"/>
                  <a:pt x="418" y="68"/>
                  <a:pt x="416" y="68"/>
                </a:cubicBezTo>
                <a:cubicBezTo>
                  <a:pt x="414" y="67"/>
                  <a:pt x="407" y="68"/>
                  <a:pt x="404" y="69"/>
                </a:cubicBezTo>
                <a:cubicBezTo>
                  <a:pt x="401" y="69"/>
                  <a:pt x="408" y="74"/>
                  <a:pt x="402" y="75"/>
                </a:cubicBezTo>
                <a:cubicBezTo>
                  <a:pt x="396" y="76"/>
                  <a:pt x="397" y="77"/>
                  <a:pt x="398" y="71"/>
                </a:cubicBezTo>
                <a:cubicBezTo>
                  <a:pt x="399" y="66"/>
                  <a:pt x="394" y="64"/>
                  <a:pt x="389" y="66"/>
                </a:cubicBezTo>
                <a:cubicBezTo>
                  <a:pt x="384" y="69"/>
                  <a:pt x="377" y="70"/>
                  <a:pt x="378" y="73"/>
                </a:cubicBezTo>
                <a:cubicBezTo>
                  <a:pt x="380" y="76"/>
                  <a:pt x="378" y="77"/>
                  <a:pt x="382" y="80"/>
                </a:cubicBezTo>
                <a:cubicBezTo>
                  <a:pt x="386" y="83"/>
                  <a:pt x="387" y="83"/>
                  <a:pt x="392" y="83"/>
                </a:cubicBezTo>
                <a:cubicBezTo>
                  <a:pt x="397" y="83"/>
                  <a:pt x="402" y="84"/>
                  <a:pt x="402" y="84"/>
                </a:cubicBezTo>
                <a:cubicBezTo>
                  <a:pt x="402" y="84"/>
                  <a:pt x="402" y="88"/>
                  <a:pt x="400" y="89"/>
                </a:cubicBezTo>
                <a:cubicBezTo>
                  <a:pt x="398" y="90"/>
                  <a:pt x="395" y="90"/>
                  <a:pt x="394" y="92"/>
                </a:cubicBezTo>
                <a:cubicBezTo>
                  <a:pt x="394" y="94"/>
                  <a:pt x="390" y="96"/>
                  <a:pt x="390" y="94"/>
                </a:cubicBezTo>
                <a:cubicBezTo>
                  <a:pt x="390" y="93"/>
                  <a:pt x="392" y="90"/>
                  <a:pt x="389" y="88"/>
                </a:cubicBezTo>
                <a:cubicBezTo>
                  <a:pt x="386" y="86"/>
                  <a:pt x="386" y="85"/>
                  <a:pt x="383" y="87"/>
                </a:cubicBezTo>
                <a:cubicBezTo>
                  <a:pt x="380" y="89"/>
                  <a:pt x="379" y="90"/>
                  <a:pt x="378" y="87"/>
                </a:cubicBezTo>
                <a:cubicBezTo>
                  <a:pt x="376" y="84"/>
                  <a:pt x="372" y="81"/>
                  <a:pt x="372" y="81"/>
                </a:cubicBezTo>
                <a:cubicBezTo>
                  <a:pt x="372" y="81"/>
                  <a:pt x="369" y="77"/>
                  <a:pt x="366" y="76"/>
                </a:cubicBezTo>
                <a:cubicBezTo>
                  <a:pt x="364" y="74"/>
                  <a:pt x="360" y="74"/>
                  <a:pt x="360" y="76"/>
                </a:cubicBezTo>
                <a:cubicBezTo>
                  <a:pt x="359" y="78"/>
                  <a:pt x="360" y="80"/>
                  <a:pt x="362" y="83"/>
                </a:cubicBezTo>
                <a:cubicBezTo>
                  <a:pt x="363" y="86"/>
                  <a:pt x="365" y="93"/>
                  <a:pt x="362" y="93"/>
                </a:cubicBezTo>
                <a:cubicBezTo>
                  <a:pt x="360" y="94"/>
                  <a:pt x="359" y="94"/>
                  <a:pt x="356" y="95"/>
                </a:cubicBezTo>
                <a:cubicBezTo>
                  <a:pt x="354" y="96"/>
                  <a:pt x="353" y="94"/>
                  <a:pt x="353" y="91"/>
                </a:cubicBezTo>
                <a:cubicBezTo>
                  <a:pt x="353" y="88"/>
                  <a:pt x="352" y="85"/>
                  <a:pt x="352" y="84"/>
                </a:cubicBezTo>
                <a:cubicBezTo>
                  <a:pt x="353" y="83"/>
                  <a:pt x="349" y="85"/>
                  <a:pt x="346" y="84"/>
                </a:cubicBezTo>
                <a:cubicBezTo>
                  <a:pt x="342" y="83"/>
                  <a:pt x="339" y="85"/>
                  <a:pt x="342" y="86"/>
                </a:cubicBezTo>
                <a:cubicBezTo>
                  <a:pt x="346" y="88"/>
                  <a:pt x="347" y="92"/>
                  <a:pt x="344" y="93"/>
                </a:cubicBezTo>
                <a:cubicBezTo>
                  <a:pt x="340" y="94"/>
                  <a:pt x="327" y="93"/>
                  <a:pt x="323" y="93"/>
                </a:cubicBezTo>
                <a:cubicBezTo>
                  <a:pt x="319" y="93"/>
                  <a:pt x="313" y="94"/>
                  <a:pt x="312" y="92"/>
                </a:cubicBezTo>
                <a:cubicBezTo>
                  <a:pt x="311" y="90"/>
                  <a:pt x="315" y="88"/>
                  <a:pt x="318" y="88"/>
                </a:cubicBezTo>
                <a:cubicBezTo>
                  <a:pt x="321" y="88"/>
                  <a:pt x="328" y="89"/>
                  <a:pt x="331" y="85"/>
                </a:cubicBezTo>
                <a:cubicBezTo>
                  <a:pt x="335" y="80"/>
                  <a:pt x="328" y="80"/>
                  <a:pt x="325" y="80"/>
                </a:cubicBezTo>
                <a:cubicBezTo>
                  <a:pt x="322" y="80"/>
                  <a:pt x="319" y="79"/>
                  <a:pt x="316" y="75"/>
                </a:cubicBezTo>
                <a:cubicBezTo>
                  <a:pt x="313" y="72"/>
                  <a:pt x="318" y="69"/>
                  <a:pt x="317" y="68"/>
                </a:cubicBezTo>
                <a:cubicBezTo>
                  <a:pt x="317" y="66"/>
                  <a:pt x="313" y="68"/>
                  <a:pt x="310" y="68"/>
                </a:cubicBezTo>
                <a:cubicBezTo>
                  <a:pt x="306" y="68"/>
                  <a:pt x="301" y="65"/>
                  <a:pt x="301" y="68"/>
                </a:cubicBezTo>
                <a:cubicBezTo>
                  <a:pt x="301" y="71"/>
                  <a:pt x="305" y="80"/>
                  <a:pt x="302" y="78"/>
                </a:cubicBezTo>
                <a:cubicBezTo>
                  <a:pt x="300" y="76"/>
                  <a:pt x="300" y="73"/>
                  <a:pt x="298" y="71"/>
                </a:cubicBezTo>
                <a:cubicBezTo>
                  <a:pt x="296" y="69"/>
                  <a:pt x="293" y="69"/>
                  <a:pt x="289" y="69"/>
                </a:cubicBezTo>
                <a:cubicBezTo>
                  <a:pt x="286" y="70"/>
                  <a:pt x="279" y="71"/>
                  <a:pt x="277" y="71"/>
                </a:cubicBezTo>
                <a:cubicBezTo>
                  <a:pt x="275" y="70"/>
                  <a:pt x="277" y="70"/>
                  <a:pt x="273" y="68"/>
                </a:cubicBezTo>
                <a:cubicBezTo>
                  <a:pt x="269" y="66"/>
                  <a:pt x="267" y="67"/>
                  <a:pt x="264" y="65"/>
                </a:cubicBezTo>
                <a:cubicBezTo>
                  <a:pt x="261" y="63"/>
                  <a:pt x="263" y="62"/>
                  <a:pt x="258" y="62"/>
                </a:cubicBezTo>
                <a:cubicBezTo>
                  <a:pt x="253" y="62"/>
                  <a:pt x="253" y="65"/>
                  <a:pt x="248" y="64"/>
                </a:cubicBezTo>
                <a:cubicBezTo>
                  <a:pt x="243" y="63"/>
                  <a:pt x="241" y="64"/>
                  <a:pt x="236" y="64"/>
                </a:cubicBezTo>
                <a:cubicBezTo>
                  <a:pt x="230" y="63"/>
                  <a:pt x="228" y="63"/>
                  <a:pt x="227" y="66"/>
                </a:cubicBezTo>
                <a:cubicBezTo>
                  <a:pt x="226" y="68"/>
                  <a:pt x="225" y="73"/>
                  <a:pt x="223" y="73"/>
                </a:cubicBezTo>
                <a:cubicBezTo>
                  <a:pt x="220" y="73"/>
                  <a:pt x="218" y="76"/>
                  <a:pt x="225" y="76"/>
                </a:cubicBezTo>
                <a:cubicBezTo>
                  <a:pt x="232" y="76"/>
                  <a:pt x="228" y="80"/>
                  <a:pt x="234" y="79"/>
                </a:cubicBezTo>
                <a:cubicBezTo>
                  <a:pt x="241" y="79"/>
                  <a:pt x="246" y="79"/>
                  <a:pt x="248" y="76"/>
                </a:cubicBezTo>
                <a:cubicBezTo>
                  <a:pt x="249" y="73"/>
                  <a:pt x="251" y="73"/>
                  <a:pt x="251" y="74"/>
                </a:cubicBezTo>
                <a:cubicBezTo>
                  <a:pt x="252" y="75"/>
                  <a:pt x="258" y="82"/>
                  <a:pt x="258" y="82"/>
                </a:cubicBezTo>
                <a:cubicBezTo>
                  <a:pt x="258" y="82"/>
                  <a:pt x="261" y="85"/>
                  <a:pt x="263" y="86"/>
                </a:cubicBezTo>
                <a:cubicBezTo>
                  <a:pt x="265" y="86"/>
                  <a:pt x="261" y="90"/>
                  <a:pt x="258" y="88"/>
                </a:cubicBezTo>
                <a:cubicBezTo>
                  <a:pt x="255" y="86"/>
                  <a:pt x="250" y="86"/>
                  <a:pt x="247" y="85"/>
                </a:cubicBezTo>
                <a:cubicBezTo>
                  <a:pt x="245" y="83"/>
                  <a:pt x="235" y="83"/>
                  <a:pt x="232" y="83"/>
                </a:cubicBezTo>
                <a:cubicBezTo>
                  <a:pt x="230" y="83"/>
                  <a:pt x="225" y="82"/>
                  <a:pt x="224" y="82"/>
                </a:cubicBezTo>
                <a:cubicBezTo>
                  <a:pt x="222" y="82"/>
                  <a:pt x="217" y="86"/>
                  <a:pt x="217" y="86"/>
                </a:cubicBezTo>
                <a:cubicBezTo>
                  <a:pt x="217" y="86"/>
                  <a:pt x="215" y="83"/>
                  <a:pt x="214" y="81"/>
                </a:cubicBezTo>
                <a:cubicBezTo>
                  <a:pt x="213" y="80"/>
                  <a:pt x="211" y="83"/>
                  <a:pt x="210" y="83"/>
                </a:cubicBezTo>
                <a:cubicBezTo>
                  <a:pt x="208" y="83"/>
                  <a:pt x="204" y="80"/>
                  <a:pt x="199" y="82"/>
                </a:cubicBezTo>
                <a:cubicBezTo>
                  <a:pt x="195" y="83"/>
                  <a:pt x="196" y="85"/>
                  <a:pt x="190" y="84"/>
                </a:cubicBezTo>
                <a:cubicBezTo>
                  <a:pt x="183" y="84"/>
                  <a:pt x="182" y="83"/>
                  <a:pt x="179" y="83"/>
                </a:cubicBezTo>
                <a:cubicBezTo>
                  <a:pt x="177" y="83"/>
                  <a:pt x="177" y="83"/>
                  <a:pt x="177" y="83"/>
                </a:cubicBezTo>
                <a:cubicBezTo>
                  <a:pt x="177" y="83"/>
                  <a:pt x="177" y="85"/>
                  <a:pt x="175" y="86"/>
                </a:cubicBezTo>
                <a:cubicBezTo>
                  <a:pt x="172" y="88"/>
                  <a:pt x="170" y="90"/>
                  <a:pt x="168" y="88"/>
                </a:cubicBezTo>
                <a:cubicBezTo>
                  <a:pt x="166" y="85"/>
                  <a:pt x="165" y="85"/>
                  <a:pt x="164" y="85"/>
                </a:cubicBezTo>
                <a:cubicBezTo>
                  <a:pt x="163" y="85"/>
                  <a:pt x="161" y="83"/>
                  <a:pt x="156" y="84"/>
                </a:cubicBezTo>
                <a:cubicBezTo>
                  <a:pt x="151" y="85"/>
                  <a:pt x="143" y="82"/>
                  <a:pt x="142" y="82"/>
                </a:cubicBezTo>
                <a:cubicBezTo>
                  <a:pt x="140" y="82"/>
                  <a:pt x="127" y="82"/>
                  <a:pt x="124" y="81"/>
                </a:cubicBezTo>
                <a:cubicBezTo>
                  <a:pt x="121" y="80"/>
                  <a:pt x="113" y="80"/>
                  <a:pt x="110" y="80"/>
                </a:cubicBezTo>
                <a:cubicBezTo>
                  <a:pt x="107" y="81"/>
                  <a:pt x="99" y="81"/>
                  <a:pt x="99" y="81"/>
                </a:cubicBezTo>
                <a:cubicBezTo>
                  <a:pt x="99" y="81"/>
                  <a:pt x="93" y="77"/>
                  <a:pt x="92" y="77"/>
                </a:cubicBezTo>
                <a:cubicBezTo>
                  <a:pt x="91" y="77"/>
                  <a:pt x="87" y="79"/>
                  <a:pt x="85" y="77"/>
                </a:cubicBezTo>
                <a:cubicBezTo>
                  <a:pt x="83" y="75"/>
                  <a:pt x="80" y="74"/>
                  <a:pt x="80" y="74"/>
                </a:cubicBezTo>
                <a:cubicBezTo>
                  <a:pt x="80" y="74"/>
                  <a:pt x="78" y="78"/>
                  <a:pt x="76" y="79"/>
                </a:cubicBezTo>
                <a:cubicBezTo>
                  <a:pt x="73" y="80"/>
                  <a:pt x="67" y="81"/>
                  <a:pt x="66" y="80"/>
                </a:cubicBezTo>
                <a:cubicBezTo>
                  <a:pt x="65" y="80"/>
                  <a:pt x="55" y="83"/>
                  <a:pt x="55" y="83"/>
                </a:cubicBezTo>
                <a:cubicBezTo>
                  <a:pt x="55" y="83"/>
                  <a:pt x="49" y="88"/>
                  <a:pt x="48" y="88"/>
                </a:cubicBezTo>
                <a:cubicBezTo>
                  <a:pt x="46" y="88"/>
                  <a:pt x="40" y="87"/>
                  <a:pt x="41" y="88"/>
                </a:cubicBezTo>
                <a:cubicBezTo>
                  <a:pt x="42" y="90"/>
                  <a:pt x="41" y="93"/>
                  <a:pt x="47" y="93"/>
                </a:cubicBezTo>
                <a:cubicBezTo>
                  <a:pt x="53" y="93"/>
                  <a:pt x="53" y="95"/>
                  <a:pt x="56" y="96"/>
                </a:cubicBezTo>
                <a:cubicBezTo>
                  <a:pt x="58" y="96"/>
                  <a:pt x="59" y="96"/>
                  <a:pt x="61" y="98"/>
                </a:cubicBezTo>
                <a:cubicBezTo>
                  <a:pt x="64" y="100"/>
                  <a:pt x="64" y="102"/>
                  <a:pt x="61" y="102"/>
                </a:cubicBezTo>
                <a:cubicBezTo>
                  <a:pt x="57" y="102"/>
                  <a:pt x="53" y="101"/>
                  <a:pt x="51" y="99"/>
                </a:cubicBezTo>
                <a:cubicBezTo>
                  <a:pt x="49" y="97"/>
                  <a:pt x="49" y="97"/>
                  <a:pt x="49" y="97"/>
                </a:cubicBezTo>
                <a:cubicBezTo>
                  <a:pt x="45" y="99"/>
                  <a:pt x="45" y="99"/>
                  <a:pt x="45" y="99"/>
                </a:cubicBezTo>
                <a:cubicBezTo>
                  <a:pt x="39" y="99"/>
                  <a:pt x="33" y="102"/>
                  <a:pt x="33" y="102"/>
                </a:cubicBezTo>
                <a:cubicBezTo>
                  <a:pt x="33" y="102"/>
                  <a:pt x="34" y="105"/>
                  <a:pt x="38" y="108"/>
                </a:cubicBezTo>
                <a:cubicBezTo>
                  <a:pt x="41" y="110"/>
                  <a:pt x="50" y="110"/>
                  <a:pt x="50" y="110"/>
                </a:cubicBezTo>
                <a:cubicBezTo>
                  <a:pt x="50" y="110"/>
                  <a:pt x="55" y="110"/>
                  <a:pt x="58" y="108"/>
                </a:cubicBezTo>
                <a:cubicBezTo>
                  <a:pt x="60" y="107"/>
                  <a:pt x="62" y="107"/>
                  <a:pt x="64" y="107"/>
                </a:cubicBezTo>
                <a:cubicBezTo>
                  <a:pt x="65" y="108"/>
                  <a:pt x="63" y="113"/>
                  <a:pt x="59" y="112"/>
                </a:cubicBezTo>
                <a:cubicBezTo>
                  <a:pt x="54" y="112"/>
                  <a:pt x="50" y="113"/>
                  <a:pt x="46" y="115"/>
                </a:cubicBezTo>
                <a:cubicBezTo>
                  <a:pt x="43" y="118"/>
                  <a:pt x="40" y="118"/>
                  <a:pt x="41" y="121"/>
                </a:cubicBezTo>
                <a:cubicBezTo>
                  <a:pt x="43" y="124"/>
                  <a:pt x="48" y="128"/>
                  <a:pt x="49" y="130"/>
                </a:cubicBezTo>
                <a:cubicBezTo>
                  <a:pt x="49" y="132"/>
                  <a:pt x="56" y="129"/>
                  <a:pt x="56" y="127"/>
                </a:cubicBezTo>
                <a:cubicBezTo>
                  <a:pt x="57" y="125"/>
                  <a:pt x="61" y="125"/>
                  <a:pt x="60" y="129"/>
                </a:cubicBezTo>
                <a:cubicBezTo>
                  <a:pt x="59" y="133"/>
                  <a:pt x="64" y="134"/>
                  <a:pt x="64" y="134"/>
                </a:cubicBezTo>
                <a:cubicBezTo>
                  <a:pt x="64" y="134"/>
                  <a:pt x="66" y="130"/>
                  <a:pt x="67" y="131"/>
                </a:cubicBezTo>
                <a:cubicBezTo>
                  <a:pt x="68" y="132"/>
                  <a:pt x="72" y="135"/>
                  <a:pt x="72" y="135"/>
                </a:cubicBezTo>
                <a:cubicBezTo>
                  <a:pt x="72" y="135"/>
                  <a:pt x="77" y="132"/>
                  <a:pt x="78" y="134"/>
                </a:cubicBezTo>
                <a:cubicBezTo>
                  <a:pt x="80" y="136"/>
                  <a:pt x="76" y="138"/>
                  <a:pt x="74" y="139"/>
                </a:cubicBezTo>
                <a:cubicBezTo>
                  <a:pt x="72" y="141"/>
                  <a:pt x="63" y="144"/>
                  <a:pt x="61" y="145"/>
                </a:cubicBezTo>
                <a:cubicBezTo>
                  <a:pt x="59" y="146"/>
                  <a:pt x="52" y="149"/>
                  <a:pt x="50" y="149"/>
                </a:cubicBezTo>
                <a:cubicBezTo>
                  <a:pt x="48" y="149"/>
                  <a:pt x="48" y="154"/>
                  <a:pt x="51" y="153"/>
                </a:cubicBezTo>
                <a:cubicBezTo>
                  <a:pt x="54" y="153"/>
                  <a:pt x="64" y="150"/>
                  <a:pt x="67" y="149"/>
                </a:cubicBezTo>
                <a:cubicBezTo>
                  <a:pt x="69" y="147"/>
                  <a:pt x="68" y="150"/>
                  <a:pt x="75" y="147"/>
                </a:cubicBezTo>
                <a:cubicBezTo>
                  <a:pt x="82" y="143"/>
                  <a:pt x="86" y="140"/>
                  <a:pt x="88" y="141"/>
                </a:cubicBezTo>
                <a:cubicBezTo>
                  <a:pt x="90" y="141"/>
                  <a:pt x="90" y="144"/>
                  <a:pt x="93" y="144"/>
                </a:cubicBezTo>
                <a:cubicBezTo>
                  <a:pt x="96" y="145"/>
                  <a:pt x="99" y="142"/>
                  <a:pt x="101" y="141"/>
                </a:cubicBezTo>
                <a:cubicBezTo>
                  <a:pt x="103" y="140"/>
                  <a:pt x="104" y="135"/>
                  <a:pt x="102" y="136"/>
                </a:cubicBezTo>
                <a:cubicBezTo>
                  <a:pt x="100" y="136"/>
                  <a:pt x="95" y="136"/>
                  <a:pt x="95" y="136"/>
                </a:cubicBezTo>
                <a:cubicBezTo>
                  <a:pt x="95" y="136"/>
                  <a:pt x="101" y="133"/>
                  <a:pt x="101" y="131"/>
                </a:cubicBezTo>
                <a:cubicBezTo>
                  <a:pt x="101" y="129"/>
                  <a:pt x="101" y="126"/>
                  <a:pt x="104" y="125"/>
                </a:cubicBezTo>
                <a:cubicBezTo>
                  <a:pt x="107" y="124"/>
                  <a:pt x="107" y="124"/>
                  <a:pt x="106" y="129"/>
                </a:cubicBezTo>
                <a:cubicBezTo>
                  <a:pt x="104" y="133"/>
                  <a:pt x="109" y="132"/>
                  <a:pt x="112" y="130"/>
                </a:cubicBezTo>
                <a:cubicBezTo>
                  <a:pt x="114" y="128"/>
                  <a:pt x="115" y="129"/>
                  <a:pt x="120" y="127"/>
                </a:cubicBezTo>
                <a:cubicBezTo>
                  <a:pt x="124" y="124"/>
                  <a:pt x="124" y="122"/>
                  <a:pt x="126" y="122"/>
                </a:cubicBezTo>
                <a:cubicBezTo>
                  <a:pt x="128" y="122"/>
                  <a:pt x="132" y="127"/>
                  <a:pt x="135" y="125"/>
                </a:cubicBezTo>
                <a:cubicBezTo>
                  <a:pt x="137" y="124"/>
                  <a:pt x="143" y="127"/>
                  <a:pt x="147" y="127"/>
                </a:cubicBezTo>
                <a:cubicBezTo>
                  <a:pt x="151" y="127"/>
                  <a:pt x="163" y="132"/>
                  <a:pt x="165" y="132"/>
                </a:cubicBezTo>
                <a:cubicBezTo>
                  <a:pt x="168" y="132"/>
                  <a:pt x="174" y="135"/>
                  <a:pt x="175" y="139"/>
                </a:cubicBezTo>
                <a:cubicBezTo>
                  <a:pt x="175" y="144"/>
                  <a:pt x="177" y="144"/>
                  <a:pt x="180" y="144"/>
                </a:cubicBezTo>
                <a:cubicBezTo>
                  <a:pt x="182" y="144"/>
                  <a:pt x="187" y="146"/>
                  <a:pt x="187" y="148"/>
                </a:cubicBezTo>
                <a:cubicBezTo>
                  <a:pt x="187" y="150"/>
                  <a:pt x="186" y="157"/>
                  <a:pt x="190" y="159"/>
                </a:cubicBezTo>
                <a:cubicBezTo>
                  <a:pt x="193" y="161"/>
                  <a:pt x="197" y="164"/>
                  <a:pt x="198" y="163"/>
                </a:cubicBezTo>
                <a:cubicBezTo>
                  <a:pt x="200" y="163"/>
                  <a:pt x="198" y="157"/>
                  <a:pt x="196" y="156"/>
                </a:cubicBezTo>
                <a:cubicBezTo>
                  <a:pt x="195" y="155"/>
                  <a:pt x="196" y="152"/>
                  <a:pt x="195" y="151"/>
                </a:cubicBezTo>
                <a:cubicBezTo>
                  <a:pt x="194" y="149"/>
                  <a:pt x="197" y="149"/>
                  <a:pt x="198" y="152"/>
                </a:cubicBezTo>
                <a:cubicBezTo>
                  <a:pt x="199" y="155"/>
                  <a:pt x="202" y="160"/>
                  <a:pt x="204" y="160"/>
                </a:cubicBezTo>
                <a:cubicBezTo>
                  <a:pt x="206" y="160"/>
                  <a:pt x="210" y="164"/>
                  <a:pt x="209" y="167"/>
                </a:cubicBezTo>
                <a:cubicBezTo>
                  <a:pt x="208" y="169"/>
                  <a:pt x="210" y="173"/>
                  <a:pt x="214" y="173"/>
                </a:cubicBezTo>
                <a:cubicBezTo>
                  <a:pt x="217" y="173"/>
                  <a:pt x="221" y="178"/>
                  <a:pt x="223" y="179"/>
                </a:cubicBezTo>
                <a:cubicBezTo>
                  <a:pt x="224" y="179"/>
                  <a:pt x="226" y="181"/>
                  <a:pt x="226" y="182"/>
                </a:cubicBezTo>
                <a:cubicBezTo>
                  <a:pt x="226" y="183"/>
                  <a:pt x="228" y="190"/>
                  <a:pt x="228" y="192"/>
                </a:cubicBezTo>
                <a:cubicBezTo>
                  <a:pt x="228" y="195"/>
                  <a:pt x="227" y="206"/>
                  <a:pt x="227" y="210"/>
                </a:cubicBezTo>
                <a:cubicBezTo>
                  <a:pt x="226" y="214"/>
                  <a:pt x="230" y="221"/>
                  <a:pt x="233" y="225"/>
                </a:cubicBezTo>
                <a:cubicBezTo>
                  <a:pt x="237" y="229"/>
                  <a:pt x="241" y="236"/>
                  <a:pt x="243" y="238"/>
                </a:cubicBezTo>
                <a:cubicBezTo>
                  <a:pt x="245" y="239"/>
                  <a:pt x="247" y="243"/>
                  <a:pt x="250" y="243"/>
                </a:cubicBezTo>
                <a:cubicBezTo>
                  <a:pt x="254" y="242"/>
                  <a:pt x="256" y="245"/>
                  <a:pt x="259" y="250"/>
                </a:cubicBezTo>
                <a:cubicBezTo>
                  <a:pt x="262" y="256"/>
                  <a:pt x="265" y="264"/>
                  <a:pt x="267" y="265"/>
                </a:cubicBezTo>
                <a:cubicBezTo>
                  <a:pt x="269" y="266"/>
                  <a:pt x="273" y="269"/>
                  <a:pt x="271" y="270"/>
                </a:cubicBezTo>
                <a:cubicBezTo>
                  <a:pt x="269" y="272"/>
                  <a:pt x="266" y="276"/>
                  <a:pt x="270" y="276"/>
                </a:cubicBezTo>
                <a:cubicBezTo>
                  <a:pt x="273" y="276"/>
                  <a:pt x="274" y="275"/>
                  <a:pt x="277" y="278"/>
                </a:cubicBezTo>
                <a:cubicBezTo>
                  <a:pt x="280" y="281"/>
                  <a:pt x="283" y="283"/>
                  <a:pt x="283" y="286"/>
                </a:cubicBezTo>
                <a:cubicBezTo>
                  <a:pt x="282" y="288"/>
                  <a:pt x="286" y="289"/>
                  <a:pt x="287" y="289"/>
                </a:cubicBezTo>
                <a:cubicBezTo>
                  <a:pt x="289" y="289"/>
                  <a:pt x="292" y="296"/>
                  <a:pt x="296" y="293"/>
                </a:cubicBezTo>
                <a:cubicBezTo>
                  <a:pt x="299" y="290"/>
                  <a:pt x="291" y="286"/>
                  <a:pt x="289" y="284"/>
                </a:cubicBezTo>
                <a:cubicBezTo>
                  <a:pt x="286" y="282"/>
                  <a:pt x="289" y="278"/>
                  <a:pt x="283" y="273"/>
                </a:cubicBezTo>
                <a:cubicBezTo>
                  <a:pt x="278" y="269"/>
                  <a:pt x="279" y="266"/>
                  <a:pt x="275" y="263"/>
                </a:cubicBezTo>
                <a:cubicBezTo>
                  <a:pt x="271" y="260"/>
                  <a:pt x="268" y="258"/>
                  <a:pt x="272" y="255"/>
                </a:cubicBezTo>
                <a:cubicBezTo>
                  <a:pt x="276" y="252"/>
                  <a:pt x="276" y="258"/>
                  <a:pt x="278" y="261"/>
                </a:cubicBezTo>
                <a:cubicBezTo>
                  <a:pt x="279" y="264"/>
                  <a:pt x="287" y="271"/>
                  <a:pt x="291" y="274"/>
                </a:cubicBezTo>
                <a:cubicBezTo>
                  <a:pt x="294" y="277"/>
                  <a:pt x="300" y="288"/>
                  <a:pt x="302" y="288"/>
                </a:cubicBezTo>
                <a:cubicBezTo>
                  <a:pt x="304" y="288"/>
                  <a:pt x="309" y="294"/>
                  <a:pt x="309" y="294"/>
                </a:cubicBezTo>
                <a:cubicBezTo>
                  <a:pt x="309" y="294"/>
                  <a:pt x="312" y="299"/>
                  <a:pt x="311" y="300"/>
                </a:cubicBezTo>
                <a:cubicBezTo>
                  <a:pt x="310" y="302"/>
                  <a:pt x="313" y="307"/>
                  <a:pt x="315" y="309"/>
                </a:cubicBezTo>
                <a:cubicBezTo>
                  <a:pt x="318" y="311"/>
                  <a:pt x="328" y="315"/>
                  <a:pt x="330" y="316"/>
                </a:cubicBezTo>
                <a:cubicBezTo>
                  <a:pt x="331" y="317"/>
                  <a:pt x="335" y="323"/>
                  <a:pt x="339" y="323"/>
                </a:cubicBezTo>
                <a:cubicBezTo>
                  <a:pt x="343" y="323"/>
                  <a:pt x="346" y="323"/>
                  <a:pt x="347" y="324"/>
                </a:cubicBezTo>
                <a:cubicBezTo>
                  <a:pt x="348" y="325"/>
                  <a:pt x="352" y="330"/>
                  <a:pt x="354" y="327"/>
                </a:cubicBezTo>
                <a:cubicBezTo>
                  <a:pt x="356" y="325"/>
                  <a:pt x="356" y="323"/>
                  <a:pt x="360" y="323"/>
                </a:cubicBezTo>
                <a:cubicBezTo>
                  <a:pt x="363" y="323"/>
                  <a:pt x="365" y="326"/>
                  <a:pt x="367" y="328"/>
                </a:cubicBezTo>
                <a:cubicBezTo>
                  <a:pt x="369" y="330"/>
                  <a:pt x="374" y="335"/>
                  <a:pt x="377" y="334"/>
                </a:cubicBezTo>
                <a:cubicBezTo>
                  <a:pt x="379" y="334"/>
                  <a:pt x="383" y="337"/>
                  <a:pt x="384" y="336"/>
                </a:cubicBezTo>
                <a:cubicBezTo>
                  <a:pt x="386" y="335"/>
                  <a:pt x="389" y="337"/>
                  <a:pt x="391" y="338"/>
                </a:cubicBezTo>
                <a:cubicBezTo>
                  <a:pt x="392" y="339"/>
                  <a:pt x="398" y="341"/>
                  <a:pt x="397" y="346"/>
                </a:cubicBezTo>
                <a:cubicBezTo>
                  <a:pt x="397" y="350"/>
                  <a:pt x="400" y="351"/>
                  <a:pt x="403" y="353"/>
                </a:cubicBezTo>
                <a:cubicBezTo>
                  <a:pt x="405" y="354"/>
                  <a:pt x="408" y="356"/>
                  <a:pt x="410" y="358"/>
                </a:cubicBezTo>
                <a:cubicBezTo>
                  <a:pt x="412" y="360"/>
                  <a:pt x="416" y="360"/>
                  <a:pt x="417" y="362"/>
                </a:cubicBezTo>
                <a:cubicBezTo>
                  <a:pt x="418" y="363"/>
                  <a:pt x="419" y="365"/>
                  <a:pt x="422" y="363"/>
                </a:cubicBezTo>
                <a:cubicBezTo>
                  <a:pt x="426" y="361"/>
                  <a:pt x="425" y="358"/>
                  <a:pt x="425" y="358"/>
                </a:cubicBezTo>
                <a:cubicBezTo>
                  <a:pt x="425" y="358"/>
                  <a:pt x="429" y="357"/>
                  <a:pt x="431" y="359"/>
                </a:cubicBezTo>
                <a:cubicBezTo>
                  <a:pt x="433" y="360"/>
                  <a:pt x="434" y="365"/>
                  <a:pt x="435" y="366"/>
                </a:cubicBezTo>
                <a:cubicBezTo>
                  <a:pt x="436" y="367"/>
                  <a:pt x="438" y="372"/>
                  <a:pt x="437" y="376"/>
                </a:cubicBezTo>
                <a:cubicBezTo>
                  <a:pt x="435" y="381"/>
                  <a:pt x="436" y="385"/>
                  <a:pt x="434" y="385"/>
                </a:cubicBezTo>
                <a:cubicBezTo>
                  <a:pt x="433" y="385"/>
                  <a:pt x="431" y="390"/>
                  <a:pt x="428" y="391"/>
                </a:cubicBezTo>
                <a:cubicBezTo>
                  <a:pt x="426" y="392"/>
                  <a:pt x="420" y="397"/>
                  <a:pt x="420" y="399"/>
                </a:cubicBezTo>
                <a:cubicBezTo>
                  <a:pt x="421" y="401"/>
                  <a:pt x="424" y="407"/>
                  <a:pt x="423" y="409"/>
                </a:cubicBezTo>
                <a:cubicBezTo>
                  <a:pt x="423" y="412"/>
                  <a:pt x="418" y="415"/>
                  <a:pt x="419" y="419"/>
                </a:cubicBezTo>
                <a:cubicBezTo>
                  <a:pt x="420" y="423"/>
                  <a:pt x="428" y="424"/>
                  <a:pt x="428" y="428"/>
                </a:cubicBezTo>
                <a:cubicBezTo>
                  <a:pt x="429" y="432"/>
                  <a:pt x="434" y="440"/>
                  <a:pt x="435" y="444"/>
                </a:cubicBezTo>
                <a:cubicBezTo>
                  <a:pt x="436" y="448"/>
                  <a:pt x="442" y="452"/>
                  <a:pt x="442" y="457"/>
                </a:cubicBezTo>
                <a:cubicBezTo>
                  <a:pt x="442" y="463"/>
                  <a:pt x="451" y="466"/>
                  <a:pt x="453" y="466"/>
                </a:cubicBezTo>
                <a:cubicBezTo>
                  <a:pt x="455" y="467"/>
                  <a:pt x="459" y="470"/>
                  <a:pt x="461" y="471"/>
                </a:cubicBezTo>
                <a:cubicBezTo>
                  <a:pt x="464" y="472"/>
                  <a:pt x="466" y="475"/>
                  <a:pt x="468" y="478"/>
                </a:cubicBezTo>
                <a:cubicBezTo>
                  <a:pt x="470" y="481"/>
                  <a:pt x="470" y="485"/>
                  <a:pt x="470" y="486"/>
                </a:cubicBezTo>
                <a:cubicBezTo>
                  <a:pt x="470" y="488"/>
                  <a:pt x="468" y="499"/>
                  <a:pt x="467" y="506"/>
                </a:cubicBezTo>
                <a:cubicBezTo>
                  <a:pt x="466" y="513"/>
                  <a:pt x="469" y="518"/>
                  <a:pt x="467" y="520"/>
                </a:cubicBezTo>
                <a:cubicBezTo>
                  <a:pt x="464" y="522"/>
                  <a:pt x="461" y="524"/>
                  <a:pt x="464" y="526"/>
                </a:cubicBezTo>
                <a:cubicBezTo>
                  <a:pt x="466" y="529"/>
                  <a:pt x="461" y="530"/>
                  <a:pt x="461" y="531"/>
                </a:cubicBezTo>
                <a:cubicBezTo>
                  <a:pt x="461" y="532"/>
                  <a:pt x="464" y="538"/>
                  <a:pt x="462" y="541"/>
                </a:cubicBezTo>
                <a:cubicBezTo>
                  <a:pt x="461" y="544"/>
                  <a:pt x="460" y="547"/>
                  <a:pt x="459" y="550"/>
                </a:cubicBezTo>
                <a:cubicBezTo>
                  <a:pt x="458" y="552"/>
                  <a:pt x="455" y="554"/>
                  <a:pt x="456" y="558"/>
                </a:cubicBezTo>
                <a:cubicBezTo>
                  <a:pt x="456" y="561"/>
                  <a:pt x="453" y="560"/>
                  <a:pt x="453" y="563"/>
                </a:cubicBezTo>
                <a:cubicBezTo>
                  <a:pt x="453" y="567"/>
                  <a:pt x="456" y="565"/>
                  <a:pt x="455" y="569"/>
                </a:cubicBezTo>
                <a:cubicBezTo>
                  <a:pt x="454" y="574"/>
                  <a:pt x="453" y="575"/>
                  <a:pt x="453" y="578"/>
                </a:cubicBezTo>
                <a:cubicBezTo>
                  <a:pt x="453" y="581"/>
                  <a:pt x="454" y="585"/>
                  <a:pt x="454" y="586"/>
                </a:cubicBezTo>
                <a:cubicBezTo>
                  <a:pt x="454" y="587"/>
                  <a:pt x="453" y="591"/>
                  <a:pt x="450" y="594"/>
                </a:cubicBezTo>
                <a:cubicBezTo>
                  <a:pt x="447" y="597"/>
                  <a:pt x="445" y="599"/>
                  <a:pt x="446" y="601"/>
                </a:cubicBezTo>
                <a:cubicBezTo>
                  <a:pt x="446" y="603"/>
                  <a:pt x="449" y="605"/>
                  <a:pt x="448" y="606"/>
                </a:cubicBezTo>
                <a:cubicBezTo>
                  <a:pt x="448" y="607"/>
                  <a:pt x="445" y="611"/>
                  <a:pt x="445" y="614"/>
                </a:cubicBezTo>
                <a:cubicBezTo>
                  <a:pt x="445" y="616"/>
                  <a:pt x="449" y="615"/>
                  <a:pt x="450" y="617"/>
                </a:cubicBezTo>
                <a:cubicBezTo>
                  <a:pt x="450" y="619"/>
                  <a:pt x="445" y="620"/>
                  <a:pt x="447" y="622"/>
                </a:cubicBezTo>
                <a:cubicBezTo>
                  <a:pt x="450" y="624"/>
                  <a:pt x="453" y="624"/>
                  <a:pt x="452" y="628"/>
                </a:cubicBezTo>
                <a:cubicBezTo>
                  <a:pt x="451" y="633"/>
                  <a:pt x="456" y="634"/>
                  <a:pt x="457" y="635"/>
                </a:cubicBezTo>
                <a:cubicBezTo>
                  <a:pt x="458" y="636"/>
                  <a:pt x="461" y="639"/>
                  <a:pt x="462" y="639"/>
                </a:cubicBezTo>
                <a:cubicBezTo>
                  <a:pt x="464" y="639"/>
                  <a:pt x="466" y="638"/>
                  <a:pt x="467" y="634"/>
                </a:cubicBezTo>
                <a:cubicBezTo>
                  <a:pt x="467" y="630"/>
                  <a:pt x="473" y="633"/>
                  <a:pt x="469" y="636"/>
                </a:cubicBezTo>
                <a:cubicBezTo>
                  <a:pt x="465" y="639"/>
                  <a:pt x="463" y="641"/>
                  <a:pt x="464" y="641"/>
                </a:cubicBezTo>
                <a:cubicBezTo>
                  <a:pt x="465" y="641"/>
                  <a:pt x="471" y="644"/>
                  <a:pt x="474" y="644"/>
                </a:cubicBezTo>
                <a:cubicBezTo>
                  <a:pt x="477" y="644"/>
                  <a:pt x="483" y="642"/>
                  <a:pt x="484" y="642"/>
                </a:cubicBezTo>
                <a:cubicBezTo>
                  <a:pt x="486" y="641"/>
                  <a:pt x="494" y="640"/>
                  <a:pt x="495" y="639"/>
                </a:cubicBezTo>
                <a:cubicBezTo>
                  <a:pt x="495" y="638"/>
                  <a:pt x="488" y="638"/>
                  <a:pt x="485" y="637"/>
                </a:cubicBezTo>
                <a:cubicBezTo>
                  <a:pt x="481" y="636"/>
                  <a:pt x="475" y="630"/>
                  <a:pt x="475" y="628"/>
                </a:cubicBezTo>
                <a:cubicBezTo>
                  <a:pt x="474" y="626"/>
                  <a:pt x="474" y="621"/>
                  <a:pt x="476" y="620"/>
                </a:cubicBezTo>
                <a:cubicBezTo>
                  <a:pt x="479" y="618"/>
                  <a:pt x="486" y="613"/>
                  <a:pt x="487" y="612"/>
                </a:cubicBezTo>
                <a:cubicBezTo>
                  <a:pt x="489" y="611"/>
                  <a:pt x="491" y="605"/>
                  <a:pt x="490" y="605"/>
                </a:cubicBezTo>
                <a:cubicBezTo>
                  <a:pt x="489" y="604"/>
                  <a:pt x="483" y="605"/>
                  <a:pt x="482" y="603"/>
                </a:cubicBezTo>
                <a:cubicBezTo>
                  <a:pt x="481" y="602"/>
                  <a:pt x="481" y="601"/>
                  <a:pt x="485" y="598"/>
                </a:cubicBezTo>
                <a:cubicBezTo>
                  <a:pt x="489" y="595"/>
                  <a:pt x="491" y="592"/>
                  <a:pt x="492" y="591"/>
                </a:cubicBezTo>
                <a:cubicBezTo>
                  <a:pt x="494" y="589"/>
                  <a:pt x="497" y="587"/>
                  <a:pt x="498" y="585"/>
                </a:cubicBezTo>
                <a:cubicBezTo>
                  <a:pt x="499" y="582"/>
                  <a:pt x="497" y="583"/>
                  <a:pt x="495" y="583"/>
                </a:cubicBezTo>
                <a:cubicBezTo>
                  <a:pt x="492" y="583"/>
                  <a:pt x="491" y="579"/>
                  <a:pt x="491" y="577"/>
                </a:cubicBezTo>
                <a:cubicBezTo>
                  <a:pt x="491" y="575"/>
                  <a:pt x="497" y="578"/>
                  <a:pt x="501" y="579"/>
                </a:cubicBezTo>
                <a:cubicBezTo>
                  <a:pt x="505" y="580"/>
                  <a:pt x="503" y="577"/>
                  <a:pt x="503" y="575"/>
                </a:cubicBezTo>
                <a:cubicBezTo>
                  <a:pt x="503" y="572"/>
                  <a:pt x="504" y="569"/>
                  <a:pt x="506" y="570"/>
                </a:cubicBezTo>
                <a:cubicBezTo>
                  <a:pt x="508" y="571"/>
                  <a:pt x="520" y="569"/>
                  <a:pt x="521" y="569"/>
                </a:cubicBezTo>
                <a:cubicBezTo>
                  <a:pt x="523" y="569"/>
                  <a:pt x="527" y="562"/>
                  <a:pt x="529" y="560"/>
                </a:cubicBezTo>
                <a:cubicBezTo>
                  <a:pt x="530" y="558"/>
                  <a:pt x="531" y="556"/>
                  <a:pt x="529" y="555"/>
                </a:cubicBezTo>
                <a:cubicBezTo>
                  <a:pt x="527" y="554"/>
                  <a:pt x="524" y="550"/>
                  <a:pt x="524" y="549"/>
                </a:cubicBezTo>
                <a:cubicBezTo>
                  <a:pt x="523" y="547"/>
                  <a:pt x="523" y="541"/>
                  <a:pt x="523" y="539"/>
                </a:cubicBezTo>
                <a:cubicBezTo>
                  <a:pt x="524" y="537"/>
                  <a:pt x="523" y="550"/>
                  <a:pt x="529" y="551"/>
                </a:cubicBezTo>
                <a:cubicBezTo>
                  <a:pt x="534" y="553"/>
                  <a:pt x="537" y="553"/>
                  <a:pt x="542" y="549"/>
                </a:cubicBezTo>
                <a:cubicBezTo>
                  <a:pt x="547" y="544"/>
                  <a:pt x="551" y="541"/>
                  <a:pt x="551" y="538"/>
                </a:cubicBezTo>
                <a:cubicBezTo>
                  <a:pt x="551" y="535"/>
                  <a:pt x="552" y="532"/>
                  <a:pt x="554" y="531"/>
                </a:cubicBezTo>
                <a:cubicBezTo>
                  <a:pt x="556" y="530"/>
                  <a:pt x="557" y="534"/>
                  <a:pt x="560" y="529"/>
                </a:cubicBezTo>
                <a:cubicBezTo>
                  <a:pt x="562" y="524"/>
                  <a:pt x="564" y="525"/>
                  <a:pt x="566" y="521"/>
                </a:cubicBezTo>
                <a:cubicBezTo>
                  <a:pt x="569" y="516"/>
                  <a:pt x="563" y="511"/>
                  <a:pt x="567" y="508"/>
                </a:cubicBezTo>
                <a:cubicBezTo>
                  <a:pt x="572" y="505"/>
                  <a:pt x="580" y="501"/>
                  <a:pt x="580" y="501"/>
                </a:cubicBezTo>
                <a:cubicBezTo>
                  <a:pt x="580" y="501"/>
                  <a:pt x="582" y="500"/>
                  <a:pt x="587" y="499"/>
                </a:cubicBezTo>
                <a:cubicBezTo>
                  <a:pt x="591" y="498"/>
                  <a:pt x="596" y="499"/>
                  <a:pt x="598" y="496"/>
                </a:cubicBezTo>
                <a:cubicBezTo>
                  <a:pt x="599" y="494"/>
                  <a:pt x="601" y="489"/>
                  <a:pt x="603" y="486"/>
                </a:cubicBezTo>
                <a:cubicBezTo>
                  <a:pt x="605" y="484"/>
                  <a:pt x="608" y="480"/>
                  <a:pt x="607" y="478"/>
                </a:cubicBezTo>
                <a:cubicBezTo>
                  <a:pt x="605" y="476"/>
                  <a:pt x="610" y="468"/>
                  <a:pt x="609" y="465"/>
                </a:cubicBezTo>
                <a:cubicBezTo>
                  <a:pt x="609" y="463"/>
                  <a:pt x="605" y="458"/>
                  <a:pt x="611" y="453"/>
                </a:cubicBezTo>
                <a:cubicBezTo>
                  <a:pt x="617" y="449"/>
                  <a:pt x="623" y="442"/>
                  <a:pt x="623" y="440"/>
                </a:cubicBezTo>
                <a:cubicBezTo>
                  <a:pt x="624" y="438"/>
                  <a:pt x="628" y="430"/>
                  <a:pt x="628" y="426"/>
                </a:cubicBezTo>
                <a:cubicBezTo>
                  <a:pt x="627" y="423"/>
                  <a:pt x="623" y="418"/>
                  <a:pt x="621" y="417"/>
                </a:cubicBezTo>
                <a:close/>
                <a:moveTo>
                  <a:pt x="434" y="195"/>
                </a:moveTo>
                <a:cubicBezTo>
                  <a:pt x="435" y="196"/>
                  <a:pt x="443" y="194"/>
                  <a:pt x="444" y="196"/>
                </a:cubicBezTo>
                <a:cubicBezTo>
                  <a:pt x="446" y="198"/>
                  <a:pt x="443" y="199"/>
                  <a:pt x="439" y="200"/>
                </a:cubicBezTo>
                <a:cubicBezTo>
                  <a:pt x="435" y="202"/>
                  <a:pt x="434" y="201"/>
                  <a:pt x="433" y="203"/>
                </a:cubicBezTo>
                <a:cubicBezTo>
                  <a:pt x="431" y="205"/>
                  <a:pt x="426" y="206"/>
                  <a:pt x="424" y="208"/>
                </a:cubicBezTo>
                <a:cubicBezTo>
                  <a:pt x="422" y="210"/>
                  <a:pt x="417" y="212"/>
                  <a:pt x="417" y="210"/>
                </a:cubicBezTo>
                <a:cubicBezTo>
                  <a:pt x="416" y="208"/>
                  <a:pt x="417" y="209"/>
                  <a:pt x="417" y="208"/>
                </a:cubicBezTo>
                <a:cubicBezTo>
                  <a:pt x="418" y="206"/>
                  <a:pt x="425" y="204"/>
                  <a:pt x="425" y="204"/>
                </a:cubicBezTo>
                <a:cubicBezTo>
                  <a:pt x="425" y="204"/>
                  <a:pt x="433" y="195"/>
                  <a:pt x="434" y="195"/>
                </a:cubicBezTo>
                <a:close/>
                <a:moveTo>
                  <a:pt x="413" y="187"/>
                </a:moveTo>
                <a:cubicBezTo>
                  <a:pt x="414" y="186"/>
                  <a:pt x="420" y="186"/>
                  <a:pt x="422" y="187"/>
                </a:cubicBezTo>
                <a:cubicBezTo>
                  <a:pt x="425" y="187"/>
                  <a:pt x="429" y="194"/>
                  <a:pt x="427" y="194"/>
                </a:cubicBezTo>
                <a:cubicBezTo>
                  <a:pt x="425" y="195"/>
                  <a:pt x="422" y="193"/>
                  <a:pt x="422" y="190"/>
                </a:cubicBezTo>
                <a:cubicBezTo>
                  <a:pt x="422" y="188"/>
                  <a:pt x="419" y="195"/>
                  <a:pt x="421" y="197"/>
                </a:cubicBezTo>
                <a:cubicBezTo>
                  <a:pt x="422" y="200"/>
                  <a:pt x="418" y="202"/>
                  <a:pt x="416" y="202"/>
                </a:cubicBezTo>
                <a:cubicBezTo>
                  <a:pt x="415" y="202"/>
                  <a:pt x="414" y="199"/>
                  <a:pt x="414" y="195"/>
                </a:cubicBezTo>
                <a:cubicBezTo>
                  <a:pt x="414" y="192"/>
                  <a:pt x="412" y="189"/>
                  <a:pt x="408" y="189"/>
                </a:cubicBezTo>
                <a:cubicBezTo>
                  <a:pt x="403" y="190"/>
                  <a:pt x="401" y="193"/>
                  <a:pt x="400" y="194"/>
                </a:cubicBezTo>
                <a:cubicBezTo>
                  <a:pt x="398" y="195"/>
                  <a:pt x="398" y="202"/>
                  <a:pt x="399" y="203"/>
                </a:cubicBezTo>
                <a:cubicBezTo>
                  <a:pt x="399" y="205"/>
                  <a:pt x="399" y="210"/>
                  <a:pt x="395" y="210"/>
                </a:cubicBezTo>
                <a:cubicBezTo>
                  <a:pt x="392" y="209"/>
                  <a:pt x="393" y="203"/>
                  <a:pt x="393" y="201"/>
                </a:cubicBezTo>
                <a:cubicBezTo>
                  <a:pt x="394" y="199"/>
                  <a:pt x="392" y="193"/>
                  <a:pt x="394" y="190"/>
                </a:cubicBezTo>
                <a:cubicBezTo>
                  <a:pt x="395" y="187"/>
                  <a:pt x="400" y="186"/>
                  <a:pt x="403" y="185"/>
                </a:cubicBezTo>
                <a:cubicBezTo>
                  <a:pt x="406" y="185"/>
                  <a:pt x="412" y="187"/>
                  <a:pt x="413" y="187"/>
                </a:cubicBezTo>
                <a:close/>
                <a:moveTo>
                  <a:pt x="384" y="177"/>
                </a:moveTo>
                <a:cubicBezTo>
                  <a:pt x="389" y="175"/>
                  <a:pt x="394" y="169"/>
                  <a:pt x="396" y="172"/>
                </a:cubicBezTo>
                <a:cubicBezTo>
                  <a:pt x="398" y="174"/>
                  <a:pt x="403" y="177"/>
                  <a:pt x="405" y="177"/>
                </a:cubicBezTo>
                <a:cubicBezTo>
                  <a:pt x="408" y="177"/>
                  <a:pt x="405" y="182"/>
                  <a:pt x="403" y="182"/>
                </a:cubicBezTo>
                <a:cubicBezTo>
                  <a:pt x="402" y="183"/>
                  <a:pt x="398" y="181"/>
                  <a:pt x="395" y="181"/>
                </a:cubicBezTo>
                <a:cubicBezTo>
                  <a:pt x="391" y="181"/>
                  <a:pt x="392" y="179"/>
                  <a:pt x="391" y="180"/>
                </a:cubicBezTo>
                <a:cubicBezTo>
                  <a:pt x="389" y="180"/>
                  <a:pt x="386" y="181"/>
                  <a:pt x="383" y="182"/>
                </a:cubicBezTo>
                <a:cubicBezTo>
                  <a:pt x="381" y="183"/>
                  <a:pt x="377" y="183"/>
                  <a:pt x="377" y="181"/>
                </a:cubicBezTo>
                <a:cubicBezTo>
                  <a:pt x="377" y="178"/>
                  <a:pt x="379" y="178"/>
                  <a:pt x="384" y="177"/>
                </a:cubicBezTo>
                <a:close/>
                <a:moveTo>
                  <a:pt x="235" y="183"/>
                </a:moveTo>
                <a:cubicBezTo>
                  <a:pt x="233" y="183"/>
                  <a:pt x="232" y="179"/>
                  <a:pt x="231" y="177"/>
                </a:cubicBezTo>
                <a:cubicBezTo>
                  <a:pt x="231" y="175"/>
                  <a:pt x="227" y="175"/>
                  <a:pt x="225" y="174"/>
                </a:cubicBezTo>
                <a:cubicBezTo>
                  <a:pt x="223" y="173"/>
                  <a:pt x="219" y="167"/>
                  <a:pt x="222" y="168"/>
                </a:cubicBezTo>
                <a:cubicBezTo>
                  <a:pt x="223" y="169"/>
                  <a:pt x="226" y="171"/>
                  <a:pt x="227" y="171"/>
                </a:cubicBezTo>
                <a:cubicBezTo>
                  <a:pt x="228" y="171"/>
                  <a:pt x="233" y="175"/>
                  <a:pt x="235" y="177"/>
                </a:cubicBezTo>
                <a:cubicBezTo>
                  <a:pt x="237" y="178"/>
                  <a:pt x="237" y="183"/>
                  <a:pt x="235" y="183"/>
                </a:cubicBezTo>
                <a:close/>
                <a:moveTo>
                  <a:pt x="424" y="119"/>
                </a:moveTo>
                <a:cubicBezTo>
                  <a:pt x="420" y="120"/>
                  <a:pt x="423" y="123"/>
                  <a:pt x="426" y="122"/>
                </a:cubicBezTo>
                <a:cubicBezTo>
                  <a:pt x="428" y="121"/>
                  <a:pt x="427" y="118"/>
                  <a:pt x="424" y="119"/>
                </a:cubicBezTo>
                <a:close/>
                <a:moveTo>
                  <a:pt x="41" y="127"/>
                </a:moveTo>
                <a:cubicBezTo>
                  <a:pt x="38" y="127"/>
                  <a:pt x="39" y="127"/>
                  <a:pt x="36" y="128"/>
                </a:cubicBezTo>
                <a:cubicBezTo>
                  <a:pt x="34" y="129"/>
                  <a:pt x="38" y="131"/>
                  <a:pt x="40" y="131"/>
                </a:cubicBezTo>
                <a:cubicBezTo>
                  <a:pt x="41" y="131"/>
                  <a:pt x="44" y="127"/>
                  <a:pt x="41" y="127"/>
                </a:cubicBezTo>
                <a:close/>
                <a:moveTo>
                  <a:pt x="486" y="311"/>
                </a:moveTo>
                <a:cubicBezTo>
                  <a:pt x="482" y="312"/>
                  <a:pt x="483" y="319"/>
                  <a:pt x="487" y="317"/>
                </a:cubicBezTo>
                <a:cubicBezTo>
                  <a:pt x="492" y="316"/>
                  <a:pt x="489" y="311"/>
                  <a:pt x="486" y="311"/>
                </a:cubicBezTo>
                <a:close/>
                <a:moveTo>
                  <a:pt x="460" y="307"/>
                </a:moveTo>
                <a:cubicBezTo>
                  <a:pt x="458" y="307"/>
                  <a:pt x="451" y="313"/>
                  <a:pt x="451" y="313"/>
                </a:cubicBezTo>
                <a:cubicBezTo>
                  <a:pt x="451" y="313"/>
                  <a:pt x="456" y="314"/>
                  <a:pt x="458" y="314"/>
                </a:cubicBezTo>
                <a:cubicBezTo>
                  <a:pt x="461" y="314"/>
                  <a:pt x="462" y="315"/>
                  <a:pt x="465" y="316"/>
                </a:cubicBezTo>
                <a:cubicBezTo>
                  <a:pt x="467" y="317"/>
                  <a:pt x="471" y="315"/>
                  <a:pt x="473" y="315"/>
                </a:cubicBezTo>
                <a:cubicBezTo>
                  <a:pt x="474" y="315"/>
                  <a:pt x="476" y="319"/>
                  <a:pt x="476" y="314"/>
                </a:cubicBezTo>
                <a:cubicBezTo>
                  <a:pt x="477" y="309"/>
                  <a:pt x="472" y="307"/>
                  <a:pt x="469" y="306"/>
                </a:cubicBezTo>
                <a:cubicBezTo>
                  <a:pt x="466" y="306"/>
                  <a:pt x="462" y="306"/>
                  <a:pt x="460" y="307"/>
                </a:cubicBezTo>
                <a:close/>
                <a:moveTo>
                  <a:pt x="409" y="116"/>
                </a:moveTo>
                <a:cubicBezTo>
                  <a:pt x="408" y="117"/>
                  <a:pt x="414" y="119"/>
                  <a:pt x="415" y="118"/>
                </a:cubicBezTo>
                <a:cubicBezTo>
                  <a:pt x="416" y="116"/>
                  <a:pt x="412" y="113"/>
                  <a:pt x="409" y="116"/>
                </a:cubicBezTo>
                <a:close/>
                <a:moveTo>
                  <a:pt x="709" y="111"/>
                </a:moveTo>
                <a:cubicBezTo>
                  <a:pt x="710" y="109"/>
                  <a:pt x="717" y="109"/>
                  <a:pt x="717" y="109"/>
                </a:cubicBezTo>
                <a:cubicBezTo>
                  <a:pt x="717" y="109"/>
                  <a:pt x="722" y="105"/>
                  <a:pt x="720" y="103"/>
                </a:cubicBezTo>
                <a:cubicBezTo>
                  <a:pt x="718" y="101"/>
                  <a:pt x="713" y="100"/>
                  <a:pt x="711" y="100"/>
                </a:cubicBezTo>
                <a:cubicBezTo>
                  <a:pt x="709" y="99"/>
                  <a:pt x="707" y="101"/>
                  <a:pt x="701" y="101"/>
                </a:cubicBezTo>
                <a:cubicBezTo>
                  <a:pt x="696" y="101"/>
                  <a:pt x="693" y="103"/>
                  <a:pt x="691" y="101"/>
                </a:cubicBezTo>
                <a:cubicBezTo>
                  <a:pt x="689" y="99"/>
                  <a:pt x="681" y="98"/>
                  <a:pt x="680" y="100"/>
                </a:cubicBezTo>
                <a:cubicBezTo>
                  <a:pt x="679" y="101"/>
                  <a:pt x="677" y="101"/>
                  <a:pt x="679" y="105"/>
                </a:cubicBezTo>
                <a:cubicBezTo>
                  <a:pt x="681" y="108"/>
                  <a:pt x="683" y="110"/>
                  <a:pt x="684" y="110"/>
                </a:cubicBezTo>
                <a:cubicBezTo>
                  <a:pt x="686" y="110"/>
                  <a:pt x="692" y="110"/>
                  <a:pt x="693" y="112"/>
                </a:cubicBezTo>
                <a:cubicBezTo>
                  <a:pt x="694" y="114"/>
                  <a:pt x="696" y="116"/>
                  <a:pt x="700" y="114"/>
                </a:cubicBezTo>
                <a:cubicBezTo>
                  <a:pt x="704" y="113"/>
                  <a:pt x="708" y="112"/>
                  <a:pt x="709" y="111"/>
                </a:cubicBezTo>
                <a:close/>
                <a:moveTo>
                  <a:pt x="363" y="61"/>
                </a:moveTo>
                <a:cubicBezTo>
                  <a:pt x="362" y="58"/>
                  <a:pt x="356" y="57"/>
                  <a:pt x="355" y="60"/>
                </a:cubicBezTo>
                <a:cubicBezTo>
                  <a:pt x="353" y="63"/>
                  <a:pt x="365" y="64"/>
                  <a:pt x="363" y="61"/>
                </a:cubicBezTo>
                <a:close/>
                <a:moveTo>
                  <a:pt x="361" y="72"/>
                </a:moveTo>
                <a:cubicBezTo>
                  <a:pt x="364" y="72"/>
                  <a:pt x="369" y="71"/>
                  <a:pt x="371" y="71"/>
                </a:cubicBezTo>
                <a:cubicBezTo>
                  <a:pt x="374" y="71"/>
                  <a:pt x="374" y="67"/>
                  <a:pt x="371" y="67"/>
                </a:cubicBezTo>
                <a:cubicBezTo>
                  <a:pt x="369" y="66"/>
                  <a:pt x="367" y="64"/>
                  <a:pt x="365" y="65"/>
                </a:cubicBezTo>
                <a:cubicBezTo>
                  <a:pt x="362" y="66"/>
                  <a:pt x="355" y="69"/>
                  <a:pt x="355" y="71"/>
                </a:cubicBezTo>
                <a:cubicBezTo>
                  <a:pt x="356" y="71"/>
                  <a:pt x="358" y="73"/>
                  <a:pt x="361" y="72"/>
                </a:cubicBezTo>
                <a:close/>
                <a:moveTo>
                  <a:pt x="349" y="49"/>
                </a:moveTo>
                <a:cubicBezTo>
                  <a:pt x="352" y="51"/>
                  <a:pt x="357" y="53"/>
                  <a:pt x="360" y="54"/>
                </a:cubicBezTo>
                <a:cubicBezTo>
                  <a:pt x="363" y="55"/>
                  <a:pt x="369" y="56"/>
                  <a:pt x="371" y="58"/>
                </a:cubicBezTo>
                <a:cubicBezTo>
                  <a:pt x="374" y="61"/>
                  <a:pt x="380" y="63"/>
                  <a:pt x="380" y="63"/>
                </a:cubicBezTo>
                <a:cubicBezTo>
                  <a:pt x="388" y="64"/>
                  <a:pt x="388" y="64"/>
                  <a:pt x="388" y="64"/>
                </a:cubicBezTo>
                <a:cubicBezTo>
                  <a:pt x="388" y="64"/>
                  <a:pt x="394" y="62"/>
                  <a:pt x="400" y="63"/>
                </a:cubicBezTo>
                <a:cubicBezTo>
                  <a:pt x="406" y="63"/>
                  <a:pt x="414" y="64"/>
                  <a:pt x="419" y="64"/>
                </a:cubicBezTo>
                <a:cubicBezTo>
                  <a:pt x="424" y="64"/>
                  <a:pt x="424" y="62"/>
                  <a:pt x="425" y="61"/>
                </a:cubicBezTo>
                <a:cubicBezTo>
                  <a:pt x="425" y="60"/>
                  <a:pt x="416" y="58"/>
                  <a:pt x="414" y="58"/>
                </a:cubicBezTo>
                <a:cubicBezTo>
                  <a:pt x="412" y="58"/>
                  <a:pt x="399" y="58"/>
                  <a:pt x="395" y="58"/>
                </a:cubicBezTo>
                <a:cubicBezTo>
                  <a:pt x="391" y="58"/>
                  <a:pt x="386" y="58"/>
                  <a:pt x="383" y="58"/>
                </a:cubicBezTo>
                <a:cubicBezTo>
                  <a:pt x="380" y="58"/>
                  <a:pt x="378" y="56"/>
                  <a:pt x="376" y="55"/>
                </a:cubicBezTo>
                <a:cubicBezTo>
                  <a:pt x="374" y="54"/>
                  <a:pt x="368" y="50"/>
                  <a:pt x="365" y="49"/>
                </a:cubicBezTo>
                <a:cubicBezTo>
                  <a:pt x="362" y="49"/>
                  <a:pt x="363" y="49"/>
                  <a:pt x="357" y="47"/>
                </a:cubicBezTo>
                <a:cubicBezTo>
                  <a:pt x="353" y="46"/>
                  <a:pt x="348" y="45"/>
                  <a:pt x="348" y="45"/>
                </a:cubicBezTo>
                <a:cubicBezTo>
                  <a:pt x="348" y="44"/>
                  <a:pt x="346" y="48"/>
                  <a:pt x="349" y="49"/>
                </a:cubicBezTo>
                <a:close/>
                <a:moveTo>
                  <a:pt x="741" y="167"/>
                </a:moveTo>
                <a:cubicBezTo>
                  <a:pt x="744" y="167"/>
                  <a:pt x="747" y="165"/>
                  <a:pt x="750" y="164"/>
                </a:cubicBezTo>
                <a:cubicBezTo>
                  <a:pt x="752" y="163"/>
                  <a:pt x="756" y="161"/>
                  <a:pt x="756" y="157"/>
                </a:cubicBezTo>
                <a:cubicBezTo>
                  <a:pt x="756" y="154"/>
                  <a:pt x="755" y="151"/>
                  <a:pt x="754" y="149"/>
                </a:cubicBezTo>
                <a:cubicBezTo>
                  <a:pt x="752" y="148"/>
                  <a:pt x="750" y="147"/>
                  <a:pt x="747" y="148"/>
                </a:cubicBezTo>
                <a:cubicBezTo>
                  <a:pt x="744" y="148"/>
                  <a:pt x="744" y="152"/>
                  <a:pt x="741" y="152"/>
                </a:cubicBezTo>
                <a:cubicBezTo>
                  <a:pt x="739" y="152"/>
                  <a:pt x="736" y="153"/>
                  <a:pt x="737" y="155"/>
                </a:cubicBezTo>
                <a:cubicBezTo>
                  <a:pt x="738" y="158"/>
                  <a:pt x="739" y="160"/>
                  <a:pt x="737" y="161"/>
                </a:cubicBezTo>
                <a:cubicBezTo>
                  <a:pt x="735" y="162"/>
                  <a:pt x="738" y="167"/>
                  <a:pt x="741" y="167"/>
                </a:cubicBezTo>
                <a:close/>
                <a:moveTo>
                  <a:pt x="1012" y="77"/>
                </a:moveTo>
                <a:cubicBezTo>
                  <a:pt x="1015" y="77"/>
                  <a:pt x="1019" y="78"/>
                  <a:pt x="1024" y="80"/>
                </a:cubicBezTo>
                <a:cubicBezTo>
                  <a:pt x="1028" y="82"/>
                  <a:pt x="1034" y="83"/>
                  <a:pt x="1037" y="80"/>
                </a:cubicBezTo>
                <a:cubicBezTo>
                  <a:pt x="1039" y="78"/>
                  <a:pt x="1037" y="74"/>
                  <a:pt x="1035" y="74"/>
                </a:cubicBezTo>
                <a:cubicBezTo>
                  <a:pt x="1033" y="74"/>
                  <a:pt x="1032" y="71"/>
                  <a:pt x="1037" y="68"/>
                </a:cubicBezTo>
                <a:cubicBezTo>
                  <a:pt x="1042" y="65"/>
                  <a:pt x="1047" y="62"/>
                  <a:pt x="1053" y="61"/>
                </a:cubicBezTo>
                <a:cubicBezTo>
                  <a:pt x="1058" y="60"/>
                  <a:pt x="1071" y="60"/>
                  <a:pt x="1076" y="61"/>
                </a:cubicBezTo>
                <a:cubicBezTo>
                  <a:pt x="1080" y="62"/>
                  <a:pt x="1087" y="56"/>
                  <a:pt x="1089" y="54"/>
                </a:cubicBezTo>
                <a:cubicBezTo>
                  <a:pt x="1091" y="51"/>
                  <a:pt x="1083" y="49"/>
                  <a:pt x="1081" y="52"/>
                </a:cubicBezTo>
                <a:cubicBezTo>
                  <a:pt x="1078" y="55"/>
                  <a:pt x="1068" y="54"/>
                  <a:pt x="1065" y="54"/>
                </a:cubicBezTo>
                <a:cubicBezTo>
                  <a:pt x="1063" y="53"/>
                  <a:pt x="1045" y="57"/>
                  <a:pt x="1041" y="57"/>
                </a:cubicBezTo>
                <a:cubicBezTo>
                  <a:pt x="1037" y="57"/>
                  <a:pt x="1036" y="61"/>
                  <a:pt x="1030" y="63"/>
                </a:cubicBezTo>
                <a:cubicBezTo>
                  <a:pt x="1025" y="66"/>
                  <a:pt x="1018" y="69"/>
                  <a:pt x="1015" y="70"/>
                </a:cubicBezTo>
                <a:cubicBezTo>
                  <a:pt x="1013" y="71"/>
                  <a:pt x="1010" y="76"/>
                  <a:pt x="1012" y="77"/>
                </a:cubicBezTo>
                <a:close/>
                <a:moveTo>
                  <a:pt x="759" y="151"/>
                </a:moveTo>
                <a:cubicBezTo>
                  <a:pt x="763" y="152"/>
                  <a:pt x="771" y="154"/>
                  <a:pt x="768" y="155"/>
                </a:cubicBezTo>
                <a:cubicBezTo>
                  <a:pt x="765" y="157"/>
                  <a:pt x="759" y="161"/>
                  <a:pt x="759" y="163"/>
                </a:cubicBezTo>
                <a:cubicBezTo>
                  <a:pt x="758" y="166"/>
                  <a:pt x="765" y="168"/>
                  <a:pt x="765" y="168"/>
                </a:cubicBezTo>
                <a:cubicBezTo>
                  <a:pt x="765" y="168"/>
                  <a:pt x="763" y="171"/>
                  <a:pt x="765" y="171"/>
                </a:cubicBezTo>
                <a:cubicBezTo>
                  <a:pt x="767" y="172"/>
                  <a:pt x="768" y="169"/>
                  <a:pt x="771" y="169"/>
                </a:cubicBezTo>
                <a:cubicBezTo>
                  <a:pt x="774" y="169"/>
                  <a:pt x="780" y="171"/>
                  <a:pt x="783" y="171"/>
                </a:cubicBezTo>
                <a:cubicBezTo>
                  <a:pt x="786" y="171"/>
                  <a:pt x="791" y="166"/>
                  <a:pt x="791" y="164"/>
                </a:cubicBezTo>
                <a:cubicBezTo>
                  <a:pt x="790" y="161"/>
                  <a:pt x="786" y="157"/>
                  <a:pt x="783" y="155"/>
                </a:cubicBezTo>
                <a:cubicBezTo>
                  <a:pt x="780" y="154"/>
                  <a:pt x="776" y="147"/>
                  <a:pt x="774" y="146"/>
                </a:cubicBezTo>
                <a:cubicBezTo>
                  <a:pt x="771" y="144"/>
                  <a:pt x="776" y="140"/>
                  <a:pt x="773" y="138"/>
                </a:cubicBezTo>
                <a:cubicBezTo>
                  <a:pt x="770" y="135"/>
                  <a:pt x="769" y="135"/>
                  <a:pt x="766" y="133"/>
                </a:cubicBezTo>
                <a:cubicBezTo>
                  <a:pt x="763" y="132"/>
                  <a:pt x="760" y="134"/>
                  <a:pt x="758" y="136"/>
                </a:cubicBezTo>
                <a:cubicBezTo>
                  <a:pt x="756" y="138"/>
                  <a:pt x="754" y="136"/>
                  <a:pt x="752" y="136"/>
                </a:cubicBezTo>
                <a:cubicBezTo>
                  <a:pt x="748" y="137"/>
                  <a:pt x="750" y="141"/>
                  <a:pt x="751" y="143"/>
                </a:cubicBezTo>
                <a:cubicBezTo>
                  <a:pt x="753" y="145"/>
                  <a:pt x="755" y="149"/>
                  <a:pt x="759" y="151"/>
                </a:cubicBezTo>
                <a:close/>
                <a:moveTo>
                  <a:pt x="11" y="161"/>
                </a:moveTo>
                <a:cubicBezTo>
                  <a:pt x="6" y="161"/>
                  <a:pt x="2" y="161"/>
                  <a:pt x="1" y="163"/>
                </a:cubicBezTo>
                <a:cubicBezTo>
                  <a:pt x="0" y="164"/>
                  <a:pt x="5" y="165"/>
                  <a:pt x="8" y="165"/>
                </a:cubicBezTo>
                <a:cubicBezTo>
                  <a:pt x="11" y="165"/>
                  <a:pt x="17" y="163"/>
                  <a:pt x="16" y="163"/>
                </a:cubicBezTo>
                <a:cubicBezTo>
                  <a:pt x="15" y="163"/>
                  <a:pt x="11" y="161"/>
                  <a:pt x="11" y="161"/>
                </a:cubicBezTo>
                <a:close/>
                <a:moveTo>
                  <a:pt x="337" y="68"/>
                </a:moveTo>
                <a:cubicBezTo>
                  <a:pt x="335" y="69"/>
                  <a:pt x="330" y="67"/>
                  <a:pt x="327" y="68"/>
                </a:cubicBezTo>
                <a:cubicBezTo>
                  <a:pt x="325" y="69"/>
                  <a:pt x="326" y="73"/>
                  <a:pt x="329" y="73"/>
                </a:cubicBezTo>
                <a:cubicBezTo>
                  <a:pt x="332" y="74"/>
                  <a:pt x="336" y="72"/>
                  <a:pt x="337" y="73"/>
                </a:cubicBezTo>
                <a:cubicBezTo>
                  <a:pt x="337" y="75"/>
                  <a:pt x="339" y="81"/>
                  <a:pt x="344" y="79"/>
                </a:cubicBezTo>
                <a:cubicBezTo>
                  <a:pt x="348" y="77"/>
                  <a:pt x="348" y="75"/>
                  <a:pt x="349" y="75"/>
                </a:cubicBezTo>
                <a:cubicBezTo>
                  <a:pt x="351" y="74"/>
                  <a:pt x="349" y="69"/>
                  <a:pt x="347" y="68"/>
                </a:cubicBezTo>
                <a:cubicBezTo>
                  <a:pt x="345" y="66"/>
                  <a:pt x="338" y="67"/>
                  <a:pt x="337" y="68"/>
                </a:cubicBezTo>
                <a:close/>
                <a:moveTo>
                  <a:pt x="34" y="158"/>
                </a:moveTo>
                <a:cubicBezTo>
                  <a:pt x="30" y="159"/>
                  <a:pt x="26" y="161"/>
                  <a:pt x="29" y="162"/>
                </a:cubicBezTo>
                <a:cubicBezTo>
                  <a:pt x="32" y="163"/>
                  <a:pt x="39" y="161"/>
                  <a:pt x="39" y="160"/>
                </a:cubicBezTo>
                <a:cubicBezTo>
                  <a:pt x="40" y="159"/>
                  <a:pt x="41" y="153"/>
                  <a:pt x="40" y="153"/>
                </a:cubicBezTo>
                <a:cubicBezTo>
                  <a:pt x="36" y="151"/>
                  <a:pt x="38" y="158"/>
                  <a:pt x="34" y="158"/>
                </a:cubicBezTo>
                <a:close/>
                <a:moveTo>
                  <a:pt x="278" y="50"/>
                </a:moveTo>
                <a:cubicBezTo>
                  <a:pt x="280" y="50"/>
                  <a:pt x="285" y="49"/>
                  <a:pt x="287" y="50"/>
                </a:cubicBezTo>
                <a:cubicBezTo>
                  <a:pt x="288" y="51"/>
                  <a:pt x="292" y="50"/>
                  <a:pt x="292" y="49"/>
                </a:cubicBezTo>
                <a:cubicBezTo>
                  <a:pt x="292" y="48"/>
                  <a:pt x="293" y="43"/>
                  <a:pt x="290" y="42"/>
                </a:cubicBezTo>
                <a:cubicBezTo>
                  <a:pt x="287" y="42"/>
                  <a:pt x="283" y="45"/>
                  <a:pt x="278" y="47"/>
                </a:cubicBezTo>
                <a:cubicBezTo>
                  <a:pt x="275" y="48"/>
                  <a:pt x="276" y="50"/>
                  <a:pt x="278" y="50"/>
                </a:cubicBezTo>
                <a:close/>
                <a:moveTo>
                  <a:pt x="241" y="58"/>
                </a:moveTo>
                <a:cubicBezTo>
                  <a:pt x="244" y="58"/>
                  <a:pt x="250" y="58"/>
                  <a:pt x="251" y="58"/>
                </a:cubicBezTo>
                <a:cubicBezTo>
                  <a:pt x="253" y="57"/>
                  <a:pt x="260" y="55"/>
                  <a:pt x="260" y="57"/>
                </a:cubicBezTo>
                <a:cubicBezTo>
                  <a:pt x="260" y="60"/>
                  <a:pt x="263" y="63"/>
                  <a:pt x="265" y="63"/>
                </a:cubicBezTo>
                <a:cubicBezTo>
                  <a:pt x="267" y="62"/>
                  <a:pt x="270" y="59"/>
                  <a:pt x="272" y="60"/>
                </a:cubicBezTo>
                <a:cubicBezTo>
                  <a:pt x="274" y="62"/>
                  <a:pt x="274" y="65"/>
                  <a:pt x="276" y="65"/>
                </a:cubicBezTo>
                <a:cubicBezTo>
                  <a:pt x="277" y="66"/>
                  <a:pt x="282" y="66"/>
                  <a:pt x="284" y="65"/>
                </a:cubicBezTo>
                <a:cubicBezTo>
                  <a:pt x="287" y="65"/>
                  <a:pt x="293" y="65"/>
                  <a:pt x="296" y="65"/>
                </a:cubicBezTo>
                <a:cubicBezTo>
                  <a:pt x="299" y="66"/>
                  <a:pt x="307" y="67"/>
                  <a:pt x="307" y="66"/>
                </a:cubicBezTo>
                <a:cubicBezTo>
                  <a:pt x="308" y="64"/>
                  <a:pt x="310" y="64"/>
                  <a:pt x="311" y="62"/>
                </a:cubicBezTo>
                <a:cubicBezTo>
                  <a:pt x="311" y="61"/>
                  <a:pt x="312" y="56"/>
                  <a:pt x="312" y="56"/>
                </a:cubicBezTo>
                <a:cubicBezTo>
                  <a:pt x="312" y="56"/>
                  <a:pt x="311" y="53"/>
                  <a:pt x="308" y="54"/>
                </a:cubicBezTo>
                <a:cubicBezTo>
                  <a:pt x="306" y="56"/>
                  <a:pt x="305" y="56"/>
                  <a:pt x="303" y="56"/>
                </a:cubicBezTo>
                <a:cubicBezTo>
                  <a:pt x="300" y="55"/>
                  <a:pt x="300" y="51"/>
                  <a:pt x="296" y="52"/>
                </a:cubicBezTo>
                <a:cubicBezTo>
                  <a:pt x="292" y="53"/>
                  <a:pt x="292" y="55"/>
                  <a:pt x="290" y="56"/>
                </a:cubicBezTo>
                <a:cubicBezTo>
                  <a:pt x="289" y="57"/>
                  <a:pt x="286" y="58"/>
                  <a:pt x="285" y="57"/>
                </a:cubicBezTo>
                <a:cubicBezTo>
                  <a:pt x="284" y="57"/>
                  <a:pt x="278" y="54"/>
                  <a:pt x="278" y="54"/>
                </a:cubicBezTo>
                <a:cubicBezTo>
                  <a:pt x="278" y="54"/>
                  <a:pt x="266" y="53"/>
                  <a:pt x="266" y="52"/>
                </a:cubicBezTo>
                <a:cubicBezTo>
                  <a:pt x="265" y="50"/>
                  <a:pt x="263" y="48"/>
                  <a:pt x="258" y="48"/>
                </a:cubicBezTo>
                <a:cubicBezTo>
                  <a:pt x="252" y="49"/>
                  <a:pt x="243" y="52"/>
                  <a:pt x="241" y="52"/>
                </a:cubicBezTo>
                <a:cubicBezTo>
                  <a:pt x="240" y="52"/>
                  <a:pt x="243" y="55"/>
                  <a:pt x="241" y="55"/>
                </a:cubicBezTo>
                <a:cubicBezTo>
                  <a:pt x="239" y="55"/>
                  <a:pt x="236" y="55"/>
                  <a:pt x="235" y="57"/>
                </a:cubicBezTo>
                <a:cubicBezTo>
                  <a:pt x="235" y="59"/>
                  <a:pt x="238" y="58"/>
                  <a:pt x="241" y="58"/>
                </a:cubicBezTo>
                <a:close/>
                <a:moveTo>
                  <a:pt x="317" y="47"/>
                </a:moveTo>
                <a:cubicBezTo>
                  <a:pt x="321" y="47"/>
                  <a:pt x="327" y="45"/>
                  <a:pt x="328" y="46"/>
                </a:cubicBezTo>
                <a:cubicBezTo>
                  <a:pt x="328" y="48"/>
                  <a:pt x="327" y="49"/>
                  <a:pt x="331" y="49"/>
                </a:cubicBezTo>
                <a:cubicBezTo>
                  <a:pt x="334" y="50"/>
                  <a:pt x="336" y="50"/>
                  <a:pt x="338" y="50"/>
                </a:cubicBezTo>
                <a:cubicBezTo>
                  <a:pt x="340" y="50"/>
                  <a:pt x="339" y="47"/>
                  <a:pt x="337" y="45"/>
                </a:cubicBezTo>
                <a:cubicBezTo>
                  <a:pt x="336" y="42"/>
                  <a:pt x="336" y="43"/>
                  <a:pt x="332" y="41"/>
                </a:cubicBezTo>
                <a:cubicBezTo>
                  <a:pt x="327" y="40"/>
                  <a:pt x="323" y="40"/>
                  <a:pt x="320" y="40"/>
                </a:cubicBezTo>
                <a:cubicBezTo>
                  <a:pt x="316" y="41"/>
                  <a:pt x="313" y="40"/>
                  <a:pt x="312" y="43"/>
                </a:cubicBezTo>
                <a:cubicBezTo>
                  <a:pt x="312" y="45"/>
                  <a:pt x="314" y="47"/>
                  <a:pt x="317" y="47"/>
                </a:cubicBezTo>
                <a:close/>
                <a:moveTo>
                  <a:pt x="317" y="55"/>
                </a:moveTo>
                <a:cubicBezTo>
                  <a:pt x="316" y="57"/>
                  <a:pt x="317" y="62"/>
                  <a:pt x="317" y="62"/>
                </a:cubicBezTo>
                <a:cubicBezTo>
                  <a:pt x="316" y="63"/>
                  <a:pt x="317" y="65"/>
                  <a:pt x="319" y="65"/>
                </a:cubicBezTo>
                <a:cubicBezTo>
                  <a:pt x="321" y="64"/>
                  <a:pt x="322" y="59"/>
                  <a:pt x="324" y="59"/>
                </a:cubicBezTo>
                <a:cubicBezTo>
                  <a:pt x="325" y="59"/>
                  <a:pt x="333" y="57"/>
                  <a:pt x="334" y="60"/>
                </a:cubicBezTo>
                <a:cubicBezTo>
                  <a:pt x="335" y="63"/>
                  <a:pt x="335" y="62"/>
                  <a:pt x="339" y="62"/>
                </a:cubicBezTo>
                <a:cubicBezTo>
                  <a:pt x="342" y="62"/>
                  <a:pt x="345" y="59"/>
                  <a:pt x="346" y="57"/>
                </a:cubicBezTo>
                <a:cubicBezTo>
                  <a:pt x="346" y="56"/>
                  <a:pt x="344" y="53"/>
                  <a:pt x="339" y="54"/>
                </a:cubicBezTo>
                <a:cubicBezTo>
                  <a:pt x="334" y="54"/>
                  <a:pt x="320" y="53"/>
                  <a:pt x="317" y="55"/>
                </a:cubicBezTo>
                <a:close/>
                <a:moveTo>
                  <a:pt x="1527" y="494"/>
                </a:moveTo>
                <a:cubicBezTo>
                  <a:pt x="1527" y="492"/>
                  <a:pt x="1526" y="490"/>
                  <a:pt x="1519" y="488"/>
                </a:cubicBezTo>
                <a:cubicBezTo>
                  <a:pt x="1512" y="486"/>
                  <a:pt x="1517" y="489"/>
                  <a:pt x="1519" y="493"/>
                </a:cubicBezTo>
                <a:cubicBezTo>
                  <a:pt x="1521" y="496"/>
                  <a:pt x="1526" y="498"/>
                  <a:pt x="1527" y="494"/>
                </a:cubicBezTo>
                <a:close/>
                <a:moveTo>
                  <a:pt x="1423" y="198"/>
                </a:moveTo>
                <a:cubicBezTo>
                  <a:pt x="1421" y="198"/>
                  <a:pt x="1419" y="194"/>
                  <a:pt x="1416" y="194"/>
                </a:cubicBezTo>
                <a:cubicBezTo>
                  <a:pt x="1413" y="195"/>
                  <a:pt x="1412" y="199"/>
                  <a:pt x="1412" y="200"/>
                </a:cubicBezTo>
                <a:cubicBezTo>
                  <a:pt x="1412" y="201"/>
                  <a:pt x="1401" y="203"/>
                  <a:pt x="1405" y="206"/>
                </a:cubicBezTo>
                <a:cubicBezTo>
                  <a:pt x="1408" y="209"/>
                  <a:pt x="1412" y="207"/>
                  <a:pt x="1417" y="207"/>
                </a:cubicBezTo>
                <a:cubicBezTo>
                  <a:pt x="1422" y="206"/>
                  <a:pt x="1427" y="205"/>
                  <a:pt x="1427" y="205"/>
                </a:cubicBezTo>
                <a:cubicBezTo>
                  <a:pt x="1427" y="205"/>
                  <a:pt x="1435" y="205"/>
                  <a:pt x="1434" y="202"/>
                </a:cubicBezTo>
                <a:cubicBezTo>
                  <a:pt x="1433" y="198"/>
                  <a:pt x="1424" y="197"/>
                  <a:pt x="1423" y="198"/>
                </a:cubicBezTo>
                <a:close/>
                <a:moveTo>
                  <a:pt x="1402" y="428"/>
                </a:moveTo>
                <a:cubicBezTo>
                  <a:pt x="1399" y="428"/>
                  <a:pt x="1396" y="432"/>
                  <a:pt x="1398" y="432"/>
                </a:cubicBezTo>
                <a:cubicBezTo>
                  <a:pt x="1400" y="432"/>
                  <a:pt x="1407" y="431"/>
                  <a:pt x="1407" y="432"/>
                </a:cubicBezTo>
                <a:cubicBezTo>
                  <a:pt x="1408" y="433"/>
                  <a:pt x="1412" y="440"/>
                  <a:pt x="1415" y="440"/>
                </a:cubicBezTo>
                <a:cubicBezTo>
                  <a:pt x="1419" y="440"/>
                  <a:pt x="1421" y="433"/>
                  <a:pt x="1423" y="431"/>
                </a:cubicBezTo>
                <a:cubicBezTo>
                  <a:pt x="1425" y="429"/>
                  <a:pt x="1433" y="428"/>
                  <a:pt x="1433" y="431"/>
                </a:cubicBezTo>
                <a:cubicBezTo>
                  <a:pt x="1434" y="435"/>
                  <a:pt x="1437" y="438"/>
                  <a:pt x="1441" y="440"/>
                </a:cubicBezTo>
                <a:cubicBezTo>
                  <a:pt x="1446" y="443"/>
                  <a:pt x="1451" y="445"/>
                  <a:pt x="1451" y="443"/>
                </a:cubicBezTo>
                <a:cubicBezTo>
                  <a:pt x="1452" y="441"/>
                  <a:pt x="1449" y="434"/>
                  <a:pt x="1446" y="433"/>
                </a:cubicBezTo>
                <a:cubicBezTo>
                  <a:pt x="1443" y="432"/>
                  <a:pt x="1438" y="425"/>
                  <a:pt x="1438" y="423"/>
                </a:cubicBezTo>
                <a:cubicBezTo>
                  <a:pt x="1438" y="420"/>
                  <a:pt x="1433" y="419"/>
                  <a:pt x="1431" y="417"/>
                </a:cubicBezTo>
                <a:cubicBezTo>
                  <a:pt x="1429" y="415"/>
                  <a:pt x="1427" y="410"/>
                  <a:pt x="1421" y="409"/>
                </a:cubicBezTo>
                <a:cubicBezTo>
                  <a:pt x="1415" y="408"/>
                  <a:pt x="1414" y="406"/>
                  <a:pt x="1408" y="403"/>
                </a:cubicBezTo>
                <a:cubicBezTo>
                  <a:pt x="1402" y="400"/>
                  <a:pt x="1388" y="400"/>
                  <a:pt x="1388" y="402"/>
                </a:cubicBezTo>
                <a:cubicBezTo>
                  <a:pt x="1387" y="404"/>
                  <a:pt x="1388" y="402"/>
                  <a:pt x="1383" y="400"/>
                </a:cubicBezTo>
                <a:cubicBezTo>
                  <a:pt x="1379" y="399"/>
                  <a:pt x="1375" y="400"/>
                  <a:pt x="1374" y="398"/>
                </a:cubicBezTo>
                <a:cubicBezTo>
                  <a:pt x="1373" y="395"/>
                  <a:pt x="1370" y="394"/>
                  <a:pt x="1367" y="398"/>
                </a:cubicBezTo>
                <a:cubicBezTo>
                  <a:pt x="1364" y="400"/>
                  <a:pt x="1363" y="401"/>
                  <a:pt x="1369" y="402"/>
                </a:cubicBezTo>
                <a:cubicBezTo>
                  <a:pt x="1376" y="403"/>
                  <a:pt x="1377" y="403"/>
                  <a:pt x="1375" y="406"/>
                </a:cubicBezTo>
                <a:cubicBezTo>
                  <a:pt x="1372" y="409"/>
                  <a:pt x="1370" y="413"/>
                  <a:pt x="1373" y="413"/>
                </a:cubicBezTo>
                <a:cubicBezTo>
                  <a:pt x="1375" y="413"/>
                  <a:pt x="1382" y="412"/>
                  <a:pt x="1382" y="413"/>
                </a:cubicBezTo>
                <a:cubicBezTo>
                  <a:pt x="1383" y="415"/>
                  <a:pt x="1381" y="415"/>
                  <a:pt x="1388" y="416"/>
                </a:cubicBezTo>
                <a:cubicBezTo>
                  <a:pt x="1396" y="417"/>
                  <a:pt x="1398" y="420"/>
                  <a:pt x="1399" y="421"/>
                </a:cubicBezTo>
                <a:cubicBezTo>
                  <a:pt x="1401" y="423"/>
                  <a:pt x="1405" y="428"/>
                  <a:pt x="1402" y="428"/>
                </a:cubicBezTo>
                <a:close/>
                <a:moveTo>
                  <a:pt x="1398" y="231"/>
                </a:moveTo>
                <a:cubicBezTo>
                  <a:pt x="1396" y="231"/>
                  <a:pt x="1388" y="234"/>
                  <a:pt x="1386" y="236"/>
                </a:cubicBezTo>
                <a:cubicBezTo>
                  <a:pt x="1384" y="238"/>
                  <a:pt x="1373" y="234"/>
                  <a:pt x="1371" y="236"/>
                </a:cubicBezTo>
                <a:cubicBezTo>
                  <a:pt x="1370" y="238"/>
                  <a:pt x="1367" y="240"/>
                  <a:pt x="1365" y="242"/>
                </a:cubicBezTo>
                <a:cubicBezTo>
                  <a:pt x="1363" y="243"/>
                  <a:pt x="1358" y="242"/>
                  <a:pt x="1359" y="247"/>
                </a:cubicBezTo>
                <a:cubicBezTo>
                  <a:pt x="1360" y="251"/>
                  <a:pt x="1363" y="255"/>
                  <a:pt x="1365" y="255"/>
                </a:cubicBezTo>
                <a:cubicBezTo>
                  <a:pt x="1367" y="255"/>
                  <a:pt x="1370" y="254"/>
                  <a:pt x="1370" y="250"/>
                </a:cubicBezTo>
                <a:cubicBezTo>
                  <a:pt x="1370" y="245"/>
                  <a:pt x="1376" y="250"/>
                  <a:pt x="1378" y="249"/>
                </a:cubicBezTo>
                <a:cubicBezTo>
                  <a:pt x="1381" y="249"/>
                  <a:pt x="1382" y="246"/>
                  <a:pt x="1384" y="243"/>
                </a:cubicBezTo>
                <a:cubicBezTo>
                  <a:pt x="1384" y="243"/>
                  <a:pt x="1384" y="243"/>
                  <a:pt x="1384" y="242"/>
                </a:cubicBezTo>
                <a:cubicBezTo>
                  <a:pt x="1384" y="243"/>
                  <a:pt x="1384" y="245"/>
                  <a:pt x="1387" y="246"/>
                </a:cubicBezTo>
                <a:cubicBezTo>
                  <a:pt x="1391" y="247"/>
                  <a:pt x="1393" y="244"/>
                  <a:pt x="1393" y="243"/>
                </a:cubicBezTo>
                <a:cubicBezTo>
                  <a:pt x="1393" y="242"/>
                  <a:pt x="1401" y="240"/>
                  <a:pt x="1402" y="239"/>
                </a:cubicBezTo>
                <a:cubicBezTo>
                  <a:pt x="1404" y="238"/>
                  <a:pt x="1410" y="236"/>
                  <a:pt x="1410" y="234"/>
                </a:cubicBezTo>
                <a:cubicBezTo>
                  <a:pt x="1411" y="233"/>
                  <a:pt x="1410" y="224"/>
                  <a:pt x="1412" y="223"/>
                </a:cubicBezTo>
                <a:cubicBezTo>
                  <a:pt x="1414" y="222"/>
                  <a:pt x="1417" y="222"/>
                  <a:pt x="1414" y="217"/>
                </a:cubicBezTo>
                <a:cubicBezTo>
                  <a:pt x="1411" y="212"/>
                  <a:pt x="1411" y="207"/>
                  <a:pt x="1407" y="209"/>
                </a:cubicBezTo>
                <a:cubicBezTo>
                  <a:pt x="1404" y="211"/>
                  <a:pt x="1406" y="217"/>
                  <a:pt x="1404" y="222"/>
                </a:cubicBezTo>
                <a:cubicBezTo>
                  <a:pt x="1401" y="227"/>
                  <a:pt x="1399" y="231"/>
                  <a:pt x="1398" y="231"/>
                </a:cubicBezTo>
                <a:close/>
                <a:moveTo>
                  <a:pt x="1523" y="126"/>
                </a:moveTo>
                <a:cubicBezTo>
                  <a:pt x="1534" y="126"/>
                  <a:pt x="1530" y="127"/>
                  <a:pt x="1539" y="127"/>
                </a:cubicBezTo>
                <a:cubicBezTo>
                  <a:pt x="1549" y="126"/>
                  <a:pt x="1552" y="122"/>
                  <a:pt x="1561" y="119"/>
                </a:cubicBezTo>
                <a:cubicBezTo>
                  <a:pt x="1569" y="117"/>
                  <a:pt x="1576" y="116"/>
                  <a:pt x="1579" y="117"/>
                </a:cubicBezTo>
                <a:cubicBezTo>
                  <a:pt x="1581" y="118"/>
                  <a:pt x="1586" y="117"/>
                  <a:pt x="1583" y="115"/>
                </a:cubicBezTo>
                <a:cubicBezTo>
                  <a:pt x="1580" y="112"/>
                  <a:pt x="1574" y="108"/>
                  <a:pt x="1577" y="107"/>
                </a:cubicBezTo>
                <a:cubicBezTo>
                  <a:pt x="1580" y="107"/>
                  <a:pt x="1583" y="106"/>
                  <a:pt x="1584" y="103"/>
                </a:cubicBezTo>
                <a:cubicBezTo>
                  <a:pt x="1586" y="100"/>
                  <a:pt x="1580" y="95"/>
                  <a:pt x="1583" y="92"/>
                </a:cubicBezTo>
                <a:cubicBezTo>
                  <a:pt x="1586" y="89"/>
                  <a:pt x="1581" y="85"/>
                  <a:pt x="1577" y="84"/>
                </a:cubicBezTo>
                <a:cubicBezTo>
                  <a:pt x="1573" y="83"/>
                  <a:pt x="1559" y="85"/>
                  <a:pt x="1556" y="83"/>
                </a:cubicBezTo>
                <a:cubicBezTo>
                  <a:pt x="1553" y="82"/>
                  <a:pt x="1548" y="80"/>
                  <a:pt x="1546" y="81"/>
                </a:cubicBezTo>
                <a:cubicBezTo>
                  <a:pt x="1545" y="82"/>
                  <a:pt x="1541" y="88"/>
                  <a:pt x="1541" y="88"/>
                </a:cubicBezTo>
                <a:cubicBezTo>
                  <a:pt x="1541" y="88"/>
                  <a:pt x="1539" y="89"/>
                  <a:pt x="1536" y="86"/>
                </a:cubicBezTo>
                <a:cubicBezTo>
                  <a:pt x="1534" y="82"/>
                  <a:pt x="1522" y="83"/>
                  <a:pt x="1518" y="83"/>
                </a:cubicBezTo>
                <a:cubicBezTo>
                  <a:pt x="1514" y="83"/>
                  <a:pt x="1510" y="83"/>
                  <a:pt x="1506" y="84"/>
                </a:cubicBezTo>
                <a:cubicBezTo>
                  <a:pt x="1502" y="84"/>
                  <a:pt x="1499" y="85"/>
                  <a:pt x="1496" y="83"/>
                </a:cubicBezTo>
                <a:cubicBezTo>
                  <a:pt x="1493" y="80"/>
                  <a:pt x="1489" y="79"/>
                  <a:pt x="1488" y="78"/>
                </a:cubicBezTo>
                <a:cubicBezTo>
                  <a:pt x="1486" y="77"/>
                  <a:pt x="1478" y="77"/>
                  <a:pt x="1471" y="77"/>
                </a:cubicBezTo>
                <a:cubicBezTo>
                  <a:pt x="1465" y="78"/>
                  <a:pt x="1458" y="78"/>
                  <a:pt x="1458" y="78"/>
                </a:cubicBezTo>
                <a:cubicBezTo>
                  <a:pt x="1458" y="78"/>
                  <a:pt x="1455" y="77"/>
                  <a:pt x="1451" y="74"/>
                </a:cubicBezTo>
                <a:cubicBezTo>
                  <a:pt x="1446" y="72"/>
                  <a:pt x="1442" y="70"/>
                  <a:pt x="1440" y="70"/>
                </a:cubicBezTo>
                <a:cubicBezTo>
                  <a:pt x="1439" y="70"/>
                  <a:pt x="1427" y="72"/>
                  <a:pt x="1424" y="70"/>
                </a:cubicBezTo>
                <a:cubicBezTo>
                  <a:pt x="1422" y="68"/>
                  <a:pt x="1419" y="67"/>
                  <a:pt x="1417" y="67"/>
                </a:cubicBezTo>
                <a:cubicBezTo>
                  <a:pt x="1415" y="67"/>
                  <a:pt x="1414" y="64"/>
                  <a:pt x="1416" y="64"/>
                </a:cubicBezTo>
                <a:cubicBezTo>
                  <a:pt x="1418" y="64"/>
                  <a:pt x="1429" y="61"/>
                  <a:pt x="1429" y="61"/>
                </a:cubicBezTo>
                <a:cubicBezTo>
                  <a:pt x="1429" y="61"/>
                  <a:pt x="1426" y="57"/>
                  <a:pt x="1422" y="57"/>
                </a:cubicBezTo>
                <a:cubicBezTo>
                  <a:pt x="1418" y="57"/>
                  <a:pt x="1412" y="55"/>
                  <a:pt x="1410" y="55"/>
                </a:cubicBezTo>
                <a:cubicBezTo>
                  <a:pt x="1408" y="55"/>
                  <a:pt x="1409" y="57"/>
                  <a:pt x="1405" y="56"/>
                </a:cubicBezTo>
                <a:cubicBezTo>
                  <a:pt x="1402" y="55"/>
                  <a:pt x="1398" y="54"/>
                  <a:pt x="1396" y="55"/>
                </a:cubicBezTo>
                <a:cubicBezTo>
                  <a:pt x="1393" y="57"/>
                  <a:pt x="1388" y="59"/>
                  <a:pt x="1394" y="60"/>
                </a:cubicBezTo>
                <a:cubicBezTo>
                  <a:pt x="1399" y="62"/>
                  <a:pt x="1405" y="60"/>
                  <a:pt x="1406" y="63"/>
                </a:cubicBezTo>
                <a:cubicBezTo>
                  <a:pt x="1408" y="65"/>
                  <a:pt x="1406" y="66"/>
                  <a:pt x="1406" y="68"/>
                </a:cubicBezTo>
                <a:cubicBezTo>
                  <a:pt x="1406" y="69"/>
                  <a:pt x="1403" y="73"/>
                  <a:pt x="1401" y="74"/>
                </a:cubicBezTo>
                <a:cubicBezTo>
                  <a:pt x="1399" y="75"/>
                  <a:pt x="1397" y="73"/>
                  <a:pt x="1393" y="75"/>
                </a:cubicBezTo>
                <a:cubicBezTo>
                  <a:pt x="1390" y="77"/>
                  <a:pt x="1380" y="75"/>
                  <a:pt x="1379" y="76"/>
                </a:cubicBezTo>
                <a:cubicBezTo>
                  <a:pt x="1378" y="77"/>
                  <a:pt x="1376" y="73"/>
                  <a:pt x="1374" y="74"/>
                </a:cubicBezTo>
                <a:cubicBezTo>
                  <a:pt x="1372" y="75"/>
                  <a:pt x="1367" y="80"/>
                  <a:pt x="1364" y="79"/>
                </a:cubicBezTo>
                <a:cubicBezTo>
                  <a:pt x="1362" y="79"/>
                  <a:pt x="1358" y="76"/>
                  <a:pt x="1358" y="73"/>
                </a:cubicBezTo>
                <a:cubicBezTo>
                  <a:pt x="1358" y="70"/>
                  <a:pt x="1357" y="66"/>
                  <a:pt x="1356" y="66"/>
                </a:cubicBezTo>
                <a:cubicBezTo>
                  <a:pt x="1355" y="65"/>
                  <a:pt x="1346" y="65"/>
                  <a:pt x="1343" y="65"/>
                </a:cubicBezTo>
                <a:cubicBezTo>
                  <a:pt x="1340" y="65"/>
                  <a:pt x="1331" y="66"/>
                  <a:pt x="1329" y="68"/>
                </a:cubicBezTo>
                <a:cubicBezTo>
                  <a:pt x="1328" y="69"/>
                  <a:pt x="1324" y="70"/>
                  <a:pt x="1321" y="70"/>
                </a:cubicBezTo>
                <a:cubicBezTo>
                  <a:pt x="1318" y="70"/>
                  <a:pt x="1316" y="68"/>
                  <a:pt x="1310" y="67"/>
                </a:cubicBezTo>
                <a:cubicBezTo>
                  <a:pt x="1305" y="66"/>
                  <a:pt x="1292" y="66"/>
                  <a:pt x="1291" y="66"/>
                </a:cubicBezTo>
                <a:cubicBezTo>
                  <a:pt x="1289" y="66"/>
                  <a:pt x="1284" y="65"/>
                  <a:pt x="1286" y="64"/>
                </a:cubicBezTo>
                <a:cubicBezTo>
                  <a:pt x="1288" y="62"/>
                  <a:pt x="1294" y="57"/>
                  <a:pt x="1290" y="55"/>
                </a:cubicBezTo>
                <a:cubicBezTo>
                  <a:pt x="1287" y="53"/>
                  <a:pt x="1279" y="53"/>
                  <a:pt x="1276" y="52"/>
                </a:cubicBezTo>
                <a:cubicBezTo>
                  <a:pt x="1273" y="52"/>
                  <a:pt x="1269" y="51"/>
                  <a:pt x="1264" y="52"/>
                </a:cubicBezTo>
                <a:cubicBezTo>
                  <a:pt x="1259" y="53"/>
                  <a:pt x="1258" y="55"/>
                  <a:pt x="1255" y="53"/>
                </a:cubicBezTo>
                <a:cubicBezTo>
                  <a:pt x="1253" y="51"/>
                  <a:pt x="1261" y="54"/>
                  <a:pt x="1253" y="51"/>
                </a:cubicBezTo>
                <a:cubicBezTo>
                  <a:pt x="1245" y="48"/>
                  <a:pt x="1241" y="48"/>
                  <a:pt x="1239" y="49"/>
                </a:cubicBezTo>
                <a:cubicBezTo>
                  <a:pt x="1237" y="50"/>
                  <a:pt x="1239" y="50"/>
                  <a:pt x="1233" y="52"/>
                </a:cubicBezTo>
                <a:cubicBezTo>
                  <a:pt x="1227" y="54"/>
                  <a:pt x="1224" y="55"/>
                  <a:pt x="1222" y="56"/>
                </a:cubicBezTo>
                <a:cubicBezTo>
                  <a:pt x="1221" y="56"/>
                  <a:pt x="1211" y="54"/>
                  <a:pt x="1210" y="53"/>
                </a:cubicBezTo>
                <a:cubicBezTo>
                  <a:pt x="1209" y="52"/>
                  <a:pt x="1205" y="54"/>
                  <a:pt x="1201" y="55"/>
                </a:cubicBezTo>
                <a:cubicBezTo>
                  <a:pt x="1197" y="57"/>
                  <a:pt x="1195" y="59"/>
                  <a:pt x="1191" y="58"/>
                </a:cubicBezTo>
                <a:cubicBezTo>
                  <a:pt x="1187" y="57"/>
                  <a:pt x="1181" y="57"/>
                  <a:pt x="1177" y="59"/>
                </a:cubicBezTo>
                <a:cubicBezTo>
                  <a:pt x="1174" y="60"/>
                  <a:pt x="1171" y="60"/>
                  <a:pt x="1167" y="63"/>
                </a:cubicBezTo>
                <a:cubicBezTo>
                  <a:pt x="1163" y="66"/>
                  <a:pt x="1156" y="67"/>
                  <a:pt x="1156" y="67"/>
                </a:cubicBezTo>
                <a:cubicBezTo>
                  <a:pt x="1156" y="67"/>
                  <a:pt x="1150" y="67"/>
                  <a:pt x="1146" y="67"/>
                </a:cubicBezTo>
                <a:cubicBezTo>
                  <a:pt x="1143" y="67"/>
                  <a:pt x="1138" y="67"/>
                  <a:pt x="1141" y="69"/>
                </a:cubicBezTo>
                <a:cubicBezTo>
                  <a:pt x="1144" y="72"/>
                  <a:pt x="1153" y="75"/>
                  <a:pt x="1155" y="76"/>
                </a:cubicBezTo>
                <a:cubicBezTo>
                  <a:pt x="1156" y="78"/>
                  <a:pt x="1157" y="82"/>
                  <a:pt x="1155" y="83"/>
                </a:cubicBezTo>
                <a:cubicBezTo>
                  <a:pt x="1153" y="85"/>
                  <a:pt x="1150" y="84"/>
                  <a:pt x="1150" y="81"/>
                </a:cubicBezTo>
                <a:cubicBezTo>
                  <a:pt x="1150" y="77"/>
                  <a:pt x="1149" y="77"/>
                  <a:pt x="1145" y="76"/>
                </a:cubicBezTo>
                <a:cubicBezTo>
                  <a:pt x="1140" y="74"/>
                  <a:pt x="1141" y="75"/>
                  <a:pt x="1137" y="72"/>
                </a:cubicBezTo>
                <a:cubicBezTo>
                  <a:pt x="1133" y="68"/>
                  <a:pt x="1129" y="69"/>
                  <a:pt x="1127" y="71"/>
                </a:cubicBezTo>
                <a:cubicBezTo>
                  <a:pt x="1125" y="73"/>
                  <a:pt x="1126" y="78"/>
                  <a:pt x="1124" y="78"/>
                </a:cubicBezTo>
                <a:cubicBezTo>
                  <a:pt x="1122" y="79"/>
                  <a:pt x="1119" y="80"/>
                  <a:pt x="1119" y="77"/>
                </a:cubicBezTo>
                <a:cubicBezTo>
                  <a:pt x="1118" y="73"/>
                  <a:pt x="1118" y="67"/>
                  <a:pt x="1116" y="71"/>
                </a:cubicBezTo>
                <a:cubicBezTo>
                  <a:pt x="1113" y="74"/>
                  <a:pt x="1112" y="74"/>
                  <a:pt x="1112" y="76"/>
                </a:cubicBezTo>
                <a:cubicBezTo>
                  <a:pt x="1112" y="78"/>
                  <a:pt x="1114" y="80"/>
                  <a:pt x="1113" y="83"/>
                </a:cubicBezTo>
                <a:cubicBezTo>
                  <a:pt x="1113" y="87"/>
                  <a:pt x="1113" y="89"/>
                  <a:pt x="1114" y="89"/>
                </a:cubicBezTo>
                <a:cubicBezTo>
                  <a:pt x="1115" y="89"/>
                  <a:pt x="1117" y="86"/>
                  <a:pt x="1121" y="85"/>
                </a:cubicBezTo>
                <a:cubicBezTo>
                  <a:pt x="1124" y="84"/>
                  <a:pt x="1130" y="82"/>
                  <a:pt x="1131" y="86"/>
                </a:cubicBezTo>
                <a:cubicBezTo>
                  <a:pt x="1131" y="89"/>
                  <a:pt x="1135" y="90"/>
                  <a:pt x="1131" y="92"/>
                </a:cubicBezTo>
                <a:cubicBezTo>
                  <a:pt x="1127" y="93"/>
                  <a:pt x="1123" y="93"/>
                  <a:pt x="1122" y="90"/>
                </a:cubicBezTo>
                <a:cubicBezTo>
                  <a:pt x="1122" y="88"/>
                  <a:pt x="1119" y="88"/>
                  <a:pt x="1116" y="90"/>
                </a:cubicBezTo>
                <a:cubicBezTo>
                  <a:pt x="1114" y="92"/>
                  <a:pt x="1108" y="99"/>
                  <a:pt x="1108" y="99"/>
                </a:cubicBezTo>
                <a:cubicBezTo>
                  <a:pt x="1108" y="99"/>
                  <a:pt x="1099" y="103"/>
                  <a:pt x="1098" y="102"/>
                </a:cubicBezTo>
                <a:cubicBezTo>
                  <a:pt x="1097" y="101"/>
                  <a:pt x="1101" y="97"/>
                  <a:pt x="1104" y="95"/>
                </a:cubicBezTo>
                <a:cubicBezTo>
                  <a:pt x="1107" y="93"/>
                  <a:pt x="1109" y="89"/>
                  <a:pt x="1108" y="88"/>
                </a:cubicBezTo>
                <a:cubicBezTo>
                  <a:pt x="1107" y="87"/>
                  <a:pt x="1105" y="80"/>
                  <a:pt x="1106" y="78"/>
                </a:cubicBezTo>
                <a:cubicBezTo>
                  <a:pt x="1107" y="76"/>
                  <a:pt x="1110" y="73"/>
                  <a:pt x="1107" y="71"/>
                </a:cubicBezTo>
                <a:cubicBezTo>
                  <a:pt x="1103" y="69"/>
                  <a:pt x="1100" y="67"/>
                  <a:pt x="1097" y="66"/>
                </a:cubicBezTo>
                <a:cubicBezTo>
                  <a:pt x="1094" y="65"/>
                  <a:pt x="1091" y="71"/>
                  <a:pt x="1088" y="72"/>
                </a:cubicBezTo>
                <a:cubicBezTo>
                  <a:pt x="1085" y="74"/>
                  <a:pt x="1086" y="76"/>
                  <a:pt x="1082" y="76"/>
                </a:cubicBezTo>
                <a:cubicBezTo>
                  <a:pt x="1079" y="76"/>
                  <a:pt x="1077" y="81"/>
                  <a:pt x="1082" y="83"/>
                </a:cubicBezTo>
                <a:cubicBezTo>
                  <a:pt x="1088" y="86"/>
                  <a:pt x="1090" y="88"/>
                  <a:pt x="1088" y="90"/>
                </a:cubicBezTo>
                <a:cubicBezTo>
                  <a:pt x="1087" y="91"/>
                  <a:pt x="1080" y="89"/>
                  <a:pt x="1080" y="89"/>
                </a:cubicBezTo>
                <a:cubicBezTo>
                  <a:pt x="1080" y="89"/>
                  <a:pt x="1075" y="86"/>
                  <a:pt x="1072" y="86"/>
                </a:cubicBezTo>
                <a:cubicBezTo>
                  <a:pt x="1069" y="86"/>
                  <a:pt x="1066" y="85"/>
                  <a:pt x="1063" y="84"/>
                </a:cubicBezTo>
                <a:cubicBezTo>
                  <a:pt x="1060" y="84"/>
                  <a:pt x="1054" y="84"/>
                  <a:pt x="1052" y="85"/>
                </a:cubicBezTo>
                <a:cubicBezTo>
                  <a:pt x="1051" y="87"/>
                  <a:pt x="1047" y="91"/>
                  <a:pt x="1044" y="90"/>
                </a:cubicBezTo>
                <a:cubicBezTo>
                  <a:pt x="1041" y="88"/>
                  <a:pt x="1041" y="87"/>
                  <a:pt x="1037" y="88"/>
                </a:cubicBezTo>
                <a:cubicBezTo>
                  <a:pt x="1032" y="90"/>
                  <a:pt x="1028" y="87"/>
                  <a:pt x="1026" y="90"/>
                </a:cubicBezTo>
                <a:cubicBezTo>
                  <a:pt x="1024" y="92"/>
                  <a:pt x="1026" y="92"/>
                  <a:pt x="1018" y="90"/>
                </a:cubicBezTo>
                <a:cubicBezTo>
                  <a:pt x="1011" y="87"/>
                  <a:pt x="1013" y="91"/>
                  <a:pt x="1006" y="92"/>
                </a:cubicBezTo>
                <a:cubicBezTo>
                  <a:pt x="999" y="93"/>
                  <a:pt x="995" y="91"/>
                  <a:pt x="993" y="93"/>
                </a:cubicBezTo>
                <a:cubicBezTo>
                  <a:pt x="991" y="96"/>
                  <a:pt x="988" y="100"/>
                  <a:pt x="987" y="97"/>
                </a:cubicBezTo>
                <a:cubicBezTo>
                  <a:pt x="986" y="94"/>
                  <a:pt x="991" y="90"/>
                  <a:pt x="989" y="88"/>
                </a:cubicBezTo>
                <a:cubicBezTo>
                  <a:pt x="987" y="87"/>
                  <a:pt x="979" y="88"/>
                  <a:pt x="978" y="89"/>
                </a:cubicBezTo>
                <a:cubicBezTo>
                  <a:pt x="977" y="90"/>
                  <a:pt x="978" y="94"/>
                  <a:pt x="979" y="96"/>
                </a:cubicBezTo>
                <a:cubicBezTo>
                  <a:pt x="979" y="97"/>
                  <a:pt x="981" y="103"/>
                  <a:pt x="978" y="102"/>
                </a:cubicBezTo>
                <a:cubicBezTo>
                  <a:pt x="976" y="101"/>
                  <a:pt x="976" y="97"/>
                  <a:pt x="974" y="97"/>
                </a:cubicBezTo>
                <a:cubicBezTo>
                  <a:pt x="972" y="98"/>
                  <a:pt x="969" y="99"/>
                  <a:pt x="968" y="100"/>
                </a:cubicBezTo>
                <a:cubicBezTo>
                  <a:pt x="967" y="100"/>
                  <a:pt x="962" y="100"/>
                  <a:pt x="961" y="102"/>
                </a:cubicBezTo>
                <a:cubicBezTo>
                  <a:pt x="960" y="104"/>
                  <a:pt x="962" y="108"/>
                  <a:pt x="960" y="108"/>
                </a:cubicBezTo>
                <a:cubicBezTo>
                  <a:pt x="958" y="108"/>
                  <a:pt x="956" y="110"/>
                  <a:pt x="952" y="107"/>
                </a:cubicBezTo>
                <a:cubicBezTo>
                  <a:pt x="948" y="105"/>
                  <a:pt x="948" y="106"/>
                  <a:pt x="947" y="107"/>
                </a:cubicBezTo>
                <a:cubicBezTo>
                  <a:pt x="946" y="108"/>
                  <a:pt x="940" y="111"/>
                  <a:pt x="940" y="107"/>
                </a:cubicBezTo>
                <a:cubicBezTo>
                  <a:pt x="940" y="104"/>
                  <a:pt x="941" y="103"/>
                  <a:pt x="937" y="100"/>
                </a:cubicBezTo>
                <a:cubicBezTo>
                  <a:pt x="934" y="98"/>
                  <a:pt x="937" y="98"/>
                  <a:pt x="941" y="100"/>
                </a:cubicBezTo>
                <a:cubicBezTo>
                  <a:pt x="946" y="101"/>
                  <a:pt x="951" y="102"/>
                  <a:pt x="960" y="99"/>
                </a:cubicBezTo>
                <a:cubicBezTo>
                  <a:pt x="968" y="97"/>
                  <a:pt x="971" y="96"/>
                  <a:pt x="968" y="94"/>
                </a:cubicBezTo>
                <a:cubicBezTo>
                  <a:pt x="965" y="93"/>
                  <a:pt x="961" y="91"/>
                  <a:pt x="956" y="90"/>
                </a:cubicBezTo>
                <a:cubicBezTo>
                  <a:pt x="951" y="90"/>
                  <a:pt x="943" y="90"/>
                  <a:pt x="935" y="86"/>
                </a:cubicBezTo>
                <a:cubicBezTo>
                  <a:pt x="927" y="83"/>
                  <a:pt x="925" y="82"/>
                  <a:pt x="921" y="82"/>
                </a:cubicBezTo>
                <a:cubicBezTo>
                  <a:pt x="918" y="81"/>
                  <a:pt x="897" y="77"/>
                  <a:pt x="888" y="79"/>
                </a:cubicBezTo>
                <a:cubicBezTo>
                  <a:pt x="878" y="80"/>
                  <a:pt x="852" y="87"/>
                  <a:pt x="851" y="88"/>
                </a:cubicBezTo>
                <a:cubicBezTo>
                  <a:pt x="849" y="90"/>
                  <a:pt x="847" y="94"/>
                  <a:pt x="842" y="98"/>
                </a:cubicBezTo>
                <a:cubicBezTo>
                  <a:pt x="837" y="102"/>
                  <a:pt x="828" y="110"/>
                  <a:pt x="821" y="112"/>
                </a:cubicBezTo>
                <a:cubicBezTo>
                  <a:pt x="814" y="113"/>
                  <a:pt x="805" y="119"/>
                  <a:pt x="805" y="121"/>
                </a:cubicBezTo>
                <a:cubicBezTo>
                  <a:pt x="805" y="122"/>
                  <a:pt x="808" y="128"/>
                  <a:pt x="808" y="129"/>
                </a:cubicBezTo>
                <a:cubicBezTo>
                  <a:pt x="807" y="130"/>
                  <a:pt x="809" y="136"/>
                  <a:pt x="813" y="138"/>
                </a:cubicBezTo>
                <a:cubicBezTo>
                  <a:pt x="817" y="139"/>
                  <a:pt x="825" y="139"/>
                  <a:pt x="825" y="136"/>
                </a:cubicBezTo>
                <a:cubicBezTo>
                  <a:pt x="825" y="134"/>
                  <a:pt x="831" y="129"/>
                  <a:pt x="831" y="133"/>
                </a:cubicBezTo>
                <a:cubicBezTo>
                  <a:pt x="832" y="136"/>
                  <a:pt x="836" y="141"/>
                  <a:pt x="835" y="144"/>
                </a:cubicBezTo>
                <a:cubicBezTo>
                  <a:pt x="834" y="146"/>
                  <a:pt x="835" y="148"/>
                  <a:pt x="837" y="148"/>
                </a:cubicBezTo>
                <a:cubicBezTo>
                  <a:pt x="840" y="147"/>
                  <a:pt x="854" y="144"/>
                  <a:pt x="854" y="144"/>
                </a:cubicBezTo>
                <a:cubicBezTo>
                  <a:pt x="854" y="144"/>
                  <a:pt x="859" y="143"/>
                  <a:pt x="858" y="139"/>
                </a:cubicBezTo>
                <a:cubicBezTo>
                  <a:pt x="857" y="136"/>
                  <a:pt x="863" y="132"/>
                  <a:pt x="864" y="131"/>
                </a:cubicBezTo>
                <a:cubicBezTo>
                  <a:pt x="865" y="130"/>
                  <a:pt x="869" y="125"/>
                  <a:pt x="864" y="124"/>
                </a:cubicBezTo>
                <a:cubicBezTo>
                  <a:pt x="859" y="122"/>
                  <a:pt x="856" y="122"/>
                  <a:pt x="861" y="118"/>
                </a:cubicBezTo>
                <a:cubicBezTo>
                  <a:pt x="866" y="113"/>
                  <a:pt x="870" y="118"/>
                  <a:pt x="876" y="111"/>
                </a:cubicBezTo>
                <a:cubicBezTo>
                  <a:pt x="883" y="104"/>
                  <a:pt x="875" y="102"/>
                  <a:pt x="882" y="102"/>
                </a:cubicBezTo>
                <a:cubicBezTo>
                  <a:pt x="889" y="101"/>
                  <a:pt x="897" y="101"/>
                  <a:pt x="895" y="103"/>
                </a:cubicBezTo>
                <a:cubicBezTo>
                  <a:pt x="894" y="105"/>
                  <a:pt x="885" y="110"/>
                  <a:pt x="880" y="113"/>
                </a:cubicBezTo>
                <a:cubicBezTo>
                  <a:pt x="875" y="115"/>
                  <a:pt x="876" y="119"/>
                  <a:pt x="878" y="121"/>
                </a:cubicBezTo>
                <a:cubicBezTo>
                  <a:pt x="880" y="124"/>
                  <a:pt x="881" y="129"/>
                  <a:pt x="884" y="128"/>
                </a:cubicBezTo>
                <a:cubicBezTo>
                  <a:pt x="887" y="127"/>
                  <a:pt x="892" y="125"/>
                  <a:pt x="895" y="125"/>
                </a:cubicBezTo>
                <a:cubicBezTo>
                  <a:pt x="899" y="125"/>
                  <a:pt x="907" y="125"/>
                  <a:pt x="908" y="125"/>
                </a:cubicBezTo>
                <a:cubicBezTo>
                  <a:pt x="909" y="125"/>
                  <a:pt x="914" y="130"/>
                  <a:pt x="911" y="131"/>
                </a:cubicBezTo>
                <a:cubicBezTo>
                  <a:pt x="908" y="132"/>
                  <a:pt x="904" y="131"/>
                  <a:pt x="898" y="132"/>
                </a:cubicBezTo>
                <a:cubicBezTo>
                  <a:pt x="892" y="132"/>
                  <a:pt x="884" y="132"/>
                  <a:pt x="884" y="133"/>
                </a:cubicBezTo>
                <a:cubicBezTo>
                  <a:pt x="884" y="134"/>
                  <a:pt x="893" y="137"/>
                  <a:pt x="890" y="139"/>
                </a:cubicBezTo>
                <a:cubicBezTo>
                  <a:pt x="887" y="141"/>
                  <a:pt x="884" y="138"/>
                  <a:pt x="880" y="138"/>
                </a:cubicBezTo>
                <a:cubicBezTo>
                  <a:pt x="876" y="138"/>
                  <a:pt x="874" y="143"/>
                  <a:pt x="873" y="146"/>
                </a:cubicBezTo>
                <a:cubicBezTo>
                  <a:pt x="872" y="149"/>
                  <a:pt x="875" y="154"/>
                  <a:pt x="869" y="152"/>
                </a:cubicBezTo>
                <a:cubicBezTo>
                  <a:pt x="864" y="150"/>
                  <a:pt x="859" y="150"/>
                  <a:pt x="858" y="151"/>
                </a:cubicBezTo>
                <a:cubicBezTo>
                  <a:pt x="856" y="152"/>
                  <a:pt x="852" y="153"/>
                  <a:pt x="848" y="155"/>
                </a:cubicBezTo>
                <a:cubicBezTo>
                  <a:pt x="844" y="156"/>
                  <a:pt x="846" y="153"/>
                  <a:pt x="841" y="153"/>
                </a:cubicBezTo>
                <a:cubicBezTo>
                  <a:pt x="836" y="153"/>
                  <a:pt x="836" y="153"/>
                  <a:pt x="836" y="153"/>
                </a:cubicBezTo>
                <a:cubicBezTo>
                  <a:pt x="833" y="153"/>
                  <a:pt x="833" y="153"/>
                  <a:pt x="833" y="153"/>
                </a:cubicBezTo>
                <a:cubicBezTo>
                  <a:pt x="833" y="153"/>
                  <a:pt x="830" y="151"/>
                  <a:pt x="830" y="148"/>
                </a:cubicBezTo>
                <a:cubicBezTo>
                  <a:pt x="829" y="145"/>
                  <a:pt x="831" y="142"/>
                  <a:pt x="829" y="141"/>
                </a:cubicBezTo>
                <a:cubicBezTo>
                  <a:pt x="827" y="140"/>
                  <a:pt x="820" y="141"/>
                  <a:pt x="819" y="144"/>
                </a:cubicBezTo>
                <a:cubicBezTo>
                  <a:pt x="818" y="146"/>
                  <a:pt x="817" y="150"/>
                  <a:pt x="819" y="152"/>
                </a:cubicBezTo>
                <a:cubicBezTo>
                  <a:pt x="820" y="154"/>
                  <a:pt x="825" y="158"/>
                  <a:pt x="820" y="157"/>
                </a:cubicBezTo>
                <a:cubicBezTo>
                  <a:pt x="816" y="155"/>
                  <a:pt x="811" y="155"/>
                  <a:pt x="808" y="157"/>
                </a:cubicBezTo>
                <a:cubicBezTo>
                  <a:pt x="805" y="160"/>
                  <a:pt x="800" y="164"/>
                  <a:pt x="800" y="164"/>
                </a:cubicBezTo>
                <a:cubicBezTo>
                  <a:pt x="800" y="164"/>
                  <a:pt x="790" y="165"/>
                  <a:pt x="790" y="167"/>
                </a:cubicBezTo>
                <a:cubicBezTo>
                  <a:pt x="790" y="170"/>
                  <a:pt x="790" y="173"/>
                  <a:pt x="787" y="173"/>
                </a:cubicBezTo>
                <a:cubicBezTo>
                  <a:pt x="783" y="174"/>
                  <a:pt x="779" y="175"/>
                  <a:pt x="774" y="175"/>
                </a:cubicBezTo>
                <a:cubicBezTo>
                  <a:pt x="770" y="176"/>
                  <a:pt x="770" y="178"/>
                  <a:pt x="765" y="178"/>
                </a:cubicBezTo>
                <a:cubicBezTo>
                  <a:pt x="759" y="179"/>
                  <a:pt x="759" y="181"/>
                  <a:pt x="764" y="182"/>
                </a:cubicBezTo>
                <a:cubicBezTo>
                  <a:pt x="769" y="183"/>
                  <a:pt x="776" y="186"/>
                  <a:pt x="777" y="189"/>
                </a:cubicBezTo>
                <a:cubicBezTo>
                  <a:pt x="777" y="192"/>
                  <a:pt x="776" y="196"/>
                  <a:pt x="774" y="200"/>
                </a:cubicBezTo>
                <a:cubicBezTo>
                  <a:pt x="773" y="202"/>
                  <a:pt x="765" y="200"/>
                  <a:pt x="761" y="200"/>
                </a:cubicBezTo>
                <a:cubicBezTo>
                  <a:pt x="756" y="200"/>
                  <a:pt x="747" y="199"/>
                  <a:pt x="743" y="200"/>
                </a:cubicBezTo>
                <a:cubicBezTo>
                  <a:pt x="739" y="202"/>
                  <a:pt x="740" y="209"/>
                  <a:pt x="741" y="213"/>
                </a:cubicBezTo>
                <a:cubicBezTo>
                  <a:pt x="742" y="216"/>
                  <a:pt x="741" y="218"/>
                  <a:pt x="739" y="219"/>
                </a:cubicBezTo>
                <a:cubicBezTo>
                  <a:pt x="738" y="220"/>
                  <a:pt x="738" y="224"/>
                  <a:pt x="739" y="225"/>
                </a:cubicBezTo>
                <a:cubicBezTo>
                  <a:pt x="741" y="227"/>
                  <a:pt x="743" y="230"/>
                  <a:pt x="744" y="231"/>
                </a:cubicBezTo>
                <a:cubicBezTo>
                  <a:pt x="746" y="231"/>
                  <a:pt x="751" y="230"/>
                  <a:pt x="753" y="231"/>
                </a:cubicBezTo>
                <a:cubicBezTo>
                  <a:pt x="755" y="233"/>
                  <a:pt x="756" y="238"/>
                  <a:pt x="758" y="237"/>
                </a:cubicBezTo>
                <a:cubicBezTo>
                  <a:pt x="759" y="236"/>
                  <a:pt x="760" y="231"/>
                  <a:pt x="762" y="232"/>
                </a:cubicBezTo>
                <a:cubicBezTo>
                  <a:pt x="764" y="233"/>
                  <a:pt x="769" y="231"/>
                  <a:pt x="772" y="231"/>
                </a:cubicBezTo>
                <a:cubicBezTo>
                  <a:pt x="775" y="231"/>
                  <a:pt x="777" y="227"/>
                  <a:pt x="781" y="225"/>
                </a:cubicBezTo>
                <a:cubicBezTo>
                  <a:pt x="784" y="223"/>
                  <a:pt x="782" y="223"/>
                  <a:pt x="781" y="221"/>
                </a:cubicBezTo>
                <a:cubicBezTo>
                  <a:pt x="780" y="219"/>
                  <a:pt x="784" y="216"/>
                  <a:pt x="787" y="213"/>
                </a:cubicBezTo>
                <a:cubicBezTo>
                  <a:pt x="790" y="211"/>
                  <a:pt x="795" y="213"/>
                  <a:pt x="796" y="210"/>
                </a:cubicBezTo>
                <a:cubicBezTo>
                  <a:pt x="797" y="207"/>
                  <a:pt x="797" y="202"/>
                  <a:pt x="800" y="202"/>
                </a:cubicBezTo>
                <a:cubicBezTo>
                  <a:pt x="803" y="202"/>
                  <a:pt x="808" y="204"/>
                  <a:pt x="810" y="204"/>
                </a:cubicBezTo>
                <a:cubicBezTo>
                  <a:pt x="813" y="204"/>
                  <a:pt x="819" y="200"/>
                  <a:pt x="820" y="199"/>
                </a:cubicBezTo>
                <a:cubicBezTo>
                  <a:pt x="822" y="199"/>
                  <a:pt x="827" y="199"/>
                  <a:pt x="828" y="202"/>
                </a:cubicBezTo>
                <a:cubicBezTo>
                  <a:pt x="829" y="206"/>
                  <a:pt x="835" y="210"/>
                  <a:pt x="837" y="211"/>
                </a:cubicBezTo>
                <a:cubicBezTo>
                  <a:pt x="838" y="211"/>
                  <a:pt x="848" y="214"/>
                  <a:pt x="850" y="216"/>
                </a:cubicBezTo>
                <a:cubicBezTo>
                  <a:pt x="851" y="217"/>
                  <a:pt x="853" y="220"/>
                  <a:pt x="854" y="223"/>
                </a:cubicBezTo>
                <a:cubicBezTo>
                  <a:pt x="855" y="226"/>
                  <a:pt x="858" y="226"/>
                  <a:pt x="858" y="223"/>
                </a:cubicBezTo>
                <a:cubicBezTo>
                  <a:pt x="858" y="221"/>
                  <a:pt x="856" y="216"/>
                  <a:pt x="859" y="216"/>
                </a:cubicBezTo>
                <a:cubicBezTo>
                  <a:pt x="861" y="217"/>
                  <a:pt x="864" y="216"/>
                  <a:pt x="864" y="216"/>
                </a:cubicBezTo>
                <a:cubicBezTo>
                  <a:pt x="864" y="216"/>
                  <a:pt x="857" y="211"/>
                  <a:pt x="854" y="209"/>
                </a:cubicBezTo>
                <a:cubicBezTo>
                  <a:pt x="852" y="208"/>
                  <a:pt x="847" y="206"/>
                  <a:pt x="845" y="202"/>
                </a:cubicBezTo>
                <a:cubicBezTo>
                  <a:pt x="842" y="199"/>
                  <a:pt x="837" y="198"/>
                  <a:pt x="837" y="194"/>
                </a:cubicBezTo>
                <a:cubicBezTo>
                  <a:pt x="837" y="190"/>
                  <a:pt x="843" y="192"/>
                  <a:pt x="846" y="195"/>
                </a:cubicBezTo>
                <a:cubicBezTo>
                  <a:pt x="849" y="199"/>
                  <a:pt x="856" y="203"/>
                  <a:pt x="859" y="205"/>
                </a:cubicBezTo>
                <a:cubicBezTo>
                  <a:pt x="862" y="208"/>
                  <a:pt x="866" y="209"/>
                  <a:pt x="867" y="213"/>
                </a:cubicBezTo>
                <a:cubicBezTo>
                  <a:pt x="868" y="216"/>
                  <a:pt x="872" y="220"/>
                  <a:pt x="873" y="221"/>
                </a:cubicBezTo>
                <a:cubicBezTo>
                  <a:pt x="874" y="223"/>
                  <a:pt x="878" y="231"/>
                  <a:pt x="879" y="233"/>
                </a:cubicBezTo>
                <a:cubicBezTo>
                  <a:pt x="880" y="235"/>
                  <a:pt x="884" y="233"/>
                  <a:pt x="886" y="231"/>
                </a:cubicBezTo>
                <a:cubicBezTo>
                  <a:pt x="887" y="230"/>
                  <a:pt x="891" y="229"/>
                  <a:pt x="891" y="226"/>
                </a:cubicBezTo>
                <a:cubicBezTo>
                  <a:pt x="892" y="223"/>
                  <a:pt x="887" y="220"/>
                  <a:pt x="885" y="219"/>
                </a:cubicBezTo>
                <a:cubicBezTo>
                  <a:pt x="884" y="218"/>
                  <a:pt x="889" y="217"/>
                  <a:pt x="891" y="216"/>
                </a:cubicBezTo>
                <a:cubicBezTo>
                  <a:pt x="893" y="214"/>
                  <a:pt x="896" y="211"/>
                  <a:pt x="898" y="214"/>
                </a:cubicBezTo>
                <a:cubicBezTo>
                  <a:pt x="899" y="216"/>
                  <a:pt x="898" y="225"/>
                  <a:pt x="899" y="227"/>
                </a:cubicBezTo>
                <a:cubicBezTo>
                  <a:pt x="900" y="228"/>
                  <a:pt x="907" y="230"/>
                  <a:pt x="909" y="232"/>
                </a:cubicBezTo>
                <a:cubicBezTo>
                  <a:pt x="910" y="234"/>
                  <a:pt x="917" y="235"/>
                  <a:pt x="918" y="234"/>
                </a:cubicBezTo>
                <a:cubicBezTo>
                  <a:pt x="919" y="233"/>
                  <a:pt x="925" y="234"/>
                  <a:pt x="927" y="235"/>
                </a:cubicBezTo>
                <a:cubicBezTo>
                  <a:pt x="928" y="235"/>
                  <a:pt x="933" y="234"/>
                  <a:pt x="936" y="233"/>
                </a:cubicBezTo>
                <a:cubicBezTo>
                  <a:pt x="939" y="233"/>
                  <a:pt x="942" y="230"/>
                  <a:pt x="942" y="235"/>
                </a:cubicBezTo>
                <a:cubicBezTo>
                  <a:pt x="941" y="240"/>
                  <a:pt x="940" y="248"/>
                  <a:pt x="936" y="251"/>
                </a:cubicBezTo>
                <a:cubicBezTo>
                  <a:pt x="932" y="255"/>
                  <a:pt x="934" y="257"/>
                  <a:pt x="930" y="257"/>
                </a:cubicBezTo>
                <a:cubicBezTo>
                  <a:pt x="928" y="257"/>
                  <a:pt x="927" y="257"/>
                  <a:pt x="926" y="258"/>
                </a:cubicBezTo>
                <a:cubicBezTo>
                  <a:pt x="924" y="256"/>
                  <a:pt x="923" y="254"/>
                  <a:pt x="920" y="255"/>
                </a:cubicBezTo>
                <a:cubicBezTo>
                  <a:pt x="916" y="256"/>
                  <a:pt x="910" y="256"/>
                  <a:pt x="906" y="261"/>
                </a:cubicBezTo>
                <a:cubicBezTo>
                  <a:pt x="903" y="265"/>
                  <a:pt x="901" y="265"/>
                  <a:pt x="900" y="264"/>
                </a:cubicBezTo>
                <a:cubicBezTo>
                  <a:pt x="900" y="262"/>
                  <a:pt x="911" y="256"/>
                  <a:pt x="910" y="254"/>
                </a:cubicBezTo>
                <a:cubicBezTo>
                  <a:pt x="908" y="252"/>
                  <a:pt x="899" y="253"/>
                  <a:pt x="894" y="253"/>
                </a:cubicBezTo>
                <a:cubicBezTo>
                  <a:pt x="889" y="253"/>
                  <a:pt x="885" y="250"/>
                  <a:pt x="881" y="249"/>
                </a:cubicBezTo>
                <a:cubicBezTo>
                  <a:pt x="878" y="248"/>
                  <a:pt x="873" y="253"/>
                  <a:pt x="869" y="257"/>
                </a:cubicBezTo>
                <a:cubicBezTo>
                  <a:pt x="865" y="261"/>
                  <a:pt x="862" y="258"/>
                  <a:pt x="859" y="258"/>
                </a:cubicBezTo>
                <a:cubicBezTo>
                  <a:pt x="856" y="258"/>
                  <a:pt x="849" y="253"/>
                  <a:pt x="849" y="253"/>
                </a:cubicBezTo>
                <a:cubicBezTo>
                  <a:pt x="849" y="253"/>
                  <a:pt x="843" y="250"/>
                  <a:pt x="840" y="250"/>
                </a:cubicBezTo>
                <a:cubicBezTo>
                  <a:pt x="837" y="250"/>
                  <a:pt x="832" y="245"/>
                  <a:pt x="831" y="245"/>
                </a:cubicBezTo>
                <a:cubicBezTo>
                  <a:pt x="829" y="245"/>
                  <a:pt x="825" y="242"/>
                  <a:pt x="828" y="241"/>
                </a:cubicBezTo>
                <a:cubicBezTo>
                  <a:pt x="831" y="239"/>
                  <a:pt x="834" y="242"/>
                  <a:pt x="831" y="234"/>
                </a:cubicBezTo>
                <a:cubicBezTo>
                  <a:pt x="828" y="225"/>
                  <a:pt x="821" y="227"/>
                  <a:pt x="819" y="228"/>
                </a:cubicBezTo>
                <a:cubicBezTo>
                  <a:pt x="816" y="230"/>
                  <a:pt x="797" y="229"/>
                  <a:pt x="795" y="229"/>
                </a:cubicBezTo>
                <a:cubicBezTo>
                  <a:pt x="794" y="229"/>
                  <a:pt x="783" y="233"/>
                  <a:pt x="780" y="234"/>
                </a:cubicBezTo>
                <a:cubicBezTo>
                  <a:pt x="776" y="236"/>
                  <a:pt x="770" y="238"/>
                  <a:pt x="769" y="239"/>
                </a:cubicBezTo>
                <a:cubicBezTo>
                  <a:pt x="767" y="239"/>
                  <a:pt x="759" y="237"/>
                  <a:pt x="756" y="239"/>
                </a:cubicBezTo>
                <a:cubicBezTo>
                  <a:pt x="751" y="242"/>
                  <a:pt x="747" y="245"/>
                  <a:pt x="746" y="245"/>
                </a:cubicBezTo>
                <a:cubicBezTo>
                  <a:pt x="745" y="245"/>
                  <a:pt x="741" y="248"/>
                  <a:pt x="739" y="254"/>
                </a:cubicBezTo>
                <a:cubicBezTo>
                  <a:pt x="737" y="259"/>
                  <a:pt x="739" y="264"/>
                  <a:pt x="735" y="266"/>
                </a:cubicBezTo>
                <a:cubicBezTo>
                  <a:pt x="731" y="268"/>
                  <a:pt x="724" y="272"/>
                  <a:pt x="721" y="275"/>
                </a:cubicBezTo>
                <a:cubicBezTo>
                  <a:pt x="717" y="278"/>
                  <a:pt x="714" y="289"/>
                  <a:pt x="710" y="294"/>
                </a:cubicBezTo>
                <a:cubicBezTo>
                  <a:pt x="706" y="299"/>
                  <a:pt x="710" y="303"/>
                  <a:pt x="711" y="306"/>
                </a:cubicBezTo>
                <a:cubicBezTo>
                  <a:pt x="711" y="309"/>
                  <a:pt x="714" y="315"/>
                  <a:pt x="710" y="320"/>
                </a:cubicBezTo>
                <a:cubicBezTo>
                  <a:pt x="706" y="326"/>
                  <a:pt x="706" y="328"/>
                  <a:pt x="704" y="329"/>
                </a:cubicBezTo>
                <a:cubicBezTo>
                  <a:pt x="702" y="329"/>
                  <a:pt x="706" y="331"/>
                  <a:pt x="707" y="334"/>
                </a:cubicBezTo>
                <a:cubicBezTo>
                  <a:pt x="708" y="338"/>
                  <a:pt x="703" y="342"/>
                  <a:pt x="711" y="345"/>
                </a:cubicBezTo>
                <a:cubicBezTo>
                  <a:pt x="718" y="349"/>
                  <a:pt x="721" y="352"/>
                  <a:pt x="723" y="356"/>
                </a:cubicBezTo>
                <a:cubicBezTo>
                  <a:pt x="725" y="361"/>
                  <a:pt x="735" y="368"/>
                  <a:pt x="735" y="368"/>
                </a:cubicBezTo>
                <a:cubicBezTo>
                  <a:pt x="735" y="368"/>
                  <a:pt x="741" y="374"/>
                  <a:pt x="745" y="377"/>
                </a:cubicBezTo>
                <a:cubicBezTo>
                  <a:pt x="748" y="380"/>
                  <a:pt x="749" y="378"/>
                  <a:pt x="750" y="376"/>
                </a:cubicBezTo>
                <a:cubicBezTo>
                  <a:pt x="751" y="373"/>
                  <a:pt x="755" y="373"/>
                  <a:pt x="761" y="373"/>
                </a:cubicBezTo>
                <a:cubicBezTo>
                  <a:pt x="766" y="373"/>
                  <a:pt x="770" y="374"/>
                  <a:pt x="775" y="373"/>
                </a:cubicBezTo>
                <a:cubicBezTo>
                  <a:pt x="780" y="372"/>
                  <a:pt x="786" y="369"/>
                  <a:pt x="788" y="368"/>
                </a:cubicBezTo>
                <a:cubicBezTo>
                  <a:pt x="789" y="367"/>
                  <a:pt x="796" y="363"/>
                  <a:pt x="801" y="366"/>
                </a:cubicBezTo>
                <a:cubicBezTo>
                  <a:pt x="806" y="369"/>
                  <a:pt x="805" y="373"/>
                  <a:pt x="808" y="376"/>
                </a:cubicBezTo>
                <a:cubicBezTo>
                  <a:pt x="810" y="379"/>
                  <a:pt x="815" y="377"/>
                  <a:pt x="818" y="374"/>
                </a:cubicBezTo>
                <a:cubicBezTo>
                  <a:pt x="822" y="372"/>
                  <a:pt x="820" y="373"/>
                  <a:pt x="824" y="375"/>
                </a:cubicBezTo>
                <a:cubicBezTo>
                  <a:pt x="828" y="378"/>
                  <a:pt x="830" y="380"/>
                  <a:pt x="826" y="383"/>
                </a:cubicBezTo>
                <a:cubicBezTo>
                  <a:pt x="823" y="387"/>
                  <a:pt x="825" y="392"/>
                  <a:pt x="823" y="397"/>
                </a:cubicBezTo>
                <a:cubicBezTo>
                  <a:pt x="820" y="402"/>
                  <a:pt x="821" y="403"/>
                  <a:pt x="825" y="406"/>
                </a:cubicBezTo>
                <a:cubicBezTo>
                  <a:pt x="829" y="408"/>
                  <a:pt x="837" y="422"/>
                  <a:pt x="839" y="424"/>
                </a:cubicBezTo>
                <a:cubicBezTo>
                  <a:pt x="841" y="427"/>
                  <a:pt x="838" y="435"/>
                  <a:pt x="841" y="439"/>
                </a:cubicBezTo>
                <a:cubicBezTo>
                  <a:pt x="844" y="444"/>
                  <a:pt x="846" y="447"/>
                  <a:pt x="843" y="449"/>
                </a:cubicBezTo>
                <a:cubicBezTo>
                  <a:pt x="840" y="451"/>
                  <a:pt x="835" y="455"/>
                  <a:pt x="834" y="463"/>
                </a:cubicBezTo>
                <a:cubicBezTo>
                  <a:pt x="834" y="471"/>
                  <a:pt x="836" y="476"/>
                  <a:pt x="837" y="479"/>
                </a:cubicBezTo>
                <a:cubicBezTo>
                  <a:pt x="839" y="481"/>
                  <a:pt x="843" y="488"/>
                  <a:pt x="845" y="491"/>
                </a:cubicBezTo>
                <a:cubicBezTo>
                  <a:pt x="847" y="494"/>
                  <a:pt x="849" y="500"/>
                  <a:pt x="849" y="504"/>
                </a:cubicBezTo>
                <a:cubicBezTo>
                  <a:pt x="850" y="508"/>
                  <a:pt x="848" y="513"/>
                  <a:pt x="850" y="516"/>
                </a:cubicBezTo>
                <a:cubicBezTo>
                  <a:pt x="852" y="518"/>
                  <a:pt x="853" y="521"/>
                  <a:pt x="857" y="524"/>
                </a:cubicBezTo>
                <a:cubicBezTo>
                  <a:pt x="860" y="527"/>
                  <a:pt x="861" y="534"/>
                  <a:pt x="861" y="534"/>
                </a:cubicBezTo>
                <a:cubicBezTo>
                  <a:pt x="861" y="534"/>
                  <a:pt x="862" y="536"/>
                  <a:pt x="863" y="541"/>
                </a:cubicBezTo>
                <a:cubicBezTo>
                  <a:pt x="863" y="545"/>
                  <a:pt x="864" y="547"/>
                  <a:pt x="867" y="549"/>
                </a:cubicBezTo>
                <a:cubicBezTo>
                  <a:pt x="871" y="551"/>
                  <a:pt x="874" y="552"/>
                  <a:pt x="876" y="550"/>
                </a:cubicBezTo>
                <a:cubicBezTo>
                  <a:pt x="878" y="548"/>
                  <a:pt x="887" y="547"/>
                  <a:pt x="892" y="548"/>
                </a:cubicBezTo>
                <a:cubicBezTo>
                  <a:pt x="897" y="548"/>
                  <a:pt x="903" y="546"/>
                  <a:pt x="907" y="542"/>
                </a:cubicBezTo>
                <a:cubicBezTo>
                  <a:pt x="912" y="539"/>
                  <a:pt x="920" y="530"/>
                  <a:pt x="922" y="527"/>
                </a:cubicBezTo>
                <a:cubicBezTo>
                  <a:pt x="925" y="524"/>
                  <a:pt x="931" y="519"/>
                  <a:pt x="930" y="516"/>
                </a:cubicBezTo>
                <a:cubicBezTo>
                  <a:pt x="929" y="513"/>
                  <a:pt x="928" y="510"/>
                  <a:pt x="931" y="509"/>
                </a:cubicBezTo>
                <a:cubicBezTo>
                  <a:pt x="934" y="507"/>
                  <a:pt x="941" y="504"/>
                  <a:pt x="942" y="502"/>
                </a:cubicBezTo>
                <a:cubicBezTo>
                  <a:pt x="942" y="500"/>
                  <a:pt x="939" y="490"/>
                  <a:pt x="938" y="488"/>
                </a:cubicBezTo>
                <a:cubicBezTo>
                  <a:pt x="937" y="486"/>
                  <a:pt x="940" y="483"/>
                  <a:pt x="943" y="479"/>
                </a:cubicBezTo>
                <a:cubicBezTo>
                  <a:pt x="946" y="476"/>
                  <a:pt x="956" y="473"/>
                  <a:pt x="957" y="471"/>
                </a:cubicBezTo>
                <a:cubicBezTo>
                  <a:pt x="959" y="470"/>
                  <a:pt x="963" y="463"/>
                  <a:pt x="963" y="458"/>
                </a:cubicBezTo>
                <a:cubicBezTo>
                  <a:pt x="964" y="454"/>
                  <a:pt x="962" y="448"/>
                  <a:pt x="963" y="445"/>
                </a:cubicBezTo>
                <a:cubicBezTo>
                  <a:pt x="965" y="442"/>
                  <a:pt x="964" y="440"/>
                  <a:pt x="960" y="437"/>
                </a:cubicBezTo>
                <a:cubicBezTo>
                  <a:pt x="957" y="434"/>
                  <a:pt x="958" y="425"/>
                  <a:pt x="957" y="423"/>
                </a:cubicBezTo>
                <a:cubicBezTo>
                  <a:pt x="956" y="422"/>
                  <a:pt x="956" y="414"/>
                  <a:pt x="959" y="413"/>
                </a:cubicBezTo>
                <a:cubicBezTo>
                  <a:pt x="961" y="412"/>
                  <a:pt x="966" y="405"/>
                  <a:pt x="969" y="401"/>
                </a:cubicBezTo>
                <a:cubicBezTo>
                  <a:pt x="972" y="398"/>
                  <a:pt x="981" y="387"/>
                  <a:pt x="985" y="387"/>
                </a:cubicBezTo>
                <a:cubicBezTo>
                  <a:pt x="989" y="386"/>
                  <a:pt x="995" y="380"/>
                  <a:pt x="996" y="376"/>
                </a:cubicBezTo>
                <a:cubicBezTo>
                  <a:pt x="996" y="373"/>
                  <a:pt x="1007" y="360"/>
                  <a:pt x="1007" y="357"/>
                </a:cubicBezTo>
                <a:cubicBezTo>
                  <a:pt x="1008" y="355"/>
                  <a:pt x="1012" y="345"/>
                  <a:pt x="1010" y="343"/>
                </a:cubicBezTo>
                <a:cubicBezTo>
                  <a:pt x="1009" y="340"/>
                  <a:pt x="994" y="346"/>
                  <a:pt x="992" y="347"/>
                </a:cubicBezTo>
                <a:cubicBezTo>
                  <a:pt x="990" y="348"/>
                  <a:pt x="985" y="351"/>
                  <a:pt x="979" y="350"/>
                </a:cubicBezTo>
                <a:cubicBezTo>
                  <a:pt x="973" y="350"/>
                  <a:pt x="975" y="345"/>
                  <a:pt x="975" y="343"/>
                </a:cubicBezTo>
                <a:cubicBezTo>
                  <a:pt x="974" y="340"/>
                  <a:pt x="968" y="332"/>
                  <a:pt x="967" y="331"/>
                </a:cubicBezTo>
                <a:cubicBezTo>
                  <a:pt x="965" y="331"/>
                  <a:pt x="960" y="326"/>
                  <a:pt x="959" y="322"/>
                </a:cubicBezTo>
                <a:cubicBezTo>
                  <a:pt x="957" y="317"/>
                  <a:pt x="954" y="312"/>
                  <a:pt x="951" y="308"/>
                </a:cubicBezTo>
                <a:cubicBezTo>
                  <a:pt x="948" y="305"/>
                  <a:pt x="946" y="297"/>
                  <a:pt x="943" y="292"/>
                </a:cubicBezTo>
                <a:cubicBezTo>
                  <a:pt x="940" y="286"/>
                  <a:pt x="937" y="279"/>
                  <a:pt x="935" y="275"/>
                </a:cubicBezTo>
                <a:cubicBezTo>
                  <a:pt x="934" y="273"/>
                  <a:pt x="933" y="272"/>
                  <a:pt x="933" y="271"/>
                </a:cubicBezTo>
                <a:cubicBezTo>
                  <a:pt x="936" y="270"/>
                  <a:pt x="941" y="269"/>
                  <a:pt x="942" y="271"/>
                </a:cubicBezTo>
                <a:cubicBezTo>
                  <a:pt x="943" y="273"/>
                  <a:pt x="947" y="279"/>
                  <a:pt x="948" y="283"/>
                </a:cubicBezTo>
                <a:cubicBezTo>
                  <a:pt x="948" y="287"/>
                  <a:pt x="952" y="286"/>
                  <a:pt x="953" y="290"/>
                </a:cubicBezTo>
                <a:cubicBezTo>
                  <a:pt x="953" y="294"/>
                  <a:pt x="957" y="303"/>
                  <a:pt x="959" y="304"/>
                </a:cubicBezTo>
                <a:cubicBezTo>
                  <a:pt x="960" y="305"/>
                  <a:pt x="967" y="311"/>
                  <a:pt x="968" y="313"/>
                </a:cubicBezTo>
                <a:cubicBezTo>
                  <a:pt x="969" y="315"/>
                  <a:pt x="971" y="318"/>
                  <a:pt x="972" y="324"/>
                </a:cubicBezTo>
                <a:cubicBezTo>
                  <a:pt x="973" y="330"/>
                  <a:pt x="974" y="337"/>
                  <a:pt x="977" y="339"/>
                </a:cubicBezTo>
                <a:cubicBezTo>
                  <a:pt x="980" y="340"/>
                  <a:pt x="990" y="337"/>
                  <a:pt x="992" y="336"/>
                </a:cubicBezTo>
                <a:cubicBezTo>
                  <a:pt x="994" y="334"/>
                  <a:pt x="1007" y="328"/>
                  <a:pt x="1011" y="328"/>
                </a:cubicBezTo>
                <a:cubicBezTo>
                  <a:pt x="1016" y="328"/>
                  <a:pt x="1016" y="325"/>
                  <a:pt x="1022" y="323"/>
                </a:cubicBezTo>
                <a:cubicBezTo>
                  <a:pt x="1028" y="322"/>
                  <a:pt x="1032" y="318"/>
                  <a:pt x="1036" y="315"/>
                </a:cubicBezTo>
                <a:cubicBezTo>
                  <a:pt x="1040" y="312"/>
                  <a:pt x="1044" y="304"/>
                  <a:pt x="1046" y="302"/>
                </a:cubicBezTo>
                <a:cubicBezTo>
                  <a:pt x="1047" y="299"/>
                  <a:pt x="1051" y="297"/>
                  <a:pt x="1049" y="294"/>
                </a:cubicBezTo>
                <a:cubicBezTo>
                  <a:pt x="1047" y="291"/>
                  <a:pt x="1039" y="287"/>
                  <a:pt x="1036" y="286"/>
                </a:cubicBezTo>
                <a:cubicBezTo>
                  <a:pt x="1033" y="286"/>
                  <a:pt x="1033" y="281"/>
                  <a:pt x="1032" y="281"/>
                </a:cubicBezTo>
                <a:cubicBezTo>
                  <a:pt x="1030" y="281"/>
                  <a:pt x="1030" y="284"/>
                  <a:pt x="1026" y="286"/>
                </a:cubicBezTo>
                <a:cubicBezTo>
                  <a:pt x="1023" y="287"/>
                  <a:pt x="1019" y="291"/>
                  <a:pt x="1016" y="290"/>
                </a:cubicBezTo>
                <a:cubicBezTo>
                  <a:pt x="1013" y="290"/>
                  <a:pt x="1017" y="288"/>
                  <a:pt x="1013" y="284"/>
                </a:cubicBezTo>
                <a:cubicBezTo>
                  <a:pt x="1009" y="281"/>
                  <a:pt x="1007" y="280"/>
                  <a:pt x="1007" y="278"/>
                </a:cubicBezTo>
                <a:cubicBezTo>
                  <a:pt x="1007" y="275"/>
                  <a:pt x="999" y="270"/>
                  <a:pt x="998" y="266"/>
                </a:cubicBezTo>
                <a:cubicBezTo>
                  <a:pt x="997" y="262"/>
                  <a:pt x="1004" y="257"/>
                  <a:pt x="1005" y="261"/>
                </a:cubicBezTo>
                <a:cubicBezTo>
                  <a:pt x="1007" y="264"/>
                  <a:pt x="1009" y="269"/>
                  <a:pt x="1014" y="272"/>
                </a:cubicBezTo>
                <a:cubicBezTo>
                  <a:pt x="1019" y="274"/>
                  <a:pt x="1023" y="278"/>
                  <a:pt x="1026" y="278"/>
                </a:cubicBezTo>
                <a:cubicBezTo>
                  <a:pt x="1028" y="279"/>
                  <a:pt x="1033" y="274"/>
                  <a:pt x="1035" y="275"/>
                </a:cubicBezTo>
                <a:cubicBezTo>
                  <a:pt x="1037" y="276"/>
                  <a:pt x="1041" y="283"/>
                  <a:pt x="1044" y="284"/>
                </a:cubicBezTo>
                <a:cubicBezTo>
                  <a:pt x="1048" y="285"/>
                  <a:pt x="1059" y="285"/>
                  <a:pt x="1061" y="285"/>
                </a:cubicBezTo>
                <a:cubicBezTo>
                  <a:pt x="1063" y="285"/>
                  <a:pt x="1071" y="286"/>
                  <a:pt x="1072" y="283"/>
                </a:cubicBezTo>
                <a:cubicBezTo>
                  <a:pt x="1074" y="281"/>
                  <a:pt x="1075" y="281"/>
                  <a:pt x="1077" y="281"/>
                </a:cubicBezTo>
                <a:cubicBezTo>
                  <a:pt x="1079" y="281"/>
                  <a:pt x="1082" y="288"/>
                  <a:pt x="1085" y="289"/>
                </a:cubicBezTo>
                <a:cubicBezTo>
                  <a:pt x="1088" y="289"/>
                  <a:pt x="1093" y="289"/>
                  <a:pt x="1092" y="294"/>
                </a:cubicBezTo>
                <a:cubicBezTo>
                  <a:pt x="1092" y="299"/>
                  <a:pt x="1094" y="303"/>
                  <a:pt x="1097" y="303"/>
                </a:cubicBezTo>
                <a:cubicBezTo>
                  <a:pt x="1100" y="304"/>
                  <a:pt x="1106" y="298"/>
                  <a:pt x="1106" y="298"/>
                </a:cubicBezTo>
                <a:cubicBezTo>
                  <a:pt x="1106" y="298"/>
                  <a:pt x="1106" y="307"/>
                  <a:pt x="1105" y="311"/>
                </a:cubicBezTo>
                <a:cubicBezTo>
                  <a:pt x="1105" y="314"/>
                  <a:pt x="1110" y="326"/>
                  <a:pt x="1110" y="326"/>
                </a:cubicBezTo>
                <a:cubicBezTo>
                  <a:pt x="1110" y="326"/>
                  <a:pt x="1115" y="338"/>
                  <a:pt x="1117" y="341"/>
                </a:cubicBezTo>
                <a:cubicBezTo>
                  <a:pt x="1118" y="343"/>
                  <a:pt x="1125" y="351"/>
                  <a:pt x="1125" y="355"/>
                </a:cubicBezTo>
                <a:cubicBezTo>
                  <a:pt x="1125" y="358"/>
                  <a:pt x="1125" y="364"/>
                  <a:pt x="1128" y="364"/>
                </a:cubicBezTo>
                <a:cubicBezTo>
                  <a:pt x="1130" y="364"/>
                  <a:pt x="1132" y="357"/>
                  <a:pt x="1135" y="354"/>
                </a:cubicBezTo>
                <a:cubicBezTo>
                  <a:pt x="1138" y="350"/>
                  <a:pt x="1138" y="345"/>
                  <a:pt x="1139" y="341"/>
                </a:cubicBezTo>
                <a:cubicBezTo>
                  <a:pt x="1141" y="337"/>
                  <a:pt x="1141" y="330"/>
                  <a:pt x="1141" y="328"/>
                </a:cubicBezTo>
                <a:cubicBezTo>
                  <a:pt x="1141" y="325"/>
                  <a:pt x="1143" y="323"/>
                  <a:pt x="1148" y="320"/>
                </a:cubicBezTo>
                <a:cubicBezTo>
                  <a:pt x="1153" y="318"/>
                  <a:pt x="1157" y="312"/>
                  <a:pt x="1162" y="308"/>
                </a:cubicBezTo>
                <a:cubicBezTo>
                  <a:pt x="1166" y="305"/>
                  <a:pt x="1166" y="299"/>
                  <a:pt x="1175" y="299"/>
                </a:cubicBezTo>
                <a:cubicBezTo>
                  <a:pt x="1184" y="299"/>
                  <a:pt x="1183" y="299"/>
                  <a:pt x="1186" y="297"/>
                </a:cubicBezTo>
                <a:cubicBezTo>
                  <a:pt x="1188" y="295"/>
                  <a:pt x="1190" y="293"/>
                  <a:pt x="1191" y="297"/>
                </a:cubicBezTo>
                <a:cubicBezTo>
                  <a:pt x="1192" y="301"/>
                  <a:pt x="1199" y="307"/>
                  <a:pt x="1200" y="309"/>
                </a:cubicBezTo>
                <a:cubicBezTo>
                  <a:pt x="1201" y="311"/>
                  <a:pt x="1203" y="315"/>
                  <a:pt x="1203" y="319"/>
                </a:cubicBezTo>
                <a:cubicBezTo>
                  <a:pt x="1203" y="324"/>
                  <a:pt x="1203" y="329"/>
                  <a:pt x="1205" y="329"/>
                </a:cubicBezTo>
                <a:cubicBezTo>
                  <a:pt x="1207" y="329"/>
                  <a:pt x="1211" y="323"/>
                  <a:pt x="1211" y="323"/>
                </a:cubicBezTo>
                <a:cubicBezTo>
                  <a:pt x="1211" y="323"/>
                  <a:pt x="1219" y="317"/>
                  <a:pt x="1219" y="323"/>
                </a:cubicBezTo>
                <a:cubicBezTo>
                  <a:pt x="1219" y="329"/>
                  <a:pt x="1220" y="336"/>
                  <a:pt x="1220" y="339"/>
                </a:cubicBezTo>
                <a:cubicBezTo>
                  <a:pt x="1220" y="343"/>
                  <a:pt x="1227" y="352"/>
                  <a:pt x="1227" y="350"/>
                </a:cubicBezTo>
                <a:cubicBezTo>
                  <a:pt x="1227" y="348"/>
                  <a:pt x="1230" y="341"/>
                  <a:pt x="1230" y="338"/>
                </a:cubicBezTo>
                <a:cubicBezTo>
                  <a:pt x="1230" y="334"/>
                  <a:pt x="1231" y="336"/>
                  <a:pt x="1236" y="339"/>
                </a:cubicBezTo>
                <a:cubicBezTo>
                  <a:pt x="1241" y="343"/>
                  <a:pt x="1245" y="350"/>
                  <a:pt x="1245" y="350"/>
                </a:cubicBezTo>
                <a:cubicBezTo>
                  <a:pt x="1245" y="350"/>
                  <a:pt x="1250" y="354"/>
                  <a:pt x="1250" y="356"/>
                </a:cubicBezTo>
                <a:cubicBezTo>
                  <a:pt x="1251" y="358"/>
                  <a:pt x="1256" y="355"/>
                  <a:pt x="1258" y="353"/>
                </a:cubicBezTo>
                <a:cubicBezTo>
                  <a:pt x="1259" y="351"/>
                  <a:pt x="1259" y="350"/>
                  <a:pt x="1262" y="349"/>
                </a:cubicBezTo>
                <a:cubicBezTo>
                  <a:pt x="1265" y="348"/>
                  <a:pt x="1269" y="348"/>
                  <a:pt x="1270" y="344"/>
                </a:cubicBezTo>
                <a:cubicBezTo>
                  <a:pt x="1272" y="340"/>
                  <a:pt x="1275" y="335"/>
                  <a:pt x="1270" y="329"/>
                </a:cubicBezTo>
                <a:cubicBezTo>
                  <a:pt x="1266" y="323"/>
                  <a:pt x="1264" y="320"/>
                  <a:pt x="1260" y="317"/>
                </a:cubicBezTo>
                <a:cubicBezTo>
                  <a:pt x="1257" y="314"/>
                  <a:pt x="1254" y="307"/>
                  <a:pt x="1254" y="307"/>
                </a:cubicBezTo>
                <a:cubicBezTo>
                  <a:pt x="1254" y="307"/>
                  <a:pt x="1261" y="301"/>
                  <a:pt x="1264" y="299"/>
                </a:cubicBezTo>
                <a:cubicBezTo>
                  <a:pt x="1266" y="297"/>
                  <a:pt x="1269" y="298"/>
                  <a:pt x="1270" y="301"/>
                </a:cubicBezTo>
                <a:cubicBezTo>
                  <a:pt x="1270" y="303"/>
                  <a:pt x="1266" y="306"/>
                  <a:pt x="1265" y="311"/>
                </a:cubicBezTo>
                <a:cubicBezTo>
                  <a:pt x="1265" y="317"/>
                  <a:pt x="1270" y="319"/>
                  <a:pt x="1272" y="317"/>
                </a:cubicBezTo>
                <a:cubicBezTo>
                  <a:pt x="1273" y="315"/>
                  <a:pt x="1277" y="311"/>
                  <a:pt x="1277" y="309"/>
                </a:cubicBezTo>
                <a:cubicBezTo>
                  <a:pt x="1277" y="308"/>
                  <a:pt x="1274" y="309"/>
                  <a:pt x="1274" y="304"/>
                </a:cubicBezTo>
                <a:cubicBezTo>
                  <a:pt x="1273" y="300"/>
                  <a:pt x="1279" y="297"/>
                  <a:pt x="1281" y="298"/>
                </a:cubicBezTo>
                <a:cubicBezTo>
                  <a:pt x="1282" y="300"/>
                  <a:pt x="1295" y="297"/>
                  <a:pt x="1300" y="294"/>
                </a:cubicBezTo>
                <a:cubicBezTo>
                  <a:pt x="1306" y="291"/>
                  <a:pt x="1309" y="284"/>
                  <a:pt x="1313" y="282"/>
                </a:cubicBezTo>
                <a:cubicBezTo>
                  <a:pt x="1316" y="279"/>
                  <a:pt x="1328" y="270"/>
                  <a:pt x="1327" y="266"/>
                </a:cubicBezTo>
                <a:cubicBezTo>
                  <a:pt x="1326" y="262"/>
                  <a:pt x="1328" y="256"/>
                  <a:pt x="1324" y="251"/>
                </a:cubicBezTo>
                <a:cubicBezTo>
                  <a:pt x="1321" y="246"/>
                  <a:pt x="1318" y="242"/>
                  <a:pt x="1316" y="240"/>
                </a:cubicBezTo>
                <a:cubicBezTo>
                  <a:pt x="1315" y="238"/>
                  <a:pt x="1323" y="238"/>
                  <a:pt x="1326" y="234"/>
                </a:cubicBezTo>
                <a:cubicBezTo>
                  <a:pt x="1330" y="231"/>
                  <a:pt x="1326" y="228"/>
                  <a:pt x="1324" y="228"/>
                </a:cubicBezTo>
                <a:cubicBezTo>
                  <a:pt x="1323" y="228"/>
                  <a:pt x="1318" y="230"/>
                  <a:pt x="1316" y="229"/>
                </a:cubicBezTo>
                <a:cubicBezTo>
                  <a:pt x="1314" y="229"/>
                  <a:pt x="1313" y="227"/>
                  <a:pt x="1310" y="225"/>
                </a:cubicBezTo>
                <a:cubicBezTo>
                  <a:pt x="1307" y="222"/>
                  <a:pt x="1310" y="219"/>
                  <a:pt x="1312" y="219"/>
                </a:cubicBezTo>
                <a:cubicBezTo>
                  <a:pt x="1314" y="220"/>
                  <a:pt x="1319" y="216"/>
                  <a:pt x="1321" y="214"/>
                </a:cubicBezTo>
                <a:cubicBezTo>
                  <a:pt x="1324" y="212"/>
                  <a:pt x="1327" y="210"/>
                  <a:pt x="1326" y="212"/>
                </a:cubicBezTo>
                <a:cubicBezTo>
                  <a:pt x="1325" y="214"/>
                  <a:pt x="1322" y="221"/>
                  <a:pt x="1325" y="221"/>
                </a:cubicBezTo>
                <a:cubicBezTo>
                  <a:pt x="1328" y="222"/>
                  <a:pt x="1335" y="216"/>
                  <a:pt x="1337" y="216"/>
                </a:cubicBezTo>
                <a:cubicBezTo>
                  <a:pt x="1338" y="216"/>
                  <a:pt x="1340" y="221"/>
                  <a:pt x="1339" y="223"/>
                </a:cubicBezTo>
                <a:cubicBezTo>
                  <a:pt x="1337" y="226"/>
                  <a:pt x="1337" y="230"/>
                  <a:pt x="1339" y="229"/>
                </a:cubicBezTo>
                <a:cubicBezTo>
                  <a:pt x="1340" y="229"/>
                  <a:pt x="1343" y="225"/>
                  <a:pt x="1344" y="227"/>
                </a:cubicBezTo>
                <a:cubicBezTo>
                  <a:pt x="1345" y="228"/>
                  <a:pt x="1349" y="230"/>
                  <a:pt x="1347" y="234"/>
                </a:cubicBezTo>
                <a:cubicBezTo>
                  <a:pt x="1345" y="238"/>
                  <a:pt x="1341" y="240"/>
                  <a:pt x="1346" y="242"/>
                </a:cubicBezTo>
                <a:cubicBezTo>
                  <a:pt x="1350" y="245"/>
                  <a:pt x="1352" y="243"/>
                  <a:pt x="1355" y="241"/>
                </a:cubicBezTo>
                <a:cubicBezTo>
                  <a:pt x="1359" y="239"/>
                  <a:pt x="1361" y="231"/>
                  <a:pt x="1359" y="228"/>
                </a:cubicBezTo>
                <a:cubicBezTo>
                  <a:pt x="1357" y="225"/>
                  <a:pt x="1353" y="220"/>
                  <a:pt x="1353" y="218"/>
                </a:cubicBezTo>
                <a:cubicBezTo>
                  <a:pt x="1353" y="216"/>
                  <a:pt x="1360" y="216"/>
                  <a:pt x="1360" y="213"/>
                </a:cubicBezTo>
                <a:cubicBezTo>
                  <a:pt x="1360" y="210"/>
                  <a:pt x="1363" y="208"/>
                  <a:pt x="1365" y="207"/>
                </a:cubicBezTo>
                <a:cubicBezTo>
                  <a:pt x="1368" y="206"/>
                  <a:pt x="1371" y="201"/>
                  <a:pt x="1373" y="202"/>
                </a:cubicBezTo>
                <a:cubicBezTo>
                  <a:pt x="1374" y="204"/>
                  <a:pt x="1381" y="206"/>
                  <a:pt x="1382" y="203"/>
                </a:cubicBezTo>
                <a:cubicBezTo>
                  <a:pt x="1384" y="201"/>
                  <a:pt x="1394" y="193"/>
                  <a:pt x="1400" y="188"/>
                </a:cubicBezTo>
                <a:cubicBezTo>
                  <a:pt x="1406" y="184"/>
                  <a:pt x="1409" y="178"/>
                  <a:pt x="1410" y="173"/>
                </a:cubicBezTo>
                <a:cubicBezTo>
                  <a:pt x="1412" y="168"/>
                  <a:pt x="1414" y="164"/>
                  <a:pt x="1413" y="160"/>
                </a:cubicBezTo>
                <a:cubicBezTo>
                  <a:pt x="1415" y="166"/>
                  <a:pt x="1416" y="169"/>
                  <a:pt x="1415" y="174"/>
                </a:cubicBezTo>
                <a:cubicBezTo>
                  <a:pt x="1415" y="178"/>
                  <a:pt x="1415" y="186"/>
                  <a:pt x="1416" y="188"/>
                </a:cubicBezTo>
                <a:cubicBezTo>
                  <a:pt x="1417" y="189"/>
                  <a:pt x="1420" y="191"/>
                  <a:pt x="1422" y="191"/>
                </a:cubicBezTo>
                <a:cubicBezTo>
                  <a:pt x="1424" y="190"/>
                  <a:pt x="1421" y="182"/>
                  <a:pt x="1421" y="181"/>
                </a:cubicBezTo>
                <a:cubicBezTo>
                  <a:pt x="1421" y="179"/>
                  <a:pt x="1424" y="177"/>
                  <a:pt x="1425" y="177"/>
                </a:cubicBezTo>
                <a:cubicBezTo>
                  <a:pt x="1427" y="176"/>
                  <a:pt x="1425" y="170"/>
                  <a:pt x="1423" y="167"/>
                </a:cubicBezTo>
                <a:cubicBezTo>
                  <a:pt x="1421" y="164"/>
                  <a:pt x="1419" y="163"/>
                  <a:pt x="1420" y="163"/>
                </a:cubicBezTo>
                <a:cubicBezTo>
                  <a:pt x="1422" y="162"/>
                  <a:pt x="1424" y="159"/>
                  <a:pt x="1423" y="158"/>
                </a:cubicBezTo>
                <a:cubicBezTo>
                  <a:pt x="1421" y="158"/>
                  <a:pt x="1422" y="155"/>
                  <a:pt x="1419" y="156"/>
                </a:cubicBezTo>
                <a:cubicBezTo>
                  <a:pt x="1418" y="156"/>
                  <a:pt x="1412" y="155"/>
                  <a:pt x="1413" y="159"/>
                </a:cubicBezTo>
                <a:cubicBezTo>
                  <a:pt x="1411" y="155"/>
                  <a:pt x="1409" y="153"/>
                  <a:pt x="1406" y="153"/>
                </a:cubicBezTo>
                <a:cubicBezTo>
                  <a:pt x="1403" y="154"/>
                  <a:pt x="1401" y="156"/>
                  <a:pt x="1398" y="156"/>
                </a:cubicBezTo>
                <a:cubicBezTo>
                  <a:pt x="1394" y="156"/>
                  <a:pt x="1397" y="150"/>
                  <a:pt x="1395" y="150"/>
                </a:cubicBezTo>
                <a:cubicBezTo>
                  <a:pt x="1394" y="150"/>
                  <a:pt x="1390" y="155"/>
                  <a:pt x="1388" y="153"/>
                </a:cubicBezTo>
                <a:cubicBezTo>
                  <a:pt x="1387" y="150"/>
                  <a:pt x="1394" y="147"/>
                  <a:pt x="1399" y="145"/>
                </a:cubicBezTo>
                <a:cubicBezTo>
                  <a:pt x="1405" y="143"/>
                  <a:pt x="1415" y="132"/>
                  <a:pt x="1418" y="132"/>
                </a:cubicBezTo>
                <a:cubicBezTo>
                  <a:pt x="1422" y="131"/>
                  <a:pt x="1432" y="132"/>
                  <a:pt x="1440" y="132"/>
                </a:cubicBezTo>
                <a:cubicBezTo>
                  <a:pt x="1448" y="132"/>
                  <a:pt x="1451" y="128"/>
                  <a:pt x="1454" y="130"/>
                </a:cubicBezTo>
                <a:cubicBezTo>
                  <a:pt x="1456" y="132"/>
                  <a:pt x="1462" y="134"/>
                  <a:pt x="1465" y="134"/>
                </a:cubicBezTo>
                <a:cubicBezTo>
                  <a:pt x="1469" y="133"/>
                  <a:pt x="1467" y="134"/>
                  <a:pt x="1472" y="130"/>
                </a:cubicBezTo>
                <a:cubicBezTo>
                  <a:pt x="1478" y="126"/>
                  <a:pt x="1483" y="124"/>
                  <a:pt x="1485" y="121"/>
                </a:cubicBezTo>
                <a:cubicBezTo>
                  <a:pt x="1488" y="118"/>
                  <a:pt x="1495" y="116"/>
                  <a:pt x="1496" y="119"/>
                </a:cubicBezTo>
                <a:cubicBezTo>
                  <a:pt x="1496" y="122"/>
                  <a:pt x="1495" y="125"/>
                  <a:pt x="1498" y="125"/>
                </a:cubicBezTo>
                <a:cubicBezTo>
                  <a:pt x="1501" y="125"/>
                  <a:pt x="1505" y="122"/>
                  <a:pt x="1509" y="121"/>
                </a:cubicBezTo>
                <a:cubicBezTo>
                  <a:pt x="1513" y="119"/>
                  <a:pt x="1516" y="117"/>
                  <a:pt x="1516" y="117"/>
                </a:cubicBezTo>
                <a:cubicBezTo>
                  <a:pt x="1516" y="117"/>
                  <a:pt x="1500" y="128"/>
                  <a:pt x="1497" y="130"/>
                </a:cubicBezTo>
                <a:cubicBezTo>
                  <a:pt x="1493" y="132"/>
                  <a:pt x="1484" y="134"/>
                  <a:pt x="1480" y="138"/>
                </a:cubicBezTo>
                <a:cubicBezTo>
                  <a:pt x="1476" y="143"/>
                  <a:pt x="1474" y="144"/>
                  <a:pt x="1474" y="149"/>
                </a:cubicBezTo>
                <a:cubicBezTo>
                  <a:pt x="1475" y="154"/>
                  <a:pt x="1481" y="161"/>
                  <a:pt x="1478" y="165"/>
                </a:cubicBezTo>
                <a:cubicBezTo>
                  <a:pt x="1475" y="170"/>
                  <a:pt x="1474" y="176"/>
                  <a:pt x="1474" y="176"/>
                </a:cubicBezTo>
                <a:cubicBezTo>
                  <a:pt x="1474" y="176"/>
                  <a:pt x="1479" y="170"/>
                  <a:pt x="1485" y="166"/>
                </a:cubicBezTo>
                <a:cubicBezTo>
                  <a:pt x="1491" y="161"/>
                  <a:pt x="1495" y="156"/>
                  <a:pt x="1497" y="153"/>
                </a:cubicBezTo>
                <a:cubicBezTo>
                  <a:pt x="1500" y="151"/>
                  <a:pt x="1507" y="151"/>
                  <a:pt x="1507" y="148"/>
                </a:cubicBezTo>
                <a:cubicBezTo>
                  <a:pt x="1507" y="146"/>
                  <a:pt x="1508" y="142"/>
                  <a:pt x="1510" y="139"/>
                </a:cubicBezTo>
                <a:cubicBezTo>
                  <a:pt x="1511" y="136"/>
                  <a:pt x="1507" y="137"/>
                  <a:pt x="1510" y="133"/>
                </a:cubicBezTo>
                <a:cubicBezTo>
                  <a:pt x="1512" y="129"/>
                  <a:pt x="1511" y="126"/>
                  <a:pt x="1523" y="126"/>
                </a:cubicBezTo>
                <a:close/>
                <a:moveTo>
                  <a:pt x="934" y="394"/>
                </a:moveTo>
                <a:cubicBezTo>
                  <a:pt x="936" y="397"/>
                  <a:pt x="930" y="407"/>
                  <a:pt x="926" y="406"/>
                </a:cubicBezTo>
                <a:cubicBezTo>
                  <a:pt x="923" y="406"/>
                  <a:pt x="924" y="397"/>
                  <a:pt x="925" y="395"/>
                </a:cubicBezTo>
                <a:cubicBezTo>
                  <a:pt x="926" y="393"/>
                  <a:pt x="933" y="393"/>
                  <a:pt x="934" y="394"/>
                </a:cubicBezTo>
                <a:close/>
                <a:moveTo>
                  <a:pt x="919" y="122"/>
                </a:moveTo>
                <a:cubicBezTo>
                  <a:pt x="921" y="117"/>
                  <a:pt x="932" y="124"/>
                  <a:pt x="930" y="126"/>
                </a:cubicBezTo>
                <a:cubicBezTo>
                  <a:pt x="928" y="129"/>
                  <a:pt x="918" y="126"/>
                  <a:pt x="919" y="122"/>
                </a:cubicBezTo>
                <a:close/>
                <a:moveTo>
                  <a:pt x="967" y="211"/>
                </a:moveTo>
                <a:cubicBezTo>
                  <a:pt x="963" y="212"/>
                  <a:pt x="954" y="213"/>
                  <a:pt x="951" y="213"/>
                </a:cubicBezTo>
                <a:cubicBezTo>
                  <a:pt x="948" y="212"/>
                  <a:pt x="943" y="209"/>
                  <a:pt x="939" y="208"/>
                </a:cubicBezTo>
                <a:cubicBezTo>
                  <a:pt x="934" y="207"/>
                  <a:pt x="928" y="208"/>
                  <a:pt x="926" y="210"/>
                </a:cubicBezTo>
                <a:cubicBezTo>
                  <a:pt x="924" y="213"/>
                  <a:pt x="917" y="212"/>
                  <a:pt x="914" y="212"/>
                </a:cubicBezTo>
                <a:cubicBezTo>
                  <a:pt x="911" y="212"/>
                  <a:pt x="907" y="216"/>
                  <a:pt x="906" y="214"/>
                </a:cubicBezTo>
                <a:cubicBezTo>
                  <a:pt x="906" y="214"/>
                  <a:pt x="909" y="207"/>
                  <a:pt x="906" y="206"/>
                </a:cubicBezTo>
                <a:cubicBezTo>
                  <a:pt x="904" y="206"/>
                  <a:pt x="907" y="201"/>
                  <a:pt x="909" y="200"/>
                </a:cubicBezTo>
                <a:cubicBezTo>
                  <a:pt x="912" y="198"/>
                  <a:pt x="914" y="194"/>
                  <a:pt x="917" y="191"/>
                </a:cubicBezTo>
                <a:cubicBezTo>
                  <a:pt x="919" y="187"/>
                  <a:pt x="922" y="186"/>
                  <a:pt x="924" y="187"/>
                </a:cubicBezTo>
                <a:cubicBezTo>
                  <a:pt x="926" y="187"/>
                  <a:pt x="930" y="194"/>
                  <a:pt x="931" y="196"/>
                </a:cubicBezTo>
                <a:cubicBezTo>
                  <a:pt x="932" y="199"/>
                  <a:pt x="936" y="195"/>
                  <a:pt x="937" y="195"/>
                </a:cubicBezTo>
                <a:cubicBezTo>
                  <a:pt x="939" y="194"/>
                  <a:pt x="941" y="192"/>
                  <a:pt x="942" y="190"/>
                </a:cubicBezTo>
                <a:cubicBezTo>
                  <a:pt x="942" y="188"/>
                  <a:pt x="945" y="187"/>
                  <a:pt x="949" y="187"/>
                </a:cubicBezTo>
                <a:cubicBezTo>
                  <a:pt x="953" y="187"/>
                  <a:pt x="949" y="190"/>
                  <a:pt x="947" y="191"/>
                </a:cubicBezTo>
                <a:cubicBezTo>
                  <a:pt x="944" y="191"/>
                  <a:pt x="946" y="193"/>
                  <a:pt x="950" y="194"/>
                </a:cubicBezTo>
                <a:cubicBezTo>
                  <a:pt x="955" y="196"/>
                  <a:pt x="959" y="200"/>
                  <a:pt x="964" y="203"/>
                </a:cubicBezTo>
                <a:cubicBezTo>
                  <a:pt x="969" y="205"/>
                  <a:pt x="970" y="211"/>
                  <a:pt x="967" y="211"/>
                </a:cubicBezTo>
                <a:close/>
                <a:moveTo>
                  <a:pt x="1026" y="193"/>
                </a:moveTo>
                <a:cubicBezTo>
                  <a:pt x="1024" y="194"/>
                  <a:pt x="1017" y="195"/>
                  <a:pt x="1015" y="193"/>
                </a:cubicBezTo>
                <a:cubicBezTo>
                  <a:pt x="1013" y="191"/>
                  <a:pt x="1007" y="193"/>
                  <a:pt x="1007" y="197"/>
                </a:cubicBezTo>
                <a:cubicBezTo>
                  <a:pt x="1007" y="202"/>
                  <a:pt x="1009" y="199"/>
                  <a:pt x="1011" y="200"/>
                </a:cubicBezTo>
                <a:cubicBezTo>
                  <a:pt x="1013" y="202"/>
                  <a:pt x="1014" y="204"/>
                  <a:pt x="1015" y="206"/>
                </a:cubicBezTo>
                <a:cubicBezTo>
                  <a:pt x="1017" y="208"/>
                  <a:pt x="1019" y="208"/>
                  <a:pt x="1021" y="209"/>
                </a:cubicBezTo>
                <a:cubicBezTo>
                  <a:pt x="1023" y="211"/>
                  <a:pt x="1016" y="214"/>
                  <a:pt x="1019" y="216"/>
                </a:cubicBezTo>
                <a:cubicBezTo>
                  <a:pt x="1022" y="218"/>
                  <a:pt x="1024" y="227"/>
                  <a:pt x="1024" y="230"/>
                </a:cubicBezTo>
                <a:cubicBezTo>
                  <a:pt x="1024" y="232"/>
                  <a:pt x="1016" y="233"/>
                  <a:pt x="1013" y="233"/>
                </a:cubicBezTo>
                <a:cubicBezTo>
                  <a:pt x="1010" y="232"/>
                  <a:pt x="1002" y="230"/>
                  <a:pt x="1000" y="229"/>
                </a:cubicBezTo>
                <a:cubicBezTo>
                  <a:pt x="997" y="228"/>
                  <a:pt x="996" y="219"/>
                  <a:pt x="999" y="219"/>
                </a:cubicBezTo>
                <a:cubicBezTo>
                  <a:pt x="1002" y="219"/>
                  <a:pt x="1003" y="218"/>
                  <a:pt x="1007" y="215"/>
                </a:cubicBezTo>
                <a:cubicBezTo>
                  <a:pt x="1011" y="211"/>
                  <a:pt x="1001" y="210"/>
                  <a:pt x="999" y="209"/>
                </a:cubicBezTo>
                <a:cubicBezTo>
                  <a:pt x="996" y="208"/>
                  <a:pt x="991" y="200"/>
                  <a:pt x="989" y="197"/>
                </a:cubicBezTo>
                <a:cubicBezTo>
                  <a:pt x="987" y="195"/>
                  <a:pt x="988" y="191"/>
                  <a:pt x="993" y="188"/>
                </a:cubicBezTo>
                <a:cubicBezTo>
                  <a:pt x="995" y="186"/>
                  <a:pt x="1001" y="189"/>
                  <a:pt x="1004" y="188"/>
                </a:cubicBezTo>
                <a:cubicBezTo>
                  <a:pt x="1007" y="186"/>
                  <a:pt x="1010" y="183"/>
                  <a:pt x="1012" y="183"/>
                </a:cubicBezTo>
                <a:cubicBezTo>
                  <a:pt x="1013" y="182"/>
                  <a:pt x="1020" y="184"/>
                  <a:pt x="1021" y="186"/>
                </a:cubicBezTo>
                <a:cubicBezTo>
                  <a:pt x="1023" y="188"/>
                  <a:pt x="1027" y="192"/>
                  <a:pt x="1026" y="193"/>
                </a:cubicBezTo>
                <a:close/>
                <a:moveTo>
                  <a:pt x="1434" y="581"/>
                </a:moveTo>
                <a:cubicBezTo>
                  <a:pt x="1432" y="580"/>
                  <a:pt x="1428" y="579"/>
                  <a:pt x="1428" y="579"/>
                </a:cubicBezTo>
                <a:cubicBezTo>
                  <a:pt x="1424" y="583"/>
                  <a:pt x="1432" y="583"/>
                  <a:pt x="1431" y="587"/>
                </a:cubicBezTo>
                <a:cubicBezTo>
                  <a:pt x="1430" y="591"/>
                  <a:pt x="1437" y="590"/>
                  <a:pt x="1438" y="589"/>
                </a:cubicBezTo>
                <a:cubicBezTo>
                  <a:pt x="1440" y="588"/>
                  <a:pt x="1445" y="580"/>
                  <a:pt x="1444" y="577"/>
                </a:cubicBezTo>
                <a:cubicBezTo>
                  <a:pt x="1443" y="575"/>
                  <a:pt x="1436" y="581"/>
                  <a:pt x="1434" y="581"/>
                </a:cubicBezTo>
                <a:close/>
                <a:moveTo>
                  <a:pt x="1357" y="385"/>
                </a:moveTo>
                <a:cubicBezTo>
                  <a:pt x="1354" y="384"/>
                  <a:pt x="1348" y="398"/>
                  <a:pt x="1352" y="399"/>
                </a:cubicBezTo>
                <a:cubicBezTo>
                  <a:pt x="1357" y="400"/>
                  <a:pt x="1360" y="386"/>
                  <a:pt x="1357" y="385"/>
                </a:cubicBezTo>
                <a:close/>
                <a:moveTo>
                  <a:pt x="1448" y="488"/>
                </a:moveTo>
                <a:cubicBezTo>
                  <a:pt x="1448" y="485"/>
                  <a:pt x="1441" y="485"/>
                  <a:pt x="1438" y="482"/>
                </a:cubicBezTo>
                <a:cubicBezTo>
                  <a:pt x="1435" y="479"/>
                  <a:pt x="1434" y="471"/>
                  <a:pt x="1432" y="467"/>
                </a:cubicBezTo>
                <a:cubicBezTo>
                  <a:pt x="1430" y="462"/>
                  <a:pt x="1427" y="459"/>
                  <a:pt x="1423" y="455"/>
                </a:cubicBezTo>
                <a:cubicBezTo>
                  <a:pt x="1419" y="451"/>
                  <a:pt x="1417" y="441"/>
                  <a:pt x="1416" y="442"/>
                </a:cubicBezTo>
                <a:cubicBezTo>
                  <a:pt x="1415" y="443"/>
                  <a:pt x="1412" y="454"/>
                  <a:pt x="1414" y="457"/>
                </a:cubicBezTo>
                <a:cubicBezTo>
                  <a:pt x="1417" y="461"/>
                  <a:pt x="1413" y="468"/>
                  <a:pt x="1411" y="472"/>
                </a:cubicBezTo>
                <a:cubicBezTo>
                  <a:pt x="1409" y="477"/>
                  <a:pt x="1405" y="471"/>
                  <a:pt x="1401" y="469"/>
                </a:cubicBezTo>
                <a:cubicBezTo>
                  <a:pt x="1397" y="467"/>
                  <a:pt x="1392" y="465"/>
                  <a:pt x="1389" y="463"/>
                </a:cubicBezTo>
                <a:cubicBezTo>
                  <a:pt x="1387" y="460"/>
                  <a:pt x="1394" y="453"/>
                  <a:pt x="1392" y="450"/>
                </a:cubicBezTo>
                <a:cubicBezTo>
                  <a:pt x="1390" y="448"/>
                  <a:pt x="1380" y="450"/>
                  <a:pt x="1379" y="450"/>
                </a:cubicBezTo>
                <a:cubicBezTo>
                  <a:pt x="1377" y="450"/>
                  <a:pt x="1375" y="446"/>
                  <a:pt x="1373" y="446"/>
                </a:cubicBezTo>
                <a:cubicBezTo>
                  <a:pt x="1371" y="446"/>
                  <a:pt x="1371" y="454"/>
                  <a:pt x="1371" y="454"/>
                </a:cubicBezTo>
                <a:cubicBezTo>
                  <a:pt x="1371" y="454"/>
                  <a:pt x="1369" y="451"/>
                  <a:pt x="1365" y="448"/>
                </a:cubicBezTo>
                <a:cubicBezTo>
                  <a:pt x="1362" y="444"/>
                  <a:pt x="1366" y="450"/>
                  <a:pt x="1362" y="453"/>
                </a:cubicBezTo>
                <a:cubicBezTo>
                  <a:pt x="1359" y="457"/>
                  <a:pt x="1360" y="455"/>
                  <a:pt x="1359" y="459"/>
                </a:cubicBezTo>
                <a:cubicBezTo>
                  <a:pt x="1357" y="463"/>
                  <a:pt x="1354" y="462"/>
                  <a:pt x="1350" y="458"/>
                </a:cubicBezTo>
                <a:cubicBezTo>
                  <a:pt x="1347" y="454"/>
                  <a:pt x="1345" y="457"/>
                  <a:pt x="1343" y="458"/>
                </a:cubicBezTo>
                <a:cubicBezTo>
                  <a:pt x="1340" y="459"/>
                  <a:pt x="1339" y="465"/>
                  <a:pt x="1337" y="467"/>
                </a:cubicBezTo>
                <a:cubicBezTo>
                  <a:pt x="1336" y="468"/>
                  <a:pt x="1328" y="470"/>
                  <a:pt x="1326" y="472"/>
                </a:cubicBezTo>
                <a:cubicBezTo>
                  <a:pt x="1324" y="474"/>
                  <a:pt x="1324" y="480"/>
                  <a:pt x="1324" y="482"/>
                </a:cubicBezTo>
                <a:cubicBezTo>
                  <a:pt x="1324" y="483"/>
                  <a:pt x="1316" y="482"/>
                  <a:pt x="1313" y="484"/>
                </a:cubicBezTo>
                <a:cubicBezTo>
                  <a:pt x="1310" y="486"/>
                  <a:pt x="1306" y="485"/>
                  <a:pt x="1304" y="485"/>
                </a:cubicBezTo>
                <a:cubicBezTo>
                  <a:pt x="1301" y="485"/>
                  <a:pt x="1292" y="492"/>
                  <a:pt x="1289" y="494"/>
                </a:cubicBezTo>
                <a:cubicBezTo>
                  <a:pt x="1286" y="496"/>
                  <a:pt x="1286" y="503"/>
                  <a:pt x="1287" y="505"/>
                </a:cubicBezTo>
                <a:cubicBezTo>
                  <a:pt x="1289" y="507"/>
                  <a:pt x="1292" y="511"/>
                  <a:pt x="1290" y="512"/>
                </a:cubicBezTo>
                <a:cubicBezTo>
                  <a:pt x="1288" y="513"/>
                  <a:pt x="1287" y="518"/>
                  <a:pt x="1292" y="522"/>
                </a:cubicBezTo>
                <a:cubicBezTo>
                  <a:pt x="1296" y="527"/>
                  <a:pt x="1295" y="528"/>
                  <a:pt x="1295" y="530"/>
                </a:cubicBezTo>
                <a:cubicBezTo>
                  <a:pt x="1295" y="533"/>
                  <a:pt x="1297" y="533"/>
                  <a:pt x="1300" y="537"/>
                </a:cubicBezTo>
                <a:cubicBezTo>
                  <a:pt x="1303" y="541"/>
                  <a:pt x="1295" y="544"/>
                  <a:pt x="1294" y="546"/>
                </a:cubicBezTo>
                <a:cubicBezTo>
                  <a:pt x="1293" y="549"/>
                  <a:pt x="1296" y="552"/>
                  <a:pt x="1299" y="554"/>
                </a:cubicBezTo>
                <a:cubicBezTo>
                  <a:pt x="1301" y="556"/>
                  <a:pt x="1307" y="555"/>
                  <a:pt x="1310" y="553"/>
                </a:cubicBezTo>
                <a:cubicBezTo>
                  <a:pt x="1314" y="552"/>
                  <a:pt x="1317" y="549"/>
                  <a:pt x="1320" y="549"/>
                </a:cubicBezTo>
                <a:cubicBezTo>
                  <a:pt x="1322" y="549"/>
                  <a:pt x="1332" y="548"/>
                  <a:pt x="1332" y="548"/>
                </a:cubicBezTo>
                <a:cubicBezTo>
                  <a:pt x="1332" y="548"/>
                  <a:pt x="1336" y="543"/>
                  <a:pt x="1339" y="539"/>
                </a:cubicBezTo>
                <a:cubicBezTo>
                  <a:pt x="1342" y="536"/>
                  <a:pt x="1350" y="539"/>
                  <a:pt x="1350" y="539"/>
                </a:cubicBezTo>
                <a:cubicBezTo>
                  <a:pt x="1350" y="539"/>
                  <a:pt x="1353" y="537"/>
                  <a:pt x="1362" y="535"/>
                </a:cubicBezTo>
                <a:cubicBezTo>
                  <a:pt x="1371" y="533"/>
                  <a:pt x="1368" y="537"/>
                  <a:pt x="1371" y="538"/>
                </a:cubicBezTo>
                <a:cubicBezTo>
                  <a:pt x="1374" y="539"/>
                  <a:pt x="1379" y="540"/>
                  <a:pt x="1382" y="542"/>
                </a:cubicBezTo>
                <a:cubicBezTo>
                  <a:pt x="1384" y="544"/>
                  <a:pt x="1382" y="548"/>
                  <a:pt x="1381" y="550"/>
                </a:cubicBezTo>
                <a:cubicBezTo>
                  <a:pt x="1381" y="552"/>
                  <a:pt x="1388" y="551"/>
                  <a:pt x="1388" y="549"/>
                </a:cubicBezTo>
                <a:cubicBezTo>
                  <a:pt x="1388" y="547"/>
                  <a:pt x="1390" y="546"/>
                  <a:pt x="1394" y="543"/>
                </a:cubicBezTo>
                <a:cubicBezTo>
                  <a:pt x="1398" y="541"/>
                  <a:pt x="1395" y="547"/>
                  <a:pt x="1396" y="550"/>
                </a:cubicBezTo>
                <a:cubicBezTo>
                  <a:pt x="1398" y="553"/>
                  <a:pt x="1400" y="545"/>
                  <a:pt x="1400" y="549"/>
                </a:cubicBezTo>
                <a:cubicBezTo>
                  <a:pt x="1400" y="550"/>
                  <a:pt x="1401" y="552"/>
                  <a:pt x="1402" y="553"/>
                </a:cubicBezTo>
                <a:cubicBezTo>
                  <a:pt x="1402" y="554"/>
                  <a:pt x="1407" y="554"/>
                  <a:pt x="1407" y="558"/>
                </a:cubicBezTo>
                <a:cubicBezTo>
                  <a:pt x="1407" y="562"/>
                  <a:pt x="1407" y="564"/>
                  <a:pt x="1408" y="565"/>
                </a:cubicBezTo>
                <a:cubicBezTo>
                  <a:pt x="1409" y="566"/>
                  <a:pt x="1415" y="565"/>
                  <a:pt x="1418" y="569"/>
                </a:cubicBezTo>
                <a:cubicBezTo>
                  <a:pt x="1421" y="574"/>
                  <a:pt x="1423" y="570"/>
                  <a:pt x="1424" y="568"/>
                </a:cubicBezTo>
                <a:cubicBezTo>
                  <a:pt x="1426" y="566"/>
                  <a:pt x="1431" y="569"/>
                  <a:pt x="1432" y="570"/>
                </a:cubicBezTo>
                <a:cubicBezTo>
                  <a:pt x="1434" y="572"/>
                  <a:pt x="1438" y="567"/>
                  <a:pt x="1444" y="566"/>
                </a:cubicBezTo>
                <a:cubicBezTo>
                  <a:pt x="1449" y="564"/>
                  <a:pt x="1449" y="564"/>
                  <a:pt x="1450" y="562"/>
                </a:cubicBezTo>
                <a:cubicBezTo>
                  <a:pt x="1452" y="560"/>
                  <a:pt x="1453" y="554"/>
                  <a:pt x="1456" y="549"/>
                </a:cubicBezTo>
                <a:cubicBezTo>
                  <a:pt x="1460" y="545"/>
                  <a:pt x="1464" y="537"/>
                  <a:pt x="1464" y="531"/>
                </a:cubicBezTo>
                <a:cubicBezTo>
                  <a:pt x="1464" y="525"/>
                  <a:pt x="1464" y="511"/>
                  <a:pt x="1460" y="504"/>
                </a:cubicBezTo>
                <a:cubicBezTo>
                  <a:pt x="1455" y="498"/>
                  <a:pt x="1447" y="491"/>
                  <a:pt x="1448" y="488"/>
                </a:cubicBezTo>
                <a:close/>
                <a:moveTo>
                  <a:pt x="847" y="232"/>
                </a:moveTo>
                <a:cubicBezTo>
                  <a:pt x="848" y="232"/>
                  <a:pt x="853" y="232"/>
                  <a:pt x="852" y="228"/>
                </a:cubicBezTo>
                <a:cubicBezTo>
                  <a:pt x="850" y="224"/>
                  <a:pt x="847" y="224"/>
                  <a:pt x="846" y="224"/>
                </a:cubicBezTo>
                <a:cubicBezTo>
                  <a:pt x="845" y="224"/>
                  <a:pt x="840" y="223"/>
                  <a:pt x="838" y="224"/>
                </a:cubicBezTo>
                <a:cubicBezTo>
                  <a:pt x="836" y="225"/>
                  <a:pt x="840" y="228"/>
                  <a:pt x="842" y="228"/>
                </a:cubicBezTo>
                <a:cubicBezTo>
                  <a:pt x="844" y="229"/>
                  <a:pt x="845" y="231"/>
                  <a:pt x="847" y="232"/>
                </a:cubicBezTo>
                <a:close/>
                <a:moveTo>
                  <a:pt x="1554" y="576"/>
                </a:moveTo>
                <a:cubicBezTo>
                  <a:pt x="1554" y="578"/>
                  <a:pt x="1550" y="578"/>
                  <a:pt x="1548" y="580"/>
                </a:cubicBezTo>
                <a:cubicBezTo>
                  <a:pt x="1546" y="582"/>
                  <a:pt x="1548" y="583"/>
                  <a:pt x="1542" y="586"/>
                </a:cubicBezTo>
                <a:cubicBezTo>
                  <a:pt x="1535" y="590"/>
                  <a:pt x="1527" y="594"/>
                  <a:pt x="1526" y="598"/>
                </a:cubicBezTo>
                <a:cubicBezTo>
                  <a:pt x="1524" y="601"/>
                  <a:pt x="1527" y="603"/>
                  <a:pt x="1533" y="603"/>
                </a:cubicBezTo>
                <a:cubicBezTo>
                  <a:pt x="1539" y="604"/>
                  <a:pt x="1538" y="605"/>
                  <a:pt x="1542" y="600"/>
                </a:cubicBezTo>
                <a:cubicBezTo>
                  <a:pt x="1546" y="596"/>
                  <a:pt x="1550" y="593"/>
                  <a:pt x="1555" y="589"/>
                </a:cubicBezTo>
                <a:cubicBezTo>
                  <a:pt x="1560" y="586"/>
                  <a:pt x="1560" y="580"/>
                  <a:pt x="1560" y="580"/>
                </a:cubicBezTo>
                <a:cubicBezTo>
                  <a:pt x="1560" y="580"/>
                  <a:pt x="1555" y="575"/>
                  <a:pt x="1554" y="576"/>
                </a:cubicBezTo>
                <a:close/>
                <a:moveTo>
                  <a:pt x="1574" y="563"/>
                </a:moveTo>
                <a:cubicBezTo>
                  <a:pt x="1573" y="563"/>
                  <a:pt x="1572" y="565"/>
                  <a:pt x="1569" y="563"/>
                </a:cubicBezTo>
                <a:cubicBezTo>
                  <a:pt x="1565" y="561"/>
                  <a:pt x="1566" y="562"/>
                  <a:pt x="1564" y="558"/>
                </a:cubicBezTo>
                <a:cubicBezTo>
                  <a:pt x="1561" y="555"/>
                  <a:pt x="1561" y="550"/>
                  <a:pt x="1557" y="552"/>
                </a:cubicBezTo>
                <a:cubicBezTo>
                  <a:pt x="1556" y="552"/>
                  <a:pt x="1557" y="557"/>
                  <a:pt x="1559" y="558"/>
                </a:cubicBezTo>
                <a:cubicBezTo>
                  <a:pt x="1560" y="560"/>
                  <a:pt x="1561" y="565"/>
                  <a:pt x="1561" y="566"/>
                </a:cubicBezTo>
                <a:cubicBezTo>
                  <a:pt x="1560" y="568"/>
                  <a:pt x="1554" y="570"/>
                  <a:pt x="1557" y="572"/>
                </a:cubicBezTo>
                <a:cubicBezTo>
                  <a:pt x="1560" y="574"/>
                  <a:pt x="1566" y="572"/>
                  <a:pt x="1565" y="574"/>
                </a:cubicBezTo>
                <a:cubicBezTo>
                  <a:pt x="1564" y="576"/>
                  <a:pt x="1561" y="579"/>
                  <a:pt x="1564" y="580"/>
                </a:cubicBezTo>
                <a:cubicBezTo>
                  <a:pt x="1568" y="581"/>
                  <a:pt x="1569" y="577"/>
                  <a:pt x="1570" y="575"/>
                </a:cubicBezTo>
                <a:cubicBezTo>
                  <a:pt x="1572" y="572"/>
                  <a:pt x="1573" y="570"/>
                  <a:pt x="1576" y="568"/>
                </a:cubicBezTo>
                <a:cubicBezTo>
                  <a:pt x="1578" y="567"/>
                  <a:pt x="1576" y="563"/>
                  <a:pt x="1574" y="563"/>
                </a:cubicBezTo>
                <a:close/>
                <a:moveTo>
                  <a:pt x="1585" y="467"/>
                </a:moveTo>
                <a:cubicBezTo>
                  <a:pt x="1581" y="466"/>
                  <a:pt x="1575" y="475"/>
                  <a:pt x="1575" y="475"/>
                </a:cubicBezTo>
                <a:cubicBezTo>
                  <a:pt x="1580" y="477"/>
                  <a:pt x="1588" y="468"/>
                  <a:pt x="1585" y="467"/>
                </a:cubicBezTo>
                <a:close/>
                <a:moveTo>
                  <a:pt x="825" y="218"/>
                </a:moveTo>
                <a:cubicBezTo>
                  <a:pt x="827" y="216"/>
                  <a:pt x="823" y="212"/>
                  <a:pt x="822" y="212"/>
                </a:cubicBezTo>
                <a:cubicBezTo>
                  <a:pt x="818" y="212"/>
                  <a:pt x="816" y="217"/>
                  <a:pt x="819" y="219"/>
                </a:cubicBezTo>
                <a:cubicBezTo>
                  <a:pt x="821" y="221"/>
                  <a:pt x="823" y="221"/>
                  <a:pt x="825" y="218"/>
                </a:cubicBezTo>
                <a:close/>
                <a:moveTo>
                  <a:pt x="797" y="218"/>
                </a:moveTo>
                <a:cubicBezTo>
                  <a:pt x="797" y="217"/>
                  <a:pt x="795" y="214"/>
                  <a:pt x="793" y="218"/>
                </a:cubicBezTo>
                <a:cubicBezTo>
                  <a:pt x="792" y="219"/>
                  <a:pt x="796" y="220"/>
                  <a:pt x="797" y="218"/>
                </a:cubicBezTo>
                <a:close/>
                <a:moveTo>
                  <a:pt x="1313" y="438"/>
                </a:moveTo>
                <a:cubicBezTo>
                  <a:pt x="1312" y="441"/>
                  <a:pt x="1319" y="443"/>
                  <a:pt x="1319" y="439"/>
                </a:cubicBezTo>
                <a:cubicBezTo>
                  <a:pt x="1320" y="435"/>
                  <a:pt x="1314" y="435"/>
                  <a:pt x="1313" y="438"/>
                </a:cubicBezTo>
                <a:close/>
                <a:moveTo>
                  <a:pt x="1340" y="389"/>
                </a:moveTo>
                <a:cubicBezTo>
                  <a:pt x="1339" y="389"/>
                  <a:pt x="1328" y="391"/>
                  <a:pt x="1327" y="391"/>
                </a:cubicBezTo>
                <a:cubicBezTo>
                  <a:pt x="1326" y="392"/>
                  <a:pt x="1319" y="390"/>
                  <a:pt x="1319" y="390"/>
                </a:cubicBezTo>
                <a:cubicBezTo>
                  <a:pt x="1316" y="393"/>
                  <a:pt x="1318" y="396"/>
                  <a:pt x="1322" y="395"/>
                </a:cubicBezTo>
                <a:cubicBezTo>
                  <a:pt x="1326" y="395"/>
                  <a:pt x="1335" y="394"/>
                  <a:pt x="1337" y="394"/>
                </a:cubicBezTo>
                <a:cubicBezTo>
                  <a:pt x="1339" y="394"/>
                  <a:pt x="1342" y="389"/>
                  <a:pt x="1340" y="389"/>
                </a:cubicBezTo>
                <a:close/>
                <a:moveTo>
                  <a:pt x="1293" y="433"/>
                </a:moveTo>
                <a:cubicBezTo>
                  <a:pt x="1294" y="431"/>
                  <a:pt x="1289" y="427"/>
                  <a:pt x="1287" y="427"/>
                </a:cubicBezTo>
                <a:cubicBezTo>
                  <a:pt x="1286" y="427"/>
                  <a:pt x="1276" y="425"/>
                  <a:pt x="1276" y="425"/>
                </a:cubicBezTo>
                <a:cubicBezTo>
                  <a:pt x="1274" y="426"/>
                  <a:pt x="1272" y="426"/>
                  <a:pt x="1271" y="427"/>
                </a:cubicBezTo>
                <a:cubicBezTo>
                  <a:pt x="1271" y="427"/>
                  <a:pt x="1271" y="427"/>
                  <a:pt x="1270" y="426"/>
                </a:cubicBezTo>
                <a:cubicBezTo>
                  <a:pt x="1266" y="424"/>
                  <a:pt x="1261" y="426"/>
                  <a:pt x="1259" y="423"/>
                </a:cubicBezTo>
                <a:cubicBezTo>
                  <a:pt x="1258" y="420"/>
                  <a:pt x="1256" y="420"/>
                  <a:pt x="1254" y="422"/>
                </a:cubicBezTo>
                <a:cubicBezTo>
                  <a:pt x="1251" y="426"/>
                  <a:pt x="1255" y="428"/>
                  <a:pt x="1256" y="429"/>
                </a:cubicBezTo>
                <a:cubicBezTo>
                  <a:pt x="1257" y="430"/>
                  <a:pt x="1261" y="430"/>
                  <a:pt x="1265" y="430"/>
                </a:cubicBezTo>
                <a:cubicBezTo>
                  <a:pt x="1268" y="430"/>
                  <a:pt x="1271" y="429"/>
                  <a:pt x="1271" y="428"/>
                </a:cubicBezTo>
                <a:cubicBezTo>
                  <a:pt x="1271" y="429"/>
                  <a:pt x="1272" y="429"/>
                  <a:pt x="1272" y="430"/>
                </a:cubicBezTo>
                <a:cubicBezTo>
                  <a:pt x="1275" y="432"/>
                  <a:pt x="1277" y="434"/>
                  <a:pt x="1282" y="433"/>
                </a:cubicBezTo>
                <a:cubicBezTo>
                  <a:pt x="1286" y="433"/>
                  <a:pt x="1293" y="435"/>
                  <a:pt x="1293" y="433"/>
                </a:cubicBezTo>
                <a:close/>
                <a:moveTo>
                  <a:pt x="1227" y="366"/>
                </a:moveTo>
                <a:cubicBezTo>
                  <a:pt x="1229" y="373"/>
                  <a:pt x="1233" y="380"/>
                  <a:pt x="1234" y="382"/>
                </a:cubicBezTo>
                <a:cubicBezTo>
                  <a:pt x="1236" y="385"/>
                  <a:pt x="1242" y="389"/>
                  <a:pt x="1245" y="391"/>
                </a:cubicBezTo>
                <a:cubicBezTo>
                  <a:pt x="1247" y="393"/>
                  <a:pt x="1250" y="390"/>
                  <a:pt x="1249" y="388"/>
                </a:cubicBezTo>
                <a:cubicBezTo>
                  <a:pt x="1247" y="385"/>
                  <a:pt x="1244" y="382"/>
                  <a:pt x="1244" y="379"/>
                </a:cubicBezTo>
                <a:cubicBezTo>
                  <a:pt x="1244" y="377"/>
                  <a:pt x="1242" y="373"/>
                  <a:pt x="1239" y="368"/>
                </a:cubicBezTo>
                <a:cubicBezTo>
                  <a:pt x="1236" y="364"/>
                  <a:pt x="1233" y="362"/>
                  <a:pt x="1231" y="359"/>
                </a:cubicBezTo>
                <a:cubicBezTo>
                  <a:pt x="1229" y="356"/>
                  <a:pt x="1222" y="351"/>
                  <a:pt x="1222" y="351"/>
                </a:cubicBezTo>
                <a:cubicBezTo>
                  <a:pt x="1219" y="351"/>
                  <a:pt x="1219" y="357"/>
                  <a:pt x="1221" y="359"/>
                </a:cubicBezTo>
                <a:cubicBezTo>
                  <a:pt x="1222" y="360"/>
                  <a:pt x="1225" y="359"/>
                  <a:pt x="1227" y="366"/>
                </a:cubicBezTo>
                <a:close/>
                <a:moveTo>
                  <a:pt x="1313" y="413"/>
                </a:moveTo>
                <a:cubicBezTo>
                  <a:pt x="1316" y="415"/>
                  <a:pt x="1321" y="406"/>
                  <a:pt x="1323" y="409"/>
                </a:cubicBezTo>
                <a:cubicBezTo>
                  <a:pt x="1324" y="412"/>
                  <a:pt x="1323" y="413"/>
                  <a:pt x="1325" y="416"/>
                </a:cubicBezTo>
                <a:cubicBezTo>
                  <a:pt x="1328" y="420"/>
                  <a:pt x="1333" y="419"/>
                  <a:pt x="1333" y="419"/>
                </a:cubicBezTo>
                <a:cubicBezTo>
                  <a:pt x="1333" y="419"/>
                  <a:pt x="1332" y="410"/>
                  <a:pt x="1328" y="408"/>
                </a:cubicBezTo>
                <a:cubicBezTo>
                  <a:pt x="1324" y="406"/>
                  <a:pt x="1321" y="403"/>
                  <a:pt x="1326" y="404"/>
                </a:cubicBezTo>
                <a:cubicBezTo>
                  <a:pt x="1331" y="404"/>
                  <a:pt x="1334" y="402"/>
                  <a:pt x="1333" y="400"/>
                </a:cubicBezTo>
                <a:cubicBezTo>
                  <a:pt x="1332" y="398"/>
                  <a:pt x="1324" y="399"/>
                  <a:pt x="1322" y="399"/>
                </a:cubicBezTo>
                <a:cubicBezTo>
                  <a:pt x="1320" y="400"/>
                  <a:pt x="1317" y="398"/>
                  <a:pt x="1317" y="398"/>
                </a:cubicBezTo>
                <a:cubicBezTo>
                  <a:pt x="1314" y="399"/>
                  <a:pt x="1315" y="401"/>
                  <a:pt x="1314" y="404"/>
                </a:cubicBezTo>
                <a:cubicBezTo>
                  <a:pt x="1313" y="408"/>
                  <a:pt x="1310" y="411"/>
                  <a:pt x="1313" y="413"/>
                </a:cubicBezTo>
                <a:close/>
                <a:moveTo>
                  <a:pt x="1256" y="409"/>
                </a:moveTo>
                <a:cubicBezTo>
                  <a:pt x="1258" y="407"/>
                  <a:pt x="1257" y="403"/>
                  <a:pt x="1254" y="404"/>
                </a:cubicBezTo>
                <a:cubicBezTo>
                  <a:pt x="1251" y="404"/>
                  <a:pt x="1248" y="399"/>
                  <a:pt x="1244" y="395"/>
                </a:cubicBezTo>
                <a:cubicBezTo>
                  <a:pt x="1239" y="392"/>
                  <a:pt x="1235" y="390"/>
                  <a:pt x="1230" y="385"/>
                </a:cubicBezTo>
                <a:cubicBezTo>
                  <a:pt x="1226" y="380"/>
                  <a:pt x="1220" y="377"/>
                  <a:pt x="1217" y="374"/>
                </a:cubicBezTo>
                <a:cubicBezTo>
                  <a:pt x="1214" y="371"/>
                  <a:pt x="1209" y="370"/>
                  <a:pt x="1208" y="371"/>
                </a:cubicBezTo>
                <a:cubicBezTo>
                  <a:pt x="1203" y="372"/>
                  <a:pt x="1214" y="380"/>
                  <a:pt x="1216" y="381"/>
                </a:cubicBezTo>
                <a:cubicBezTo>
                  <a:pt x="1217" y="382"/>
                  <a:pt x="1227" y="391"/>
                  <a:pt x="1227" y="395"/>
                </a:cubicBezTo>
                <a:cubicBezTo>
                  <a:pt x="1227" y="399"/>
                  <a:pt x="1234" y="409"/>
                  <a:pt x="1236" y="410"/>
                </a:cubicBezTo>
                <a:cubicBezTo>
                  <a:pt x="1237" y="412"/>
                  <a:pt x="1247" y="418"/>
                  <a:pt x="1248" y="421"/>
                </a:cubicBezTo>
                <a:cubicBezTo>
                  <a:pt x="1250" y="424"/>
                  <a:pt x="1253" y="424"/>
                  <a:pt x="1253" y="420"/>
                </a:cubicBezTo>
                <a:cubicBezTo>
                  <a:pt x="1253" y="416"/>
                  <a:pt x="1254" y="411"/>
                  <a:pt x="1256" y="409"/>
                </a:cubicBezTo>
                <a:close/>
                <a:moveTo>
                  <a:pt x="1315" y="327"/>
                </a:moveTo>
                <a:cubicBezTo>
                  <a:pt x="1317" y="331"/>
                  <a:pt x="1325" y="335"/>
                  <a:pt x="1323" y="337"/>
                </a:cubicBezTo>
                <a:cubicBezTo>
                  <a:pt x="1321" y="339"/>
                  <a:pt x="1316" y="342"/>
                  <a:pt x="1315" y="346"/>
                </a:cubicBezTo>
                <a:cubicBezTo>
                  <a:pt x="1314" y="349"/>
                  <a:pt x="1324" y="340"/>
                  <a:pt x="1327" y="337"/>
                </a:cubicBezTo>
                <a:cubicBezTo>
                  <a:pt x="1329" y="334"/>
                  <a:pt x="1335" y="336"/>
                  <a:pt x="1336" y="334"/>
                </a:cubicBezTo>
                <a:cubicBezTo>
                  <a:pt x="1337" y="332"/>
                  <a:pt x="1337" y="332"/>
                  <a:pt x="1337" y="332"/>
                </a:cubicBezTo>
                <a:cubicBezTo>
                  <a:pt x="1337" y="332"/>
                  <a:pt x="1333" y="331"/>
                  <a:pt x="1329" y="330"/>
                </a:cubicBezTo>
                <a:cubicBezTo>
                  <a:pt x="1326" y="329"/>
                  <a:pt x="1322" y="333"/>
                  <a:pt x="1324" y="327"/>
                </a:cubicBezTo>
                <a:cubicBezTo>
                  <a:pt x="1326" y="321"/>
                  <a:pt x="1331" y="322"/>
                  <a:pt x="1330" y="317"/>
                </a:cubicBezTo>
                <a:cubicBezTo>
                  <a:pt x="1329" y="313"/>
                  <a:pt x="1325" y="312"/>
                  <a:pt x="1324" y="312"/>
                </a:cubicBezTo>
                <a:cubicBezTo>
                  <a:pt x="1321" y="312"/>
                  <a:pt x="1324" y="316"/>
                  <a:pt x="1321" y="318"/>
                </a:cubicBezTo>
                <a:cubicBezTo>
                  <a:pt x="1317" y="321"/>
                  <a:pt x="1313" y="322"/>
                  <a:pt x="1315" y="327"/>
                </a:cubicBezTo>
                <a:close/>
                <a:moveTo>
                  <a:pt x="1140" y="353"/>
                </a:moveTo>
                <a:cubicBezTo>
                  <a:pt x="1138" y="354"/>
                  <a:pt x="1136" y="367"/>
                  <a:pt x="1140" y="368"/>
                </a:cubicBezTo>
                <a:cubicBezTo>
                  <a:pt x="1145" y="370"/>
                  <a:pt x="1147" y="362"/>
                  <a:pt x="1146" y="360"/>
                </a:cubicBezTo>
                <a:cubicBezTo>
                  <a:pt x="1144" y="359"/>
                  <a:pt x="1144" y="351"/>
                  <a:pt x="1140" y="353"/>
                </a:cubicBezTo>
                <a:close/>
                <a:moveTo>
                  <a:pt x="1296" y="373"/>
                </a:moveTo>
                <a:cubicBezTo>
                  <a:pt x="1289" y="373"/>
                  <a:pt x="1289" y="379"/>
                  <a:pt x="1287" y="380"/>
                </a:cubicBezTo>
                <a:cubicBezTo>
                  <a:pt x="1286" y="381"/>
                  <a:pt x="1284" y="382"/>
                  <a:pt x="1281" y="382"/>
                </a:cubicBezTo>
                <a:cubicBezTo>
                  <a:pt x="1278" y="383"/>
                  <a:pt x="1277" y="386"/>
                  <a:pt x="1276" y="388"/>
                </a:cubicBezTo>
                <a:cubicBezTo>
                  <a:pt x="1276" y="390"/>
                  <a:pt x="1270" y="385"/>
                  <a:pt x="1269" y="386"/>
                </a:cubicBezTo>
                <a:cubicBezTo>
                  <a:pt x="1267" y="388"/>
                  <a:pt x="1268" y="395"/>
                  <a:pt x="1271" y="401"/>
                </a:cubicBezTo>
                <a:cubicBezTo>
                  <a:pt x="1274" y="407"/>
                  <a:pt x="1281" y="411"/>
                  <a:pt x="1282" y="411"/>
                </a:cubicBezTo>
                <a:cubicBezTo>
                  <a:pt x="1284" y="411"/>
                  <a:pt x="1288" y="411"/>
                  <a:pt x="1291" y="412"/>
                </a:cubicBezTo>
                <a:cubicBezTo>
                  <a:pt x="1293" y="412"/>
                  <a:pt x="1302" y="413"/>
                  <a:pt x="1302" y="410"/>
                </a:cubicBezTo>
                <a:cubicBezTo>
                  <a:pt x="1301" y="406"/>
                  <a:pt x="1301" y="401"/>
                  <a:pt x="1304" y="398"/>
                </a:cubicBezTo>
                <a:cubicBezTo>
                  <a:pt x="1308" y="394"/>
                  <a:pt x="1312" y="392"/>
                  <a:pt x="1310" y="387"/>
                </a:cubicBezTo>
                <a:cubicBezTo>
                  <a:pt x="1308" y="382"/>
                  <a:pt x="1304" y="379"/>
                  <a:pt x="1307" y="377"/>
                </a:cubicBezTo>
                <a:cubicBezTo>
                  <a:pt x="1310" y="375"/>
                  <a:pt x="1313" y="374"/>
                  <a:pt x="1313" y="372"/>
                </a:cubicBezTo>
                <a:cubicBezTo>
                  <a:pt x="1313" y="370"/>
                  <a:pt x="1306" y="378"/>
                  <a:pt x="1306" y="365"/>
                </a:cubicBezTo>
                <a:cubicBezTo>
                  <a:pt x="1305" y="362"/>
                  <a:pt x="1300" y="366"/>
                  <a:pt x="1299" y="368"/>
                </a:cubicBezTo>
                <a:cubicBezTo>
                  <a:pt x="1299" y="371"/>
                  <a:pt x="1303" y="373"/>
                  <a:pt x="1296" y="373"/>
                </a:cubicBezTo>
                <a:close/>
                <a:moveTo>
                  <a:pt x="1337" y="351"/>
                </a:moveTo>
                <a:cubicBezTo>
                  <a:pt x="1335" y="349"/>
                  <a:pt x="1332" y="343"/>
                  <a:pt x="1328" y="345"/>
                </a:cubicBezTo>
                <a:cubicBezTo>
                  <a:pt x="1326" y="345"/>
                  <a:pt x="1323" y="352"/>
                  <a:pt x="1327" y="352"/>
                </a:cubicBezTo>
                <a:cubicBezTo>
                  <a:pt x="1331" y="352"/>
                  <a:pt x="1339" y="353"/>
                  <a:pt x="1337" y="351"/>
                </a:cubicBezTo>
                <a:close/>
                <a:moveTo>
                  <a:pt x="1341" y="353"/>
                </a:moveTo>
                <a:cubicBezTo>
                  <a:pt x="1336" y="360"/>
                  <a:pt x="1336" y="358"/>
                  <a:pt x="1332" y="357"/>
                </a:cubicBezTo>
                <a:cubicBezTo>
                  <a:pt x="1329" y="355"/>
                  <a:pt x="1323" y="360"/>
                  <a:pt x="1324" y="362"/>
                </a:cubicBezTo>
                <a:cubicBezTo>
                  <a:pt x="1325" y="364"/>
                  <a:pt x="1333" y="362"/>
                  <a:pt x="1335" y="365"/>
                </a:cubicBezTo>
                <a:cubicBezTo>
                  <a:pt x="1337" y="368"/>
                  <a:pt x="1337" y="369"/>
                  <a:pt x="1341" y="368"/>
                </a:cubicBezTo>
                <a:cubicBezTo>
                  <a:pt x="1345" y="367"/>
                  <a:pt x="1348" y="362"/>
                  <a:pt x="1347" y="359"/>
                </a:cubicBezTo>
                <a:cubicBezTo>
                  <a:pt x="1346" y="357"/>
                  <a:pt x="1341" y="353"/>
                  <a:pt x="1341" y="353"/>
                </a:cubicBezTo>
                <a:close/>
                <a:moveTo>
                  <a:pt x="1340" y="339"/>
                </a:moveTo>
                <a:cubicBezTo>
                  <a:pt x="1339" y="339"/>
                  <a:pt x="1334" y="347"/>
                  <a:pt x="1340" y="346"/>
                </a:cubicBezTo>
                <a:cubicBezTo>
                  <a:pt x="1347" y="346"/>
                  <a:pt x="1345" y="339"/>
                  <a:pt x="1340" y="339"/>
                </a:cubicBezTo>
                <a:close/>
                <a:moveTo>
                  <a:pt x="1324" y="284"/>
                </a:moveTo>
                <a:cubicBezTo>
                  <a:pt x="1318" y="285"/>
                  <a:pt x="1315" y="297"/>
                  <a:pt x="1319" y="296"/>
                </a:cubicBezTo>
                <a:cubicBezTo>
                  <a:pt x="1324" y="296"/>
                  <a:pt x="1329" y="283"/>
                  <a:pt x="1324" y="284"/>
                </a:cubicBezTo>
                <a:close/>
                <a:moveTo>
                  <a:pt x="1003" y="450"/>
                </a:moveTo>
                <a:cubicBezTo>
                  <a:pt x="998" y="449"/>
                  <a:pt x="998" y="455"/>
                  <a:pt x="994" y="459"/>
                </a:cubicBezTo>
                <a:cubicBezTo>
                  <a:pt x="990" y="463"/>
                  <a:pt x="986" y="467"/>
                  <a:pt x="984" y="466"/>
                </a:cubicBezTo>
                <a:cubicBezTo>
                  <a:pt x="983" y="466"/>
                  <a:pt x="974" y="469"/>
                  <a:pt x="977" y="475"/>
                </a:cubicBezTo>
                <a:cubicBezTo>
                  <a:pt x="980" y="480"/>
                  <a:pt x="979" y="486"/>
                  <a:pt x="977" y="489"/>
                </a:cubicBezTo>
                <a:cubicBezTo>
                  <a:pt x="974" y="491"/>
                  <a:pt x="979" y="499"/>
                  <a:pt x="978" y="503"/>
                </a:cubicBezTo>
                <a:cubicBezTo>
                  <a:pt x="977" y="507"/>
                  <a:pt x="979" y="510"/>
                  <a:pt x="985" y="510"/>
                </a:cubicBezTo>
                <a:cubicBezTo>
                  <a:pt x="990" y="510"/>
                  <a:pt x="992" y="508"/>
                  <a:pt x="994" y="503"/>
                </a:cubicBezTo>
                <a:cubicBezTo>
                  <a:pt x="996" y="498"/>
                  <a:pt x="997" y="493"/>
                  <a:pt x="999" y="489"/>
                </a:cubicBezTo>
                <a:cubicBezTo>
                  <a:pt x="1001" y="485"/>
                  <a:pt x="1003" y="476"/>
                  <a:pt x="1004" y="474"/>
                </a:cubicBezTo>
                <a:cubicBezTo>
                  <a:pt x="1005" y="472"/>
                  <a:pt x="1008" y="465"/>
                  <a:pt x="1007" y="460"/>
                </a:cubicBezTo>
                <a:cubicBezTo>
                  <a:pt x="1007" y="456"/>
                  <a:pt x="1005" y="451"/>
                  <a:pt x="1003" y="450"/>
                </a:cubicBezTo>
                <a:close/>
                <a:moveTo>
                  <a:pt x="1342" y="438"/>
                </a:moveTo>
                <a:cubicBezTo>
                  <a:pt x="1342" y="438"/>
                  <a:pt x="1348" y="437"/>
                  <a:pt x="1348" y="435"/>
                </a:cubicBezTo>
                <a:cubicBezTo>
                  <a:pt x="1348" y="432"/>
                  <a:pt x="1342" y="429"/>
                  <a:pt x="1339" y="432"/>
                </a:cubicBezTo>
                <a:cubicBezTo>
                  <a:pt x="1337" y="435"/>
                  <a:pt x="1333" y="438"/>
                  <a:pt x="1333" y="440"/>
                </a:cubicBezTo>
                <a:cubicBezTo>
                  <a:pt x="1334" y="444"/>
                  <a:pt x="1342" y="438"/>
                  <a:pt x="1342" y="438"/>
                </a:cubicBezTo>
                <a:close/>
              </a:path>
            </a:pathLst>
          </a:custGeom>
          <a:solidFill>
            <a:schemeClr val="tx1">
              <a:alpha val="36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9" name="组合 78"/>
          <p:cNvGrpSpPr/>
          <p:nvPr/>
        </p:nvGrpSpPr>
        <p:grpSpPr>
          <a:xfrm>
            <a:off x="5565197" y="1415927"/>
            <a:ext cx="1958550" cy="2059950"/>
            <a:chOff x="5565197" y="1415927"/>
            <a:chExt cx="1958550" cy="2059950"/>
          </a:xfrm>
        </p:grpSpPr>
        <p:sp>
          <p:nvSpPr>
            <p:cNvPr id="17" name="Freeform 170"/>
            <p:cNvSpPr>
              <a:spLocks noEditPoints="1"/>
            </p:cNvSpPr>
            <p:nvPr/>
          </p:nvSpPr>
          <p:spPr bwMode="auto">
            <a:xfrm>
              <a:off x="5819347" y="2983367"/>
              <a:ext cx="327453" cy="49251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7" name="组合 26"/>
            <p:cNvGrpSpPr/>
            <p:nvPr/>
          </p:nvGrpSpPr>
          <p:grpSpPr>
            <a:xfrm>
              <a:off x="5565197" y="1415927"/>
              <a:ext cx="1958550" cy="1567440"/>
              <a:chOff x="5565197" y="1415927"/>
              <a:chExt cx="1958550" cy="1567440"/>
            </a:xfrm>
          </p:grpSpPr>
          <p:sp>
            <p:nvSpPr>
              <p:cNvPr id="21" name="矩形 20"/>
              <p:cNvSpPr/>
              <p:nvPr/>
            </p:nvSpPr>
            <p:spPr>
              <a:xfrm>
                <a:off x="5565197" y="1415927"/>
                <a:ext cx="1958550" cy="1066016"/>
              </a:xfrm>
              <a:prstGeom prst="rect">
                <a:avLst/>
              </a:pr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23" name="文本框 22"/>
              <p:cNvSpPr txBox="1"/>
              <p:nvPr/>
            </p:nvSpPr>
            <p:spPr>
              <a:xfrm>
                <a:off x="5651331" y="1472510"/>
                <a:ext cx="1613072" cy="646331"/>
              </a:xfrm>
              <a:prstGeom prst="rect">
                <a:avLst/>
              </a:prstGeom>
              <a:noFill/>
            </p:spPr>
            <p:txBody>
              <a:bodyPr wrap="square" rtlCol="0">
                <a:spAutoFit/>
              </a:bodyPr>
              <a:lstStyle/>
              <a:p>
                <a:r>
                  <a:rPr lang="en-US" altLang="zh-CN" sz="3600" b="1" dirty="0" smtClean="0">
                    <a:solidFill>
                      <a:schemeClr val="bg1"/>
                    </a:solidFill>
                    <a:latin typeface="Adobe Gothic Std B" panose="020B0800000000000000" pitchFamily="34" charset="-128"/>
                    <a:ea typeface="Adobe Gothic Std B" panose="020B0800000000000000" pitchFamily="34" charset="-128"/>
                  </a:rPr>
                  <a:t>5.61</a:t>
                </a:r>
                <a:r>
                  <a:rPr lang="en-US" altLang="zh-CN" b="1" dirty="0" smtClean="0">
                    <a:solidFill>
                      <a:schemeClr val="bg1"/>
                    </a:solidFill>
                    <a:latin typeface="Adobe Gothic Std B" panose="020B0800000000000000" pitchFamily="34" charset="-128"/>
                    <a:ea typeface="Adobe Gothic Std B" panose="020B0800000000000000" pitchFamily="34" charset="-128"/>
                  </a:rPr>
                  <a:t>%</a:t>
                </a:r>
                <a:endParaRPr lang="zh-CN" altLang="en-US" b="1" dirty="0">
                  <a:solidFill>
                    <a:schemeClr val="bg1"/>
                  </a:solidFill>
                  <a:latin typeface="Adobe Gothic Std B" panose="020B0800000000000000" pitchFamily="34" charset="-128"/>
                </a:endParaRPr>
              </a:p>
            </p:txBody>
          </p:sp>
          <p:sp>
            <p:nvSpPr>
              <p:cNvPr id="24" name="文本框 23"/>
              <p:cNvSpPr txBox="1"/>
              <p:nvPr/>
            </p:nvSpPr>
            <p:spPr>
              <a:xfrm>
                <a:off x="5651331" y="1989976"/>
                <a:ext cx="1782642" cy="458985"/>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endParaRPr lang="zh-CN" altLang="en-US" sz="1200" dirty="0">
                  <a:solidFill>
                    <a:schemeClr val="bg1"/>
                  </a:solidFill>
                </a:endParaRPr>
              </a:p>
            </p:txBody>
          </p:sp>
          <p:cxnSp>
            <p:nvCxnSpPr>
              <p:cNvPr id="26" name="直接连接符 25"/>
              <p:cNvCxnSpPr/>
              <p:nvPr/>
            </p:nvCxnSpPr>
            <p:spPr>
              <a:xfrm flipV="1">
                <a:off x="5981700" y="2481943"/>
                <a:ext cx="0" cy="501424"/>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80" name="组合 79"/>
          <p:cNvGrpSpPr/>
          <p:nvPr/>
        </p:nvGrpSpPr>
        <p:grpSpPr>
          <a:xfrm>
            <a:off x="8265497" y="1261824"/>
            <a:ext cx="1982028" cy="2578938"/>
            <a:chOff x="8265497" y="1261824"/>
            <a:chExt cx="1982028" cy="2578938"/>
          </a:xfrm>
        </p:grpSpPr>
        <p:sp>
          <p:nvSpPr>
            <p:cNvPr id="19" name="Freeform 170"/>
            <p:cNvSpPr>
              <a:spLocks noEditPoints="1"/>
            </p:cNvSpPr>
            <p:nvPr/>
          </p:nvSpPr>
          <p:spPr bwMode="auto">
            <a:xfrm>
              <a:off x="8265497" y="3348252"/>
              <a:ext cx="327453" cy="49251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28" name="组合 27"/>
            <p:cNvGrpSpPr/>
            <p:nvPr/>
          </p:nvGrpSpPr>
          <p:grpSpPr>
            <a:xfrm>
              <a:off x="8288975" y="1261824"/>
              <a:ext cx="1958550" cy="2086428"/>
              <a:chOff x="5565197" y="1415927"/>
              <a:chExt cx="1958550" cy="2086428"/>
            </a:xfrm>
          </p:grpSpPr>
          <p:sp>
            <p:nvSpPr>
              <p:cNvPr id="29" name="矩形 28"/>
              <p:cNvSpPr/>
              <p:nvPr/>
            </p:nvSpPr>
            <p:spPr>
              <a:xfrm>
                <a:off x="5565197" y="1415927"/>
                <a:ext cx="1958550" cy="1066016"/>
              </a:xfrm>
              <a:prstGeom prst="rect">
                <a:avLst/>
              </a:pr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30" name="文本框 29"/>
              <p:cNvSpPr txBox="1"/>
              <p:nvPr/>
            </p:nvSpPr>
            <p:spPr>
              <a:xfrm>
                <a:off x="5651331" y="1472510"/>
                <a:ext cx="1613072" cy="646331"/>
              </a:xfrm>
              <a:prstGeom prst="rect">
                <a:avLst/>
              </a:prstGeom>
              <a:noFill/>
            </p:spPr>
            <p:txBody>
              <a:bodyPr wrap="square" rtlCol="0">
                <a:spAutoFit/>
              </a:bodyPr>
              <a:lstStyle/>
              <a:p>
                <a:r>
                  <a:rPr lang="en-US" altLang="zh-CN" sz="3600" b="1" dirty="0" smtClean="0">
                    <a:solidFill>
                      <a:schemeClr val="bg1"/>
                    </a:solidFill>
                    <a:latin typeface="Adobe Gothic Std B" panose="020B0800000000000000" pitchFamily="34" charset="-128"/>
                    <a:ea typeface="Adobe Gothic Std B" panose="020B0800000000000000" pitchFamily="34" charset="-128"/>
                  </a:rPr>
                  <a:t>32.83</a:t>
                </a:r>
                <a:r>
                  <a:rPr lang="en-US" altLang="zh-CN" b="1" dirty="0" smtClean="0">
                    <a:solidFill>
                      <a:schemeClr val="bg1"/>
                    </a:solidFill>
                    <a:latin typeface="Adobe Gothic Std B" panose="020B0800000000000000" pitchFamily="34" charset="-128"/>
                    <a:ea typeface="Adobe Gothic Std B" panose="020B0800000000000000" pitchFamily="34" charset="-128"/>
                  </a:rPr>
                  <a:t>%</a:t>
                </a:r>
                <a:endParaRPr lang="zh-CN" altLang="en-US" b="1" dirty="0">
                  <a:solidFill>
                    <a:schemeClr val="bg1"/>
                  </a:solidFill>
                  <a:latin typeface="Adobe Gothic Std B" panose="020B0800000000000000" pitchFamily="34" charset="-128"/>
                </a:endParaRPr>
              </a:p>
            </p:txBody>
          </p:sp>
          <p:sp>
            <p:nvSpPr>
              <p:cNvPr id="31" name="文本框 30"/>
              <p:cNvSpPr txBox="1"/>
              <p:nvPr/>
            </p:nvSpPr>
            <p:spPr>
              <a:xfrm>
                <a:off x="5651331" y="1989976"/>
                <a:ext cx="1784892" cy="458985"/>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endParaRPr lang="zh-CN" altLang="en-US" sz="1200" dirty="0">
                  <a:solidFill>
                    <a:schemeClr val="bg1"/>
                  </a:solidFill>
                </a:endParaRPr>
              </a:p>
            </p:txBody>
          </p:sp>
          <p:cxnSp>
            <p:nvCxnSpPr>
              <p:cNvPr id="33" name="直接连接符 32"/>
              <p:cNvCxnSpPr/>
              <p:nvPr/>
            </p:nvCxnSpPr>
            <p:spPr>
              <a:xfrm flipH="1" flipV="1">
                <a:off x="5703924" y="2481943"/>
                <a:ext cx="1521" cy="1020412"/>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77" name="组合 76"/>
          <p:cNvGrpSpPr/>
          <p:nvPr/>
        </p:nvGrpSpPr>
        <p:grpSpPr>
          <a:xfrm>
            <a:off x="731413" y="2788681"/>
            <a:ext cx="1987596" cy="2251190"/>
            <a:chOff x="731413" y="2788681"/>
            <a:chExt cx="1987596" cy="2251190"/>
          </a:xfrm>
        </p:grpSpPr>
        <p:sp>
          <p:nvSpPr>
            <p:cNvPr id="10" name="Freeform 170"/>
            <p:cNvSpPr>
              <a:spLocks noEditPoints="1"/>
            </p:cNvSpPr>
            <p:nvPr/>
          </p:nvSpPr>
          <p:spPr bwMode="auto">
            <a:xfrm>
              <a:off x="2391556" y="2788681"/>
              <a:ext cx="327453" cy="49251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54" name="组合 53"/>
            <p:cNvGrpSpPr/>
            <p:nvPr/>
          </p:nvGrpSpPr>
          <p:grpSpPr>
            <a:xfrm>
              <a:off x="731413" y="2983367"/>
              <a:ext cx="1958550" cy="2056504"/>
              <a:chOff x="731413" y="2983367"/>
              <a:chExt cx="1958550" cy="2056504"/>
            </a:xfrm>
          </p:grpSpPr>
          <p:sp>
            <p:nvSpPr>
              <p:cNvPr id="47" name="矩形 46"/>
              <p:cNvSpPr/>
              <p:nvPr/>
            </p:nvSpPr>
            <p:spPr>
              <a:xfrm>
                <a:off x="731413" y="3973855"/>
                <a:ext cx="1958550" cy="1066016"/>
              </a:xfrm>
              <a:prstGeom prst="rect">
                <a:avLst/>
              </a:pr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8" name="文本框 47"/>
              <p:cNvSpPr txBox="1"/>
              <p:nvPr/>
            </p:nvSpPr>
            <p:spPr>
              <a:xfrm>
                <a:off x="817547" y="4030438"/>
                <a:ext cx="1613072" cy="646331"/>
              </a:xfrm>
              <a:prstGeom prst="rect">
                <a:avLst/>
              </a:prstGeom>
              <a:noFill/>
            </p:spPr>
            <p:txBody>
              <a:bodyPr wrap="square" rtlCol="0">
                <a:spAutoFit/>
              </a:bodyPr>
              <a:lstStyle/>
              <a:p>
                <a:r>
                  <a:rPr lang="en-US" altLang="zh-CN" sz="3600" b="1" dirty="0" smtClean="0">
                    <a:solidFill>
                      <a:schemeClr val="bg1"/>
                    </a:solidFill>
                    <a:latin typeface="Adobe Gothic Std B" panose="020B0800000000000000" pitchFamily="34" charset="-128"/>
                    <a:ea typeface="Adobe Gothic Std B" panose="020B0800000000000000" pitchFamily="34" charset="-128"/>
                  </a:rPr>
                  <a:t>3.13</a:t>
                </a:r>
                <a:r>
                  <a:rPr lang="en-US" altLang="zh-CN" b="1" dirty="0" smtClean="0">
                    <a:solidFill>
                      <a:schemeClr val="bg1"/>
                    </a:solidFill>
                    <a:latin typeface="Adobe Gothic Std B" panose="020B0800000000000000" pitchFamily="34" charset="-128"/>
                    <a:ea typeface="Adobe Gothic Std B" panose="020B0800000000000000" pitchFamily="34" charset="-128"/>
                  </a:rPr>
                  <a:t>%</a:t>
                </a:r>
                <a:endParaRPr lang="zh-CN" altLang="en-US" b="1" dirty="0">
                  <a:solidFill>
                    <a:schemeClr val="bg1"/>
                  </a:solidFill>
                  <a:latin typeface="Adobe Gothic Std B" panose="020B0800000000000000" pitchFamily="34" charset="-128"/>
                </a:endParaRPr>
              </a:p>
            </p:txBody>
          </p:sp>
          <p:sp>
            <p:nvSpPr>
              <p:cNvPr id="49" name="文本框 48"/>
              <p:cNvSpPr txBox="1"/>
              <p:nvPr/>
            </p:nvSpPr>
            <p:spPr>
              <a:xfrm>
                <a:off x="817547" y="4547904"/>
                <a:ext cx="1782642" cy="458985"/>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endParaRPr lang="zh-CN" altLang="en-US" sz="1200" dirty="0">
                  <a:solidFill>
                    <a:schemeClr val="bg1"/>
                  </a:solidFill>
                </a:endParaRPr>
              </a:p>
            </p:txBody>
          </p:sp>
          <p:cxnSp>
            <p:nvCxnSpPr>
              <p:cNvPr id="50" name="直接连接符 49"/>
              <p:cNvCxnSpPr/>
              <p:nvPr/>
            </p:nvCxnSpPr>
            <p:spPr>
              <a:xfrm flipV="1">
                <a:off x="1365630" y="2983367"/>
                <a:ext cx="417450" cy="990488"/>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71484" y="2983367"/>
                <a:ext cx="659135" cy="0"/>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78" name="组合 77"/>
          <p:cNvGrpSpPr/>
          <p:nvPr/>
        </p:nvGrpSpPr>
        <p:grpSpPr>
          <a:xfrm>
            <a:off x="3458082" y="3034936"/>
            <a:ext cx="2905802" cy="2269697"/>
            <a:chOff x="3458082" y="3034936"/>
            <a:chExt cx="2905802" cy="2269697"/>
          </a:xfrm>
        </p:grpSpPr>
        <p:sp>
          <p:nvSpPr>
            <p:cNvPr id="16" name="Freeform 170"/>
            <p:cNvSpPr>
              <a:spLocks noEditPoints="1"/>
            </p:cNvSpPr>
            <p:nvPr/>
          </p:nvSpPr>
          <p:spPr bwMode="auto">
            <a:xfrm>
              <a:off x="3458082" y="3034936"/>
              <a:ext cx="327453" cy="49251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55" name="组合 54"/>
            <p:cNvGrpSpPr/>
            <p:nvPr/>
          </p:nvGrpSpPr>
          <p:grpSpPr>
            <a:xfrm>
              <a:off x="3785536" y="3197522"/>
              <a:ext cx="2578348" cy="2107111"/>
              <a:chOff x="111615" y="2932760"/>
              <a:chExt cx="2578348" cy="2107111"/>
            </a:xfrm>
          </p:grpSpPr>
          <p:sp>
            <p:nvSpPr>
              <p:cNvPr id="56" name="矩形 55"/>
              <p:cNvSpPr/>
              <p:nvPr/>
            </p:nvSpPr>
            <p:spPr>
              <a:xfrm>
                <a:off x="731413" y="3973855"/>
                <a:ext cx="1958550" cy="1066016"/>
              </a:xfrm>
              <a:prstGeom prst="rect">
                <a:avLst/>
              </a:pr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7" name="文本框 56"/>
              <p:cNvSpPr txBox="1"/>
              <p:nvPr/>
            </p:nvSpPr>
            <p:spPr>
              <a:xfrm>
                <a:off x="817547" y="4030438"/>
                <a:ext cx="1613072" cy="646331"/>
              </a:xfrm>
              <a:prstGeom prst="rect">
                <a:avLst/>
              </a:prstGeom>
              <a:noFill/>
            </p:spPr>
            <p:txBody>
              <a:bodyPr wrap="square" rtlCol="0">
                <a:spAutoFit/>
              </a:bodyPr>
              <a:lstStyle/>
              <a:p>
                <a:r>
                  <a:rPr lang="en-US" altLang="zh-CN" sz="3600" b="1" dirty="0" smtClean="0">
                    <a:solidFill>
                      <a:schemeClr val="bg1"/>
                    </a:solidFill>
                    <a:latin typeface="Adobe Gothic Std B" panose="020B0800000000000000" pitchFamily="34" charset="-128"/>
                    <a:ea typeface="Adobe Gothic Std B" panose="020B0800000000000000" pitchFamily="34" charset="-128"/>
                  </a:rPr>
                  <a:t>25.76</a:t>
                </a:r>
                <a:r>
                  <a:rPr lang="en-US" altLang="zh-CN" b="1" dirty="0" smtClean="0">
                    <a:solidFill>
                      <a:schemeClr val="bg1"/>
                    </a:solidFill>
                    <a:latin typeface="Adobe Gothic Std B" panose="020B0800000000000000" pitchFamily="34" charset="-128"/>
                    <a:ea typeface="Adobe Gothic Std B" panose="020B0800000000000000" pitchFamily="34" charset="-128"/>
                  </a:rPr>
                  <a:t>%</a:t>
                </a:r>
                <a:endParaRPr lang="zh-CN" altLang="en-US" b="1" dirty="0">
                  <a:solidFill>
                    <a:schemeClr val="bg1"/>
                  </a:solidFill>
                  <a:latin typeface="Adobe Gothic Std B" panose="020B0800000000000000" pitchFamily="34" charset="-128"/>
                </a:endParaRPr>
              </a:p>
            </p:txBody>
          </p:sp>
          <p:sp>
            <p:nvSpPr>
              <p:cNvPr id="58" name="文本框 57"/>
              <p:cNvSpPr txBox="1"/>
              <p:nvPr/>
            </p:nvSpPr>
            <p:spPr>
              <a:xfrm>
                <a:off x="817547" y="4547904"/>
                <a:ext cx="1782642" cy="458985"/>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endParaRPr lang="zh-CN" altLang="en-US" sz="1200" dirty="0">
                  <a:solidFill>
                    <a:schemeClr val="bg1"/>
                  </a:solidFill>
                </a:endParaRPr>
              </a:p>
            </p:txBody>
          </p:sp>
          <p:cxnSp>
            <p:nvCxnSpPr>
              <p:cNvPr id="59" name="直接连接符 58"/>
              <p:cNvCxnSpPr/>
              <p:nvPr/>
            </p:nvCxnSpPr>
            <p:spPr>
              <a:xfrm flipH="1" flipV="1">
                <a:off x="969688" y="2932760"/>
                <a:ext cx="813392" cy="1041095"/>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111615" y="2932760"/>
                <a:ext cx="858073" cy="0"/>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81" name="组合 80"/>
          <p:cNvGrpSpPr/>
          <p:nvPr/>
        </p:nvGrpSpPr>
        <p:grpSpPr>
          <a:xfrm>
            <a:off x="9049022" y="2983367"/>
            <a:ext cx="2442362" cy="2110856"/>
            <a:chOff x="9049022" y="2983367"/>
            <a:chExt cx="2442362" cy="2110856"/>
          </a:xfrm>
        </p:grpSpPr>
        <p:sp>
          <p:nvSpPr>
            <p:cNvPr id="20" name="Freeform 170"/>
            <p:cNvSpPr>
              <a:spLocks noEditPoints="1"/>
            </p:cNvSpPr>
            <p:nvPr/>
          </p:nvSpPr>
          <p:spPr bwMode="auto">
            <a:xfrm>
              <a:off x="9049022" y="2983367"/>
              <a:ext cx="327453" cy="492510"/>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66" name="组合 65"/>
            <p:cNvGrpSpPr/>
            <p:nvPr/>
          </p:nvGrpSpPr>
          <p:grpSpPr>
            <a:xfrm>
              <a:off x="9370887" y="3180514"/>
              <a:ext cx="2120497" cy="1913709"/>
              <a:chOff x="569466" y="3126162"/>
              <a:chExt cx="2120497" cy="1913709"/>
            </a:xfrm>
          </p:grpSpPr>
          <p:sp>
            <p:nvSpPr>
              <p:cNvPr id="67" name="矩形 66"/>
              <p:cNvSpPr/>
              <p:nvPr/>
            </p:nvSpPr>
            <p:spPr>
              <a:xfrm>
                <a:off x="731413" y="3973855"/>
                <a:ext cx="1958550" cy="1066016"/>
              </a:xfrm>
              <a:prstGeom prst="rect">
                <a:avLst/>
              </a:prstGeom>
              <a:solidFill>
                <a:srgbClr val="C0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68" name="文本框 67"/>
              <p:cNvSpPr txBox="1"/>
              <p:nvPr/>
            </p:nvSpPr>
            <p:spPr>
              <a:xfrm>
                <a:off x="817547" y="4030438"/>
                <a:ext cx="1613072" cy="646331"/>
              </a:xfrm>
              <a:prstGeom prst="rect">
                <a:avLst/>
              </a:prstGeom>
              <a:noFill/>
            </p:spPr>
            <p:txBody>
              <a:bodyPr wrap="square" rtlCol="0">
                <a:spAutoFit/>
              </a:bodyPr>
              <a:lstStyle/>
              <a:p>
                <a:r>
                  <a:rPr lang="en-US" altLang="zh-CN" sz="3600" b="1" dirty="0" smtClean="0">
                    <a:solidFill>
                      <a:schemeClr val="bg1"/>
                    </a:solidFill>
                    <a:latin typeface="Adobe Gothic Std B" panose="020B0800000000000000" pitchFamily="34" charset="-128"/>
                    <a:ea typeface="Adobe Gothic Std B" panose="020B0800000000000000" pitchFamily="34" charset="-128"/>
                  </a:rPr>
                  <a:t>6.88</a:t>
                </a:r>
                <a:r>
                  <a:rPr lang="en-US" altLang="zh-CN" b="1" dirty="0" smtClean="0">
                    <a:solidFill>
                      <a:schemeClr val="bg1"/>
                    </a:solidFill>
                    <a:latin typeface="Adobe Gothic Std B" panose="020B0800000000000000" pitchFamily="34" charset="-128"/>
                    <a:ea typeface="Adobe Gothic Std B" panose="020B0800000000000000" pitchFamily="34" charset="-128"/>
                  </a:rPr>
                  <a:t>%</a:t>
                </a:r>
                <a:endParaRPr lang="zh-CN" altLang="en-US" b="1" dirty="0">
                  <a:solidFill>
                    <a:schemeClr val="bg1"/>
                  </a:solidFill>
                  <a:latin typeface="Adobe Gothic Std B" panose="020B0800000000000000" pitchFamily="34" charset="-128"/>
                </a:endParaRPr>
              </a:p>
            </p:txBody>
          </p:sp>
          <p:sp>
            <p:nvSpPr>
              <p:cNvPr id="69" name="文本框 68"/>
              <p:cNvSpPr txBox="1"/>
              <p:nvPr/>
            </p:nvSpPr>
            <p:spPr>
              <a:xfrm>
                <a:off x="817547" y="4547904"/>
                <a:ext cx="1782642" cy="458985"/>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endParaRPr lang="zh-CN" altLang="en-US" sz="1200" dirty="0">
                  <a:solidFill>
                    <a:schemeClr val="bg1"/>
                  </a:solidFill>
                </a:endParaRPr>
              </a:p>
            </p:txBody>
          </p:sp>
          <p:cxnSp>
            <p:nvCxnSpPr>
              <p:cNvPr id="70" name="直接连接符 69"/>
              <p:cNvCxnSpPr/>
              <p:nvPr/>
            </p:nvCxnSpPr>
            <p:spPr>
              <a:xfrm flipH="1" flipV="1">
                <a:off x="1427539" y="3126163"/>
                <a:ext cx="625624" cy="847692"/>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569466" y="3126162"/>
                <a:ext cx="858073" cy="0"/>
              </a:xfrm>
              <a:prstGeom prst="line">
                <a:avLst/>
              </a:prstGeom>
              <a:ln w="19050">
                <a:solidFill>
                  <a:srgbClr val="CC0000"/>
                </a:solidFill>
                <a:prstDash val="sysDot"/>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295797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500" fill="hold"/>
                                        <p:tgtEl>
                                          <p:spTgt spid="7"/>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 presetClass="entr" presetSubtype="0" fill="hold" grpId="0" nodeType="afterEffect">
                                  <p:stCondLst>
                                    <p:cond delay="0"/>
                                  </p:stCondLst>
                                  <p:iterate type="lt">
                                    <p:tmAbs val="100"/>
                                  </p:iterate>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2101"/>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2601"/>
                            </p:stCondLst>
                            <p:childTnLst>
                              <p:par>
                                <p:cTn id="15" presetID="22" presetClass="entr" presetSubtype="1"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childTnLst>
                          </p:cTn>
                        </p:par>
                        <p:par>
                          <p:cTn id="18" fill="hold">
                            <p:stCondLst>
                              <p:cond delay="3101"/>
                            </p:stCondLst>
                            <p:childTnLst>
                              <p:par>
                                <p:cTn id="19" presetID="22" presetClass="entr" presetSubtype="1"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up)">
                                      <p:cBhvr>
                                        <p:cTn id="21" dur="500"/>
                                        <p:tgtEl>
                                          <p:spTgt spid="78"/>
                                        </p:tgtEl>
                                      </p:cBhvr>
                                    </p:animEffect>
                                  </p:childTnLst>
                                </p:cTn>
                              </p:par>
                            </p:childTnLst>
                          </p:cTn>
                        </p:par>
                        <p:par>
                          <p:cTn id="22" fill="hold">
                            <p:stCondLst>
                              <p:cond delay="3601"/>
                            </p:stCondLst>
                            <p:childTnLst>
                              <p:par>
                                <p:cTn id="23" presetID="22" presetClass="entr" presetSubtype="4"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wipe(down)">
                                      <p:cBhvr>
                                        <p:cTn id="25" dur="500"/>
                                        <p:tgtEl>
                                          <p:spTgt spid="79"/>
                                        </p:tgtEl>
                                      </p:cBhvr>
                                    </p:animEffect>
                                  </p:childTnLst>
                                </p:cTn>
                              </p:par>
                            </p:childTnLst>
                          </p:cTn>
                        </p:par>
                        <p:par>
                          <p:cTn id="26" fill="hold">
                            <p:stCondLst>
                              <p:cond delay="4101"/>
                            </p:stCondLst>
                            <p:childTnLst>
                              <p:par>
                                <p:cTn id="27" presetID="22" presetClass="entr" presetSubtype="4"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down)">
                                      <p:cBhvr>
                                        <p:cTn id="29" dur="500"/>
                                        <p:tgtEl>
                                          <p:spTgt spid="80"/>
                                        </p:tgtEl>
                                      </p:cBhvr>
                                    </p:animEffect>
                                  </p:childTnLst>
                                </p:cTn>
                              </p:par>
                            </p:childTnLst>
                          </p:cTn>
                        </p:par>
                        <p:par>
                          <p:cTn id="30" fill="hold">
                            <p:stCondLst>
                              <p:cond delay="4601"/>
                            </p:stCondLst>
                            <p:childTnLst>
                              <p:par>
                                <p:cTn id="31" presetID="22" presetClass="entr" presetSubtype="1" fill="hold"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up)">
                                      <p:cBhvr>
                                        <p:cTn id="3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 name="图片 2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904373" y="603783"/>
            <a:ext cx="3647152"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只有</a:t>
            </a:r>
            <a:r>
              <a:rPr lang="zh-CN" altLang="en-US" dirty="0" smtClean="0">
                <a:solidFill>
                  <a:srgbClr val="FF0000"/>
                </a:solidFill>
                <a:latin typeface="微软雅黑" panose="020B0503020204020204" pitchFamily="34" charset="-122"/>
                <a:ea typeface="微软雅黑" panose="020B0503020204020204" pitchFamily="34" charset="-122"/>
              </a:rPr>
              <a:t>你</a:t>
            </a:r>
            <a:r>
              <a:rPr lang="zh-CN" altLang="en-US" dirty="0" smtClean="0">
                <a:solidFill>
                  <a:schemeClr val="bg1"/>
                </a:solidFill>
                <a:latin typeface="微软雅黑" panose="020B0503020204020204" pitchFamily="34" charset="-122"/>
                <a:ea typeface="微软雅黑" panose="020B0503020204020204" pitchFamily="34" charset="-122"/>
              </a:rPr>
              <a:t>说，孩子，累了，就回来吧</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等腰三角形 6"/>
          <p:cNvSpPr/>
          <p:nvPr/>
        </p:nvSpPr>
        <p:spPr>
          <a:xfrm rot="16200000" flipV="1">
            <a:off x="499569" y="568311"/>
            <a:ext cx="444529" cy="365078"/>
          </a:xfrm>
          <a:prstGeom prst="triangle">
            <a:avLst/>
          </a:pr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0" name="组合 249"/>
          <p:cNvGrpSpPr/>
          <p:nvPr/>
        </p:nvGrpSpPr>
        <p:grpSpPr>
          <a:xfrm>
            <a:off x="657725" y="1295398"/>
            <a:ext cx="11959643" cy="5380591"/>
            <a:chOff x="657725" y="1295398"/>
            <a:chExt cx="11959643" cy="5380591"/>
          </a:xfrm>
        </p:grpSpPr>
        <p:sp>
          <p:nvSpPr>
            <p:cNvPr id="243" name="任意多边形 242"/>
            <p:cNvSpPr/>
            <p:nvPr/>
          </p:nvSpPr>
          <p:spPr>
            <a:xfrm rot="16200000">
              <a:off x="304800" y="2357187"/>
              <a:ext cx="4090736" cy="3384885"/>
            </a:xfrm>
            <a:custGeom>
              <a:avLst/>
              <a:gdLst>
                <a:gd name="connsiteX0" fmla="*/ 4090736 w 4090736"/>
                <a:gd name="connsiteY0" fmla="*/ 0 h 3384885"/>
                <a:gd name="connsiteX1" fmla="*/ 4090736 w 4090736"/>
                <a:gd name="connsiteY1" fmla="*/ 3384885 h 3384885"/>
                <a:gd name="connsiteX2" fmla="*/ 0 w 4090736"/>
                <a:gd name="connsiteY2" fmla="*/ 3384885 h 3384885"/>
                <a:gd name="connsiteX3" fmla="*/ 0 w 4090736"/>
                <a:gd name="connsiteY3" fmla="*/ 0 h 3384885"/>
                <a:gd name="connsiteX4" fmla="*/ 4090736 w 4090736"/>
                <a:gd name="connsiteY4" fmla="*/ 0 h 3384885"/>
                <a:gd name="connsiteX5" fmla="*/ 3779328 w 4090736"/>
                <a:gd name="connsiteY5" fmla="*/ 1836411 h 3384885"/>
                <a:gd name="connsiteX6" fmla="*/ 3038833 w 4090736"/>
                <a:gd name="connsiteY6" fmla="*/ 1095915 h 3384885"/>
                <a:gd name="connsiteX7" fmla="*/ 2298338 w 4090736"/>
                <a:gd name="connsiteY7" fmla="*/ 1836411 h 3384885"/>
                <a:gd name="connsiteX8" fmla="*/ 2387712 w 4090736"/>
                <a:gd name="connsiteY8" fmla="*/ 2189374 h 3384885"/>
                <a:gd name="connsiteX9" fmla="*/ 2403001 w 4090736"/>
                <a:gd name="connsiteY9" fmla="*/ 2214541 h 3384885"/>
                <a:gd name="connsiteX10" fmla="*/ 2557940 w 4090736"/>
                <a:gd name="connsiteY10" fmla="*/ 2087592 h 3384885"/>
                <a:gd name="connsiteX11" fmla="*/ 2565741 w 4090736"/>
                <a:gd name="connsiteY11" fmla="*/ 2096601 h 3384885"/>
                <a:gd name="connsiteX12" fmla="*/ 3063634 w 4090736"/>
                <a:gd name="connsiteY12" fmla="*/ 2288969 h 3384885"/>
                <a:gd name="connsiteX13" fmla="*/ 3416599 w 4090736"/>
                <a:gd name="connsiteY13" fmla="*/ 2199595 h 3384885"/>
                <a:gd name="connsiteX14" fmla="*/ 3545030 w 4090736"/>
                <a:gd name="connsiteY14" fmla="*/ 2108325 h 3384885"/>
                <a:gd name="connsiteX15" fmla="*/ 3674666 w 4090736"/>
                <a:gd name="connsiteY15" fmla="*/ 2214541 h 3384885"/>
                <a:gd name="connsiteX16" fmla="*/ 3689954 w 4090736"/>
                <a:gd name="connsiteY16" fmla="*/ 2189374 h 3384885"/>
                <a:gd name="connsiteX17" fmla="*/ 3779328 w 4090736"/>
                <a:gd name="connsiteY17" fmla="*/ 1836411 h 3384885"/>
                <a:gd name="connsiteX18" fmla="*/ 2930131 w 4090736"/>
                <a:gd name="connsiteY18" fmla="*/ 2657182 h 3384885"/>
                <a:gd name="connsiteX19" fmla="*/ 2614235 w 4090736"/>
                <a:gd name="connsiteY19" fmla="*/ 2341288 h 3384885"/>
                <a:gd name="connsiteX20" fmla="*/ 2298339 w 4090736"/>
                <a:gd name="connsiteY20" fmla="*/ 2657182 h 3384885"/>
                <a:gd name="connsiteX21" fmla="*/ 2336465 w 4090736"/>
                <a:gd name="connsiteY21" fmla="*/ 2807758 h 3384885"/>
                <a:gd name="connsiteX22" fmla="*/ 2342988 w 4090736"/>
                <a:gd name="connsiteY22" fmla="*/ 2818495 h 3384885"/>
                <a:gd name="connsiteX23" fmla="*/ 2412817 w 4090736"/>
                <a:gd name="connsiteY23" fmla="*/ 2761280 h 3384885"/>
                <a:gd name="connsiteX24" fmla="*/ 2418795 w 4090736"/>
                <a:gd name="connsiteY24" fmla="*/ 2768181 h 3384885"/>
                <a:gd name="connsiteX25" fmla="*/ 2631196 w 4090736"/>
                <a:gd name="connsiteY25" fmla="*/ 2850245 h 3384885"/>
                <a:gd name="connsiteX26" fmla="*/ 2781772 w 4090736"/>
                <a:gd name="connsiteY26" fmla="*/ 2812118 h 3384885"/>
                <a:gd name="connsiteX27" fmla="*/ 2833144 w 4090736"/>
                <a:gd name="connsiteY27" fmla="*/ 2775610 h 3384885"/>
                <a:gd name="connsiteX28" fmla="*/ 2885481 w 4090736"/>
                <a:gd name="connsiteY28" fmla="*/ 2818495 h 3384885"/>
                <a:gd name="connsiteX29" fmla="*/ 2892004 w 4090736"/>
                <a:gd name="connsiteY29" fmla="*/ 2807758 h 3384885"/>
                <a:gd name="connsiteX30" fmla="*/ 2930131 w 4090736"/>
                <a:gd name="connsiteY30" fmla="*/ 2657182 h 3384885"/>
                <a:gd name="connsiteX31" fmla="*/ 2930131 w 4090736"/>
                <a:gd name="connsiteY31" fmla="*/ 850537 h 3384885"/>
                <a:gd name="connsiteX32" fmla="*/ 2614235 w 4090736"/>
                <a:gd name="connsiteY32" fmla="*/ 534641 h 3384885"/>
                <a:gd name="connsiteX33" fmla="*/ 2298339 w 4090736"/>
                <a:gd name="connsiteY33" fmla="*/ 850537 h 3384885"/>
                <a:gd name="connsiteX34" fmla="*/ 2336465 w 4090736"/>
                <a:gd name="connsiteY34" fmla="*/ 1001114 h 3384885"/>
                <a:gd name="connsiteX35" fmla="*/ 2342988 w 4090736"/>
                <a:gd name="connsiteY35" fmla="*/ 1011848 h 3384885"/>
                <a:gd name="connsiteX36" fmla="*/ 2404424 w 4090736"/>
                <a:gd name="connsiteY36" fmla="*/ 961511 h 3384885"/>
                <a:gd name="connsiteX37" fmla="*/ 2404446 w 4090736"/>
                <a:gd name="connsiteY37" fmla="*/ 961536 h 3384885"/>
                <a:gd name="connsiteX38" fmla="*/ 2616848 w 4090736"/>
                <a:gd name="connsiteY38" fmla="*/ 1043600 h 3384885"/>
                <a:gd name="connsiteX39" fmla="*/ 2767423 w 4090736"/>
                <a:gd name="connsiteY39" fmla="*/ 1005473 h 3384885"/>
                <a:gd name="connsiteX40" fmla="*/ 2826479 w 4090736"/>
                <a:gd name="connsiteY40" fmla="*/ 963505 h 3384885"/>
                <a:gd name="connsiteX41" fmla="*/ 2885481 w 4090736"/>
                <a:gd name="connsiteY41" fmla="*/ 1011848 h 3384885"/>
                <a:gd name="connsiteX42" fmla="*/ 2892004 w 4090736"/>
                <a:gd name="connsiteY42" fmla="*/ 1001114 h 3384885"/>
                <a:gd name="connsiteX43" fmla="*/ 2930131 w 4090736"/>
                <a:gd name="connsiteY43" fmla="*/ 850537 h 33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090736" h="3384885">
                  <a:moveTo>
                    <a:pt x="4090736" y="0"/>
                  </a:moveTo>
                  <a:lnTo>
                    <a:pt x="4090736" y="3384885"/>
                  </a:lnTo>
                  <a:lnTo>
                    <a:pt x="0" y="3384885"/>
                  </a:lnTo>
                  <a:lnTo>
                    <a:pt x="0" y="0"/>
                  </a:lnTo>
                  <a:lnTo>
                    <a:pt x="4090736" y="0"/>
                  </a:lnTo>
                  <a:close/>
                  <a:moveTo>
                    <a:pt x="3779328" y="1836411"/>
                  </a:moveTo>
                  <a:cubicBezTo>
                    <a:pt x="3779328" y="1427446"/>
                    <a:pt x="3447797" y="1095915"/>
                    <a:pt x="3038833" y="1095915"/>
                  </a:cubicBezTo>
                  <a:cubicBezTo>
                    <a:pt x="2629870" y="1095915"/>
                    <a:pt x="2298338" y="1427446"/>
                    <a:pt x="2298338" y="1836411"/>
                  </a:cubicBezTo>
                  <a:cubicBezTo>
                    <a:pt x="2298338" y="1964211"/>
                    <a:pt x="2330715" y="2084452"/>
                    <a:pt x="2387712" y="2189374"/>
                  </a:cubicBezTo>
                  <a:lnTo>
                    <a:pt x="2403001" y="2214541"/>
                  </a:lnTo>
                  <a:lnTo>
                    <a:pt x="2557940" y="2087592"/>
                  </a:lnTo>
                  <a:lnTo>
                    <a:pt x="2565741" y="2096601"/>
                  </a:lnTo>
                  <a:cubicBezTo>
                    <a:pt x="2697244" y="2216123"/>
                    <a:pt x="2871933" y="2288969"/>
                    <a:pt x="3063634" y="2288969"/>
                  </a:cubicBezTo>
                  <a:cubicBezTo>
                    <a:pt x="3191436" y="2288969"/>
                    <a:pt x="3311675" y="2256593"/>
                    <a:pt x="3416599" y="2199595"/>
                  </a:cubicBezTo>
                  <a:lnTo>
                    <a:pt x="3545030" y="2108325"/>
                  </a:lnTo>
                  <a:lnTo>
                    <a:pt x="3674666" y="2214541"/>
                  </a:lnTo>
                  <a:lnTo>
                    <a:pt x="3689954" y="2189374"/>
                  </a:lnTo>
                  <a:cubicBezTo>
                    <a:pt x="3746953" y="2084452"/>
                    <a:pt x="3779328" y="1964211"/>
                    <a:pt x="3779328" y="1836411"/>
                  </a:cubicBezTo>
                  <a:close/>
                  <a:moveTo>
                    <a:pt x="2930131" y="2657182"/>
                  </a:moveTo>
                  <a:cubicBezTo>
                    <a:pt x="2930131" y="2482719"/>
                    <a:pt x="2788699" y="2341288"/>
                    <a:pt x="2614235" y="2341288"/>
                  </a:cubicBezTo>
                  <a:cubicBezTo>
                    <a:pt x="2439771" y="2341288"/>
                    <a:pt x="2298339" y="2482719"/>
                    <a:pt x="2298339" y="2657182"/>
                  </a:cubicBezTo>
                  <a:cubicBezTo>
                    <a:pt x="2298339" y="2711702"/>
                    <a:pt x="2312150" y="2762997"/>
                    <a:pt x="2336465" y="2807758"/>
                  </a:cubicBezTo>
                  <a:lnTo>
                    <a:pt x="2342988" y="2818495"/>
                  </a:lnTo>
                  <a:lnTo>
                    <a:pt x="2412817" y="2761280"/>
                  </a:lnTo>
                  <a:lnTo>
                    <a:pt x="2418795" y="2768181"/>
                  </a:lnTo>
                  <a:cubicBezTo>
                    <a:pt x="2474893" y="2819169"/>
                    <a:pt x="2549415" y="2850245"/>
                    <a:pt x="2631196" y="2850245"/>
                  </a:cubicBezTo>
                  <a:cubicBezTo>
                    <a:pt x="2685716" y="2850245"/>
                    <a:pt x="2737010" y="2836434"/>
                    <a:pt x="2781772" y="2812118"/>
                  </a:cubicBezTo>
                  <a:lnTo>
                    <a:pt x="2833144" y="2775610"/>
                  </a:lnTo>
                  <a:lnTo>
                    <a:pt x="2885481" y="2818495"/>
                  </a:lnTo>
                  <a:lnTo>
                    <a:pt x="2892004" y="2807758"/>
                  </a:lnTo>
                  <a:cubicBezTo>
                    <a:pt x="2916319" y="2762997"/>
                    <a:pt x="2930131" y="2711702"/>
                    <a:pt x="2930131" y="2657182"/>
                  </a:cubicBezTo>
                  <a:close/>
                  <a:moveTo>
                    <a:pt x="2930131" y="850537"/>
                  </a:moveTo>
                  <a:cubicBezTo>
                    <a:pt x="2930131" y="676074"/>
                    <a:pt x="2788699" y="534641"/>
                    <a:pt x="2614235" y="534641"/>
                  </a:cubicBezTo>
                  <a:cubicBezTo>
                    <a:pt x="2439771" y="534641"/>
                    <a:pt x="2298339" y="676074"/>
                    <a:pt x="2298339" y="850537"/>
                  </a:cubicBezTo>
                  <a:cubicBezTo>
                    <a:pt x="2298339" y="905058"/>
                    <a:pt x="2312150" y="956352"/>
                    <a:pt x="2336465" y="1001114"/>
                  </a:cubicBezTo>
                  <a:lnTo>
                    <a:pt x="2342988" y="1011848"/>
                  </a:lnTo>
                  <a:lnTo>
                    <a:pt x="2404424" y="961511"/>
                  </a:lnTo>
                  <a:lnTo>
                    <a:pt x="2404446" y="961536"/>
                  </a:lnTo>
                  <a:cubicBezTo>
                    <a:pt x="2460545" y="1012524"/>
                    <a:pt x="2535067" y="1043600"/>
                    <a:pt x="2616848" y="1043600"/>
                  </a:cubicBezTo>
                  <a:cubicBezTo>
                    <a:pt x="2671368" y="1043600"/>
                    <a:pt x="2722662" y="1029788"/>
                    <a:pt x="2767423" y="1005473"/>
                  </a:cubicBezTo>
                  <a:lnTo>
                    <a:pt x="2826479" y="963505"/>
                  </a:lnTo>
                  <a:lnTo>
                    <a:pt x="2885481" y="1011848"/>
                  </a:lnTo>
                  <a:lnTo>
                    <a:pt x="2892004" y="1001114"/>
                  </a:lnTo>
                  <a:cubicBezTo>
                    <a:pt x="2916319" y="956352"/>
                    <a:pt x="2930131" y="905058"/>
                    <a:pt x="2930131" y="850537"/>
                  </a:cubicBezTo>
                  <a:close/>
                </a:path>
              </a:pathLst>
            </a:custGeom>
            <a:solidFill>
              <a:schemeClr val="tx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4160125" y="1771651"/>
              <a:ext cx="4084570" cy="4438584"/>
              <a:chOff x="4160125" y="1771651"/>
              <a:chExt cx="4084570" cy="4438584"/>
            </a:xfrm>
            <a:solidFill>
              <a:srgbClr val="C00000">
                <a:alpha val="70000"/>
              </a:srgbClr>
            </a:solidFill>
          </p:grpSpPr>
          <p:sp>
            <p:nvSpPr>
              <p:cNvPr id="29" name="任意多边形 28"/>
              <p:cNvSpPr/>
              <p:nvPr/>
            </p:nvSpPr>
            <p:spPr>
              <a:xfrm>
                <a:off x="4704951" y="1771651"/>
                <a:ext cx="3539744" cy="1189263"/>
              </a:xfrm>
              <a:custGeom>
                <a:avLst/>
                <a:gdLst>
                  <a:gd name="connsiteX0" fmla="*/ 629049 w 3539744"/>
                  <a:gd name="connsiteY0" fmla="*/ 0 h 1189263"/>
                  <a:gd name="connsiteX1" fmla="*/ 629049 w 3539744"/>
                  <a:gd name="connsiteY1" fmla="*/ 685766 h 1189263"/>
                  <a:gd name="connsiteX2" fmla="*/ 3539744 w 3539744"/>
                  <a:gd name="connsiteY2" fmla="*/ 685766 h 1189263"/>
                  <a:gd name="connsiteX3" fmla="*/ 3539033 w 3539744"/>
                  <a:gd name="connsiteY3" fmla="*/ 686964 h 1189263"/>
                  <a:gd name="connsiteX4" fmla="*/ 3539033 w 3539744"/>
                  <a:gd name="connsiteY4" fmla="*/ 1189263 h 1189263"/>
                  <a:gd name="connsiteX5" fmla="*/ 0 w 3539744"/>
                  <a:gd name="connsiteY5" fmla="*/ 1189263 h 1189263"/>
                  <a:gd name="connsiteX6" fmla="*/ 629049 w 3539744"/>
                  <a:gd name="connsiteY6" fmla="*/ 0 h 1189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744" h="1189263">
                    <a:moveTo>
                      <a:pt x="629049" y="0"/>
                    </a:moveTo>
                    <a:lnTo>
                      <a:pt x="629049" y="685766"/>
                    </a:lnTo>
                    <a:lnTo>
                      <a:pt x="3539744" y="685766"/>
                    </a:lnTo>
                    <a:lnTo>
                      <a:pt x="3539033" y="686964"/>
                    </a:lnTo>
                    <a:lnTo>
                      <a:pt x="3539033" y="1189263"/>
                    </a:lnTo>
                    <a:lnTo>
                      <a:pt x="0" y="1189263"/>
                    </a:lnTo>
                    <a:lnTo>
                      <a:pt x="6290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4373892" y="3048000"/>
                <a:ext cx="3870092" cy="538804"/>
              </a:xfrm>
              <a:custGeom>
                <a:avLst/>
                <a:gdLst>
                  <a:gd name="connsiteX0" fmla="*/ 284995 w 3870092"/>
                  <a:gd name="connsiteY0" fmla="*/ 0 h 538804"/>
                  <a:gd name="connsiteX1" fmla="*/ 3870092 w 3870092"/>
                  <a:gd name="connsiteY1" fmla="*/ 0 h 538804"/>
                  <a:gd name="connsiteX2" fmla="*/ 3870092 w 3870092"/>
                  <a:gd name="connsiteY2" fmla="*/ 538804 h 538804"/>
                  <a:gd name="connsiteX3" fmla="*/ 0 w 3870092"/>
                  <a:gd name="connsiteY3" fmla="*/ 538804 h 538804"/>
                  <a:gd name="connsiteX4" fmla="*/ 284995 w 3870092"/>
                  <a:gd name="connsiteY4" fmla="*/ 0 h 538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092" h="538804">
                    <a:moveTo>
                      <a:pt x="284995" y="0"/>
                    </a:moveTo>
                    <a:lnTo>
                      <a:pt x="3870092" y="0"/>
                    </a:lnTo>
                    <a:lnTo>
                      <a:pt x="3870092" y="538804"/>
                    </a:lnTo>
                    <a:lnTo>
                      <a:pt x="0" y="538804"/>
                    </a:lnTo>
                    <a:lnTo>
                      <a:pt x="28499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4160125" y="3673890"/>
                <a:ext cx="4083858" cy="575442"/>
              </a:xfrm>
              <a:custGeom>
                <a:avLst/>
                <a:gdLst>
                  <a:gd name="connsiteX0" fmla="*/ 167703 w 4083858"/>
                  <a:gd name="connsiteY0" fmla="*/ 0 h 575442"/>
                  <a:gd name="connsiteX1" fmla="*/ 4083858 w 4083858"/>
                  <a:gd name="connsiteY1" fmla="*/ 0 h 575442"/>
                  <a:gd name="connsiteX2" fmla="*/ 4083858 w 4083858"/>
                  <a:gd name="connsiteY2" fmla="*/ 575442 h 575442"/>
                  <a:gd name="connsiteX3" fmla="*/ 136673 w 4083858"/>
                  <a:gd name="connsiteY3" fmla="*/ 575442 h 575442"/>
                  <a:gd name="connsiteX4" fmla="*/ 0 w 4083858"/>
                  <a:gd name="connsiteY4" fmla="*/ 317053 h 575442"/>
                  <a:gd name="connsiteX5" fmla="*/ 167703 w 4083858"/>
                  <a:gd name="connsiteY5" fmla="*/ 0 h 57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3858" h="575442">
                    <a:moveTo>
                      <a:pt x="167703" y="0"/>
                    </a:moveTo>
                    <a:lnTo>
                      <a:pt x="4083858" y="0"/>
                    </a:lnTo>
                    <a:lnTo>
                      <a:pt x="4083858" y="575442"/>
                    </a:lnTo>
                    <a:lnTo>
                      <a:pt x="136673" y="575442"/>
                    </a:lnTo>
                    <a:lnTo>
                      <a:pt x="0" y="317053"/>
                    </a:lnTo>
                    <a:lnTo>
                      <a:pt x="16770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342862" y="4336418"/>
                <a:ext cx="3901122" cy="557434"/>
              </a:xfrm>
              <a:custGeom>
                <a:avLst/>
                <a:gdLst>
                  <a:gd name="connsiteX0" fmla="*/ 0 w 3901122"/>
                  <a:gd name="connsiteY0" fmla="*/ 0 h 557434"/>
                  <a:gd name="connsiteX1" fmla="*/ 3901122 w 3901122"/>
                  <a:gd name="connsiteY1" fmla="*/ 0 h 557434"/>
                  <a:gd name="connsiteX2" fmla="*/ 3901122 w 3901122"/>
                  <a:gd name="connsiteY2" fmla="*/ 557434 h 557434"/>
                  <a:gd name="connsiteX3" fmla="*/ 294850 w 3901122"/>
                  <a:gd name="connsiteY3" fmla="*/ 557434 h 557434"/>
                  <a:gd name="connsiteX4" fmla="*/ 0 w 3901122"/>
                  <a:gd name="connsiteY4" fmla="*/ 0 h 55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1122" h="557434">
                    <a:moveTo>
                      <a:pt x="0" y="0"/>
                    </a:moveTo>
                    <a:lnTo>
                      <a:pt x="3901122" y="0"/>
                    </a:lnTo>
                    <a:lnTo>
                      <a:pt x="3901122" y="557434"/>
                    </a:lnTo>
                    <a:lnTo>
                      <a:pt x="294850" y="5574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4683775" y="4980938"/>
                <a:ext cx="3560920" cy="1229297"/>
              </a:xfrm>
              <a:custGeom>
                <a:avLst/>
                <a:gdLst>
                  <a:gd name="connsiteX0" fmla="*/ 0 w 3560920"/>
                  <a:gd name="connsiteY0" fmla="*/ 0 h 1229297"/>
                  <a:gd name="connsiteX1" fmla="*/ 3560209 w 3560920"/>
                  <a:gd name="connsiteY1" fmla="*/ 0 h 1229297"/>
                  <a:gd name="connsiteX2" fmla="*/ 3560209 w 3560920"/>
                  <a:gd name="connsiteY2" fmla="*/ 542331 h 1229297"/>
                  <a:gd name="connsiteX3" fmla="*/ 3560920 w 3560920"/>
                  <a:gd name="connsiteY3" fmla="*/ 543529 h 1229297"/>
                  <a:gd name="connsiteX4" fmla="*/ 650225 w 3560920"/>
                  <a:gd name="connsiteY4" fmla="*/ 543529 h 1229297"/>
                  <a:gd name="connsiteX5" fmla="*/ 650225 w 3560920"/>
                  <a:gd name="connsiteY5" fmla="*/ 1229297 h 1229297"/>
                  <a:gd name="connsiteX6" fmla="*/ 0 w 3560920"/>
                  <a:gd name="connsiteY6" fmla="*/ 0 h 1229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0920" h="1229297">
                    <a:moveTo>
                      <a:pt x="0" y="0"/>
                    </a:moveTo>
                    <a:lnTo>
                      <a:pt x="3560209" y="0"/>
                    </a:lnTo>
                    <a:lnTo>
                      <a:pt x="3560209" y="542331"/>
                    </a:lnTo>
                    <a:lnTo>
                      <a:pt x="3560920" y="543529"/>
                    </a:lnTo>
                    <a:lnTo>
                      <a:pt x="650225" y="543529"/>
                    </a:lnTo>
                    <a:lnTo>
                      <a:pt x="650225" y="122929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8923020" y="1295398"/>
              <a:ext cx="3694348" cy="5364126"/>
              <a:chOff x="8923020" y="1295398"/>
              <a:chExt cx="3694348" cy="5364126"/>
            </a:xfrm>
            <a:solidFill>
              <a:srgbClr val="C00000">
                <a:alpha val="70000"/>
              </a:srgbClr>
            </a:solidFill>
          </p:grpSpPr>
          <p:sp>
            <p:nvSpPr>
              <p:cNvPr id="55" name="任意多边形 54"/>
              <p:cNvSpPr/>
              <p:nvPr/>
            </p:nvSpPr>
            <p:spPr>
              <a:xfrm>
                <a:off x="8923020" y="1295398"/>
                <a:ext cx="3694348" cy="987245"/>
              </a:xfrm>
              <a:custGeom>
                <a:avLst/>
                <a:gdLst>
                  <a:gd name="connsiteX0" fmla="*/ 0 w 3694348"/>
                  <a:gd name="connsiteY0" fmla="*/ 0 h 987245"/>
                  <a:gd name="connsiteX1" fmla="*/ 3694348 w 3694348"/>
                  <a:gd name="connsiteY1" fmla="*/ 0 h 987245"/>
                  <a:gd name="connsiteX2" fmla="*/ 3694348 w 3694348"/>
                  <a:gd name="connsiteY2" fmla="*/ 987245 h 987245"/>
                  <a:gd name="connsiteX3" fmla="*/ 0 w 3694348"/>
                  <a:gd name="connsiteY3" fmla="*/ 987245 h 987245"/>
                  <a:gd name="connsiteX4" fmla="*/ 0 w 3694348"/>
                  <a:gd name="connsiteY4" fmla="*/ 0 h 987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4348" h="987245">
                    <a:moveTo>
                      <a:pt x="0" y="0"/>
                    </a:moveTo>
                    <a:lnTo>
                      <a:pt x="3694348" y="0"/>
                    </a:lnTo>
                    <a:lnTo>
                      <a:pt x="3694348" y="987245"/>
                    </a:lnTo>
                    <a:lnTo>
                      <a:pt x="0" y="98724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8923020" y="2369729"/>
                <a:ext cx="3694348" cy="1009911"/>
              </a:xfrm>
              <a:custGeom>
                <a:avLst/>
                <a:gdLst>
                  <a:gd name="connsiteX0" fmla="*/ 0 w 3694348"/>
                  <a:gd name="connsiteY0" fmla="*/ 0 h 1009911"/>
                  <a:gd name="connsiteX1" fmla="*/ 3694348 w 3694348"/>
                  <a:gd name="connsiteY1" fmla="*/ 0 h 1009911"/>
                  <a:gd name="connsiteX2" fmla="*/ 3694348 w 3694348"/>
                  <a:gd name="connsiteY2" fmla="*/ 1009911 h 1009911"/>
                  <a:gd name="connsiteX3" fmla="*/ 0 w 3694348"/>
                  <a:gd name="connsiteY3" fmla="*/ 1009911 h 1009911"/>
                  <a:gd name="connsiteX4" fmla="*/ 0 w 3694348"/>
                  <a:gd name="connsiteY4" fmla="*/ 0 h 10099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4348" h="1009911">
                    <a:moveTo>
                      <a:pt x="0" y="0"/>
                    </a:moveTo>
                    <a:lnTo>
                      <a:pt x="3694348" y="0"/>
                    </a:lnTo>
                    <a:lnTo>
                      <a:pt x="3694348" y="1009911"/>
                    </a:lnTo>
                    <a:lnTo>
                      <a:pt x="0" y="100991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8923020" y="3466726"/>
                <a:ext cx="3694348" cy="1010388"/>
              </a:xfrm>
              <a:custGeom>
                <a:avLst/>
                <a:gdLst>
                  <a:gd name="connsiteX0" fmla="*/ 0 w 3694348"/>
                  <a:gd name="connsiteY0" fmla="*/ 0 h 1010388"/>
                  <a:gd name="connsiteX1" fmla="*/ 3694348 w 3694348"/>
                  <a:gd name="connsiteY1" fmla="*/ 0 h 1010388"/>
                  <a:gd name="connsiteX2" fmla="*/ 3694348 w 3694348"/>
                  <a:gd name="connsiteY2" fmla="*/ 1010388 h 1010388"/>
                  <a:gd name="connsiteX3" fmla="*/ 0 w 3694348"/>
                  <a:gd name="connsiteY3" fmla="*/ 1010388 h 1010388"/>
                  <a:gd name="connsiteX4" fmla="*/ 0 w 3694348"/>
                  <a:gd name="connsiteY4" fmla="*/ 0 h 1010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4348" h="1010388">
                    <a:moveTo>
                      <a:pt x="0" y="0"/>
                    </a:moveTo>
                    <a:lnTo>
                      <a:pt x="3694348" y="0"/>
                    </a:lnTo>
                    <a:lnTo>
                      <a:pt x="3694348" y="1010388"/>
                    </a:lnTo>
                    <a:lnTo>
                      <a:pt x="0" y="101038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8923020" y="4569546"/>
                <a:ext cx="3694348" cy="1004119"/>
              </a:xfrm>
              <a:custGeom>
                <a:avLst/>
                <a:gdLst>
                  <a:gd name="connsiteX0" fmla="*/ 0 w 3694348"/>
                  <a:gd name="connsiteY0" fmla="*/ 0 h 1004119"/>
                  <a:gd name="connsiteX1" fmla="*/ 3694348 w 3694348"/>
                  <a:gd name="connsiteY1" fmla="*/ 0 h 1004119"/>
                  <a:gd name="connsiteX2" fmla="*/ 3694348 w 3694348"/>
                  <a:gd name="connsiteY2" fmla="*/ 1004119 h 1004119"/>
                  <a:gd name="connsiteX3" fmla="*/ 0 w 3694348"/>
                  <a:gd name="connsiteY3" fmla="*/ 1004119 h 1004119"/>
                  <a:gd name="connsiteX4" fmla="*/ 0 w 3694348"/>
                  <a:gd name="connsiteY4" fmla="*/ 0 h 100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4348" h="1004119">
                    <a:moveTo>
                      <a:pt x="0" y="0"/>
                    </a:moveTo>
                    <a:lnTo>
                      <a:pt x="3694348" y="0"/>
                    </a:lnTo>
                    <a:lnTo>
                      <a:pt x="3694348" y="1004119"/>
                    </a:lnTo>
                    <a:lnTo>
                      <a:pt x="0" y="100411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8923020" y="5655405"/>
                <a:ext cx="3694348" cy="1004119"/>
              </a:xfrm>
              <a:custGeom>
                <a:avLst/>
                <a:gdLst>
                  <a:gd name="connsiteX0" fmla="*/ 0 w 3694348"/>
                  <a:gd name="connsiteY0" fmla="*/ 0 h 1004119"/>
                  <a:gd name="connsiteX1" fmla="*/ 3694348 w 3694348"/>
                  <a:gd name="connsiteY1" fmla="*/ 0 h 1004119"/>
                  <a:gd name="connsiteX2" fmla="*/ 3694348 w 3694348"/>
                  <a:gd name="connsiteY2" fmla="*/ 1004119 h 1004119"/>
                  <a:gd name="connsiteX3" fmla="*/ 0 w 3694348"/>
                  <a:gd name="connsiteY3" fmla="*/ 1004119 h 1004119"/>
                  <a:gd name="connsiteX4" fmla="*/ 0 w 3694348"/>
                  <a:gd name="connsiteY4" fmla="*/ 0 h 10041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4348" h="1004119">
                    <a:moveTo>
                      <a:pt x="0" y="0"/>
                    </a:moveTo>
                    <a:lnTo>
                      <a:pt x="3694348" y="0"/>
                    </a:lnTo>
                    <a:lnTo>
                      <a:pt x="3694348" y="1004119"/>
                    </a:lnTo>
                    <a:lnTo>
                      <a:pt x="0" y="100411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7759059" y="1773966"/>
              <a:ext cx="1660319" cy="4902023"/>
              <a:chOff x="7759059" y="1773966"/>
              <a:chExt cx="1660319" cy="4902023"/>
            </a:xfrm>
            <a:solidFill>
              <a:srgbClr val="C00000">
                <a:alpha val="90000"/>
              </a:srgbClr>
            </a:solidFill>
          </p:grpSpPr>
          <p:sp>
            <p:nvSpPr>
              <p:cNvPr id="98" name="任意多边形 97"/>
              <p:cNvSpPr/>
              <p:nvPr/>
            </p:nvSpPr>
            <p:spPr>
              <a:xfrm rot="2741533">
                <a:off x="8232994" y="1300031"/>
                <a:ext cx="712449" cy="1660319"/>
              </a:xfrm>
              <a:custGeom>
                <a:avLst/>
                <a:gdLst>
                  <a:gd name="connsiteX0" fmla="*/ 0 w 712449"/>
                  <a:gd name="connsiteY0" fmla="*/ 0 h 1660319"/>
                  <a:gd name="connsiteX1" fmla="*/ 700348 w 712449"/>
                  <a:gd name="connsiteY1" fmla="*/ 683627 h 1660319"/>
                  <a:gd name="connsiteX2" fmla="*/ 712449 w 712449"/>
                  <a:gd name="connsiteY2" fmla="*/ 1660319 h 1660319"/>
                  <a:gd name="connsiteX3" fmla="*/ 350094 w 712449"/>
                  <a:gd name="connsiteY3" fmla="*/ 1306615 h 1660319"/>
                  <a:gd name="connsiteX4" fmla="*/ 0 w 712449"/>
                  <a:gd name="connsiteY4" fmla="*/ 0 h 1660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449" h="1660319">
                    <a:moveTo>
                      <a:pt x="0" y="0"/>
                    </a:moveTo>
                    <a:lnTo>
                      <a:pt x="700348" y="683627"/>
                    </a:lnTo>
                    <a:lnTo>
                      <a:pt x="712449" y="1660319"/>
                    </a:lnTo>
                    <a:lnTo>
                      <a:pt x="350094" y="130661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rot="2741533">
                <a:off x="8343352" y="2422656"/>
                <a:ext cx="725235" cy="1346495"/>
              </a:xfrm>
              <a:custGeom>
                <a:avLst/>
                <a:gdLst>
                  <a:gd name="connsiteX0" fmla="*/ 0 w 725235"/>
                  <a:gd name="connsiteY0" fmla="*/ 0 h 1346495"/>
                  <a:gd name="connsiteX1" fmla="*/ 725235 w 725235"/>
                  <a:gd name="connsiteY1" fmla="*/ 707920 h 1346495"/>
                  <a:gd name="connsiteX2" fmla="*/ 390949 w 725235"/>
                  <a:gd name="connsiteY2" fmla="*/ 1346495 h 1346495"/>
                  <a:gd name="connsiteX3" fmla="*/ 12100 w 725235"/>
                  <a:gd name="connsiteY3" fmla="*/ 976691 h 1346495"/>
                  <a:gd name="connsiteX4" fmla="*/ 0 w 725235"/>
                  <a:gd name="connsiteY4" fmla="*/ 0 h 1346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235" h="1346495">
                    <a:moveTo>
                      <a:pt x="0" y="0"/>
                    </a:moveTo>
                    <a:lnTo>
                      <a:pt x="725235" y="707920"/>
                    </a:lnTo>
                    <a:lnTo>
                      <a:pt x="390949" y="1346495"/>
                    </a:lnTo>
                    <a:lnTo>
                      <a:pt x="12100" y="97669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rot="2741533">
                <a:off x="8171305" y="3450375"/>
                <a:ext cx="1049614" cy="1038069"/>
              </a:xfrm>
              <a:custGeom>
                <a:avLst/>
                <a:gdLst>
                  <a:gd name="connsiteX0" fmla="*/ 334286 w 1049614"/>
                  <a:gd name="connsiteY0" fmla="*/ 0 h 1038069"/>
                  <a:gd name="connsiteX1" fmla="*/ 1049614 w 1049614"/>
                  <a:gd name="connsiteY1" fmla="*/ 698248 h 1038069"/>
                  <a:gd name="connsiteX2" fmla="*/ 409266 w 1049614"/>
                  <a:gd name="connsiteY2" fmla="*/ 1038069 h 1038069"/>
                  <a:gd name="connsiteX3" fmla="*/ 0 w 1049614"/>
                  <a:gd name="connsiteY3" fmla="*/ 638574 h 1038069"/>
                  <a:gd name="connsiteX4" fmla="*/ 334286 w 1049614"/>
                  <a:gd name="connsiteY4" fmla="*/ 0 h 1038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9614" h="1038069">
                    <a:moveTo>
                      <a:pt x="334286" y="0"/>
                    </a:moveTo>
                    <a:lnTo>
                      <a:pt x="1049614" y="698248"/>
                    </a:lnTo>
                    <a:lnTo>
                      <a:pt x="409266" y="1038069"/>
                    </a:lnTo>
                    <a:lnTo>
                      <a:pt x="0" y="638574"/>
                    </a:lnTo>
                    <a:lnTo>
                      <a:pt x="33428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741533">
                <a:off x="8021105" y="4488144"/>
                <a:ext cx="1379401" cy="721408"/>
              </a:xfrm>
              <a:custGeom>
                <a:avLst/>
                <a:gdLst>
                  <a:gd name="connsiteX0" fmla="*/ 0 w 1379401"/>
                  <a:gd name="connsiteY0" fmla="*/ 339821 h 721408"/>
                  <a:gd name="connsiteX1" fmla="*/ 640348 w 1379401"/>
                  <a:gd name="connsiteY1" fmla="*/ 0 h 721408"/>
                  <a:gd name="connsiteX2" fmla="*/ 1379401 w 1379401"/>
                  <a:gd name="connsiteY2" fmla="*/ 721408 h 721408"/>
                  <a:gd name="connsiteX3" fmla="*/ 390921 w 1379401"/>
                  <a:gd name="connsiteY3" fmla="*/ 721408 h 721408"/>
                  <a:gd name="connsiteX4" fmla="*/ 0 w 1379401"/>
                  <a:gd name="connsiteY4" fmla="*/ 339821 h 721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401" h="721408">
                    <a:moveTo>
                      <a:pt x="0" y="339821"/>
                    </a:moveTo>
                    <a:lnTo>
                      <a:pt x="640348" y="0"/>
                    </a:lnTo>
                    <a:lnTo>
                      <a:pt x="1379401" y="721408"/>
                    </a:lnTo>
                    <a:lnTo>
                      <a:pt x="390921" y="721408"/>
                    </a:lnTo>
                    <a:lnTo>
                      <a:pt x="0" y="3398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2741533">
                <a:off x="7746852" y="5493808"/>
                <a:ext cx="1684733" cy="679629"/>
              </a:xfrm>
              <a:custGeom>
                <a:avLst/>
                <a:gdLst>
                  <a:gd name="connsiteX0" fmla="*/ 0 w 1684733"/>
                  <a:gd name="connsiteY0" fmla="*/ 0 h 679629"/>
                  <a:gd name="connsiteX1" fmla="*/ 988481 w 1684733"/>
                  <a:gd name="connsiteY1" fmla="*/ 0 h 679629"/>
                  <a:gd name="connsiteX2" fmla="*/ 1684733 w 1684733"/>
                  <a:gd name="connsiteY2" fmla="*/ 679629 h 679629"/>
                  <a:gd name="connsiteX3" fmla="*/ 370041 w 1684733"/>
                  <a:gd name="connsiteY3" fmla="*/ 361205 h 679629"/>
                  <a:gd name="connsiteX4" fmla="*/ 0 w 1684733"/>
                  <a:gd name="connsiteY4" fmla="*/ 0 h 679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4733" h="679629">
                    <a:moveTo>
                      <a:pt x="0" y="0"/>
                    </a:moveTo>
                    <a:lnTo>
                      <a:pt x="988481" y="0"/>
                    </a:lnTo>
                    <a:lnTo>
                      <a:pt x="1684733" y="679629"/>
                    </a:lnTo>
                    <a:lnTo>
                      <a:pt x="370041" y="3612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827207" y="2172703"/>
              <a:ext cx="3045923" cy="3753852"/>
            </a:xfrm>
            <a:prstGeom prst="rect">
              <a:avLst/>
            </a:prstGeom>
            <a:noFill/>
            <a:ln w="28575">
              <a:solidFill>
                <a:schemeClr val="bg1">
                  <a:alpha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组合 123"/>
            <p:cNvGrpSpPr/>
            <p:nvPr/>
          </p:nvGrpSpPr>
          <p:grpSpPr>
            <a:xfrm>
              <a:off x="971550" y="3920914"/>
              <a:ext cx="2724780" cy="193886"/>
              <a:chOff x="971550" y="3825664"/>
              <a:chExt cx="2724780" cy="193886"/>
            </a:xfrm>
          </p:grpSpPr>
          <p:grpSp>
            <p:nvGrpSpPr>
              <p:cNvPr id="120" name="组合 119"/>
              <p:cNvGrpSpPr/>
              <p:nvPr/>
            </p:nvGrpSpPr>
            <p:grpSpPr>
              <a:xfrm>
                <a:off x="971550" y="3825664"/>
                <a:ext cx="1371600" cy="193886"/>
                <a:chOff x="971550" y="3825664"/>
                <a:chExt cx="1371600" cy="193886"/>
              </a:xfrm>
            </p:grpSpPr>
            <p:cxnSp>
              <p:nvCxnSpPr>
                <p:cNvPr id="116" name="直接连接符 115"/>
                <p:cNvCxnSpPr/>
                <p:nvPr/>
              </p:nvCxnSpPr>
              <p:spPr>
                <a:xfrm>
                  <a:off x="971550" y="3825664"/>
                  <a:ext cx="971550" cy="0"/>
                </a:xfrm>
                <a:prstGeom prst="line">
                  <a:avLst/>
                </a:prstGeom>
                <a:ln w="28575">
                  <a:solidFill>
                    <a:schemeClr val="bg1">
                      <a:alpha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971675" y="3825664"/>
                  <a:ext cx="371475" cy="193886"/>
                </a:xfrm>
                <a:prstGeom prst="line">
                  <a:avLst/>
                </a:prstGeom>
                <a:ln w="28575">
                  <a:solidFill>
                    <a:schemeClr val="bg1">
                      <a:alpha val="6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1" name="组合 120"/>
              <p:cNvGrpSpPr/>
              <p:nvPr/>
            </p:nvGrpSpPr>
            <p:grpSpPr>
              <a:xfrm flipH="1">
                <a:off x="2324730" y="3825664"/>
                <a:ext cx="1371600" cy="193886"/>
                <a:chOff x="971550" y="3825664"/>
                <a:chExt cx="1371600" cy="193886"/>
              </a:xfrm>
            </p:grpSpPr>
            <p:cxnSp>
              <p:nvCxnSpPr>
                <p:cNvPr id="122" name="直接连接符 121"/>
                <p:cNvCxnSpPr/>
                <p:nvPr/>
              </p:nvCxnSpPr>
              <p:spPr>
                <a:xfrm>
                  <a:off x="971550" y="3825664"/>
                  <a:ext cx="971550" cy="0"/>
                </a:xfrm>
                <a:prstGeom prst="line">
                  <a:avLst/>
                </a:prstGeom>
                <a:ln w="28575">
                  <a:solidFill>
                    <a:schemeClr val="bg1">
                      <a:alpha val="6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971675" y="3825664"/>
                  <a:ext cx="371475" cy="193886"/>
                </a:xfrm>
                <a:prstGeom prst="line">
                  <a:avLst/>
                </a:prstGeom>
                <a:ln w="28575">
                  <a:solidFill>
                    <a:schemeClr val="bg1">
                      <a:alpha val="60000"/>
                    </a:schemeClr>
                  </a:solidFill>
                  <a:prstDash val="sysDot"/>
                </a:ln>
              </p:spPr>
              <p:style>
                <a:lnRef idx="1">
                  <a:schemeClr val="accent1"/>
                </a:lnRef>
                <a:fillRef idx="0">
                  <a:schemeClr val="accent1"/>
                </a:fillRef>
                <a:effectRef idx="0">
                  <a:schemeClr val="accent1"/>
                </a:effectRef>
                <a:fontRef idx="minor">
                  <a:schemeClr val="tx1"/>
                </a:fontRef>
              </p:style>
            </p:cxnSp>
          </p:grpSp>
        </p:grpSp>
        <p:sp>
          <p:nvSpPr>
            <p:cNvPr id="230" name="文本框 229"/>
            <p:cNvSpPr txBox="1"/>
            <p:nvPr/>
          </p:nvSpPr>
          <p:spPr>
            <a:xfrm>
              <a:off x="1097281" y="4313453"/>
              <a:ext cx="2410396" cy="2019837"/>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a:solidFill>
                    <a:schemeClr val="bg1"/>
                  </a:solidFill>
                </a:rPr>
                <a:t>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内容输入</a:t>
              </a:r>
              <a:r>
                <a:rPr lang="zh-CN" altLang="en-US" sz="1200" dirty="0">
                  <a:solidFill>
                    <a:schemeClr val="bg1"/>
                  </a:solidFill>
                </a:rPr>
                <a:t>文字</a:t>
              </a:r>
              <a:r>
                <a:rPr lang="zh-CN" altLang="en-US" sz="1200" dirty="0" smtClean="0">
                  <a:solidFill>
                    <a:schemeClr val="bg1"/>
                  </a:solidFill>
                </a:rPr>
                <a:t>内容</a:t>
              </a:r>
              <a:r>
                <a:rPr lang="zh-CN" altLang="en-US" sz="1200" dirty="0">
                  <a:solidFill>
                    <a:schemeClr val="bg1"/>
                  </a:solidFill>
                </a:rPr>
                <a:t>输入文字内容输入文字内容输入文字</a:t>
              </a:r>
              <a:r>
                <a:rPr lang="zh-CN" altLang="en-US" sz="1200" dirty="0" smtClean="0">
                  <a:solidFill>
                    <a:schemeClr val="bg1"/>
                  </a:solidFill>
                </a:rPr>
                <a:t>内容</a:t>
              </a:r>
              <a:r>
                <a:rPr lang="zh-CN" altLang="en-US" sz="1200" dirty="0">
                  <a:solidFill>
                    <a:schemeClr val="bg1"/>
                  </a:solidFill>
                </a:rPr>
                <a:t>输入文字内容输入文字内容输入文字</a:t>
              </a:r>
              <a:r>
                <a:rPr lang="zh-CN" altLang="en-US" sz="1200" dirty="0" smtClean="0">
                  <a:solidFill>
                    <a:schemeClr val="bg1"/>
                  </a:solidFill>
                </a:rPr>
                <a:t>内容</a:t>
              </a:r>
              <a:r>
                <a:rPr lang="zh-CN" altLang="en-US" sz="1200" dirty="0">
                  <a:solidFill>
                    <a:schemeClr val="bg1"/>
                  </a:solidFill>
                </a:rPr>
                <a:t>输入文字内容输入文字内容输入文字</a:t>
              </a:r>
              <a:r>
                <a:rPr lang="zh-CN" altLang="en-US" sz="1200" dirty="0" smtClean="0">
                  <a:solidFill>
                    <a:schemeClr val="bg1"/>
                  </a:solidFill>
                </a:rPr>
                <a:t>内容</a:t>
              </a:r>
              <a:r>
                <a:rPr lang="zh-CN" altLang="en-US" sz="1200" dirty="0">
                  <a:solidFill>
                    <a:schemeClr val="bg1"/>
                  </a:solidFill>
                </a:rPr>
                <a:t>输入文字内容输入文字内容输入文字</a:t>
              </a:r>
              <a:r>
                <a:rPr lang="zh-CN" altLang="en-US" sz="1200" dirty="0" smtClean="0">
                  <a:solidFill>
                    <a:schemeClr val="bg1"/>
                  </a:solidFill>
                </a:rPr>
                <a:t>内容</a:t>
              </a:r>
              <a:r>
                <a:rPr lang="zh-CN" altLang="en-US" sz="1200" dirty="0">
                  <a:solidFill>
                    <a:schemeClr val="bg1"/>
                  </a:solidFill>
                </a:rPr>
                <a:t>输入文字</a:t>
              </a:r>
              <a:r>
                <a:rPr lang="zh-CN" altLang="en-US" sz="1200" dirty="0" smtClean="0">
                  <a:solidFill>
                    <a:schemeClr val="bg1"/>
                  </a:solidFill>
                </a:rPr>
                <a:t>内容</a:t>
              </a:r>
              <a:endParaRPr lang="zh-CN" altLang="en-US" sz="1200" dirty="0">
                <a:solidFill>
                  <a:schemeClr val="bg1"/>
                </a:solidFill>
              </a:endParaRPr>
            </a:p>
          </p:txBody>
        </p:sp>
        <p:sp>
          <p:nvSpPr>
            <p:cNvPr id="231" name="矩形 230"/>
            <p:cNvSpPr/>
            <p:nvPr/>
          </p:nvSpPr>
          <p:spPr>
            <a:xfrm>
              <a:off x="5914296" y="2542422"/>
              <a:ext cx="1596912"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1 </a:t>
              </a:r>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文字</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32" name="矩形 231"/>
            <p:cNvSpPr/>
            <p:nvPr/>
          </p:nvSpPr>
          <p:spPr>
            <a:xfrm>
              <a:off x="5914296" y="3154401"/>
              <a:ext cx="1596912"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2 </a:t>
              </a:r>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文字</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33" name="矩形 232"/>
            <p:cNvSpPr/>
            <p:nvPr/>
          </p:nvSpPr>
          <p:spPr>
            <a:xfrm>
              <a:off x="5914296" y="3785102"/>
              <a:ext cx="1596912"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3 </a:t>
              </a:r>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文字</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34" name="矩形 233"/>
            <p:cNvSpPr/>
            <p:nvPr/>
          </p:nvSpPr>
          <p:spPr>
            <a:xfrm>
              <a:off x="5914296" y="4453190"/>
              <a:ext cx="1596912"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4 </a:t>
              </a:r>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文字</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35" name="矩形 234"/>
            <p:cNvSpPr/>
            <p:nvPr/>
          </p:nvSpPr>
          <p:spPr>
            <a:xfrm>
              <a:off x="5914296" y="5065169"/>
              <a:ext cx="1596912" cy="338554"/>
            </a:xfrm>
            <a:prstGeom prst="rect">
              <a:avLst/>
            </a:prstGeom>
          </p:spPr>
          <p:txBody>
            <a:bodyPr wrap="none">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5 </a:t>
              </a:r>
              <a:r>
                <a:rPr lang="zh-CN" altLang="en-US" sz="1600" dirty="0" smtClean="0">
                  <a:solidFill>
                    <a:schemeClr val="bg1"/>
                  </a:solidFill>
                  <a:latin typeface="微软雅黑" panose="020B0503020204020204" pitchFamily="34" charset="-122"/>
                  <a:ea typeface="微软雅黑" panose="020B0503020204020204" pitchFamily="34" charset="-122"/>
                </a:rPr>
                <a:t>输入</a:t>
              </a:r>
              <a:r>
                <a:rPr lang="zh-CN" altLang="en-US" sz="1600" dirty="0">
                  <a:solidFill>
                    <a:schemeClr val="bg1"/>
                  </a:solidFill>
                  <a:latin typeface="微软雅黑" panose="020B0503020204020204" pitchFamily="34" charset="-122"/>
                  <a:ea typeface="微软雅黑" panose="020B0503020204020204" pitchFamily="34" charset="-122"/>
                </a:rPr>
                <a:t>文字</a:t>
              </a:r>
              <a:r>
                <a:rPr lang="zh-CN" altLang="en-US" sz="1600" dirty="0" smtClean="0">
                  <a:solidFill>
                    <a:schemeClr val="bg1"/>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36" name="文本框 235"/>
            <p:cNvSpPr txBox="1"/>
            <p:nvPr/>
          </p:nvSpPr>
          <p:spPr>
            <a:xfrm>
              <a:off x="9002355" y="1392563"/>
              <a:ext cx="2825843" cy="759314"/>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smtClean="0">
                  <a:solidFill>
                    <a:schemeClr val="bg1"/>
                  </a:solidFill>
                </a:rPr>
                <a:t>标题 </a:t>
              </a:r>
              <a:r>
                <a:rPr lang="en-US" altLang="zh-CN" sz="1200" dirty="0" smtClean="0">
                  <a:solidFill>
                    <a:schemeClr val="bg1"/>
                  </a:solidFill>
                </a:rPr>
                <a:t>1</a:t>
              </a:r>
            </a:p>
            <a:p>
              <a:r>
                <a:rPr lang="zh-CN" altLang="en-US" sz="1100" dirty="0" smtClean="0">
                  <a:solidFill>
                    <a:schemeClr val="bg1"/>
                  </a:solidFill>
                </a:rPr>
                <a:t>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输入文字内容输入文字</a:t>
              </a:r>
              <a:r>
                <a:rPr lang="zh-CN" altLang="en-US" sz="1100" dirty="0" smtClean="0">
                  <a:solidFill>
                    <a:schemeClr val="bg1"/>
                  </a:solidFill>
                </a:rPr>
                <a:t>内容输入文字内容输入文字内容</a:t>
              </a:r>
              <a:endParaRPr lang="zh-CN" altLang="en-US" sz="1100" dirty="0">
                <a:solidFill>
                  <a:schemeClr val="bg1"/>
                </a:solidFill>
              </a:endParaRPr>
            </a:p>
          </p:txBody>
        </p:sp>
        <p:sp>
          <p:nvSpPr>
            <p:cNvPr id="237" name="文本框 236"/>
            <p:cNvSpPr txBox="1"/>
            <p:nvPr/>
          </p:nvSpPr>
          <p:spPr>
            <a:xfrm>
              <a:off x="9002355" y="2490004"/>
              <a:ext cx="2825843" cy="759314"/>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smtClean="0">
                  <a:solidFill>
                    <a:schemeClr val="bg1"/>
                  </a:solidFill>
                </a:rPr>
                <a:t>标题 </a:t>
              </a:r>
              <a:r>
                <a:rPr lang="en-US" altLang="zh-CN" sz="1200" dirty="0" smtClean="0">
                  <a:solidFill>
                    <a:schemeClr val="bg1"/>
                  </a:solidFill>
                </a:rPr>
                <a:t>1</a:t>
              </a:r>
            </a:p>
            <a:p>
              <a:r>
                <a:rPr lang="zh-CN" altLang="en-US" sz="1100" dirty="0" smtClean="0">
                  <a:solidFill>
                    <a:schemeClr val="bg1"/>
                  </a:solidFill>
                </a:rPr>
                <a:t>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输入文字内容输入文字内容输入文字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a:t>
              </a:r>
              <a:endParaRPr lang="zh-CN" altLang="en-US" sz="1100" dirty="0">
                <a:solidFill>
                  <a:schemeClr val="bg1"/>
                </a:solidFill>
              </a:endParaRPr>
            </a:p>
          </p:txBody>
        </p:sp>
        <p:sp>
          <p:nvSpPr>
            <p:cNvPr id="238" name="文本框 237"/>
            <p:cNvSpPr txBox="1"/>
            <p:nvPr/>
          </p:nvSpPr>
          <p:spPr>
            <a:xfrm>
              <a:off x="9002355" y="3571858"/>
              <a:ext cx="2825843" cy="759314"/>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smtClean="0">
                  <a:solidFill>
                    <a:schemeClr val="bg1"/>
                  </a:solidFill>
                </a:rPr>
                <a:t>标题 </a:t>
              </a:r>
              <a:r>
                <a:rPr lang="en-US" altLang="zh-CN" sz="1200" dirty="0" smtClean="0">
                  <a:solidFill>
                    <a:schemeClr val="bg1"/>
                  </a:solidFill>
                </a:rPr>
                <a:t>1</a:t>
              </a:r>
            </a:p>
            <a:p>
              <a:r>
                <a:rPr lang="zh-CN" altLang="en-US" sz="1100" dirty="0" smtClean="0">
                  <a:solidFill>
                    <a:schemeClr val="bg1"/>
                  </a:solidFill>
                </a:rPr>
                <a:t>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输入文字内容输入文字内容输入文字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a:t>
              </a:r>
              <a:endParaRPr lang="zh-CN" altLang="en-US" sz="1100" dirty="0">
                <a:solidFill>
                  <a:schemeClr val="bg1"/>
                </a:solidFill>
              </a:endParaRPr>
            </a:p>
          </p:txBody>
        </p:sp>
        <p:sp>
          <p:nvSpPr>
            <p:cNvPr id="239" name="文本框 238"/>
            <p:cNvSpPr txBox="1"/>
            <p:nvPr/>
          </p:nvSpPr>
          <p:spPr>
            <a:xfrm>
              <a:off x="9002355" y="4684933"/>
              <a:ext cx="2825843" cy="759314"/>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smtClean="0">
                  <a:solidFill>
                    <a:schemeClr val="bg1"/>
                  </a:solidFill>
                </a:rPr>
                <a:t>标题 </a:t>
              </a:r>
              <a:r>
                <a:rPr lang="en-US" altLang="zh-CN" sz="1200" dirty="0" smtClean="0">
                  <a:solidFill>
                    <a:schemeClr val="bg1"/>
                  </a:solidFill>
                </a:rPr>
                <a:t>1</a:t>
              </a:r>
            </a:p>
            <a:p>
              <a:r>
                <a:rPr lang="zh-CN" altLang="en-US" sz="1100" dirty="0" smtClean="0">
                  <a:solidFill>
                    <a:schemeClr val="bg1"/>
                  </a:solidFill>
                </a:rPr>
                <a:t>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输入文字内容输入文字内容输入文字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a:t>
              </a:r>
              <a:endParaRPr lang="zh-CN" altLang="en-US" sz="1100" dirty="0">
                <a:solidFill>
                  <a:schemeClr val="bg1"/>
                </a:solidFill>
              </a:endParaRPr>
            </a:p>
          </p:txBody>
        </p:sp>
        <p:sp>
          <p:nvSpPr>
            <p:cNvPr id="240" name="文本框 239"/>
            <p:cNvSpPr txBox="1"/>
            <p:nvPr/>
          </p:nvSpPr>
          <p:spPr>
            <a:xfrm>
              <a:off x="9002355" y="5803213"/>
              <a:ext cx="2825843" cy="759314"/>
            </a:xfrm>
            <a:prstGeom prst="rect">
              <a:avLst/>
            </a:prstGeom>
            <a:noFill/>
            <a:effectLst>
              <a:softEdge rad="31750"/>
            </a:effectLst>
          </p:spPr>
          <p:txBody>
            <a:bodyPr wrap="square" rIns="0">
              <a:noAutofit/>
            </a:bodyPr>
            <a:lstStyle>
              <a:defPPr>
                <a:defRPr lang="zh-CN"/>
              </a:defPPr>
              <a:lvl1pPr>
                <a:defRPr sz="1400">
                  <a:latin typeface="微软雅黑" panose="020B0503020204020204" pitchFamily="34" charset="-122"/>
                  <a:ea typeface="微软雅黑" panose="020B0503020204020204" pitchFamily="34" charset="-122"/>
                </a:defRPr>
              </a:lvl1pPr>
            </a:lstStyle>
            <a:p>
              <a:r>
                <a:rPr lang="zh-CN" altLang="en-US" sz="1200" dirty="0" smtClean="0">
                  <a:solidFill>
                    <a:schemeClr val="bg1"/>
                  </a:solidFill>
                </a:rPr>
                <a:t>标题 </a:t>
              </a:r>
              <a:r>
                <a:rPr lang="en-US" altLang="zh-CN" sz="1200" dirty="0" smtClean="0">
                  <a:solidFill>
                    <a:schemeClr val="bg1"/>
                  </a:solidFill>
                </a:rPr>
                <a:t>1</a:t>
              </a:r>
            </a:p>
            <a:p>
              <a:r>
                <a:rPr lang="zh-CN" altLang="en-US" sz="1100" dirty="0" smtClean="0">
                  <a:solidFill>
                    <a:schemeClr val="bg1"/>
                  </a:solidFill>
                </a:rPr>
                <a:t>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内容输入</a:t>
              </a:r>
              <a:r>
                <a:rPr lang="zh-CN" altLang="en-US" sz="1100" dirty="0">
                  <a:solidFill>
                    <a:schemeClr val="bg1"/>
                  </a:solidFill>
                </a:rPr>
                <a:t>文字</a:t>
              </a:r>
              <a:r>
                <a:rPr lang="zh-CN" altLang="en-US" sz="1100" dirty="0" smtClean="0">
                  <a:solidFill>
                    <a:schemeClr val="bg1"/>
                  </a:solidFill>
                </a:rPr>
                <a:t>内容</a:t>
              </a:r>
              <a:r>
                <a:rPr lang="zh-CN" altLang="en-US" sz="1100" dirty="0">
                  <a:solidFill>
                    <a:schemeClr val="bg1"/>
                  </a:solidFill>
                </a:rPr>
                <a:t>输入文字内容输入文字内容输入文字</a:t>
              </a:r>
              <a:r>
                <a:rPr lang="zh-CN" altLang="en-US" sz="1100" dirty="0" smtClean="0">
                  <a:solidFill>
                    <a:schemeClr val="bg1"/>
                  </a:solidFill>
                </a:rPr>
                <a:t>内容</a:t>
              </a:r>
              <a:r>
                <a:rPr lang="zh-CN" altLang="en-US" sz="1100" dirty="0">
                  <a:solidFill>
                    <a:schemeClr val="bg1"/>
                  </a:solidFill>
                </a:rPr>
                <a:t>输入文字</a:t>
              </a:r>
              <a:r>
                <a:rPr lang="zh-CN" altLang="en-US" sz="1100" dirty="0" smtClean="0">
                  <a:solidFill>
                    <a:schemeClr val="bg1"/>
                  </a:solidFill>
                </a:rPr>
                <a:t>内容</a:t>
              </a:r>
              <a:endParaRPr lang="zh-CN" altLang="en-US" sz="1100" dirty="0">
                <a:solidFill>
                  <a:schemeClr val="bg1"/>
                </a:solidFill>
              </a:endParaRPr>
            </a:p>
          </p:txBody>
        </p:sp>
      </p:grpSp>
    </p:spTree>
    <p:extLst>
      <p:ext uri="{BB962C8B-B14F-4D97-AF65-F5344CB8AC3E}">
        <p14:creationId xmlns:p14="http://schemas.microsoft.com/office/powerpoint/2010/main" val="8164860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fill="hold" grpId="0" nodeType="withEffect">
                                  <p:stCondLst>
                                    <p:cond delay="0"/>
                                  </p:stCondLst>
                                  <p:childTnLst>
                                    <p:anim calcmode="discrete" valueType="str">
                                      <p:cBhvr>
                                        <p:cTn id="6" dur="500" fill="hold"/>
                                        <p:tgtEl>
                                          <p:spTgt spid="7"/>
                                        </p:tgtEl>
                                        <p:attrNameLst>
                                          <p:attrName>style.visibility</p:attrName>
                                        </p:attrNameLst>
                                      </p:cBhvr>
                                      <p:tavLst>
                                        <p:tav tm="0">
                                          <p:val>
                                            <p:strVal val="hidden"/>
                                          </p:val>
                                        </p:tav>
                                        <p:tav tm="50000">
                                          <p:val>
                                            <p:strVal val="visible"/>
                                          </p:val>
                                        </p:tav>
                                      </p:tavLst>
                                    </p:anim>
                                  </p:childTnLst>
                                </p:cTn>
                              </p:par>
                            </p:childTnLst>
                          </p:cTn>
                        </p:par>
                        <p:par>
                          <p:cTn id="7" fill="hold">
                            <p:stCondLst>
                              <p:cond delay="500"/>
                            </p:stCondLst>
                            <p:childTnLst>
                              <p:par>
                                <p:cTn id="8" presetID="1" presetClass="entr" presetSubtype="0" fill="hold" grpId="0" nodeType="afterEffect">
                                  <p:stCondLst>
                                    <p:cond delay="0"/>
                                  </p:stCondLst>
                                  <p:iterate type="lt">
                                    <p:tmAbs val="100"/>
                                  </p:iterate>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1901"/>
                            </p:stCondLst>
                            <p:childTnLst>
                              <p:par>
                                <p:cTn id="11" presetID="22" presetClass="entr" presetSubtype="2" fill="hold" nodeType="afterEffect">
                                  <p:stCondLst>
                                    <p:cond delay="0"/>
                                  </p:stCondLst>
                                  <p:childTnLst>
                                    <p:set>
                                      <p:cBhvr>
                                        <p:cTn id="12" dur="1" fill="hold">
                                          <p:stCondLst>
                                            <p:cond delay="0"/>
                                          </p:stCondLst>
                                        </p:cTn>
                                        <p:tgtEl>
                                          <p:spTgt spid="250"/>
                                        </p:tgtEl>
                                        <p:attrNameLst>
                                          <p:attrName>style.visibility</p:attrName>
                                        </p:attrNameLst>
                                      </p:cBhvr>
                                      <p:to>
                                        <p:strVal val="visible"/>
                                      </p:to>
                                    </p:set>
                                    <p:animEffect transition="in" filter="wipe(right)">
                                      <p:cBhvr>
                                        <p:cTn id="13" dur="1500"/>
                                        <p:tgtEl>
                                          <p:spTgt spid="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02" y="5935"/>
            <a:ext cx="12233134" cy="6872900"/>
          </a:xfrm>
          <a:prstGeom prst="rect">
            <a:avLst/>
          </a:prstGeom>
        </p:spPr>
      </p:pic>
      <p:grpSp>
        <p:nvGrpSpPr>
          <p:cNvPr id="48" name="组合 47"/>
          <p:cNvGrpSpPr/>
          <p:nvPr/>
        </p:nvGrpSpPr>
        <p:grpSpPr>
          <a:xfrm>
            <a:off x="194077" y="-18596"/>
            <a:ext cx="4244573" cy="3659115"/>
            <a:chOff x="194077" y="-18596"/>
            <a:chExt cx="4244573" cy="3659115"/>
          </a:xfrm>
        </p:grpSpPr>
        <p:sp>
          <p:nvSpPr>
            <p:cNvPr id="10" name="等腰三角形 9"/>
            <p:cNvSpPr/>
            <p:nvPr/>
          </p:nvSpPr>
          <p:spPr>
            <a:xfrm flipV="1">
              <a:off x="194077" y="-18596"/>
              <a:ext cx="4244573" cy="3659115"/>
            </a:xfrm>
            <a:prstGeom prst="triangle">
              <a:avLst/>
            </a:prstGeom>
            <a:solidFill>
              <a:srgbClr val="FF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V="1">
              <a:off x="336491" y="900382"/>
              <a:ext cx="2349654" cy="2025564"/>
            </a:xfrm>
            <a:prstGeom prst="triangle">
              <a:avLst/>
            </a:pr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等腰三角形 11"/>
          <p:cNvSpPr/>
          <p:nvPr/>
        </p:nvSpPr>
        <p:spPr>
          <a:xfrm rot="10800000" flipV="1">
            <a:off x="2283649" y="1443760"/>
            <a:ext cx="5722219" cy="4699489"/>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0800000" flipV="1">
            <a:off x="4006134" y="1678432"/>
            <a:ext cx="4230580" cy="3474449"/>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flipV="1">
            <a:off x="3049581" y="2142094"/>
            <a:ext cx="1989918" cy="1634260"/>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0800000" flipV="1">
            <a:off x="3049581" y="2229388"/>
            <a:ext cx="3630056" cy="2981257"/>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0" flipV="1">
            <a:off x="4765119" y="2303071"/>
            <a:ext cx="4367031" cy="3586512"/>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flipV="1">
            <a:off x="6266652" y="2594434"/>
            <a:ext cx="5298748" cy="4351703"/>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0" flipV="1">
            <a:off x="8094028" y="2425316"/>
            <a:ext cx="3768474" cy="3094935"/>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0800000" flipV="1">
            <a:off x="5602570" y="1796028"/>
            <a:ext cx="3768474" cy="3094935"/>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0800000" flipV="1">
            <a:off x="3475059" y="1091254"/>
            <a:ext cx="7172555" cy="5890605"/>
          </a:xfrm>
          <a:prstGeom prst="triangle">
            <a:avLst/>
          </a:prstGeom>
          <a:solidFill>
            <a:srgbClr val="FFC000">
              <a:alpha val="1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6389829" y="2861977"/>
            <a:ext cx="5302446" cy="2286145"/>
            <a:chOff x="6427929" y="2594434"/>
            <a:chExt cx="5302446" cy="2286145"/>
          </a:xfrm>
        </p:grpSpPr>
        <p:sp>
          <p:nvSpPr>
            <p:cNvPr id="30" name="矩形 29"/>
            <p:cNvSpPr/>
            <p:nvPr/>
          </p:nvSpPr>
          <p:spPr>
            <a:xfrm>
              <a:off x="6427929" y="2594434"/>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表格标题</a:t>
              </a:r>
              <a:r>
                <a:rPr lang="en-US" altLang="zh-CN" sz="1400" dirty="0" smtClean="0">
                  <a:latin typeface="微软雅黑" panose="020B0503020204020204" pitchFamily="34" charset="-122"/>
                  <a:ea typeface="微软雅黑" panose="020B0503020204020204" pitchFamily="34" charset="-122"/>
                </a:rPr>
                <a:t>		        </a:t>
              </a:r>
              <a:r>
                <a:rPr lang="zh-CN" altLang="en-US" sz="1400" dirty="0" smtClean="0">
                  <a:latin typeface="微软雅黑" panose="020B0503020204020204" pitchFamily="34" charset="-122"/>
                  <a:ea typeface="微软雅黑" panose="020B0503020204020204" pitchFamily="34" charset="-122"/>
                </a:rPr>
                <a:t>数据</a:t>
              </a:r>
              <a:r>
                <a:rPr lang="en-US" altLang="zh-CN" sz="1400" dirty="0" smtClean="0">
                  <a:latin typeface="微软雅黑" panose="020B0503020204020204" pitchFamily="34" charset="-122"/>
                  <a:ea typeface="微软雅黑" panose="020B0503020204020204" pitchFamily="34" charset="-122"/>
                </a:rPr>
                <a:t>1			</a:t>
              </a:r>
              <a:r>
                <a:rPr lang="zh-CN" altLang="en-US" sz="1400" dirty="0" smtClean="0">
                  <a:latin typeface="微软雅黑" panose="020B0503020204020204" pitchFamily="34" charset="-122"/>
                  <a:ea typeface="微软雅黑" panose="020B0503020204020204" pitchFamily="34" charset="-122"/>
                </a:rPr>
                <a:t>数据</a:t>
              </a:r>
              <a:r>
                <a:rPr lang="en-US" altLang="zh-CN" sz="1400" dirty="0">
                  <a:latin typeface="微软雅黑" panose="020B0503020204020204" pitchFamily="34" charset="-122"/>
                  <a:ea typeface="微软雅黑" panose="020B0503020204020204" pitchFamily="34" charset="-122"/>
                </a:rPr>
                <a:t>2</a:t>
              </a:r>
              <a:endParaRPr lang="zh-CN" altLang="en-US" sz="1400" dirty="0">
                <a:latin typeface="微软雅黑" panose="020B0503020204020204" pitchFamily="34" charset="-122"/>
                <a:ea typeface="微软雅黑" panose="020B0503020204020204" pitchFamily="34" charset="-122"/>
              </a:endParaRPr>
            </a:p>
          </p:txBody>
        </p:sp>
        <p:sp>
          <p:nvSpPr>
            <p:cNvPr id="40" name="矩形 39"/>
            <p:cNvSpPr/>
            <p:nvPr/>
          </p:nvSpPr>
          <p:spPr>
            <a:xfrm>
              <a:off x="6427929" y="2978705"/>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项目</a:t>
              </a:r>
              <a:r>
                <a:rPr lang="en-US" altLang="zh-CN" sz="1400" dirty="0" smtClean="0">
                  <a:latin typeface="微软雅黑" panose="020B0503020204020204" pitchFamily="34" charset="-122"/>
                  <a:ea typeface="微软雅黑" panose="020B0503020204020204" pitchFamily="34" charset="-122"/>
                </a:rPr>
                <a:t>1		      1</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516	</a:t>
              </a:r>
              <a:r>
                <a:rPr lang="en-US" altLang="zh-CN" sz="1400" dirty="0">
                  <a:latin typeface="微软雅黑" panose="020B0503020204020204" pitchFamily="34" charset="-122"/>
                  <a:ea typeface="微软雅黑" panose="020B0503020204020204" pitchFamily="34" charset="-122"/>
                </a:rPr>
                <a:t>	 </a:t>
              </a:r>
              <a:r>
                <a:rPr lang="en-US" altLang="zh-CN" sz="1400" dirty="0" smtClean="0">
                  <a:latin typeface="微软雅黑" panose="020B0503020204020204" pitchFamily="34" charset="-122"/>
                  <a:ea typeface="微软雅黑" panose="020B0503020204020204" pitchFamily="34" charset="-122"/>
                </a:rPr>
                <a:t>              </a:t>
              </a: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a:t>
              </a:r>
              <a:endParaRPr lang="zh-CN" altLang="en-US" sz="1400" dirty="0">
                <a:latin typeface="微软雅黑" panose="020B0503020204020204" pitchFamily="34" charset="-122"/>
                <a:ea typeface="微软雅黑" panose="020B0503020204020204" pitchFamily="34" charset="-122"/>
              </a:endParaRPr>
            </a:p>
          </p:txBody>
        </p:sp>
        <p:sp>
          <p:nvSpPr>
            <p:cNvPr id="41" name="矩形 40"/>
            <p:cNvSpPr/>
            <p:nvPr/>
          </p:nvSpPr>
          <p:spPr>
            <a:xfrm>
              <a:off x="6427929" y="3362976"/>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项目</a:t>
              </a:r>
              <a:r>
                <a:rPr lang="en-US" altLang="zh-CN" sz="1400" dirty="0" smtClean="0">
                  <a:latin typeface="微软雅黑" panose="020B0503020204020204" pitchFamily="34" charset="-122"/>
                  <a:ea typeface="微软雅黑" panose="020B0503020204020204" pitchFamily="34" charset="-122"/>
                </a:rPr>
                <a:t>2</a:t>
              </a:r>
              <a:r>
                <a:rPr lang="en-US" altLang="zh-CN" sz="1400" dirty="0">
                  <a:latin typeface="微软雅黑" panose="020B0503020204020204" pitchFamily="34" charset="-122"/>
                  <a:ea typeface="微软雅黑" panose="020B0503020204020204" pitchFamily="34" charset="-122"/>
                </a:rPr>
                <a:t>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a:t>
              </a:r>
              <a:endParaRPr lang="zh-CN" altLang="en-US" sz="1400" dirty="0">
                <a:latin typeface="微软雅黑" panose="020B0503020204020204" pitchFamily="34" charset="-122"/>
                <a:ea typeface="微软雅黑" panose="020B0503020204020204" pitchFamily="34" charset="-122"/>
              </a:endParaRPr>
            </a:p>
          </p:txBody>
        </p:sp>
        <p:sp>
          <p:nvSpPr>
            <p:cNvPr id="42" name="矩形 41"/>
            <p:cNvSpPr/>
            <p:nvPr/>
          </p:nvSpPr>
          <p:spPr>
            <a:xfrm>
              <a:off x="6427929" y="3747247"/>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项目</a:t>
              </a:r>
              <a:r>
                <a:rPr lang="en-US" altLang="zh-CN" sz="1400" dirty="0" smtClean="0">
                  <a:latin typeface="微软雅黑" panose="020B0503020204020204" pitchFamily="34" charset="-122"/>
                  <a:ea typeface="微软雅黑" panose="020B0503020204020204" pitchFamily="34" charset="-122"/>
                </a:rPr>
                <a:t>3</a:t>
              </a:r>
              <a:r>
                <a:rPr lang="en-US" altLang="zh-CN" sz="1400" dirty="0">
                  <a:latin typeface="微软雅黑" panose="020B0503020204020204" pitchFamily="34" charset="-122"/>
                  <a:ea typeface="微软雅黑" panose="020B0503020204020204" pitchFamily="34" charset="-122"/>
                </a:rPr>
                <a:t>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a:t>
              </a:r>
              <a:endParaRPr lang="zh-CN" altLang="en-US" sz="1400" dirty="0">
                <a:latin typeface="微软雅黑" panose="020B0503020204020204" pitchFamily="34" charset="-122"/>
                <a:ea typeface="微软雅黑" panose="020B0503020204020204" pitchFamily="34" charset="-122"/>
              </a:endParaRPr>
            </a:p>
          </p:txBody>
        </p:sp>
        <p:sp>
          <p:nvSpPr>
            <p:cNvPr id="43" name="矩形 42"/>
            <p:cNvSpPr/>
            <p:nvPr/>
          </p:nvSpPr>
          <p:spPr>
            <a:xfrm>
              <a:off x="6427929" y="4131518"/>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项目</a:t>
              </a:r>
              <a:r>
                <a:rPr lang="en-US" altLang="zh-CN" sz="1400" dirty="0" smtClean="0">
                  <a:latin typeface="微软雅黑" panose="020B0503020204020204" pitchFamily="34" charset="-122"/>
                  <a:ea typeface="微软雅黑" panose="020B0503020204020204" pitchFamily="34" charset="-122"/>
                </a:rPr>
                <a:t>4</a:t>
              </a:r>
              <a:r>
                <a:rPr lang="en-US" altLang="zh-CN" sz="1400" dirty="0">
                  <a:latin typeface="微软雅黑" panose="020B0503020204020204" pitchFamily="34" charset="-122"/>
                  <a:ea typeface="微软雅黑" panose="020B0503020204020204" pitchFamily="34" charset="-122"/>
                </a:rPr>
                <a:t>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a:t>
              </a:r>
              <a:endParaRPr lang="zh-CN" altLang="en-US" sz="1400" dirty="0">
                <a:latin typeface="微软雅黑" panose="020B0503020204020204" pitchFamily="34" charset="-122"/>
                <a:ea typeface="微软雅黑" panose="020B0503020204020204" pitchFamily="34" charset="-122"/>
              </a:endParaRPr>
            </a:p>
          </p:txBody>
        </p:sp>
        <p:sp>
          <p:nvSpPr>
            <p:cNvPr id="44" name="矩形 43"/>
            <p:cNvSpPr/>
            <p:nvPr/>
          </p:nvSpPr>
          <p:spPr>
            <a:xfrm>
              <a:off x="6427929" y="4515789"/>
              <a:ext cx="5302446" cy="36479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latin typeface="微软雅黑" panose="020B0503020204020204" pitchFamily="34" charset="-122"/>
                  <a:ea typeface="微软雅黑" panose="020B0503020204020204" pitchFamily="34" charset="-122"/>
                </a:rPr>
                <a:t>项目</a:t>
              </a:r>
              <a:r>
                <a:rPr lang="en-US" altLang="zh-CN" sz="1400" dirty="0" smtClean="0">
                  <a:latin typeface="微软雅黑" panose="020B0503020204020204" pitchFamily="34" charset="-122"/>
                  <a:ea typeface="微软雅黑" panose="020B0503020204020204" pitchFamily="34" charset="-122"/>
                </a:rPr>
                <a:t>5</a:t>
              </a:r>
              <a:r>
                <a:rPr lang="en-US" altLang="zh-CN" sz="1400" dirty="0">
                  <a:latin typeface="微软雅黑" panose="020B0503020204020204" pitchFamily="34" charset="-122"/>
                  <a:ea typeface="微软雅黑" panose="020B0503020204020204" pitchFamily="34" charset="-122"/>
                </a:rPr>
                <a:t>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		               1</a:t>
              </a: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516</a:t>
              </a:r>
              <a:endParaRPr lang="zh-CN" altLang="en-US" sz="1400" dirty="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7173664" y="5405282"/>
            <a:ext cx="3484574" cy="1452718"/>
            <a:chOff x="7173664" y="5405282"/>
            <a:chExt cx="3484574" cy="1452718"/>
          </a:xfrm>
        </p:grpSpPr>
        <p:sp>
          <p:nvSpPr>
            <p:cNvPr id="2" name="矩形 1"/>
            <p:cNvSpPr/>
            <p:nvPr/>
          </p:nvSpPr>
          <p:spPr>
            <a:xfrm>
              <a:off x="7173664" y="5801542"/>
              <a:ext cx="3484574" cy="1056458"/>
            </a:xfrm>
            <a:prstGeom prst="rect">
              <a:avLst/>
            </a:prstGeom>
            <a:solidFill>
              <a:schemeClr val="tx1">
                <a:alpha val="52000"/>
              </a:schemeClr>
            </a:solidFill>
          </p:spPr>
          <p:txBody>
            <a:bodyPr wrap="square" anchor="ctr">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而</a:t>
              </a:r>
              <a:r>
                <a:rPr lang="zh-CN" altLang="en-US" dirty="0">
                  <a:solidFill>
                    <a:schemeClr val="bg1"/>
                  </a:solidFill>
                  <a:latin typeface="微软雅黑" panose="020B0503020204020204" pitchFamily="34" charset="-122"/>
                  <a:ea typeface="微软雅黑" panose="020B0503020204020204" pitchFamily="34" charset="-122"/>
                </a:rPr>
                <a:t>你</a:t>
              </a:r>
              <a:r>
                <a:rPr lang="zh-CN" altLang="en-US" dirty="0" smtClean="0">
                  <a:solidFill>
                    <a:schemeClr val="bg1"/>
                  </a:solidFill>
                  <a:latin typeface="微软雅黑" panose="020B0503020204020204" pitchFamily="34" charset="-122"/>
                  <a:ea typeface="微软雅黑" panose="020B0503020204020204" pitchFamily="34" charset="-122"/>
                </a:rPr>
                <a:t>，却甘愿默默成为养分</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7" name="等腰三角形 46"/>
            <p:cNvSpPr/>
            <p:nvPr/>
          </p:nvSpPr>
          <p:spPr>
            <a:xfrm>
              <a:off x="7173664" y="5405282"/>
              <a:ext cx="3484574" cy="368232"/>
            </a:xfrm>
            <a:prstGeom prst="triangle">
              <a:avLst/>
            </a:pr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1203572" y="1186504"/>
            <a:ext cx="2778987" cy="369332"/>
          </a:xfrm>
          <a:prstGeom prst="rect">
            <a:avLst/>
          </a:prstGeom>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我，因你而顶天立地</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36671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wd">
                                    <p:tmAbs val="100"/>
                                  </p:iterate>
                                  <p:childTnLst>
                                    <p:set>
                                      <p:cBhvr>
                                        <p:cTn id="10" dur="1" fill="hold">
                                          <p:stCondLst>
                                            <p:cond delay="0"/>
                                          </p:stCondLst>
                                        </p:cTn>
                                        <p:tgtEl>
                                          <p:spTgt spid="4"/>
                                        </p:tgtEl>
                                        <p:attrNameLst>
                                          <p:attrName>style.visibility</p:attrName>
                                        </p:attrNameLst>
                                      </p:cBhvr>
                                      <p:to>
                                        <p:strVal val="visible"/>
                                      </p:to>
                                    </p:set>
                                  </p:childTnLst>
                                </p:cTn>
                              </p:par>
                            </p:childTnLst>
                          </p:cTn>
                        </p:par>
                        <p:par>
                          <p:cTn id="11" fill="hold">
                            <p:stCondLst>
                              <p:cond delay="1001"/>
                            </p:stCondLst>
                            <p:childTnLst>
                              <p:par>
                                <p:cTn id="12" presetID="22" presetClass="entr" presetSubtype="4" fill="hold" nodeType="afterEffect">
                                  <p:stCondLst>
                                    <p:cond delay="25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childTnLst>
                          </p:cTn>
                        </p:par>
                        <p:par>
                          <p:cTn id="15" fill="hold">
                            <p:stCondLst>
                              <p:cond delay="1751"/>
                            </p:stCondLst>
                            <p:childTnLst>
                              <p:par>
                                <p:cTn id="16" presetID="10" presetClass="entr" presetSubtype="0" fill="hold" nodeType="afterEffect">
                                  <p:stCondLst>
                                    <p:cond delay="25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TotalTime>
  <Words>487</Words>
  <Application>Microsoft Office PowerPoint</Application>
  <PresentationFormat>宽屏</PresentationFormat>
  <Paragraphs>70</Paragraphs>
  <Slides>10</Slides>
  <Notes>5</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10</vt:i4>
      </vt:variant>
    </vt:vector>
  </HeadingPairs>
  <TitlesOfParts>
    <vt:vector size="24" baseType="lpstr">
      <vt:lpstr>经典繁仿黑</vt:lpstr>
      <vt:lpstr>Adobe Gothic Std B</vt:lpstr>
      <vt:lpstr>Arial</vt:lpstr>
      <vt:lpstr>宋体</vt:lpstr>
      <vt:lpstr>Calibri Light</vt:lpstr>
      <vt:lpstr>叶根友蚕燕隶书(新春版)</vt:lpstr>
      <vt:lpstr>微软雅黑</vt:lpstr>
      <vt:lpstr>黑体</vt:lpstr>
      <vt:lpstr>Adobe 宋体 Std L</vt:lpstr>
      <vt:lpstr>站酷高端黑</vt:lpstr>
      <vt:lpstr>Calibri</vt:lpstr>
      <vt:lpstr>Agency FB</vt:lpstr>
      <vt:lpstr>2_Office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ray</dc:creator>
  <cp:lastModifiedBy>Administrator</cp:lastModifiedBy>
  <cp:revision>84</cp:revision>
  <dcterms:created xsi:type="dcterms:W3CDTF">2015-04-17T04:51:56Z</dcterms:created>
  <dcterms:modified xsi:type="dcterms:W3CDTF">2016-05-30T09:52:37Z</dcterms:modified>
</cp:coreProperties>
</file>