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D6033-1A51-446D-A32B-B8FB955D4367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3A9-1548-4E9D-8D99-74F24CB90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29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6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68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2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9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6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714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2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1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02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8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3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AD041-51CE-40E1-BC5A-3D9E7EC1779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409E0-A39A-43F1-BF47-5DDEEB198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0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4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3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09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51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46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68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5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67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zhongjin xie</dc:creator>
  <cp:lastModifiedBy>范姜敏</cp:lastModifiedBy>
  <cp:revision>6</cp:revision>
  <dcterms:created xsi:type="dcterms:W3CDTF">2016-05-27T13:59:54Z</dcterms:created>
  <dcterms:modified xsi:type="dcterms:W3CDTF">2016-07-26T14:01:46Z</dcterms:modified>
</cp:coreProperties>
</file>