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56" r:id="rId3"/>
    <p:sldId id="265" r:id="rId4"/>
    <p:sldId id="274" r:id="rId5"/>
    <p:sldId id="271" r:id="rId6"/>
    <p:sldId id="263" r:id="rId7"/>
    <p:sldId id="272" r:id="rId8"/>
    <p:sldId id="275" r:id="rId9"/>
    <p:sldId id="273" r:id="rId10"/>
    <p:sldId id="277" r:id="rId11"/>
    <p:sldId id="276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5" userDrawn="1">
          <p15:clr>
            <a:srgbClr val="A4A3A4"/>
          </p15:clr>
        </p15:guide>
        <p15:guide id="2" pos="2230" userDrawn="1">
          <p15:clr>
            <a:srgbClr val="A4A3A4"/>
          </p15:clr>
        </p15:guide>
        <p15:guide id="4" pos="5155" userDrawn="1">
          <p15:clr>
            <a:srgbClr val="A4A3A4"/>
          </p15:clr>
        </p15:guide>
        <p15:guide id="5" pos="3092" userDrawn="1">
          <p15:clr>
            <a:srgbClr val="A4A3A4"/>
          </p15:clr>
        </p15:guide>
        <p15:guide id="6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354B"/>
    <a:srgbClr val="4F941D"/>
    <a:srgbClr val="73CFE7"/>
    <a:srgbClr val="74CFE7"/>
    <a:srgbClr val="50951F"/>
    <a:srgbClr val="5D76F3"/>
    <a:srgbClr val="0377B0"/>
    <a:srgbClr val="6ACEE5"/>
    <a:srgbClr val="093E60"/>
    <a:srgbClr val="F7F7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86" d="100"/>
          <a:sy n="86" d="100"/>
        </p:scale>
        <p:origin x="738" y="90"/>
      </p:cViewPr>
      <p:guideLst>
        <p:guide orient="horz" pos="2115"/>
        <p:guide pos="2230"/>
        <p:guide pos="5155"/>
        <p:guide pos="309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microsoft.com/office/2011/relationships/chartColorStyle" Target="colors2.xml"/><Relationship Id="rId1" Type="http://schemas.microsoft.com/office/2011/relationships/chartStyle" Target="style2.xml"/><Relationship Id="rId6" Type="http://schemas.openxmlformats.org/officeDocument/2006/relationships/package" Target="../embeddings/Microsoft_Excel____2.xlsx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rgbClr val="093E60"/>
              </a:solidFill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4F941D"/>
              </a:solidFill>
              <a:ln w="19050">
                <a:noFill/>
              </a:ln>
              <a:effectLst/>
            </c:spPr>
          </c:dPt>
          <c:dPt>
            <c:idx val="2"/>
            <c:bubble3D val="0"/>
            <c:spPr>
              <a:solidFill>
                <a:srgbClr val="5D76F3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0377B0"/>
              </a:solidFill>
              <a:ln w="19050">
                <a:noFill/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Sheet1!$A$2:$A$5</c:f>
              <c:strCache>
                <c:ptCount val="4"/>
                <c:pt idx="0">
                  <c:v>phone</c:v>
                </c:pt>
                <c:pt idx="1">
                  <c:v>PC</c:v>
                </c:pt>
                <c:pt idx="2">
                  <c:v>mac</c:v>
                </c:pt>
                <c:pt idx="3">
                  <c:v>pad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149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系列2</c:v>
                </c:pt>
              </c:strCache>
            </c:strRef>
          </c:tx>
          <c:spPr>
            <a:solidFill>
              <a:srgbClr val="462852"/>
            </a:solidFill>
            <a:ln w="19050"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5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Lbls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800" b="0" i="0" u="none" strike="noStrike" kern="1200" baseline="0">
                      <a:solidFill>
                        <a:schemeClr val="accent2"/>
                      </a:solidFill>
                      <a:latin typeface="Impact" panose="020B0806030902050204" pitchFamily="34" charset="0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0" i="0" u="none" strike="noStrike" kern="1200" baseline="0">
                    <a:solidFill>
                      <a:schemeClr val="accent1"/>
                    </a:solidFill>
                    <a:latin typeface="Impact" panose="020B0806030902050204" pitchFamily="34" charset="0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类别1</c:v>
                </c:pt>
                <c:pt idx="1">
                  <c:v>类别2</c:v>
                </c:pt>
                <c:pt idx="2">
                  <c:v>类别3</c:v>
                </c:pt>
                <c:pt idx="3">
                  <c:v>类别4</c:v>
                </c:pt>
                <c:pt idx="4">
                  <c:v>类别5</c:v>
                </c:pt>
                <c:pt idx="5">
                  <c:v>类别6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3.3</c:v>
                </c:pt>
                <c:pt idx="1">
                  <c:v>2.5</c:v>
                </c:pt>
                <c:pt idx="2">
                  <c:v>3.5</c:v>
                </c:pt>
                <c:pt idx="3">
                  <c:v>4.2</c:v>
                </c:pt>
                <c:pt idx="4">
                  <c:v>5.7</c:v>
                </c:pt>
                <c:pt idx="5">
                  <c:v>3.7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60"/>
        <c:overlap val="3"/>
        <c:axId val="1580615968"/>
        <c:axId val="1580617600"/>
      </c:barChart>
      <c:catAx>
        <c:axId val="15806159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defRPr>
            </a:pPr>
            <a:endParaRPr lang="zh-CN"/>
          </a:p>
        </c:txPr>
        <c:crossAx val="1580617600"/>
        <c:crosses val="autoZero"/>
        <c:auto val="0"/>
        <c:lblAlgn val="ctr"/>
        <c:lblOffset val="100"/>
        <c:noMultiLvlLbl val="0"/>
      </c:catAx>
      <c:valAx>
        <c:axId val="158061760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Impact" panose="020B0806030902050204" pitchFamily="34" charset="0"/>
                <a:ea typeface="+mn-ea"/>
                <a:cs typeface="+mn-cs"/>
              </a:defRPr>
            </a:pPr>
            <a:endParaRPr lang="zh-CN"/>
          </a:p>
        </c:txPr>
        <c:crossAx val="15806159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公务员</c:v>
                </c:pt>
              </c:strCache>
            </c:strRef>
          </c:tx>
          <c:spPr>
            <a:solidFill>
              <a:srgbClr val="0B354B"/>
            </a:solidFill>
            <a:ln>
              <a:solidFill>
                <a:srgbClr val="0B354B"/>
              </a:solidFill>
            </a:ln>
          </c:spPr>
          <c:dPt>
            <c:idx val="0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377B0"/>
              </a:solidFill>
              <a:ln w="19050">
                <a:solidFill>
                  <a:srgbClr val="0377B0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5D76F3"/>
              </a:solidFill>
              <a:ln w="19050">
                <a:solidFill>
                  <a:srgbClr val="5D76F3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4F941D"/>
              </a:solidFill>
              <a:ln w="19050">
                <a:solidFill>
                  <a:srgbClr val="4F941D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73CFE7"/>
              </a:solidFill>
              <a:ln w="19050">
                <a:solidFill>
                  <a:srgbClr val="73CFE7"/>
                </a:solidFill>
              </a:ln>
              <a:effectLst/>
            </c:spPr>
          </c:dPt>
          <c:dPt>
            <c:idx val="7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医务人员</c:v>
                </c:pt>
              </c:strCache>
            </c:strRef>
          </c:tx>
          <c:spPr>
            <a:solidFill>
              <a:srgbClr val="0B354B"/>
            </a:solidFill>
            <a:ln>
              <a:noFill/>
            </a:ln>
          </c:spPr>
          <c:dPt>
            <c:idx val="0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377B0"/>
              </a:solidFill>
              <a:ln w="19050">
                <a:solidFill>
                  <a:srgbClr val="0377B0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5D76F3"/>
              </a:solidFill>
              <a:ln w="19050">
                <a:solidFill>
                  <a:srgbClr val="5D76F3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4F941D"/>
              </a:solidFill>
              <a:ln w="19050">
                <a:solidFill>
                  <a:srgbClr val="4F941D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73CFE7"/>
              </a:solidFill>
              <a:ln w="19050">
                <a:solidFill>
                  <a:srgbClr val="73CFE7"/>
                </a:solidFill>
              </a:ln>
              <a:effectLst/>
            </c:spPr>
          </c:dPt>
          <c:dPt>
            <c:idx val="7"/>
            <c:bubble3D val="0"/>
            <c:spPr>
              <a:solidFill>
                <a:srgbClr val="0B354B"/>
              </a:solidFill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蓝领</c:v>
                </c:pt>
              </c:strCache>
            </c:strRef>
          </c:tx>
          <c:spPr>
            <a:solidFill>
              <a:srgbClr val="0B354B"/>
            </a:solidFill>
            <a:ln>
              <a:noFill/>
            </a:ln>
          </c:spPr>
          <c:dPt>
            <c:idx val="0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377B0"/>
              </a:solidFill>
              <a:ln w="19050">
                <a:solidFill>
                  <a:srgbClr val="0377B0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B354B"/>
              </a:solidFill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D76F3"/>
              </a:solidFill>
              <a:ln w="19050">
                <a:solidFill>
                  <a:srgbClr val="5D76F3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4F941D"/>
              </a:solidFill>
              <a:ln w="19050">
                <a:solidFill>
                  <a:srgbClr val="4F941D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73CFE7"/>
              </a:solidFill>
              <a:ln w="19050">
                <a:solidFill>
                  <a:srgbClr val="73CFE7"/>
                </a:solidFill>
              </a:ln>
              <a:effectLst/>
            </c:spPr>
          </c:dPt>
          <c:dPt>
            <c:idx val="7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金融从业者</c:v>
                </c:pt>
              </c:strCache>
            </c:strRef>
          </c:tx>
          <c:spPr>
            <a:solidFill>
              <a:srgbClr val="0B354B"/>
            </a:solidFill>
            <a:ln>
              <a:solidFill>
                <a:srgbClr val="0B354B"/>
              </a:solidFill>
            </a:ln>
          </c:spPr>
          <c:dPt>
            <c:idx val="0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377B0"/>
              </a:solidFill>
              <a:ln w="19050">
                <a:solidFill>
                  <a:srgbClr val="0377B0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5D76F3"/>
              </a:solidFill>
              <a:ln w="19050">
                <a:solidFill>
                  <a:srgbClr val="5D76F3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4F941D"/>
              </a:solidFill>
              <a:ln w="19050">
                <a:solidFill>
                  <a:srgbClr val="4F941D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73CFE7"/>
              </a:solidFill>
              <a:ln w="19050">
                <a:solidFill>
                  <a:srgbClr val="73CFE7"/>
                </a:solidFill>
              </a:ln>
              <a:effectLst/>
            </c:spPr>
          </c:dPt>
          <c:dPt>
            <c:idx val="7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Sheet1!$E$2:$E$9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教师</c:v>
                </c:pt>
              </c:strCache>
            </c:strRef>
          </c:tx>
          <c:spPr>
            <a:solidFill>
              <a:srgbClr val="0B354B"/>
            </a:solidFill>
            <a:ln>
              <a:solidFill>
                <a:srgbClr val="0B354B"/>
              </a:solidFill>
            </a:ln>
          </c:spPr>
          <c:dPt>
            <c:idx val="0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377B0"/>
              </a:solidFill>
              <a:ln w="19050">
                <a:solidFill>
                  <a:srgbClr val="0377B0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5D76F3"/>
              </a:solidFill>
              <a:ln w="19050">
                <a:solidFill>
                  <a:srgbClr val="5D76F3"/>
                </a:solidFill>
              </a:ln>
              <a:effectLst/>
            </c:spPr>
          </c:dPt>
          <c:dPt>
            <c:idx val="4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dPt>
            <c:idx val="5"/>
            <c:bubble3D val="0"/>
            <c:spPr>
              <a:solidFill>
                <a:srgbClr val="4F941D"/>
              </a:solidFill>
              <a:ln w="19050">
                <a:solidFill>
                  <a:srgbClr val="4F941D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73CFE7"/>
              </a:solidFill>
              <a:ln w="19050">
                <a:solidFill>
                  <a:srgbClr val="73CFE7"/>
                </a:solidFill>
              </a:ln>
              <a:effectLst/>
            </c:spPr>
          </c:dPt>
          <c:dPt>
            <c:idx val="7"/>
            <c:bubble3D val="0"/>
            <c:spPr>
              <a:solidFill>
                <a:srgbClr val="0B354B"/>
              </a:solidFill>
              <a:ln w="19050">
                <a:solidFill>
                  <a:srgbClr val="0B354B"/>
                </a:solidFill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Sheet1!$F$2:$F$9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广告/公关人</c:v>
                </c:pt>
              </c:strCache>
            </c:strRef>
          </c:tx>
          <c:spPr>
            <a:solidFill>
              <a:srgbClr val="66C6EE"/>
            </a:solidFill>
            <a:ln>
              <a:solidFill>
                <a:srgbClr val="0B354B"/>
              </a:solidFill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377B0"/>
              </a:solidFill>
              <a:ln w="19050">
                <a:solidFill>
                  <a:srgbClr val="0377B0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D76F3"/>
              </a:solidFill>
              <a:ln w="19050">
                <a:solidFill>
                  <a:srgbClr val="5D76F3"/>
                </a:solidFill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4F941D"/>
              </a:solidFill>
              <a:ln w="19050">
                <a:solidFill>
                  <a:srgbClr val="4F941D"/>
                </a:solidFill>
              </a:ln>
              <a:effectLst/>
            </c:spPr>
          </c:dPt>
          <c:dPt>
            <c:idx val="6"/>
            <c:bubble3D val="0"/>
            <c:spPr>
              <a:solidFill>
                <a:srgbClr val="73CFE7"/>
              </a:solidFill>
              <a:ln w="19050">
                <a:solidFill>
                  <a:srgbClr val="73CFE7"/>
                </a:solidFill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Sheet1!$G$2:$G$9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6"/>
          <c:order val="6"/>
          <c:tx>
            <c:strRef>
              <c:f>Sheet1!$H$1</c:f>
              <c:strCache>
                <c:ptCount val="1"/>
                <c:pt idx="0">
                  <c:v>媒体人</c:v>
                </c:pt>
              </c:strCache>
            </c:strRef>
          </c:tx>
          <c:spPr>
            <a:solidFill>
              <a:srgbClr val="66C6EE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377B0"/>
              </a:solidFill>
              <a:ln w="19050">
                <a:solidFill>
                  <a:srgbClr val="0377B0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D76F3"/>
              </a:solidFill>
              <a:ln w="19050">
                <a:solidFill>
                  <a:srgbClr val="5D76F3"/>
                </a:solidFill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4F941D"/>
              </a:solidFill>
              <a:ln w="19050">
                <a:solidFill>
                  <a:srgbClr val="4F941D"/>
                </a:solidFill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Sheet1!$H$2:$H$9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7"/>
          <c:order val="7"/>
          <c:tx>
            <c:strRef>
              <c:f>Sheet1!$I$1</c:f>
              <c:strCache>
                <c:ptCount val="1"/>
                <c:pt idx="0">
                  <c:v>营销</c:v>
                </c:pt>
              </c:strCache>
            </c:strRef>
          </c:tx>
          <c:spPr>
            <a:solidFill>
              <a:srgbClr val="E3E4E5"/>
            </a:solidFill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solidFill>
                <a:srgbClr val="0377B0"/>
              </a:solidFill>
              <a:ln w="19050">
                <a:solidFill>
                  <a:srgbClr val="0377B0"/>
                </a:solidFill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solidFill>
                <a:srgbClr val="5D76F3"/>
              </a:solidFill>
              <a:ln w="19050">
                <a:solidFill>
                  <a:srgbClr val="5D76F3"/>
                </a:solidFill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4F941D"/>
              </a:solidFill>
              <a:ln w="19050">
                <a:solidFill>
                  <a:srgbClr val="4F941D"/>
                </a:solidFill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Sheet1!$I$2:$I$9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8"/>
          <c:order val="8"/>
          <c:tx>
            <c:strRef>
              <c:f>Sheet1!$J$1</c:f>
              <c:strCache>
                <c:ptCount val="1"/>
                <c:pt idx="0">
                  <c:v>列2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solidFill>
                <a:srgbClr val="4F941D"/>
              </a:solidFill>
              <a:ln w="19050">
                <a:solidFill>
                  <a:srgbClr val="4F941D"/>
                </a:solidFill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Sheet1!$J$2:$J$9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ser>
          <c:idx val="9"/>
          <c:order val="9"/>
          <c:tx>
            <c:strRef>
              <c:f>Sheet1!$K$1</c:f>
              <c:strCache>
                <c:ptCount val="1"/>
                <c:pt idx="0">
                  <c:v>列3</c:v>
                </c:pt>
              </c:strCache>
            </c:strRef>
          </c:tx>
          <c:spPr>
            <a:noFill/>
            <a:ln>
              <a:noFill/>
            </a:ln>
          </c:spPr>
          <c:dPt>
            <c:idx val="0"/>
            <c:bubble3D val="0"/>
            <c:spPr>
              <a:noFill/>
              <a:ln w="19050">
                <a:noFill/>
              </a:ln>
              <a:effectLst/>
            </c:spPr>
          </c:dPt>
          <c:dPt>
            <c:idx val="1"/>
            <c:bubble3D val="0"/>
            <c:spPr>
              <a:noFill/>
              <a:ln w="19050">
                <a:noFill/>
              </a:ln>
              <a:effectLst/>
            </c:spPr>
          </c:dPt>
          <c:dPt>
            <c:idx val="2"/>
            <c:bubble3D val="0"/>
            <c:spPr>
              <a:noFill/>
              <a:ln w="19050">
                <a:noFill/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dPt>
            <c:idx val="5"/>
            <c:bubble3D val="0"/>
            <c:spPr>
              <a:noFill/>
              <a:ln w="19050">
                <a:noFill/>
              </a:ln>
              <a:effectLst/>
            </c:spPr>
          </c:dPt>
          <c:dPt>
            <c:idx val="6"/>
            <c:bubble3D val="0"/>
            <c:spPr>
              <a:noFill/>
              <a:ln w="19050">
                <a:noFill/>
              </a:ln>
              <a:effectLst/>
            </c:spPr>
          </c:dPt>
          <c:dPt>
            <c:idx val="7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Sheet1!$A$2:$A$9</c:f>
              <c:strCache>
                <c:ptCount val="8"/>
                <c:pt idx="0">
                  <c:v>公务员</c:v>
                </c:pt>
                <c:pt idx="1">
                  <c:v>医务人员</c:v>
                </c:pt>
                <c:pt idx="2">
                  <c:v>蓝领</c:v>
                </c:pt>
                <c:pt idx="3">
                  <c:v>金融从业者</c:v>
                </c:pt>
                <c:pt idx="4">
                  <c:v>教师</c:v>
                </c:pt>
                <c:pt idx="5">
                  <c:v>广告</c:v>
                </c:pt>
                <c:pt idx="6">
                  <c:v>媒体</c:v>
                </c:pt>
                <c:pt idx="7">
                  <c:v>营销</c:v>
                </c:pt>
              </c:strCache>
            </c:strRef>
          </c:cat>
          <c:val>
            <c:numRef>
              <c:f>Sheet1!$K$2:$K$9</c:f>
              <c:numCache>
                <c:formatCode>General</c:formatCode>
                <c:ptCount val="8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100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6458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87597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79816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5403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1596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1861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6504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9068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3035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7658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86102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EFEDDA-DE63-4F3C-B99D-BF6F5C567C83}" type="datetimeFigureOut">
              <a:rPr lang="zh-CN" altLang="en-US" smtClean="0"/>
              <a:t>2016/5/30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0C6C5F-7A74-452B-B5F9-E4209F43F78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91269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emf"/><Relationship Id="rId3" Type="http://schemas.openxmlformats.org/officeDocument/2006/relationships/image" Target="../media/image20.png"/><Relationship Id="rId7" Type="http://schemas.openxmlformats.org/officeDocument/2006/relationships/image" Target="../media/image23.em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emf"/><Relationship Id="rId5" Type="http://schemas.openxmlformats.org/officeDocument/2006/relationships/chart" Target="../charts/chart3.xml"/><Relationship Id="rId10" Type="http://schemas.openxmlformats.org/officeDocument/2006/relationships/image" Target="../media/image10.png"/><Relationship Id="rId4" Type="http://schemas.openxmlformats.org/officeDocument/2006/relationships/image" Target="../media/image21.png"/><Relationship Id="rId9" Type="http://schemas.openxmlformats.org/officeDocument/2006/relationships/image" Target="../media/image25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emf"/><Relationship Id="rId4" Type="http://schemas.openxmlformats.org/officeDocument/2006/relationships/image" Target="../media/image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emf"/><Relationship Id="rId4" Type="http://schemas.openxmlformats.org/officeDocument/2006/relationships/image" Target="../media/image7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椭圆 11"/>
          <p:cNvSpPr/>
          <p:nvPr/>
        </p:nvSpPr>
        <p:spPr>
          <a:xfrm>
            <a:off x="3035300" y="5562600"/>
            <a:ext cx="3175000" cy="3175000"/>
          </a:xfrm>
          <a:prstGeom prst="ellipse">
            <a:avLst/>
          </a:prstGeom>
          <a:noFill/>
          <a:ln w="19050">
            <a:solidFill>
              <a:srgbClr val="E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276600" y="4851400"/>
            <a:ext cx="4597400" cy="4597400"/>
          </a:xfrm>
          <a:prstGeom prst="ellipse">
            <a:avLst/>
          </a:prstGeom>
          <a:noFill/>
          <a:ln w="19050">
            <a:solidFill>
              <a:srgbClr val="E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124200" y="4546600"/>
            <a:ext cx="4902200" cy="4902200"/>
          </a:xfrm>
          <a:prstGeom prst="ellipse">
            <a:avLst/>
          </a:prstGeom>
          <a:noFill/>
          <a:ln w="19050">
            <a:solidFill>
              <a:srgbClr val="E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3810000" y="4508500"/>
            <a:ext cx="5283200" cy="5283200"/>
          </a:xfrm>
          <a:prstGeom prst="ellipse">
            <a:avLst/>
          </a:prstGeom>
          <a:noFill/>
          <a:ln w="19050">
            <a:solidFill>
              <a:srgbClr val="E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4997450" y="5105400"/>
            <a:ext cx="4089400" cy="4089400"/>
          </a:xfrm>
          <a:prstGeom prst="ellipse">
            <a:avLst/>
          </a:prstGeom>
          <a:noFill/>
          <a:ln w="19050">
            <a:solidFill>
              <a:srgbClr val="E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5137150" y="5384800"/>
            <a:ext cx="3759200" cy="3759200"/>
          </a:xfrm>
          <a:prstGeom prst="ellipse">
            <a:avLst/>
          </a:prstGeom>
          <a:noFill/>
          <a:ln w="19050">
            <a:solidFill>
              <a:srgbClr val="E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4222750" y="5562600"/>
            <a:ext cx="3403600" cy="3403600"/>
          </a:xfrm>
          <a:prstGeom prst="ellipse">
            <a:avLst/>
          </a:prstGeom>
          <a:noFill/>
          <a:ln w="19050">
            <a:solidFill>
              <a:srgbClr val="E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641975" y="5562600"/>
            <a:ext cx="3403600" cy="3403600"/>
          </a:xfrm>
          <a:prstGeom prst="ellipse">
            <a:avLst/>
          </a:prstGeom>
          <a:noFill/>
          <a:ln w="19050">
            <a:solidFill>
              <a:srgbClr val="E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3686175" y="5334000"/>
            <a:ext cx="3657600" cy="3657600"/>
          </a:xfrm>
          <a:prstGeom prst="ellipse">
            <a:avLst/>
          </a:prstGeom>
          <a:noFill/>
          <a:ln w="19050">
            <a:solidFill>
              <a:srgbClr val="E0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3016250" y="6330950"/>
            <a:ext cx="292100" cy="292100"/>
            <a:chOff x="6896100" y="1924050"/>
            <a:chExt cx="977900" cy="977900"/>
          </a:xfrm>
        </p:grpSpPr>
        <p:cxnSp>
          <p:nvCxnSpPr>
            <p:cNvPr id="26" name="直接连接符 25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rgbClr val="090A0A"/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rgbClr val="090A0A"/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 flipH="1">
            <a:off x="4225019" y="5452382"/>
            <a:ext cx="227692" cy="227692"/>
            <a:chOff x="6896100" y="1924050"/>
            <a:chExt cx="977900" cy="977900"/>
          </a:xfrm>
        </p:grpSpPr>
        <p:cxnSp>
          <p:nvCxnSpPr>
            <p:cNvPr id="37" name="直接连接符 36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直接连接符 37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/>
          <p:cNvGrpSpPr/>
          <p:nvPr/>
        </p:nvGrpSpPr>
        <p:grpSpPr>
          <a:xfrm flipH="1">
            <a:off x="3533322" y="5786211"/>
            <a:ext cx="227692" cy="227692"/>
            <a:chOff x="6896100" y="1924050"/>
            <a:chExt cx="977900" cy="977900"/>
          </a:xfrm>
        </p:grpSpPr>
        <p:cxnSp>
          <p:nvCxnSpPr>
            <p:cNvPr id="45" name="直接连接符 44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椭圆 46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 flipH="1">
            <a:off x="4534739" y="5447011"/>
            <a:ext cx="227692" cy="227692"/>
            <a:chOff x="6896100" y="1924050"/>
            <a:chExt cx="977900" cy="977900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直接连接符 49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椭圆 50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 flipH="1">
            <a:off x="5810704" y="4476296"/>
            <a:ext cx="227692" cy="227692"/>
            <a:chOff x="6896100" y="1924050"/>
            <a:chExt cx="977900" cy="977900"/>
          </a:xfrm>
        </p:grpSpPr>
        <p:cxnSp>
          <p:nvCxnSpPr>
            <p:cNvPr id="57" name="直接连接符 56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接连接符 57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椭圆 58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 flipH="1">
            <a:off x="5023304" y="4762991"/>
            <a:ext cx="227692" cy="227692"/>
            <a:chOff x="6896100" y="1924050"/>
            <a:chExt cx="977900" cy="977900"/>
          </a:xfrm>
        </p:grpSpPr>
        <p:cxnSp>
          <p:nvCxnSpPr>
            <p:cNvPr id="61" name="直接连接符 60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直接连接符 61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3" name="椭圆 62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2" name="组合 71"/>
          <p:cNvGrpSpPr/>
          <p:nvPr/>
        </p:nvGrpSpPr>
        <p:grpSpPr>
          <a:xfrm flipH="1">
            <a:off x="7334057" y="5318126"/>
            <a:ext cx="227692" cy="227692"/>
            <a:chOff x="6896100" y="1924050"/>
            <a:chExt cx="977900" cy="977900"/>
          </a:xfrm>
        </p:grpSpPr>
        <p:cxnSp>
          <p:nvCxnSpPr>
            <p:cNvPr id="73" name="直接连接符 72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直接连接符 73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椭圆 74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 flipH="1">
            <a:off x="7029975" y="4982448"/>
            <a:ext cx="227692" cy="227692"/>
            <a:chOff x="6896100" y="1924050"/>
            <a:chExt cx="977900" cy="977900"/>
          </a:xfrm>
        </p:grpSpPr>
        <p:cxnSp>
          <p:nvCxnSpPr>
            <p:cNvPr id="77" name="直接连接符 76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直接连接符 77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 flipH="1">
            <a:off x="6575878" y="5042391"/>
            <a:ext cx="227692" cy="227692"/>
            <a:chOff x="6896100" y="1924050"/>
            <a:chExt cx="977900" cy="977900"/>
          </a:xfrm>
        </p:grpSpPr>
        <p:cxnSp>
          <p:nvCxnSpPr>
            <p:cNvPr id="81" name="直接连接符 80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直接连接符 81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椭圆 82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 flipH="1">
            <a:off x="7154029" y="5507196"/>
            <a:ext cx="227692" cy="227692"/>
            <a:chOff x="6896100" y="1924050"/>
            <a:chExt cx="977900" cy="977900"/>
          </a:xfrm>
        </p:grpSpPr>
        <p:cxnSp>
          <p:nvCxnSpPr>
            <p:cNvPr id="85" name="直接连接符 84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7" name="椭圆 86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8" name="组合 87"/>
          <p:cNvGrpSpPr/>
          <p:nvPr/>
        </p:nvGrpSpPr>
        <p:grpSpPr>
          <a:xfrm flipH="1">
            <a:off x="6553268" y="5624848"/>
            <a:ext cx="227692" cy="227692"/>
            <a:chOff x="6896100" y="1924050"/>
            <a:chExt cx="977900" cy="977900"/>
          </a:xfrm>
        </p:grpSpPr>
        <p:cxnSp>
          <p:nvCxnSpPr>
            <p:cNvPr id="89" name="直接连接符 88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直接连接符 89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椭圆 90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 flipH="1">
            <a:off x="5132391" y="5588142"/>
            <a:ext cx="227692" cy="227692"/>
            <a:chOff x="6896100" y="1924050"/>
            <a:chExt cx="977900" cy="977900"/>
          </a:xfrm>
        </p:grpSpPr>
        <p:cxnSp>
          <p:nvCxnSpPr>
            <p:cNvPr id="97" name="直接连接符 96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直接连接符 97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9" name="椭圆 98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 flipH="1">
            <a:off x="5819774" y="5289096"/>
            <a:ext cx="227692" cy="227692"/>
            <a:chOff x="6896100" y="1924050"/>
            <a:chExt cx="977900" cy="977900"/>
          </a:xfrm>
        </p:grpSpPr>
        <p:cxnSp>
          <p:nvCxnSpPr>
            <p:cNvPr id="101" name="直接连接符 100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接连接符 101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3" name="椭圆 102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5802769" y="6142784"/>
            <a:ext cx="292100" cy="292100"/>
            <a:chOff x="6896100" y="1924050"/>
            <a:chExt cx="977900" cy="977900"/>
          </a:xfrm>
        </p:grpSpPr>
        <p:cxnSp>
          <p:nvCxnSpPr>
            <p:cNvPr id="109" name="直接连接符 108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rgbClr val="090A0A"/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接连接符 109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rgbClr val="090A0A"/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5310153" y="5646584"/>
            <a:ext cx="292100" cy="292100"/>
            <a:chOff x="6896100" y="1924050"/>
            <a:chExt cx="977900" cy="977900"/>
          </a:xfrm>
        </p:grpSpPr>
        <p:cxnSp>
          <p:nvCxnSpPr>
            <p:cNvPr id="113" name="直接连接符 112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rgbClr val="090A0A"/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rgbClr val="090A0A"/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椭圆 114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5527674" y="5762698"/>
            <a:ext cx="292100" cy="292100"/>
            <a:chOff x="6896100" y="1924050"/>
            <a:chExt cx="977900" cy="977900"/>
          </a:xfrm>
        </p:grpSpPr>
        <p:cxnSp>
          <p:nvCxnSpPr>
            <p:cNvPr id="117" name="直接连接符 116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rgbClr val="090A0A"/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直接连接符 117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rgbClr val="090A0A"/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9" name="椭圆 118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0" name="组合 119"/>
          <p:cNvGrpSpPr/>
          <p:nvPr/>
        </p:nvGrpSpPr>
        <p:grpSpPr>
          <a:xfrm flipH="1">
            <a:off x="7567492" y="5624848"/>
            <a:ext cx="227692" cy="227692"/>
            <a:chOff x="6896100" y="1924050"/>
            <a:chExt cx="977900" cy="977900"/>
          </a:xfrm>
        </p:grpSpPr>
        <p:cxnSp>
          <p:nvCxnSpPr>
            <p:cNvPr id="121" name="直接连接符 120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直接连接符 121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3" name="椭圆 122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4" name="组合 123"/>
          <p:cNvGrpSpPr/>
          <p:nvPr/>
        </p:nvGrpSpPr>
        <p:grpSpPr>
          <a:xfrm flipH="1">
            <a:off x="8484508" y="6174988"/>
            <a:ext cx="227692" cy="227692"/>
            <a:chOff x="6896100" y="1924050"/>
            <a:chExt cx="977900" cy="977900"/>
          </a:xfrm>
        </p:grpSpPr>
        <p:cxnSp>
          <p:nvCxnSpPr>
            <p:cNvPr id="125" name="直接连接符 124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6" name="直接连接符 125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7" name="椭圆 126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28" name="组合 127"/>
          <p:cNvGrpSpPr/>
          <p:nvPr/>
        </p:nvGrpSpPr>
        <p:grpSpPr>
          <a:xfrm flipH="1">
            <a:off x="8103122" y="5710992"/>
            <a:ext cx="227692" cy="227692"/>
            <a:chOff x="6896100" y="1924050"/>
            <a:chExt cx="977900" cy="977900"/>
          </a:xfrm>
        </p:grpSpPr>
        <p:cxnSp>
          <p:nvCxnSpPr>
            <p:cNvPr id="129" name="直接连接符 128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0" name="直接连接符 129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1" name="椭圆 130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8" name="组合 137"/>
          <p:cNvGrpSpPr/>
          <p:nvPr/>
        </p:nvGrpSpPr>
        <p:grpSpPr>
          <a:xfrm flipH="1">
            <a:off x="4333544" y="4651306"/>
            <a:ext cx="227692" cy="227692"/>
            <a:chOff x="6896100" y="1924050"/>
            <a:chExt cx="977900" cy="977900"/>
          </a:xfrm>
        </p:grpSpPr>
        <p:cxnSp>
          <p:nvCxnSpPr>
            <p:cNvPr id="139" name="直接连接符 138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直接连接符 139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1" name="椭圆 140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2" name="组合 141"/>
          <p:cNvGrpSpPr/>
          <p:nvPr/>
        </p:nvGrpSpPr>
        <p:grpSpPr>
          <a:xfrm flipH="1">
            <a:off x="7190993" y="4529367"/>
            <a:ext cx="227692" cy="227692"/>
            <a:chOff x="6896100" y="1924050"/>
            <a:chExt cx="977900" cy="977900"/>
          </a:xfrm>
        </p:grpSpPr>
        <p:cxnSp>
          <p:nvCxnSpPr>
            <p:cNvPr id="143" name="直接连接符 142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椭圆 144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2" name="文本框 131"/>
          <p:cNvSpPr txBox="1"/>
          <p:nvPr/>
        </p:nvSpPr>
        <p:spPr>
          <a:xfrm>
            <a:off x="3696833" y="1249012"/>
            <a:ext cx="4798333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3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13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endParaRPr lang="zh-CN" altLang="en-US" sz="13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7" name="图片 13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37" t="18275" r="22922" b="16433"/>
          <a:stretch/>
        </p:blipFill>
        <p:spPr>
          <a:xfrm>
            <a:off x="4711700" y="1522435"/>
            <a:ext cx="1727200" cy="1669143"/>
          </a:xfrm>
          <a:prstGeom prst="rect">
            <a:avLst/>
          </a:prstGeom>
        </p:spPr>
      </p:pic>
      <p:cxnSp>
        <p:nvCxnSpPr>
          <p:cNvPr id="147" name="直接连接符 146"/>
          <p:cNvCxnSpPr/>
          <p:nvPr/>
        </p:nvCxnSpPr>
        <p:spPr>
          <a:xfrm>
            <a:off x="3665502" y="3356430"/>
            <a:ext cx="486099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8" name="文本框 147"/>
          <p:cNvSpPr txBox="1"/>
          <p:nvPr/>
        </p:nvSpPr>
        <p:spPr>
          <a:xfrm>
            <a:off x="3746046" y="3508176"/>
            <a:ext cx="46745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可视化商务演示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31523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38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5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0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4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4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 tmFilter="0, 0; .2, .5; .8, .5; 1, 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250" autoRev="1" fill="hold"/>
                                        <p:tgtEl>
                                          <p:spTgt spid="5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6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6" presetClass="emph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7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8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 tmFilter="0, 0; .2, .5; .8, .5; 1, 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0" dur="250" autoRev="1" fill="hold"/>
                                        <p:tgtEl>
                                          <p:spTgt spid="8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6" presetClass="emph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9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10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10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1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1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1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1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2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500" tmFilter="0, 0; .2, .5; .8, .5; 1, 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8" dur="250" autoRev="1" fill="hold"/>
                                        <p:tgtEl>
                                          <p:spTgt spid="1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2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500" tmFilter="0, 0; .2, .5; .8, .5; 1, 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4" dur="250" autoRev="1" fill="hold"/>
                                        <p:tgtEl>
                                          <p:spTgt spid="1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6" presetClass="emph" presetSubtype="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9" dur="500" tmFilter="0, 0; .2, .5; .8, .5; 1, 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0" dur="250" autoRev="1" fill="hold"/>
                                        <p:tgtEl>
                                          <p:spTgt spid="1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-1137650" y="1573886"/>
            <a:ext cx="8801194" cy="8918505"/>
            <a:chOff x="812574" y="1261130"/>
            <a:chExt cx="4521649" cy="4765162"/>
          </a:xfrm>
        </p:grpSpPr>
        <p:sp>
          <p:nvSpPr>
            <p:cNvPr id="27" name="椭圆 26"/>
            <p:cNvSpPr/>
            <p:nvPr/>
          </p:nvSpPr>
          <p:spPr>
            <a:xfrm>
              <a:off x="812574" y="5486542"/>
              <a:ext cx="4521649" cy="539750"/>
            </a:xfrm>
            <a:prstGeom prst="ellipse">
              <a:avLst/>
            </a:prstGeom>
            <a:gradFill flip="none" rotWithShape="1">
              <a:gsLst>
                <a:gs pos="33000">
                  <a:srgbClr val="8E8D8C"/>
                </a:gs>
                <a:gs pos="100000">
                  <a:srgbClr val="F5F4F2">
                    <a:alpha val="0"/>
                  </a:srgbClr>
                </a:gs>
                <a:gs pos="0">
                  <a:schemeClr val="tx1">
                    <a:lumMod val="85000"/>
                    <a:lumOff val="15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9" name="Picture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22133" y="1261130"/>
              <a:ext cx="2502533" cy="4551642"/>
            </a:xfrm>
            <a:prstGeom prst="rect">
              <a:avLst/>
            </a:prstGeom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78706" y="3085166"/>
            <a:ext cx="3768482" cy="5496320"/>
          </a:xfrm>
          <a:prstGeom prst="rect">
            <a:avLst/>
          </a:prstGeom>
        </p:spPr>
      </p:pic>
      <p:graphicFrame>
        <p:nvGraphicFramePr>
          <p:cNvPr id="31" name="图表 30"/>
          <p:cNvGraphicFramePr/>
          <p:nvPr>
            <p:extLst>
              <p:ext uri="{D42A27DB-BD31-4B8C-83A1-F6EECF244321}">
                <p14:modId xmlns:p14="http://schemas.microsoft.com/office/powerpoint/2010/main" val="1474175551"/>
              </p:ext>
            </p:extLst>
          </p:nvPr>
        </p:nvGraphicFramePr>
        <p:xfrm>
          <a:off x="0" y="2938935"/>
          <a:ext cx="6548284" cy="4166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6"/>
          <a:srcRect l="22852" t="13470" r="30180" b="35594"/>
          <a:stretch/>
        </p:blipFill>
        <p:spPr>
          <a:xfrm>
            <a:off x="6702866" y="1573886"/>
            <a:ext cx="944174" cy="85540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7"/>
          <a:srcRect l="17277" t="8641" r="31504" b="27455"/>
          <a:stretch/>
        </p:blipFill>
        <p:spPr>
          <a:xfrm>
            <a:off x="6599904" y="2695960"/>
            <a:ext cx="1188000" cy="110572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8"/>
          <a:srcRect l="19261" t="9193" r="35923" b="34963"/>
          <a:stretch/>
        </p:blipFill>
        <p:spPr>
          <a:xfrm>
            <a:off x="6677710" y="3951892"/>
            <a:ext cx="1032388" cy="98178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9"/>
          <a:srcRect l="15143" t="7353" r="36840" b="33924"/>
          <a:stretch/>
        </p:blipFill>
        <p:spPr>
          <a:xfrm>
            <a:off x="6566250" y="5119522"/>
            <a:ext cx="1123482" cy="1091382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1847261" y="3140758"/>
            <a:ext cx="27984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solidFill>
                  <a:srgbClr val="0B354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3600" b="1" dirty="0">
              <a:solidFill>
                <a:srgbClr val="0B354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7647040" y="1485397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676068" y="1832758"/>
            <a:ext cx="350321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do the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647040" y="2697317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7676068" y="3044678"/>
            <a:ext cx="350321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do the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7647040" y="3936725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7676068" y="4284086"/>
            <a:ext cx="350321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do the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7647040" y="5175006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7676068" y="5522367"/>
            <a:ext cx="3503211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do the </a:t>
            </a:r>
            <a:r>
              <a:rPr lang="en-US" altLang="zh-CN" sz="1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t="13477" r="24707" b="17462"/>
          <a:stretch/>
        </p:blipFill>
        <p:spPr>
          <a:xfrm>
            <a:off x="67881" y="-9751"/>
            <a:ext cx="801110" cy="832518"/>
          </a:xfrm>
          <a:prstGeom prst="rect">
            <a:avLst/>
          </a:prstGeom>
        </p:spPr>
      </p:pic>
      <p:sp>
        <p:nvSpPr>
          <p:cNvPr id="45" name="文本框 44"/>
          <p:cNvSpPr txBox="1"/>
          <p:nvPr/>
        </p:nvSpPr>
        <p:spPr>
          <a:xfrm>
            <a:off x="850763" y="173926"/>
            <a:ext cx="219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3836508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9291" y="1874998"/>
            <a:ext cx="9213418" cy="3069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2265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t="46864" r="24707" b="17463"/>
          <a:stretch/>
        </p:blipFill>
        <p:spPr>
          <a:xfrm>
            <a:off x="2869594" y="-1"/>
            <a:ext cx="6483955" cy="3480619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 flipH="1">
            <a:off x="5969149" y="2718098"/>
            <a:ext cx="227692" cy="227692"/>
            <a:chOff x="6896100" y="1924050"/>
            <a:chExt cx="977900" cy="97790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4" name="图片 3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69459" y="303314"/>
            <a:ext cx="5795340" cy="1601667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 flipH="1">
            <a:off x="5969149" y="6475710"/>
            <a:ext cx="227692" cy="227692"/>
            <a:chOff x="6896100" y="1924050"/>
            <a:chExt cx="977900" cy="977900"/>
          </a:xfrm>
        </p:grpSpPr>
        <p:cxnSp>
          <p:nvCxnSpPr>
            <p:cNvPr id="36" name="直接连接符 35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椭圆 37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40" name="直接连接符 39"/>
          <p:cNvCxnSpPr>
            <a:endCxn id="38" idx="4"/>
          </p:cNvCxnSpPr>
          <p:nvPr/>
        </p:nvCxnSpPr>
        <p:spPr>
          <a:xfrm flipH="1">
            <a:off x="6082995" y="2808288"/>
            <a:ext cx="1" cy="3804925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/>
          <p:cNvGrpSpPr/>
          <p:nvPr/>
        </p:nvGrpSpPr>
        <p:grpSpPr>
          <a:xfrm flipH="1">
            <a:off x="5969149" y="3366772"/>
            <a:ext cx="227692" cy="227692"/>
            <a:chOff x="6896100" y="1924050"/>
            <a:chExt cx="977900" cy="977900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 flipH="1">
            <a:off x="5969149" y="4112114"/>
            <a:ext cx="227692" cy="227692"/>
            <a:chOff x="6896100" y="1924050"/>
            <a:chExt cx="977900" cy="977900"/>
          </a:xfrm>
        </p:grpSpPr>
        <p:cxnSp>
          <p:nvCxnSpPr>
            <p:cNvPr id="47" name="直接连接符 46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椭圆 48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0" name="组合 49"/>
          <p:cNvGrpSpPr/>
          <p:nvPr/>
        </p:nvGrpSpPr>
        <p:grpSpPr>
          <a:xfrm flipH="1">
            <a:off x="5969149" y="4857456"/>
            <a:ext cx="227692" cy="227692"/>
            <a:chOff x="6896100" y="1924050"/>
            <a:chExt cx="977900" cy="977900"/>
          </a:xfrm>
        </p:grpSpPr>
        <p:cxnSp>
          <p:nvCxnSpPr>
            <p:cNvPr id="51" name="直接连接符 50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椭圆 52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4" name="组合 53"/>
          <p:cNvGrpSpPr/>
          <p:nvPr/>
        </p:nvGrpSpPr>
        <p:grpSpPr>
          <a:xfrm flipH="1">
            <a:off x="5969149" y="5602797"/>
            <a:ext cx="227692" cy="227692"/>
            <a:chOff x="6896100" y="1924050"/>
            <a:chExt cx="977900" cy="977900"/>
          </a:xfrm>
        </p:grpSpPr>
        <p:cxnSp>
          <p:nvCxnSpPr>
            <p:cNvPr id="55" name="直接连接符 54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椭圆 56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59" name="直接连接符 58"/>
          <p:cNvCxnSpPr/>
          <p:nvPr/>
        </p:nvCxnSpPr>
        <p:spPr>
          <a:xfrm flipH="1">
            <a:off x="3904343" y="3480617"/>
            <a:ext cx="20648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文本框 60"/>
          <p:cNvSpPr txBox="1"/>
          <p:nvPr/>
        </p:nvSpPr>
        <p:spPr>
          <a:xfrm>
            <a:off x="1337037" y="3012707"/>
            <a:ext cx="24970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</a:p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 flipH="1">
            <a:off x="3766841" y="3366772"/>
            <a:ext cx="227692" cy="227692"/>
            <a:chOff x="6896100" y="1924050"/>
            <a:chExt cx="977900" cy="97790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接连接符 63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椭圆 64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67" name="直接连接符 66"/>
          <p:cNvCxnSpPr/>
          <p:nvPr/>
        </p:nvCxnSpPr>
        <p:spPr>
          <a:xfrm flipH="1">
            <a:off x="6182327" y="4225959"/>
            <a:ext cx="20648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H="1">
            <a:off x="6182327" y="5716642"/>
            <a:ext cx="20648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H="1">
            <a:off x="3904343" y="4980445"/>
            <a:ext cx="206480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0" name="组合 69"/>
          <p:cNvGrpSpPr/>
          <p:nvPr/>
        </p:nvGrpSpPr>
        <p:grpSpPr>
          <a:xfrm flipH="1">
            <a:off x="8104260" y="4112114"/>
            <a:ext cx="227692" cy="227692"/>
            <a:chOff x="6896100" y="1924050"/>
            <a:chExt cx="977900" cy="977900"/>
          </a:xfrm>
        </p:grpSpPr>
        <p:cxnSp>
          <p:nvCxnSpPr>
            <p:cNvPr id="71" name="直接连接符 70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椭圆 72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 flipH="1">
            <a:off x="3749641" y="4857456"/>
            <a:ext cx="227692" cy="227692"/>
            <a:chOff x="6896100" y="1924050"/>
            <a:chExt cx="977900" cy="977900"/>
          </a:xfrm>
        </p:grpSpPr>
        <p:cxnSp>
          <p:nvCxnSpPr>
            <p:cNvPr id="75" name="直接连接符 74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接连接符 75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椭圆 76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8" name="组合 77"/>
          <p:cNvGrpSpPr/>
          <p:nvPr/>
        </p:nvGrpSpPr>
        <p:grpSpPr>
          <a:xfrm flipH="1">
            <a:off x="8104260" y="5602797"/>
            <a:ext cx="227692" cy="227692"/>
            <a:chOff x="6896100" y="1924050"/>
            <a:chExt cx="977900" cy="977900"/>
          </a:xfrm>
        </p:grpSpPr>
        <p:cxnSp>
          <p:nvCxnSpPr>
            <p:cNvPr id="79" name="直接连接符 78"/>
            <p:cNvCxnSpPr/>
            <p:nvPr/>
          </p:nvCxnSpPr>
          <p:spPr>
            <a:xfrm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/>
            <p:cNvCxnSpPr/>
            <p:nvPr/>
          </p:nvCxnSpPr>
          <p:spPr>
            <a:xfrm rot="5400000">
              <a:off x="6896100" y="2413000"/>
              <a:ext cx="977900" cy="0"/>
            </a:xfrm>
            <a:prstGeom prst="line">
              <a:avLst/>
            </a:prstGeom>
            <a:ln>
              <a:gradFill flip="none" rotWithShape="1"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/>
                  </a:gs>
                </a:gsLst>
                <a:path path="circle">
                  <a:fillToRect l="50000" t="50000" r="50000" b="50000"/>
                </a:path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80"/>
            <p:cNvSpPr/>
            <p:nvPr/>
          </p:nvSpPr>
          <p:spPr>
            <a:xfrm>
              <a:off x="7283450" y="2311400"/>
              <a:ext cx="203200" cy="2032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glow rad="101600">
                <a:schemeClr val="bg1">
                  <a:alpha val="60000"/>
                </a:schemeClr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" name="文本框 81"/>
          <p:cNvSpPr txBox="1"/>
          <p:nvPr/>
        </p:nvSpPr>
        <p:spPr>
          <a:xfrm>
            <a:off x="1337037" y="4493927"/>
            <a:ext cx="24970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</a:p>
          <a:p>
            <a:pPr algn="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248948" y="3748745"/>
            <a:ext cx="24970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248948" y="5239588"/>
            <a:ext cx="249700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</a:p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765229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 tmFilter="0, 0; .2, .5; .8, .5; 1, 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" dur="250" autoRev="1" fill="hold"/>
                                        <p:tgtEl>
                                          <p:spTgt spid="3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2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4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3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25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 tmFilter="0, 0; .2, .5; .8, .5; 1, 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7" dur="250" autoRev="1" fill="hold"/>
                                        <p:tgtEl>
                                          <p:spTgt spid="5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3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500"/>
                            </p:stCondLst>
                            <p:childTnLst>
                              <p:par>
                                <p:cTn id="7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2" dur="500" tmFilter="0, 0; .2, .5; .8, .5; 1, 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3" dur="250" autoRev="1" fill="hold"/>
                                        <p:tgtEl>
                                          <p:spTgt spid="7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82" grpId="0"/>
      <p:bldP spid="83" grpId="0"/>
      <p:bldP spid="8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t="13477" r="24707" b="17462"/>
          <a:stretch/>
        </p:blipFill>
        <p:spPr>
          <a:xfrm>
            <a:off x="854372" y="1352550"/>
            <a:ext cx="3660938" cy="3804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08541" y="1810780"/>
            <a:ext cx="18669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b="26775"/>
          <a:stretch/>
        </p:blipFill>
        <p:spPr>
          <a:xfrm>
            <a:off x="4350350" y="2177870"/>
            <a:ext cx="4097731" cy="140716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5"/>
          <a:srcRect b="29041"/>
          <a:stretch/>
        </p:blipFill>
        <p:spPr>
          <a:xfrm>
            <a:off x="7693207" y="2177870"/>
            <a:ext cx="3453127" cy="1363617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804229" y="3588658"/>
            <a:ext cx="59218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637841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图表 8"/>
          <p:cNvGraphicFramePr/>
          <p:nvPr>
            <p:extLst>
              <p:ext uri="{D42A27DB-BD31-4B8C-83A1-F6EECF244321}">
                <p14:modId xmlns:p14="http://schemas.microsoft.com/office/powerpoint/2010/main" val="4253683964"/>
              </p:ext>
            </p:extLst>
          </p:nvPr>
        </p:nvGraphicFramePr>
        <p:xfrm>
          <a:off x="2516982" y="971021"/>
          <a:ext cx="7396162" cy="49683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3454834" y="3357563"/>
            <a:ext cx="1020763" cy="1020763"/>
            <a:chOff x="14474824" y="634207"/>
            <a:chExt cx="1020763" cy="1020763"/>
          </a:xfrm>
        </p:grpSpPr>
        <p:sp>
          <p:nvSpPr>
            <p:cNvPr id="11" name="Oval 112"/>
            <p:cNvSpPr>
              <a:spLocks noChangeArrowheads="1"/>
            </p:cNvSpPr>
            <p:nvPr/>
          </p:nvSpPr>
          <p:spPr bwMode="auto">
            <a:xfrm>
              <a:off x="14485937" y="643732"/>
              <a:ext cx="1000125" cy="1001713"/>
            </a:xfrm>
            <a:prstGeom prst="ellipse">
              <a:avLst/>
            </a:prstGeom>
            <a:solidFill>
              <a:srgbClr val="F4F4F1"/>
            </a:solidFill>
            <a:ln w="9525">
              <a:solidFill>
                <a:srgbClr val="0B354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3"/>
            <p:cNvSpPr>
              <a:spLocks noEditPoints="1"/>
            </p:cNvSpPr>
            <p:nvPr/>
          </p:nvSpPr>
          <p:spPr bwMode="auto">
            <a:xfrm>
              <a:off x="14474824" y="634207"/>
              <a:ext cx="1020763" cy="1020763"/>
            </a:xfrm>
            <a:custGeom>
              <a:avLst/>
              <a:gdLst>
                <a:gd name="T0" fmla="*/ 204 w 409"/>
                <a:gd name="T1" fmla="*/ 409 h 409"/>
                <a:gd name="T2" fmla="*/ 0 w 409"/>
                <a:gd name="T3" fmla="*/ 205 h 409"/>
                <a:gd name="T4" fmla="*/ 204 w 409"/>
                <a:gd name="T5" fmla="*/ 0 h 409"/>
                <a:gd name="T6" fmla="*/ 409 w 409"/>
                <a:gd name="T7" fmla="*/ 205 h 409"/>
                <a:gd name="T8" fmla="*/ 204 w 409"/>
                <a:gd name="T9" fmla="*/ 409 h 409"/>
                <a:gd name="T10" fmla="*/ 204 w 409"/>
                <a:gd name="T11" fmla="*/ 8 h 409"/>
                <a:gd name="T12" fmla="*/ 8 w 409"/>
                <a:gd name="T13" fmla="*/ 205 h 409"/>
                <a:gd name="T14" fmla="*/ 204 w 409"/>
                <a:gd name="T15" fmla="*/ 401 h 409"/>
                <a:gd name="T16" fmla="*/ 401 w 409"/>
                <a:gd name="T17" fmla="*/ 205 h 409"/>
                <a:gd name="T18" fmla="*/ 204 w 409"/>
                <a:gd name="T19" fmla="*/ 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409">
                  <a:moveTo>
                    <a:pt x="204" y="409"/>
                  </a:moveTo>
                  <a:cubicBezTo>
                    <a:pt x="92" y="409"/>
                    <a:pt x="0" y="317"/>
                    <a:pt x="0" y="205"/>
                  </a:cubicBezTo>
                  <a:cubicBezTo>
                    <a:pt x="0" y="92"/>
                    <a:pt x="92" y="0"/>
                    <a:pt x="204" y="0"/>
                  </a:cubicBezTo>
                  <a:cubicBezTo>
                    <a:pt x="317" y="0"/>
                    <a:pt x="409" y="92"/>
                    <a:pt x="409" y="205"/>
                  </a:cubicBezTo>
                  <a:cubicBezTo>
                    <a:pt x="409" y="317"/>
                    <a:pt x="317" y="409"/>
                    <a:pt x="204" y="409"/>
                  </a:cubicBezTo>
                  <a:close/>
                  <a:moveTo>
                    <a:pt x="204" y="8"/>
                  </a:moveTo>
                  <a:cubicBezTo>
                    <a:pt x="96" y="8"/>
                    <a:pt x="8" y="96"/>
                    <a:pt x="8" y="205"/>
                  </a:cubicBezTo>
                  <a:cubicBezTo>
                    <a:pt x="8" y="313"/>
                    <a:pt x="96" y="401"/>
                    <a:pt x="204" y="401"/>
                  </a:cubicBezTo>
                  <a:cubicBezTo>
                    <a:pt x="313" y="401"/>
                    <a:pt x="401" y="313"/>
                    <a:pt x="401" y="205"/>
                  </a:cubicBezTo>
                  <a:cubicBezTo>
                    <a:pt x="401" y="96"/>
                    <a:pt x="313" y="8"/>
                    <a:pt x="204" y="8"/>
                  </a:cubicBezTo>
                  <a:close/>
                </a:path>
              </a:pathLst>
            </a:custGeom>
            <a:solidFill>
              <a:srgbClr val="4F941D"/>
            </a:solidFill>
            <a:ln w="9525">
              <a:solidFill>
                <a:srgbClr val="0B354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23"/>
            <p:cNvSpPr>
              <a:spLocks noEditPoints="1"/>
            </p:cNvSpPr>
            <p:nvPr/>
          </p:nvSpPr>
          <p:spPr bwMode="auto">
            <a:xfrm>
              <a:off x="14630399" y="888207"/>
              <a:ext cx="693738" cy="430213"/>
            </a:xfrm>
            <a:custGeom>
              <a:avLst/>
              <a:gdLst>
                <a:gd name="T0" fmla="*/ 271 w 278"/>
                <a:gd name="T1" fmla="*/ 1 h 172"/>
                <a:gd name="T2" fmla="*/ 270 w 278"/>
                <a:gd name="T3" fmla="*/ 0 h 172"/>
                <a:gd name="T4" fmla="*/ 9 w 278"/>
                <a:gd name="T5" fmla="*/ 0 h 172"/>
                <a:gd name="T6" fmla="*/ 7 w 278"/>
                <a:gd name="T7" fmla="*/ 1 h 172"/>
                <a:gd name="T8" fmla="*/ 1 w 278"/>
                <a:gd name="T9" fmla="*/ 7 h 172"/>
                <a:gd name="T10" fmla="*/ 0 w 278"/>
                <a:gd name="T11" fmla="*/ 9 h 172"/>
                <a:gd name="T12" fmla="*/ 0 w 278"/>
                <a:gd name="T13" fmla="*/ 163 h 172"/>
                <a:gd name="T14" fmla="*/ 1 w 278"/>
                <a:gd name="T15" fmla="*/ 165 h 172"/>
                <a:gd name="T16" fmla="*/ 7 w 278"/>
                <a:gd name="T17" fmla="*/ 171 h 172"/>
                <a:gd name="T18" fmla="*/ 9 w 278"/>
                <a:gd name="T19" fmla="*/ 172 h 172"/>
                <a:gd name="T20" fmla="*/ 270 w 278"/>
                <a:gd name="T21" fmla="*/ 172 h 172"/>
                <a:gd name="T22" fmla="*/ 271 w 278"/>
                <a:gd name="T23" fmla="*/ 171 h 172"/>
                <a:gd name="T24" fmla="*/ 277 w 278"/>
                <a:gd name="T25" fmla="*/ 165 h 172"/>
                <a:gd name="T26" fmla="*/ 278 w 278"/>
                <a:gd name="T27" fmla="*/ 163 h 172"/>
                <a:gd name="T28" fmla="*/ 278 w 278"/>
                <a:gd name="T29" fmla="*/ 9 h 172"/>
                <a:gd name="T30" fmla="*/ 277 w 278"/>
                <a:gd name="T31" fmla="*/ 7 h 172"/>
                <a:gd name="T32" fmla="*/ 271 w 278"/>
                <a:gd name="T33" fmla="*/ 1 h 172"/>
                <a:gd name="T34" fmla="*/ 128 w 278"/>
                <a:gd name="T35" fmla="*/ 7 h 172"/>
                <a:gd name="T36" fmla="*/ 132 w 278"/>
                <a:gd name="T37" fmla="*/ 4 h 172"/>
                <a:gd name="T38" fmla="*/ 147 w 278"/>
                <a:gd name="T39" fmla="*/ 4 h 172"/>
                <a:gd name="T40" fmla="*/ 150 w 278"/>
                <a:gd name="T41" fmla="*/ 7 h 172"/>
                <a:gd name="T42" fmla="*/ 150 w 278"/>
                <a:gd name="T43" fmla="*/ 12 h 172"/>
                <a:gd name="T44" fmla="*/ 147 w 278"/>
                <a:gd name="T45" fmla="*/ 15 h 172"/>
                <a:gd name="T46" fmla="*/ 132 w 278"/>
                <a:gd name="T47" fmla="*/ 15 h 172"/>
                <a:gd name="T48" fmla="*/ 128 w 278"/>
                <a:gd name="T49" fmla="*/ 12 h 172"/>
                <a:gd name="T50" fmla="*/ 128 w 278"/>
                <a:gd name="T51" fmla="*/ 7 h 172"/>
                <a:gd name="T52" fmla="*/ 146 w 278"/>
                <a:gd name="T53" fmla="*/ 166 h 172"/>
                <a:gd name="T54" fmla="*/ 142 w 278"/>
                <a:gd name="T55" fmla="*/ 170 h 172"/>
                <a:gd name="T56" fmla="*/ 136 w 278"/>
                <a:gd name="T57" fmla="*/ 170 h 172"/>
                <a:gd name="T58" fmla="*/ 132 w 278"/>
                <a:gd name="T59" fmla="*/ 166 h 172"/>
                <a:gd name="T60" fmla="*/ 132 w 278"/>
                <a:gd name="T61" fmla="*/ 160 h 172"/>
                <a:gd name="T62" fmla="*/ 136 w 278"/>
                <a:gd name="T63" fmla="*/ 156 h 172"/>
                <a:gd name="T64" fmla="*/ 142 w 278"/>
                <a:gd name="T65" fmla="*/ 156 h 172"/>
                <a:gd name="T66" fmla="*/ 146 w 278"/>
                <a:gd name="T67" fmla="*/ 160 h 172"/>
                <a:gd name="T68" fmla="*/ 146 w 278"/>
                <a:gd name="T69" fmla="*/ 166 h 172"/>
                <a:gd name="T70" fmla="*/ 262 w 278"/>
                <a:gd name="T71" fmla="*/ 149 h 172"/>
                <a:gd name="T72" fmla="*/ 262 w 278"/>
                <a:gd name="T73" fmla="*/ 153 h 172"/>
                <a:gd name="T74" fmla="*/ 261 w 278"/>
                <a:gd name="T75" fmla="*/ 154 h 172"/>
                <a:gd name="T76" fmla="*/ 17 w 278"/>
                <a:gd name="T77" fmla="*/ 154 h 172"/>
                <a:gd name="T78" fmla="*/ 16 w 278"/>
                <a:gd name="T79" fmla="*/ 153 h 172"/>
                <a:gd name="T80" fmla="*/ 16 w 278"/>
                <a:gd name="T81" fmla="*/ 19 h 172"/>
                <a:gd name="T82" fmla="*/ 17 w 278"/>
                <a:gd name="T83" fmla="*/ 18 h 172"/>
                <a:gd name="T84" fmla="*/ 145 w 278"/>
                <a:gd name="T85" fmla="*/ 18 h 172"/>
                <a:gd name="T86" fmla="*/ 261 w 278"/>
                <a:gd name="T87" fmla="*/ 18 h 172"/>
                <a:gd name="T88" fmla="*/ 262 w 278"/>
                <a:gd name="T89" fmla="*/ 19 h 172"/>
                <a:gd name="T90" fmla="*/ 262 w 278"/>
                <a:gd name="T91" fmla="*/ 14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278" h="172">
                  <a:moveTo>
                    <a:pt x="271" y="1"/>
                  </a:moveTo>
                  <a:cubicBezTo>
                    <a:pt x="271" y="1"/>
                    <a:pt x="270" y="0"/>
                    <a:pt x="27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0"/>
                    <a:pt x="7" y="1"/>
                    <a:pt x="7" y="1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0" y="8"/>
                    <a:pt x="0" y="9"/>
                  </a:cubicBezTo>
                  <a:cubicBezTo>
                    <a:pt x="0" y="163"/>
                    <a:pt x="0" y="163"/>
                    <a:pt x="0" y="163"/>
                  </a:cubicBezTo>
                  <a:cubicBezTo>
                    <a:pt x="0" y="164"/>
                    <a:pt x="1" y="164"/>
                    <a:pt x="1" y="165"/>
                  </a:cubicBezTo>
                  <a:cubicBezTo>
                    <a:pt x="7" y="171"/>
                    <a:pt x="7" y="171"/>
                    <a:pt x="7" y="171"/>
                  </a:cubicBezTo>
                  <a:cubicBezTo>
                    <a:pt x="7" y="171"/>
                    <a:pt x="8" y="172"/>
                    <a:pt x="9" y="172"/>
                  </a:cubicBezTo>
                  <a:cubicBezTo>
                    <a:pt x="270" y="172"/>
                    <a:pt x="270" y="172"/>
                    <a:pt x="270" y="172"/>
                  </a:cubicBezTo>
                  <a:cubicBezTo>
                    <a:pt x="270" y="172"/>
                    <a:pt x="271" y="171"/>
                    <a:pt x="271" y="171"/>
                  </a:cubicBezTo>
                  <a:cubicBezTo>
                    <a:pt x="277" y="165"/>
                    <a:pt x="277" y="165"/>
                    <a:pt x="277" y="165"/>
                  </a:cubicBezTo>
                  <a:cubicBezTo>
                    <a:pt x="278" y="164"/>
                    <a:pt x="278" y="164"/>
                    <a:pt x="278" y="163"/>
                  </a:cubicBezTo>
                  <a:cubicBezTo>
                    <a:pt x="278" y="9"/>
                    <a:pt x="278" y="9"/>
                    <a:pt x="278" y="9"/>
                  </a:cubicBezTo>
                  <a:cubicBezTo>
                    <a:pt x="278" y="8"/>
                    <a:pt x="278" y="7"/>
                    <a:pt x="277" y="7"/>
                  </a:cubicBezTo>
                  <a:lnTo>
                    <a:pt x="271" y="1"/>
                  </a:lnTo>
                  <a:close/>
                  <a:moveTo>
                    <a:pt x="128" y="7"/>
                  </a:moveTo>
                  <a:cubicBezTo>
                    <a:pt x="132" y="4"/>
                    <a:pt x="132" y="4"/>
                    <a:pt x="132" y="4"/>
                  </a:cubicBezTo>
                  <a:cubicBezTo>
                    <a:pt x="147" y="4"/>
                    <a:pt x="147" y="4"/>
                    <a:pt x="147" y="4"/>
                  </a:cubicBezTo>
                  <a:cubicBezTo>
                    <a:pt x="150" y="7"/>
                    <a:pt x="150" y="7"/>
                    <a:pt x="150" y="7"/>
                  </a:cubicBezTo>
                  <a:cubicBezTo>
                    <a:pt x="150" y="12"/>
                    <a:pt x="150" y="12"/>
                    <a:pt x="150" y="12"/>
                  </a:cubicBezTo>
                  <a:cubicBezTo>
                    <a:pt x="147" y="15"/>
                    <a:pt x="147" y="15"/>
                    <a:pt x="147" y="15"/>
                  </a:cubicBezTo>
                  <a:cubicBezTo>
                    <a:pt x="132" y="15"/>
                    <a:pt x="132" y="15"/>
                    <a:pt x="132" y="15"/>
                  </a:cubicBezTo>
                  <a:cubicBezTo>
                    <a:pt x="128" y="12"/>
                    <a:pt x="128" y="12"/>
                    <a:pt x="128" y="12"/>
                  </a:cubicBezTo>
                  <a:lnTo>
                    <a:pt x="128" y="7"/>
                  </a:lnTo>
                  <a:close/>
                  <a:moveTo>
                    <a:pt x="146" y="166"/>
                  </a:moveTo>
                  <a:cubicBezTo>
                    <a:pt x="142" y="170"/>
                    <a:pt x="142" y="170"/>
                    <a:pt x="142" y="170"/>
                  </a:cubicBezTo>
                  <a:cubicBezTo>
                    <a:pt x="136" y="170"/>
                    <a:pt x="136" y="170"/>
                    <a:pt x="136" y="170"/>
                  </a:cubicBezTo>
                  <a:cubicBezTo>
                    <a:pt x="132" y="166"/>
                    <a:pt x="132" y="166"/>
                    <a:pt x="132" y="166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36" y="156"/>
                    <a:pt x="136" y="156"/>
                    <a:pt x="136" y="156"/>
                  </a:cubicBezTo>
                  <a:cubicBezTo>
                    <a:pt x="142" y="156"/>
                    <a:pt x="142" y="156"/>
                    <a:pt x="142" y="156"/>
                  </a:cubicBezTo>
                  <a:cubicBezTo>
                    <a:pt x="146" y="160"/>
                    <a:pt x="146" y="160"/>
                    <a:pt x="146" y="160"/>
                  </a:cubicBezTo>
                  <a:lnTo>
                    <a:pt x="146" y="166"/>
                  </a:lnTo>
                  <a:close/>
                  <a:moveTo>
                    <a:pt x="262" y="149"/>
                  </a:moveTo>
                  <a:cubicBezTo>
                    <a:pt x="262" y="153"/>
                    <a:pt x="262" y="153"/>
                    <a:pt x="262" y="153"/>
                  </a:cubicBezTo>
                  <a:cubicBezTo>
                    <a:pt x="262" y="154"/>
                    <a:pt x="262" y="154"/>
                    <a:pt x="261" y="154"/>
                  </a:cubicBezTo>
                  <a:cubicBezTo>
                    <a:pt x="17" y="154"/>
                    <a:pt x="17" y="154"/>
                    <a:pt x="17" y="154"/>
                  </a:cubicBezTo>
                  <a:cubicBezTo>
                    <a:pt x="16" y="154"/>
                    <a:pt x="16" y="154"/>
                    <a:pt x="16" y="153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18"/>
                    <a:pt x="16" y="18"/>
                    <a:pt x="17" y="18"/>
                  </a:cubicBezTo>
                  <a:cubicBezTo>
                    <a:pt x="145" y="18"/>
                    <a:pt x="145" y="18"/>
                    <a:pt x="145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2" y="18"/>
                    <a:pt x="262" y="18"/>
                    <a:pt x="262" y="19"/>
                  </a:cubicBezTo>
                  <a:lnTo>
                    <a:pt x="262" y="149"/>
                  </a:lnTo>
                  <a:close/>
                </a:path>
              </a:pathLst>
            </a:custGeom>
            <a:solidFill>
              <a:srgbClr val="093E60"/>
            </a:solidFill>
            <a:ln w="9525">
              <a:solidFill>
                <a:srgbClr val="0B354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4"/>
            <p:cNvSpPr>
              <a:spLocks/>
            </p:cNvSpPr>
            <p:nvPr/>
          </p:nvSpPr>
          <p:spPr bwMode="auto">
            <a:xfrm>
              <a:off x="14900274" y="1332707"/>
              <a:ext cx="153988" cy="65088"/>
            </a:xfrm>
            <a:custGeom>
              <a:avLst/>
              <a:gdLst>
                <a:gd name="T0" fmla="*/ 8 w 62"/>
                <a:gd name="T1" fmla="*/ 0 h 26"/>
                <a:gd name="T2" fmla="*/ 8 w 62"/>
                <a:gd name="T3" fmla="*/ 18 h 26"/>
                <a:gd name="T4" fmla="*/ 8 w 62"/>
                <a:gd name="T5" fmla="*/ 19 h 26"/>
                <a:gd name="T6" fmla="*/ 2 w 62"/>
                <a:gd name="T7" fmla="*/ 26 h 26"/>
                <a:gd name="T8" fmla="*/ 0 w 62"/>
                <a:gd name="T9" fmla="*/ 26 h 26"/>
                <a:gd name="T10" fmla="*/ 62 w 62"/>
                <a:gd name="T11" fmla="*/ 26 h 26"/>
                <a:gd name="T12" fmla="*/ 61 w 62"/>
                <a:gd name="T13" fmla="*/ 26 h 26"/>
                <a:gd name="T14" fmla="*/ 54 w 62"/>
                <a:gd name="T15" fmla="*/ 19 h 26"/>
                <a:gd name="T16" fmla="*/ 54 w 62"/>
                <a:gd name="T17" fmla="*/ 18 h 26"/>
                <a:gd name="T18" fmla="*/ 54 w 62"/>
                <a:gd name="T19" fmla="*/ 0 h 26"/>
                <a:gd name="T20" fmla="*/ 8 w 62"/>
                <a:gd name="T21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2" h="26">
                  <a:moveTo>
                    <a:pt x="8" y="0"/>
                  </a:moveTo>
                  <a:cubicBezTo>
                    <a:pt x="8" y="18"/>
                    <a:pt x="8" y="18"/>
                    <a:pt x="8" y="18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2" y="26"/>
                    <a:pt x="2" y="26"/>
                    <a:pt x="2" y="26"/>
                  </a:cubicBezTo>
                  <a:cubicBezTo>
                    <a:pt x="1" y="26"/>
                    <a:pt x="1" y="26"/>
                    <a:pt x="0" y="26"/>
                  </a:cubicBezTo>
                  <a:cubicBezTo>
                    <a:pt x="62" y="26"/>
                    <a:pt x="62" y="26"/>
                    <a:pt x="62" y="26"/>
                  </a:cubicBezTo>
                  <a:cubicBezTo>
                    <a:pt x="62" y="26"/>
                    <a:pt x="61" y="26"/>
                    <a:pt x="61" y="26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4" y="19"/>
                    <a:pt x="54" y="19"/>
                    <a:pt x="54" y="18"/>
                  </a:cubicBezTo>
                  <a:cubicBezTo>
                    <a:pt x="54" y="0"/>
                    <a:pt x="54" y="0"/>
                    <a:pt x="54" y="0"/>
                  </a:cubicBezTo>
                  <a:lnTo>
                    <a:pt x="8" y="0"/>
                  </a:lnTo>
                  <a:close/>
                </a:path>
              </a:pathLst>
            </a:custGeom>
            <a:solidFill>
              <a:srgbClr val="093E60"/>
            </a:solidFill>
            <a:ln w="9525">
              <a:solidFill>
                <a:srgbClr val="0B354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5"/>
            <p:cNvSpPr>
              <a:spLocks/>
            </p:cNvSpPr>
            <p:nvPr/>
          </p:nvSpPr>
          <p:spPr bwMode="auto">
            <a:xfrm>
              <a:off x="14814549" y="1415257"/>
              <a:ext cx="323850" cy="25400"/>
            </a:xfrm>
            <a:custGeom>
              <a:avLst/>
              <a:gdLst>
                <a:gd name="T0" fmla="*/ 16 w 130"/>
                <a:gd name="T1" fmla="*/ 0 h 10"/>
                <a:gd name="T2" fmla="*/ 4 w 130"/>
                <a:gd name="T3" fmla="*/ 4 h 10"/>
                <a:gd name="T4" fmla="*/ 0 w 130"/>
                <a:gd name="T5" fmla="*/ 9 h 10"/>
                <a:gd name="T6" fmla="*/ 8 w 130"/>
                <a:gd name="T7" fmla="*/ 10 h 10"/>
                <a:gd name="T8" fmla="*/ 122 w 130"/>
                <a:gd name="T9" fmla="*/ 10 h 10"/>
                <a:gd name="T10" fmla="*/ 130 w 130"/>
                <a:gd name="T11" fmla="*/ 9 h 10"/>
                <a:gd name="T12" fmla="*/ 126 w 130"/>
                <a:gd name="T13" fmla="*/ 4 h 10"/>
                <a:gd name="T14" fmla="*/ 114 w 130"/>
                <a:gd name="T15" fmla="*/ 0 h 10"/>
                <a:gd name="T16" fmla="*/ 16 w 130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0" h="10">
                  <a:moveTo>
                    <a:pt x="16" y="0"/>
                  </a:moveTo>
                  <a:cubicBezTo>
                    <a:pt x="12" y="0"/>
                    <a:pt x="6" y="2"/>
                    <a:pt x="4" y="4"/>
                  </a:cubicBezTo>
                  <a:cubicBezTo>
                    <a:pt x="2" y="6"/>
                    <a:pt x="0" y="8"/>
                    <a:pt x="0" y="9"/>
                  </a:cubicBezTo>
                  <a:cubicBezTo>
                    <a:pt x="0" y="10"/>
                    <a:pt x="4" y="10"/>
                    <a:pt x="8" y="10"/>
                  </a:cubicBezTo>
                  <a:cubicBezTo>
                    <a:pt x="122" y="10"/>
                    <a:pt x="122" y="10"/>
                    <a:pt x="122" y="10"/>
                  </a:cubicBezTo>
                  <a:cubicBezTo>
                    <a:pt x="126" y="10"/>
                    <a:pt x="130" y="10"/>
                    <a:pt x="130" y="9"/>
                  </a:cubicBezTo>
                  <a:cubicBezTo>
                    <a:pt x="130" y="8"/>
                    <a:pt x="128" y="6"/>
                    <a:pt x="126" y="4"/>
                  </a:cubicBezTo>
                  <a:cubicBezTo>
                    <a:pt x="124" y="2"/>
                    <a:pt x="119" y="0"/>
                    <a:pt x="114" y="0"/>
                  </a:cubicBezTo>
                  <a:lnTo>
                    <a:pt x="16" y="0"/>
                  </a:lnTo>
                  <a:close/>
                </a:path>
              </a:pathLst>
            </a:custGeom>
            <a:solidFill>
              <a:srgbClr val="093E60"/>
            </a:solidFill>
            <a:ln w="9525">
              <a:solidFill>
                <a:srgbClr val="0B354B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183645" y="1092694"/>
            <a:ext cx="1020763" cy="1020763"/>
            <a:chOff x="12250737" y="1877219"/>
            <a:chExt cx="1020763" cy="1020763"/>
          </a:xfrm>
        </p:grpSpPr>
        <p:sp>
          <p:nvSpPr>
            <p:cNvPr id="17" name="Oval 114"/>
            <p:cNvSpPr>
              <a:spLocks noChangeArrowheads="1"/>
            </p:cNvSpPr>
            <p:nvPr/>
          </p:nvSpPr>
          <p:spPr bwMode="auto">
            <a:xfrm>
              <a:off x="12261849" y="1886744"/>
              <a:ext cx="1000125" cy="1001713"/>
            </a:xfrm>
            <a:prstGeom prst="ellipse">
              <a:avLst/>
            </a:prstGeom>
            <a:solidFill>
              <a:srgbClr val="F4F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15"/>
            <p:cNvSpPr>
              <a:spLocks noEditPoints="1"/>
            </p:cNvSpPr>
            <p:nvPr/>
          </p:nvSpPr>
          <p:spPr bwMode="auto">
            <a:xfrm>
              <a:off x="12250737" y="1877219"/>
              <a:ext cx="1020763" cy="1020763"/>
            </a:xfrm>
            <a:custGeom>
              <a:avLst/>
              <a:gdLst>
                <a:gd name="T0" fmla="*/ 205 w 409"/>
                <a:gd name="T1" fmla="*/ 409 h 409"/>
                <a:gd name="T2" fmla="*/ 0 w 409"/>
                <a:gd name="T3" fmla="*/ 205 h 409"/>
                <a:gd name="T4" fmla="*/ 205 w 409"/>
                <a:gd name="T5" fmla="*/ 0 h 409"/>
                <a:gd name="T6" fmla="*/ 409 w 409"/>
                <a:gd name="T7" fmla="*/ 205 h 409"/>
                <a:gd name="T8" fmla="*/ 205 w 409"/>
                <a:gd name="T9" fmla="*/ 409 h 409"/>
                <a:gd name="T10" fmla="*/ 205 w 409"/>
                <a:gd name="T11" fmla="*/ 8 h 409"/>
                <a:gd name="T12" fmla="*/ 8 w 409"/>
                <a:gd name="T13" fmla="*/ 205 h 409"/>
                <a:gd name="T14" fmla="*/ 205 w 409"/>
                <a:gd name="T15" fmla="*/ 401 h 409"/>
                <a:gd name="T16" fmla="*/ 401 w 409"/>
                <a:gd name="T17" fmla="*/ 205 h 409"/>
                <a:gd name="T18" fmla="*/ 205 w 409"/>
                <a:gd name="T19" fmla="*/ 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409">
                  <a:moveTo>
                    <a:pt x="205" y="409"/>
                  </a:moveTo>
                  <a:cubicBezTo>
                    <a:pt x="92" y="409"/>
                    <a:pt x="0" y="318"/>
                    <a:pt x="0" y="205"/>
                  </a:cubicBezTo>
                  <a:cubicBezTo>
                    <a:pt x="0" y="92"/>
                    <a:pt x="92" y="0"/>
                    <a:pt x="205" y="0"/>
                  </a:cubicBezTo>
                  <a:cubicBezTo>
                    <a:pt x="317" y="0"/>
                    <a:pt x="409" y="92"/>
                    <a:pt x="409" y="205"/>
                  </a:cubicBezTo>
                  <a:cubicBezTo>
                    <a:pt x="409" y="318"/>
                    <a:pt x="317" y="409"/>
                    <a:pt x="205" y="409"/>
                  </a:cubicBezTo>
                  <a:close/>
                  <a:moveTo>
                    <a:pt x="205" y="8"/>
                  </a:moveTo>
                  <a:cubicBezTo>
                    <a:pt x="96" y="8"/>
                    <a:pt x="8" y="97"/>
                    <a:pt x="8" y="205"/>
                  </a:cubicBezTo>
                  <a:cubicBezTo>
                    <a:pt x="8" y="313"/>
                    <a:pt x="96" y="401"/>
                    <a:pt x="205" y="401"/>
                  </a:cubicBezTo>
                  <a:cubicBezTo>
                    <a:pt x="313" y="401"/>
                    <a:pt x="401" y="313"/>
                    <a:pt x="401" y="205"/>
                  </a:cubicBezTo>
                  <a:cubicBezTo>
                    <a:pt x="401" y="97"/>
                    <a:pt x="313" y="8"/>
                    <a:pt x="205" y="8"/>
                  </a:cubicBezTo>
                  <a:close/>
                </a:path>
              </a:pathLst>
            </a:custGeom>
            <a:solidFill>
              <a:srgbClr val="AEB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64"/>
            <p:cNvSpPr>
              <a:spLocks noEditPoints="1"/>
            </p:cNvSpPr>
            <p:nvPr/>
          </p:nvSpPr>
          <p:spPr bwMode="auto">
            <a:xfrm>
              <a:off x="12604749" y="2050257"/>
              <a:ext cx="312738" cy="660400"/>
            </a:xfrm>
            <a:custGeom>
              <a:avLst/>
              <a:gdLst>
                <a:gd name="T0" fmla="*/ 123 w 125"/>
                <a:gd name="T1" fmla="*/ 22 h 265"/>
                <a:gd name="T2" fmla="*/ 103 w 125"/>
                <a:gd name="T3" fmla="*/ 2 h 265"/>
                <a:gd name="T4" fmla="*/ 98 w 125"/>
                <a:gd name="T5" fmla="*/ 0 h 265"/>
                <a:gd name="T6" fmla="*/ 27 w 125"/>
                <a:gd name="T7" fmla="*/ 0 h 265"/>
                <a:gd name="T8" fmla="*/ 23 w 125"/>
                <a:gd name="T9" fmla="*/ 2 h 265"/>
                <a:gd name="T10" fmla="*/ 2 w 125"/>
                <a:gd name="T11" fmla="*/ 22 h 265"/>
                <a:gd name="T12" fmla="*/ 0 w 125"/>
                <a:gd name="T13" fmla="*/ 26 h 265"/>
                <a:gd name="T14" fmla="*/ 0 w 125"/>
                <a:gd name="T15" fmla="*/ 238 h 265"/>
                <a:gd name="T16" fmla="*/ 2 w 125"/>
                <a:gd name="T17" fmla="*/ 243 h 265"/>
                <a:gd name="T18" fmla="*/ 23 w 125"/>
                <a:gd name="T19" fmla="*/ 263 h 265"/>
                <a:gd name="T20" fmla="*/ 27 w 125"/>
                <a:gd name="T21" fmla="*/ 265 h 265"/>
                <a:gd name="T22" fmla="*/ 98 w 125"/>
                <a:gd name="T23" fmla="*/ 265 h 265"/>
                <a:gd name="T24" fmla="*/ 103 w 125"/>
                <a:gd name="T25" fmla="*/ 263 h 265"/>
                <a:gd name="T26" fmla="*/ 123 w 125"/>
                <a:gd name="T27" fmla="*/ 243 h 265"/>
                <a:gd name="T28" fmla="*/ 125 w 125"/>
                <a:gd name="T29" fmla="*/ 238 h 265"/>
                <a:gd name="T30" fmla="*/ 125 w 125"/>
                <a:gd name="T31" fmla="*/ 26 h 265"/>
                <a:gd name="T32" fmla="*/ 123 w 125"/>
                <a:gd name="T33" fmla="*/ 22 h 265"/>
                <a:gd name="T34" fmla="*/ 48 w 125"/>
                <a:gd name="T35" fmla="*/ 12 h 265"/>
                <a:gd name="T36" fmla="*/ 52 w 125"/>
                <a:gd name="T37" fmla="*/ 8 h 265"/>
                <a:gd name="T38" fmla="*/ 73 w 125"/>
                <a:gd name="T39" fmla="*/ 8 h 265"/>
                <a:gd name="T40" fmla="*/ 77 w 125"/>
                <a:gd name="T41" fmla="*/ 12 h 265"/>
                <a:gd name="T42" fmla="*/ 77 w 125"/>
                <a:gd name="T43" fmla="*/ 19 h 265"/>
                <a:gd name="T44" fmla="*/ 73 w 125"/>
                <a:gd name="T45" fmla="*/ 23 h 265"/>
                <a:gd name="T46" fmla="*/ 52 w 125"/>
                <a:gd name="T47" fmla="*/ 23 h 265"/>
                <a:gd name="T48" fmla="*/ 48 w 125"/>
                <a:gd name="T49" fmla="*/ 19 h 265"/>
                <a:gd name="T50" fmla="*/ 48 w 125"/>
                <a:gd name="T51" fmla="*/ 12 h 265"/>
                <a:gd name="T52" fmla="*/ 74 w 125"/>
                <a:gd name="T53" fmla="*/ 254 h 265"/>
                <a:gd name="T54" fmla="*/ 67 w 125"/>
                <a:gd name="T55" fmla="*/ 260 h 265"/>
                <a:gd name="T56" fmla="*/ 58 w 125"/>
                <a:gd name="T57" fmla="*/ 260 h 265"/>
                <a:gd name="T58" fmla="*/ 51 w 125"/>
                <a:gd name="T59" fmla="*/ 254 h 265"/>
                <a:gd name="T60" fmla="*/ 51 w 125"/>
                <a:gd name="T61" fmla="*/ 244 h 265"/>
                <a:gd name="T62" fmla="*/ 58 w 125"/>
                <a:gd name="T63" fmla="*/ 238 h 265"/>
                <a:gd name="T64" fmla="*/ 67 w 125"/>
                <a:gd name="T65" fmla="*/ 238 h 265"/>
                <a:gd name="T66" fmla="*/ 74 w 125"/>
                <a:gd name="T67" fmla="*/ 244 h 265"/>
                <a:gd name="T68" fmla="*/ 74 w 125"/>
                <a:gd name="T69" fmla="*/ 254 h 265"/>
                <a:gd name="T70" fmla="*/ 115 w 125"/>
                <a:gd name="T71" fmla="*/ 180 h 265"/>
                <a:gd name="T72" fmla="*/ 115 w 125"/>
                <a:gd name="T73" fmla="*/ 230 h 265"/>
                <a:gd name="T74" fmla="*/ 112 w 125"/>
                <a:gd name="T75" fmla="*/ 232 h 265"/>
                <a:gd name="T76" fmla="*/ 13 w 125"/>
                <a:gd name="T77" fmla="*/ 232 h 265"/>
                <a:gd name="T78" fmla="*/ 10 w 125"/>
                <a:gd name="T79" fmla="*/ 230 h 265"/>
                <a:gd name="T80" fmla="*/ 10 w 125"/>
                <a:gd name="T81" fmla="*/ 35 h 265"/>
                <a:gd name="T82" fmla="*/ 13 w 125"/>
                <a:gd name="T83" fmla="*/ 32 h 265"/>
                <a:gd name="T84" fmla="*/ 22 w 125"/>
                <a:gd name="T85" fmla="*/ 32 h 265"/>
                <a:gd name="T86" fmla="*/ 112 w 125"/>
                <a:gd name="T87" fmla="*/ 32 h 265"/>
                <a:gd name="T88" fmla="*/ 115 w 125"/>
                <a:gd name="T89" fmla="*/ 35 h 265"/>
                <a:gd name="T90" fmla="*/ 115 w 125"/>
                <a:gd name="T91" fmla="*/ 18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25" h="265">
                  <a:moveTo>
                    <a:pt x="123" y="22"/>
                  </a:moveTo>
                  <a:cubicBezTo>
                    <a:pt x="103" y="2"/>
                    <a:pt x="103" y="2"/>
                    <a:pt x="103" y="2"/>
                  </a:cubicBezTo>
                  <a:cubicBezTo>
                    <a:pt x="102" y="0"/>
                    <a:pt x="100" y="0"/>
                    <a:pt x="98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6" y="0"/>
                    <a:pt x="24" y="0"/>
                    <a:pt x="23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6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0" y="240"/>
                    <a:pt x="1" y="242"/>
                    <a:pt x="2" y="243"/>
                  </a:cubicBezTo>
                  <a:cubicBezTo>
                    <a:pt x="23" y="263"/>
                    <a:pt x="23" y="263"/>
                    <a:pt x="23" y="263"/>
                  </a:cubicBezTo>
                  <a:cubicBezTo>
                    <a:pt x="24" y="264"/>
                    <a:pt x="26" y="265"/>
                    <a:pt x="27" y="265"/>
                  </a:cubicBezTo>
                  <a:cubicBezTo>
                    <a:pt x="98" y="265"/>
                    <a:pt x="98" y="265"/>
                    <a:pt x="98" y="265"/>
                  </a:cubicBezTo>
                  <a:cubicBezTo>
                    <a:pt x="100" y="265"/>
                    <a:pt x="102" y="264"/>
                    <a:pt x="103" y="263"/>
                  </a:cubicBezTo>
                  <a:cubicBezTo>
                    <a:pt x="123" y="243"/>
                    <a:pt x="123" y="243"/>
                    <a:pt x="123" y="243"/>
                  </a:cubicBezTo>
                  <a:cubicBezTo>
                    <a:pt x="124" y="242"/>
                    <a:pt x="125" y="240"/>
                    <a:pt x="125" y="238"/>
                  </a:cubicBezTo>
                  <a:cubicBezTo>
                    <a:pt x="125" y="26"/>
                    <a:pt x="125" y="26"/>
                    <a:pt x="125" y="26"/>
                  </a:cubicBezTo>
                  <a:cubicBezTo>
                    <a:pt x="125" y="25"/>
                    <a:pt x="124" y="23"/>
                    <a:pt x="123" y="22"/>
                  </a:cubicBezTo>
                  <a:close/>
                  <a:moveTo>
                    <a:pt x="48" y="12"/>
                  </a:moveTo>
                  <a:cubicBezTo>
                    <a:pt x="52" y="8"/>
                    <a:pt x="52" y="8"/>
                    <a:pt x="52" y="8"/>
                  </a:cubicBezTo>
                  <a:cubicBezTo>
                    <a:pt x="73" y="8"/>
                    <a:pt x="73" y="8"/>
                    <a:pt x="73" y="8"/>
                  </a:cubicBezTo>
                  <a:cubicBezTo>
                    <a:pt x="77" y="12"/>
                    <a:pt x="77" y="12"/>
                    <a:pt x="77" y="12"/>
                  </a:cubicBezTo>
                  <a:cubicBezTo>
                    <a:pt x="77" y="19"/>
                    <a:pt x="77" y="19"/>
                    <a:pt x="77" y="19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52" y="23"/>
                    <a:pt x="52" y="23"/>
                    <a:pt x="52" y="23"/>
                  </a:cubicBezTo>
                  <a:cubicBezTo>
                    <a:pt x="48" y="19"/>
                    <a:pt x="48" y="19"/>
                    <a:pt x="48" y="19"/>
                  </a:cubicBezTo>
                  <a:lnTo>
                    <a:pt x="48" y="12"/>
                  </a:lnTo>
                  <a:close/>
                  <a:moveTo>
                    <a:pt x="74" y="254"/>
                  </a:moveTo>
                  <a:cubicBezTo>
                    <a:pt x="67" y="260"/>
                    <a:pt x="67" y="260"/>
                    <a:pt x="67" y="260"/>
                  </a:cubicBezTo>
                  <a:cubicBezTo>
                    <a:pt x="58" y="260"/>
                    <a:pt x="58" y="260"/>
                    <a:pt x="58" y="260"/>
                  </a:cubicBezTo>
                  <a:cubicBezTo>
                    <a:pt x="51" y="254"/>
                    <a:pt x="51" y="254"/>
                    <a:pt x="51" y="254"/>
                  </a:cubicBezTo>
                  <a:cubicBezTo>
                    <a:pt x="51" y="244"/>
                    <a:pt x="51" y="244"/>
                    <a:pt x="51" y="244"/>
                  </a:cubicBezTo>
                  <a:cubicBezTo>
                    <a:pt x="58" y="238"/>
                    <a:pt x="58" y="238"/>
                    <a:pt x="58" y="238"/>
                  </a:cubicBezTo>
                  <a:cubicBezTo>
                    <a:pt x="67" y="238"/>
                    <a:pt x="67" y="238"/>
                    <a:pt x="67" y="238"/>
                  </a:cubicBezTo>
                  <a:cubicBezTo>
                    <a:pt x="74" y="244"/>
                    <a:pt x="74" y="244"/>
                    <a:pt x="74" y="244"/>
                  </a:cubicBezTo>
                  <a:lnTo>
                    <a:pt x="74" y="254"/>
                  </a:lnTo>
                  <a:close/>
                  <a:moveTo>
                    <a:pt x="115" y="180"/>
                  </a:moveTo>
                  <a:cubicBezTo>
                    <a:pt x="115" y="230"/>
                    <a:pt x="115" y="230"/>
                    <a:pt x="115" y="230"/>
                  </a:cubicBezTo>
                  <a:cubicBezTo>
                    <a:pt x="115" y="231"/>
                    <a:pt x="114" y="232"/>
                    <a:pt x="112" y="232"/>
                  </a:cubicBezTo>
                  <a:cubicBezTo>
                    <a:pt x="13" y="232"/>
                    <a:pt x="13" y="232"/>
                    <a:pt x="13" y="232"/>
                  </a:cubicBezTo>
                  <a:cubicBezTo>
                    <a:pt x="11" y="232"/>
                    <a:pt x="10" y="231"/>
                    <a:pt x="10" y="230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4"/>
                    <a:pt x="11" y="32"/>
                    <a:pt x="13" y="32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4" y="32"/>
                    <a:pt x="115" y="34"/>
                    <a:pt x="115" y="35"/>
                  </a:cubicBezTo>
                  <a:lnTo>
                    <a:pt x="115" y="180"/>
                  </a:lnTo>
                  <a:close/>
                </a:path>
              </a:pathLst>
            </a:custGeom>
            <a:solidFill>
              <a:srgbClr val="AEBE5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8023906" y="3367088"/>
            <a:ext cx="1022350" cy="1020763"/>
            <a:chOff x="3808847" y="1291585"/>
            <a:chExt cx="1022350" cy="1020763"/>
          </a:xfrm>
        </p:grpSpPr>
        <p:sp>
          <p:nvSpPr>
            <p:cNvPr id="21" name="Freeform 119"/>
            <p:cNvSpPr>
              <a:spLocks noEditPoints="1"/>
            </p:cNvSpPr>
            <p:nvPr/>
          </p:nvSpPr>
          <p:spPr bwMode="auto">
            <a:xfrm>
              <a:off x="3808847" y="1291585"/>
              <a:ext cx="1022350" cy="1020763"/>
            </a:xfrm>
            <a:custGeom>
              <a:avLst/>
              <a:gdLst>
                <a:gd name="T0" fmla="*/ 204 w 409"/>
                <a:gd name="T1" fmla="*/ 409 h 409"/>
                <a:gd name="T2" fmla="*/ 0 w 409"/>
                <a:gd name="T3" fmla="*/ 204 h 409"/>
                <a:gd name="T4" fmla="*/ 204 w 409"/>
                <a:gd name="T5" fmla="*/ 0 h 409"/>
                <a:gd name="T6" fmla="*/ 409 w 409"/>
                <a:gd name="T7" fmla="*/ 204 h 409"/>
                <a:gd name="T8" fmla="*/ 204 w 409"/>
                <a:gd name="T9" fmla="*/ 409 h 409"/>
                <a:gd name="T10" fmla="*/ 204 w 409"/>
                <a:gd name="T11" fmla="*/ 8 h 409"/>
                <a:gd name="T12" fmla="*/ 8 w 409"/>
                <a:gd name="T13" fmla="*/ 204 h 409"/>
                <a:gd name="T14" fmla="*/ 204 w 409"/>
                <a:gd name="T15" fmla="*/ 401 h 409"/>
                <a:gd name="T16" fmla="*/ 401 w 409"/>
                <a:gd name="T17" fmla="*/ 204 h 409"/>
                <a:gd name="T18" fmla="*/ 204 w 409"/>
                <a:gd name="T19" fmla="*/ 8 h 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09" h="409">
                  <a:moveTo>
                    <a:pt x="204" y="409"/>
                  </a:moveTo>
                  <a:cubicBezTo>
                    <a:pt x="91" y="409"/>
                    <a:pt x="0" y="317"/>
                    <a:pt x="0" y="204"/>
                  </a:cubicBezTo>
                  <a:cubicBezTo>
                    <a:pt x="0" y="91"/>
                    <a:pt x="91" y="0"/>
                    <a:pt x="204" y="0"/>
                  </a:cubicBezTo>
                  <a:cubicBezTo>
                    <a:pt x="317" y="0"/>
                    <a:pt x="409" y="91"/>
                    <a:pt x="409" y="204"/>
                  </a:cubicBezTo>
                  <a:cubicBezTo>
                    <a:pt x="409" y="317"/>
                    <a:pt x="317" y="409"/>
                    <a:pt x="204" y="409"/>
                  </a:cubicBezTo>
                  <a:close/>
                  <a:moveTo>
                    <a:pt x="204" y="8"/>
                  </a:moveTo>
                  <a:cubicBezTo>
                    <a:pt x="96" y="8"/>
                    <a:pt x="8" y="96"/>
                    <a:pt x="8" y="204"/>
                  </a:cubicBezTo>
                  <a:cubicBezTo>
                    <a:pt x="8" y="312"/>
                    <a:pt x="96" y="401"/>
                    <a:pt x="204" y="401"/>
                  </a:cubicBezTo>
                  <a:cubicBezTo>
                    <a:pt x="312" y="401"/>
                    <a:pt x="401" y="312"/>
                    <a:pt x="401" y="204"/>
                  </a:cubicBezTo>
                  <a:cubicBezTo>
                    <a:pt x="401" y="96"/>
                    <a:pt x="312" y="8"/>
                    <a:pt x="204" y="8"/>
                  </a:cubicBezTo>
                  <a:close/>
                </a:path>
              </a:pathLst>
            </a:custGeom>
            <a:solidFill>
              <a:srgbClr val="3F3A38"/>
            </a:solidFill>
            <a:ln w="9525">
              <a:solidFill>
                <a:srgbClr val="5D76F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Oval 118"/>
            <p:cNvSpPr>
              <a:spLocks noChangeArrowheads="1"/>
            </p:cNvSpPr>
            <p:nvPr/>
          </p:nvSpPr>
          <p:spPr bwMode="auto">
            <a:xfrm>
              <a:off x="3819960" y="1301110"/>
              <a:ext cx="1000125" cy="1001713"/>
            </a:xfrm>
            <a:prstGeom prst="ellipse">
              <a:avLst/>
            </a:prstGeom>
            <a:solidFill>
              <a:srgbClr val="F4F4F1"/>
            </a:solidFill>
            <a:ln w="9525">
              <a:solidFill>
                <a:srgbClr val="5D76F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0"/>
            <p:cNvSpPr>
              <a:spLocks noEditPoints="1"/>
            </p:cNvSpPr>
            <p:nvPr/>
          </p:nvSpPr>
          <p:spPr bwMode="auto">
            <a:xfrm>
              <a:off x="4091422" y="1478910"/>
              <a:ext cx="454025" cy="644525"/>
            </a:xfrm>
            <a:custGeom>
              <a:avLst/>
              <a:gdLst>
                <a:gd name="T0" fmla="*/ 168 w 182"/>
                <a:gd name="T1" fmla="*/ 1 h 258"/>
                <a:gd name="T2" fmla="*/ 165 w 182"/>
                <a:gd name="T3" fmla="*/ 0 h 258"/>
                <a:gd name="T4" fmla="*/ 17 w 182"/>
                <a:gd name="T5" fmla="*/ 0 h 258"/>
                <a:gd name="T6" fmla="*/ 14 w 182"/>
                <a:gd name="T7" fmla="*/ 1 h 258"/>
                <a:gd name="T8" fmla="*/ 1 w 182"/>
                <a:gd name="T9" fmla="*/ 14 h 258"/>
                <a:gd name="T10" fmla="*/ 0 w 182"/>
                <a:gd name="T11" fmla="*/ 17 h 258"/>
                <a:gd name="T12" fmla="*/ 0 w 182"/>
                <a:gd name="T13" fmla="*/ 241 h 258"/>
                <a:gd name="T14" fmla="*/ 1 w 182"/>
                <a:gd name="T15" fmla="*/ 244 h 258"/>
                <a:gd name="T16" fmla="*/ 14 w 182"/>
                <a:gd name="T17" fmla="*/ 257 h 258"/>
                <a:gd name="T18" fmla="*/ 17 w 182"/>
                <a:gd name="T19" fmla="*/ 258 h 258"/>
                <a:gd name="T20" fmla="*/ 165 w 182"/>
                <a:gd name="T21" fmla="*/ 258 h 258"/>
                <a:gd name="T22" fmla="*/ 168 w 182"/>
                <a:gd name="T23" fmla="*/ 257 h 258"/>
                <a:gd name="T24" fmla="*/ 181 w 182"/>
                <a:gd name="T25" fmla="*/ 244 h 258"/>
                <a:gd name="T26" fmla="*/ 182 w 182"/>
                <a:gd name="T27" fmla="*/ 241 h 258"/>
                <a:gd name="T28" fmla="*/ 182 w 182"/>
                <a:gd name="T29" fmla="*/ 17 h 258"/>
                <a:gd name="T30" fmla="*/ 181 w 182"/>
                <a:gd name="T31" fmla="*/ 14 h 258"/>
                <a:gd name="T32" fmla="*/ 168 w 182"/>
                <a:gd name="T33" fmla="*/ 1 h 258"/>
                <a:gd name="T34" fmla="*/ 82 w 182"/>
                <a:gd name="T35" fmla="*/ 8 h 258"/>
                <a:gd name="T36" fmla="*/ 84 w 182"/>
                <a:gd name="T37" fmla="*/ 6 h 258"/>
                <a:gd name="T38" fmla="*/ 98 w 182"/>
                <a:gd name="T39" fmla="*/ 6 h 258"/>
                <a:gd name="T40" fmla="*/ 101 w 182"/>
                <a:gd name="T41" fmla="*/ 8 h 258"/>
                <a:gd name="T42" fmla="*/ 101 w 182"/>
                <a:gd name="T43" fmla="*/ 12 h 258"/>
                <a:gd name="T44" fmla="*/ 98 w 182"/>
                <a:gd name="T45" fmla="*/ 15 h 258"/>
                <a:gd name="T46" fmla="*/ 84 w 182"/>
                <a:gd name="T47" fmla="*/ 15 h 258"/>
                <a:gd name="T48" fmla="*/ 82 w 182"/>
                <a:gd name="T49" fmla="*/ 12 h 258"/>
                <a:gd name="T50" fmla="*/ 82 w 182"/>
                <a:gd name="T51" fmla="*/ 8 h 258"/>
                <a:gd name="T52" fmla="*/ 98 w 182"/>
                <a:gd name="T53" fmla="*/ 251 h 258"/>
                <a:gd name="T54" fmla="*/ 94 w 182"/>
                <a:gd name="T55" fmla="*/ 255 h 258"/>
                <a:gd name="T56" fmla="*/ 88 w 182"/>
                <a:gd name="T57" fmla="*/ 255 h 258"/>
                <a:gd name="T58" fmla="*/ 84 w 182"/>
                <a:gd name="T59" fmla="*/ 251 h 258"/>
                <a:gd name="T60" fmla="*/ 84 w 182"/>
                <a:gd name="T61" fmla="*/ 245 h 258"/>
                <a:gd name="T62" fmla="*/ 88 w 182"/>
                <a:gd name="T63" fmla="*/ 241 h 258"/>
                <a:gd name="T64" fmla="*/ 94 w 182"/>
                <a:gd name="T65" fmla="*/ 241 h 258"/>
                <a:gd name="T66" fmla="*/ 98 w 182"/>
                <a:gd name="T67" fmla="*/ 245 h 258"/>
                <a:gd name="T68" fmla="*/ 98 w 182"/>
                <a:gd name="T69" fmla="*/ 251 h 258"/>
                <a:gd name="T70" fmla="*/ 166 w 182"/>
                <a:gd name="T71" fmla="*/ 181 h 258"/>
                <a:gd name="T72" fmla="*/ 166 w 182"/>
                <a:gd name="T73" fmla="*/ 236 h 258"/>
                <a:gd name="T74" fmla="*/ 164 w 182"/>
                <a:gd name="T75" fmla="*/ 237 h 258"/>
                <a:gd name="T76" fmla="*/ 72 w 182"/>
                <a:gd name="T77" fmla="*/ 237 h 258"/>
                <a:gd name="T78" fmla="*/ 18 w 182"/>
                <a:gd name="T79" fmla="*/ 237 h 258"/>
                <a:gd name="T80" fmla="*/ 17 w 182"/>
                <a:gd name="T81" fmla="*/ 236 h 258"/>
                <a:gd name="T82" fmla="*/ 17 w 182"/>
                <a:gd name="T83" fmla="*/ 111 h 258"/>
                <a:gd name="T84" fmla="*/ 17 w 182"/>
                <a:gd name="T85" fmla="*/ 23 h 258"/>
                <a:gd name="T86" fmla="*/ 18 w 182"/>
                <a:gd name="T87" fmla="*/ 21 h 258"/>
                <a:gd name="T88" fmla="*/ 38 w 182"/>
                <a:gd name="T89" fmla="*/ 21 h 258"/>
                <a:gd name="T90" fmla="*/ 164 w 182"/>
                <a:gd name="T91" fmla="*/ 21 h 258"/>
                <a:gd name="T92" fmla="*/ 166 w 182"/>
                <a:gd name="T93" fmla="*/ 23 h 258"/>
                <a:gd name="T94" fmla="*/ 166 w 182"/>
                <a:gd name="T95" fmla="*/ 181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82" h="258">
                  <a:moveTo>
                    <a:pt x="168" y="1"/>
                  </a:moveTo>
                  <a:cubicBezTo>
                    <a:pt x="168" y="1"/>
                    <a:pt x="166" y="0"/>
                    <a:pt x="165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1"/>
                    <a:pt x="14" y="1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241"/>
                    <a:pt x="0" y="241"/>
                    <a:pt x="0" y="241"/>
                  </a:cubicBezTo>
                  <a:cubicBezTo>
                    <a:pt x="0" y="242"/>
                    <a:pt x="0" y="243"/>
                    <a:pt x="1" y="244"/>
                  </a:cubicBezTo>
                  <a:cubicBezTo>
                    <a:pt x="14" y="257"/>
                    <a:pt x="14" y="257"/>
                    <a:pt x="14" y="257"/>
                  </a:cubicBezTo>
                  <a:cubicBezTo>
                    <a:pt x="15" y="258"/>
                    <a:pt x="16" y="258"/>
                    <a:pt x="17" y="258"/>
                  </a:cubicBezTo>
                  <a:cubicBezTo>
                    <a:pt x="165" y="258"/>
                    <a:pt x="165" y="258"/>
                    <a:pt x="165" y="258"/>
                  </a:cubicBezTo>
                  <a:cubicBezTo>
                    <a:pt x="166" y="258"/>
                    <a:pt x="168" y="258"/>
                    <a:pt x="168" y="257"/>
                  </a:cubicBezTo>
                  <a:cubicBezTo>
                    <a:pt x="181" y="244"/>
                    <a:pt x="181" y="244"/>
                    <a:pt x="181" y="244"/>
                  </a:cubicBezTo>
                  <a:cubicBezTo>
                    <a:pt x="182" y="243"/>
                    <a:pt x="182" y="242"/>
                    <a:pt x="182" y="241"/>
                  </a:cubicBezTo>
                  <a:cubicBezTo>
                    <a:pt x="182" y="17"/>
                    <a:pt x="182" y="17"/>
                    <a:pt x="182" y="17"/>
                  </a:cubicBezTo>
                  <a:cubicBezTo>
                    <a:pt x="182" y="16"/>
                    <a:pt x="182" y="15"/>
                    <a:pt x="181" y="14"/>
                  </a:cubicBezTo>
                  <a:lnTo>
                    <a:pt x="168" y="1"/>
                  </a:lnTo>
                  <a:close/>
                  <a:moveTo>
                    <a:pt x="82" y="8"/>
                  </a:moveTo>
                  <a:cubicBezTo>
                    <a:pt x="84" y="6"/>
                    <a:pt x="84" y="6"/>
                    <a:pt x="84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1" y="12"/>
                    <a:pt x="101" y="12"/>
                    <a:pt x="101" y="12"/>
                  </a:cubicBezTo>
                  <a:cubicBezTo>
                    <a:pt x="98" y="15"/>
                    <a:pt x="98" y="15"/>
                    <a:pt x="98" y="15"/>
                  </a:cubicBezTo>
                  <a:cubicBezTo>
                    <a:pt x="84" y="15"/>
                    <a:pt x="84" y="15"/>
                    <a:pt x="84" y="15"/>
                  </a:cubicBezTo>
                  <a:cubicBezTo>
                    <a:pt x="82" y="12"/>
                    <a:pt x="82" y="12"/>
                    <a:pt x="82" y="12"/>
                  </a:cubicBezTo>
                  <a:lnTo>
                    <a:pt x="82" y="8"/>
                  </a:lnTo>
                  <a:close/>
                  <a:moveTo>
                    <a:pt x="98" y="251"/>
                  </a:moveTo>
                  <a:cubicBezTo>
                    <a:pt x="94" y="255"/>
                    <a:pt x="94" y="255"/>
                    <a:pt x="94" y="255"/>
                  </a:cubicBezTo>
                  <a:cubicBezTo>
                    <a:pt x="88" y="255"/>
                    <a:pt x="88" y="255"/>
                    <a:pt x="88" y="255"/>
                  </a:cubicBezTo>
                  <a:cubicBezTo>
                    <a:pt x="84" y="251"/>
                    <a:pt x="84" y="251"/>
                    <a:pt x="84" y="251"/>
                  </a:cubicBezTo>
                  <a:cubicBezTo>
                    <a:pt x="84" y="245"/>
                    <a:pt x="84" y="245"/>
                    <a:pt x="84" y="245"/>
                  </a:cubicBezTo>
                  <a:cubicBezTo>
                    <a:pt x="88" y="241"/>
                    <a:pt x="88" y="241"/>
                    <a:pt x="88" y="241"/>
                  </a:cubicBezTo>
                  <a:cubicBezTo>
                    <a:pt x="94" y="241"/>
                    <a:pt x="94" y="241"/>
                    <a:pt x="94" y="241"/>
                  </a:cubicBezTo>
                  <a:cubicBezTo>
                    <a:pt x="98" y="245"/>
                    <a:pt x="98" y="245"/>
                    <a:pt x="98" y="245"/>
                  </a:cubicBezTo>
                  <a:lnTo>
                    <a:pt x="98" y="251"/>
                  </a:lnTo>
                  <a:close/>
                  <a:moveTo>
                    <a:pt x="166" y="181"/>
                  </a:moveTo>
                  <a:cubicBezTo>
                    <a:pt x="166" y="236"/>
                    <a:pt x="166" y="236"/>
                    <a:pt x="166" y="236"/>
                  </a:cubicBezTo>
                  <a:cubicBezTo>
                    <a:pt x="166" y="237"/>
                    <a:pt x="165" y="237"/>
                    <a:pt x="164" y="237"/>
                  </a:cubicBezTo>
                  <a:cubicBezTo>
                    <a:pt x="72" y="237"/>
                    <a:pt x="72" y="237"/>
                    <a:pt x="72" y="237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17" y="237"/>
                    <a:pt x="17" y="237"/>
                    <a:pt x="17" y="236"/>
                  </a:cubicBezTo>
                  <a:cubicBezTo>
                    <a:pt x="17" y="111"/>
                    <a:pt x="17" y="111"/>
                    <a:pt x="17" y="111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7" y="22"/>
                    <a:pt x="17" y="21"/>
                    <a:pt x="18" y="21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164" y="21"/>
                    <a:pt x="164" y="21"/>
                    <a:pt x="164" y="21"/>
                  </a:cubicBezTo>
                  <a:cubicBezTo>
                    <a:pt x="165" y="21"/>
                    <a:pt x="166" y="22"/>
                    <a:pt x="166" y="23"/>
                  </a:cubicBezTo>
                  <a:lnTo>
                    <a:pt x="166" y="181"/>
                  </a:lnTo>
                  <a:close/>
                </a:path>
              </a:pathLst>
            </a:custGeom>
            <a:solidFill>
              <a:srgbClr val="5D76F3"/>
            </a:solidFill>
            <a:ln w="9525">
              <a:solidFill>
                <a:srgbClr val="5D76F3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384824" y="4581979"/>
            <a:ext cx="1001713" cy="1001713"/>
            <a:chOff x="14762162" y="2885282"/>
            <a:chExt cx="1001713" cy="1001713"/>
          </a:xfrm>
        </p:grpSpPr>
        <p:sp>
          <p:nvSpPr>
            <p:cNvPr id="25" name="Oval 116"/>
            <p:cNvSpPr>
              <a:spLocks noChangeArrowheads="1"/>
            </p:cNvSpPr>
            <p:nvPr/>
          </p:nvSpPr>
          <p:spPr bwMode="auto">
            <a:xfrm>
              <a:off x="14762162" y="2885282"/>
              <a:ext cx="1001713" cy="1001713"/>
            </a:xfrm>
            <a:prstGeom prst="ellipse">
              <a:avLst/>
            </a:prstGeom>
            <a:solidFill>
              <a:srgbClr val="F4F4F1"/>
            </a:solidFill>
            <a:ln w="9525">
              <a:solidFill>
                <a:srgbClr val="0377B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21"/>
            <p:cNvSpPr>
              <a:spLocks noEditPoints="1"/>
            </p:cNvSpPr>
            <p:nvPr/>
          </p:nvSpPr>
          <p:spPr bwMode="auto">
            <a:xfrm>
              <a:off x="14987587" y="3145632"/>
              <a:ext cx="547688" cy="376238"/>
            </a:xfrm>
            <a:custGeom>
              <a:avLst/>
              <a:gdLst>
                <a:gd name="T0" fmla="*/ 9 w 220"/>
                <a:gd name="T1" fmla="*/ 150 h 151"/>
                <a:gd name="T2" fmla="*/ 11 w 220"/>
                <a:gd name="T3" fmla="*/ 151 h 151"/>
                <a:gd name="T4" fmla="*/ 209 w 220"/>
                <a:gd name="T5" fmla="*/ 151 h 151"/>
                <a:gd name="T6" fmla="*/ 211 w 220"/>
                <a:gd name="T7" fmla="*/ 150 h 151"/>
                <a:gd name="T8" fmla="*/ 219 w 220"/>
                <a:gd name="T9" fmla="*/ 142 h 151"/>
                <a:gd name="T10" fmla="*/ 220 w 220"/>
                <a:gd name="T11" fmla="*/ 140 h 151"/>
                <a:gd name="T12" fmla="*/ 220 w 220"/>
                <a:gd name="T13" fmla="*/ 11 h 151"/>
                <a:gd name="T14" fmla="*/ 219 w 220"/>
                <a:gd name="T15" fmla="*/ 9 h 151"/>
                <a:gd name="T16" fmla="*/ 211 w 220"/>
                <a:gd name="T17" fmla="*/ 1 h 151"/>
                <a:gd name="T18" fmla="*/ 209 w 220"/>
                <a:gd name="T19" fmla="*/ 0 h 151"/>
                <a:gd name="T20" fmla="*/ 11 w 220"/>
                <a:gd name="T21" fmla="*/ 0 h 151"/>
                <a:gd name="T22" fmla="*/ 9 w 220"/>
                <a:gd name="T23" fmla="*/ 1 h 151"/>
                <a:gd name="T24" fmla="*/ 1 w 220"/>
                <a:gd name="T25" fmla="*/ 9 h 151"/>
                <a:gd name="T26" fmla="*/ 0 w 220"/>
                <a:gd name="T27" fmla="*/ 11 h 151"/>
                <a:gd name="T28" fmla="*/ 0 w 220"/>
                <a:gd name="T29" fmla="*/ 140 h 151"/>
                <a:gd name="T30" fmla="*/ 1 w 220"/>
                <a:gd name="T31" fmla="*/ 142 h 151"/>
                <a:gd name="T32" fmla="*/ 9 w 220"/>
                <a:gd name="T33" fmla="*/ 150 h 151"/>
                <a:gd name="T34" fmla="*/ 98 w 220"/>
                <a:gd name="T35" fmla="*/ 6 h 151"/>
                <a:gd name="T36" fmla="*/ 101 w 220"/>
                <a:gd name="T37" fmla="*/ 3 h 151"/>
                <a:gd name="T38" fmla="*/ 114 w 220"/>
                <a:gd name="T39" fmla="*/ 3 h 151"/>
                <a:gd name="T40" fmla="*/ 117 w 220"/>
                <a:gd name="T41" fmla="*/ 6 h 151"/>
                <a:gd name="T42" fmla="*/ 117 w 220"/>
                <a:gd name="T43" fmla="*/ 10 h 151"/>
                <a:gd name="T44" fmla="*/ 114 w 220"/>
                <a:gd name="T45" fmla="*/ 13 h 151"/>
                <a:gd name="T46" fmla="*/ 101 w 220"/>
                <a:gd name="T47" fmla="*/ 13 h 151"/>
                <a:gd name="T48" fmla="*/ 98 w 220"/>
                <a:gd name="T49" fmla="*/ 10 h 151"/>
                <a:gd name="T50" fmla="*/ 98 w 220"/>
                <a:gd name="T51" fmla="*/ 6 h 151"/>
                <a:gd name="T52" fmla="*/ 16 w 220"/>
                <a:gd name="T53" fmla="*/ 17 h 151"/>
                <a:gd name="T54" fmla="*/ 17 w 220"/>
                <a:gd name="T55" fmla="*/ 16 h 151"/>
                <a:gd name="T56" fmla="*/ 90 w 220"/>
                <a:gd name="T57" fmla="*/ 16 h 151"/>
                <a:gd name="T58" fmla="*/ 204 w 220"/>
                <a:gd name="T59" fmla="*/ 16 h 151"/>
                <a:gd name="T60" fmla="*/ 205 w 220"/>
                <a:gd name="T61" fmla="*/ 17 h 151"/>
                <a:gd name="T62" fmla="*/ 205 w 220"/>
                <a:gd name="T63" fmla="*/ 130 h 151"/>
                <a:gd name="T64" fmla="*/ 205 w 220"/>
                <a:gd name="T65" fmla="*/ 134 h 151"/>
                <a:gd name="T66" fmla="*/ 204 w 220"/>
                <a:gd name="T67" fmla="*/ 135 h 151"/>
                <a:gd name="T68" fmla="*/ 17 w 220"/>
                <a:gd name="T69" fmla="*/ 135 h 151"/>
                <a:gd name="T70" fmla="*/ 16 w 220"/>
                <a:gd name="T71" fmla="*/ 134 h 151"/>
                <a:gd name="T72" fmla="*/ 16 w 220"/>
                <a:gd name="T73" fmla="*/ 17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0" h="151">
                  <a:moveTo>
                    <a:pt x="9" y="150"/>
                  </a:moveTo>
                  <a:cubicBezTo>
                    <a:pt x="10" y="151"/>
                    <a:pt x="10" y="151"/>
                    <a:pt x="11" y="151"/>
                  </a:cubicBezTo>
                  <a:cubicBezTo>
                    <a:pt x="209" y="151"/>
                    <a:pt x="209" y="151"/>
                    <a:pt x="209" y="151"/>
                  </a:cubicBezTo>
                  <a:cubicBezTo>
                    <a:pt x="210" y="151"/>
                    <a:pt x="211" y="151"/>
                    <a:pt x="211" y="150"/>
                  </a:cubicBezTo>
                  <a:cubicBezTo>
                    <a:pt x="219" y="142"/>
                    <a:pt x="219" y="142"/>
                    <a:pt x="219" y="142"/>
                  </a:cubicBezTo>
                  <a:cubicBezTo>
                    <a:pt x="220" y="142"/>
                    <a:pt x="220" y="141"/>
                    <a:pt x="220" y="140"/>
                  </a:cubicBezTo>
                  <a:cubicBezTo>
                    <a:pt x="220" y="11"/>
                    <a:pt x="220" y="11"/>
                    <a:pt x="220" y="11"/>
                  </a:cubicBezTo>
                  <a:cubicBezTo>
                    <a:pt x="220" y="10"/>
                    <a:pt x="220" y="9"/>
                    <a:pt x="219" y="9"/>
                  </a:cubicBezTo>
                  <a:cubicBezTo>
                    <a:pt x="211" y="1"/>
                    <a:pt x="211" y="1"/>
                    <a:pt x="211" y="1"/>
                  </a:cubicBezTo>
                  <a:cubicBezTo>
                    <a:pt x="211" y="0"/>
                    <a:pt x="210" y="0"/>
                    <a:pt x="209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9"/>
                    <a:pt x="0" y="10"/>
                    <a:pt x="0" y="11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1"/>
                    <a:pt x="1" y="142"/>
                    <a:pt x="1" y="142"/>
                  </a:cubicBezTo>
                  <a:lnTo>
                    <a:pt x="9" y="150"/>
                  </a:lnTo>
                  <a:close/>
                  <a:moveTo>
                    <a:pt x="98" y="6"/>
                  </a:moveTo>
                  <a:cubicBezTo>
                    <a:pt x="101" y="3"/>
                    <a:pt x="101" y="3"/>
                    <a:pt x="101" y="3"/>
                  </a:cubicBezTo>
                  <a:cubicBezTo>
                    <a:pt x="114" y="3"/>
                    <a:pt x="114" y="3"/>
                    <a:pt x="114" y="3"/>
                  </a:cubicBezTo>
                  <a:cubicBezTo>
                    <a:pt x="117" y="6"/>
                    <a:pt x="117" y="6"/>
                    <a:pt x="117" y="6"/>
                  </a:cubicBezTo>
                  <a:cubicBezTo>
                    <a:pt x="117" y="10"/>
                    <a:pt x="117" y="10"/>
                    <a:pt x="117" y="10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98" y="10"/>
                    <a:pt x="98" y="10"/>
                    <a:pt x="98" y="10"/>
                  </a:cubicBezTo>
                  <a:lnTo>
                    <a:pt x="98" y="6"/>
                  </a:lnTo>
                  <a:close/>
                  <a:moveTo>
                    <a:pt x="16" y="17"/>
                  </a:moveTo>
                  <a:cubicBezTo>
                    <a:pt x="16" y="16"/>
                    <a:pt x="16" y="16"/>
                    <a:pt x="17" y="16"/>
                  </a:cubicBezTo>
                  <a:cubicBezTo>
                    <a:pt x="90" y="16"/>
                    <a:pt x="90" y="16"/>
                    <a:pt x="90" y="16"/>
                  </a:cubicBezTo>
                  <a:cubicBezTo>
                    <a:pt x="204" y="16"/>
                    <a:pt x="204" y="16"/>
                    <a:pt x="204" y="16"/>
                  </a:cubicBezTo>
                  <a:cubicBezTo>
                    <a:pt x="204" y="16"/>
                    <a:pt x="205" y="16"/>
                    <a:pt x="205" y="17"/>
                  </a:cubicBezTo>
                  <a:cubicBezTo>
                    <a:pt x="205" y="130"/>
                    <a:pt x="205" y="130"/>
                    <a:pt x="205" y="130"/>
                  </a:cubicBezTo>
                  <a:cubicBezTo>
                    <a:pt x="205" y="134"/>
                    <a:pt x="205" y="134"/>
                    <a:pt x="205" y="134"/>
                  </a:cubicBezTo>
                  <a:cubicBezTo>
                    <a:pt x="205" y="135"/>
                    <a:pt x="204" y="135"/>
                    <a:pt x="204" y="135"/>
                  </a:cubicBezTo>
                  <a:cubicBezTo>
                    <a:pt x="17" y="135"/>
                    <a:pt x="17" y="135"/>
                    <a:pt x="17" y="135"/>
                  </a:cubicBezTo>
                  <a:cubicBezTo>
                    <a:pt x="16" y="135"/>
                    <a:pt x="16" y="135"/>
                    <a:pt x="16" y="134"/>
                  </a:cubicBezTo>
                  <a:lnTo>
                    <a:pt x="16" y="17"/>
                  </a:lnTo>
                  <a:close/>
                </a:path>
              </a:pathLst>
            </a:custGeom>
            <a:solidFill>
              <a:srgbClr val="0377B0"/>
            </a:solidFill>
            <a:ln w="9525">
              <a:solidFill>
                <a:srgbClr val="0377B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2"/>
            <p:cNvSpPr>
              <a:spLocks/>
            </p:cNvSpPr>
            <p:nvPr/>
          </p:nvSpPr>
          <p:spPr bwMode="auto">
            <a:xfrm>
              <a:off x="14892337" y="3539332"/>
              <a:ext cx="738188" cy="33338"/>
            </a:xfrm>
            <a:custGeom>
              <a:avLst/>
              <a:gdLst>
                <a:gd name="T0" fmla="*/ 0 w 296"/>
                <a:gd name="T1" fmla="*/ 2 h 13"/>
                <a:gd name="T2" fmla="*/ 5 w 296"/>
                <a:gd name="T3" fmla="*/ 8 h 13"/>
                <a:gd name="T4" fmla="*/ 18 w 296"/>
                <a:gd name="T5" fmla="*/ 13 h 13"/>
                <a:gd name="T6" fmla="*/ 278 w 296"/>
                <a:gd name="T7" fmla="*/ 13 h 13"/>
                <a:gd name="T8" fmla="*/ 291 w 296"/>
                <a:gd name="T9" fmla="*/ 8 h 13"/>
                <a:gd name="T10" fmla="*/ 296 w 296"/>
                <a:gd name="T11" fmla="*/ 2 h 13"/>
                <a:gd name="T12" fmla="*/ 288 w 296"/>
                <a:gd name="T13" fmla="*/ 0 h 13"/>
                <a:gd name="T14" fmla="*/ 8 w 296"/>
                <a:gd name="T15" fmla="*/ 0 h 13"/>
                <a:gd name="T16" fmla="*/ 0 w 296"/>
                <a:gd name="T17" fmla="*/ 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6" h="13">
                  <a:moveTo>
                    <a:pt x="0" y="2"/>
                  </a:moveTo>
                  <a:cubicBezTo>
                    <a:pt x="0" y="3"/>
                    <a:pt x="2" y="6"/>
                    <a:pt x="5" y="8"/>
                  </a:cubicBezTo>
                  <a:cubicBezTo>
                    <a:pt x="8" y="11"/>
                    <a:pt x="14" y="13"/>
                    <a:pt x="18" y="13"/>
                  </a:cubicBezTo>
                  <a:cubicBezTo>
                    <a:pt x="278" y="13"/>
                    <a:pt x="278" y="13"/>
                    <a:pt x="278" y="13"/>
                  </a:cubicBezTo>
                  <a:cubicBezTo>
                    <a:pt x="283" y="13"/>
                    <a:pt x="289" y="11"/>
                    <a:pt x="291" y="8"/>
                  </a:cubicBezTo>
                  <a:cubicBezTo>
                    <a:pt x="294" y="6"/>
                    <a:pt x="296" y="3"/>
                    <a:pt x="296" y="2"/>
                  </a:cubicBezTo>
                  <a:cubicBezTo>
                    <a:pt x="296" y="1"/>
                    <a:pt x="293" y="0"/>
                    <a:pt x="28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1"/>
                    <a:pt x="0" y="2"/>
                  </a:cubicBezTo>
                  <a:close/>
                </a:path>
              </a:pathLst>
            </a:custGeom>
            <a:solidFill>
              <a:srgbClr val="0377B0"/>
            </a:solidFill>
            <a:ln w="9525">
              <a:solidFill>
                <a:srgbClr val="0377B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" name="矩形 2"/>
          <p:cNvSpPr/>
          <p:nvPr/>
        </p:nvSpPr>
        <p:spPr>
          <a:xfrm>
            <a:off x="8386537" y="853775"/>
            <a:ext cx="151245" cy="823913"/>
          </a:xfrm>
          <a:prstGeom prst="rect">
            <a:avLst/>
          </a:prstGeom>
          <a:solidFill>
            <a:srgbClr val="4F94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562745" y="753760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8562746" y="1101121"/>
            <a:ext cx="238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3139283" y="3414712"/>
            <a:ext cx="151245" cy="823913"/>
          </a:xfrm>
          <a:prstGeom prst="rect">
            <a:avLst/>
          </a:prstGeom>
          <a:solidFill>
            <a:srgbClr val="093E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/>
          <p:cNvSpPr txBox="1"/>
          <p:nvPr/>
        </p:nvSpPr>
        <p:spPr>
          <a:xfrm>
            <a:off x="887699" y="3323580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713809" y="3636144"/>
            <a:ext cx="238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9212949" y="3419481"/>
            <a:ext cx="151245" cy="823913"/>
          </a:xfrm>
          <a:prstGeom prst="rect">
            <a:avLst/>
          </a:prstGeom>
          <a:solidFill>
            <a:srgbClr val="5D76F3"/>
          </a:solidFill>
          <a:ln>
            <a:solidFill>
              <a:srgbClr val="5D76F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/>
          <p:cNvSpPr txBox="1"/>
          <p:nvPr/>
        </p:nvSpPr>
        <p:spPr>
          <a:xfrm>
            <a:off x="9389157" y="3319466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9389158" y="3666827"/>
            <a:ext cx="238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522147" y="4856014"/>
            <a:ext cx="151245" cy="823913"/>
          </a:xfrm>
          <a:prstGeom prst="rect">
            <a:avLst/>
          </a:prstGeom>
          <a:solidFill>
            <a:srgbClr val="0377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文本框 35"/>
          <p:cNvSpPr txBox="1"/>
          <p:nvPr/>
        </p:nvSpPr>
        <p:spPr>
          <a:xfrm>
            <a:off x="8698355" y="4755999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8698356" y="5103360"/>
            <a:ext cx="238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t="13477" r="24707" b="17462"/>
          <a:stretch/>
        </p:blipFill>
        <p:spPr>
          <a:xfrm>
            <a:off x="67881" y="-9751"/>
            <a:ext cx="801110" cy="832518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850763" y="173926"/>
            <a:ext cx="219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</p:spTree>
    <p:extLst>
      <p:ext uri="{BB962C8B-B14F-4D97-AF65-F5344CB8AC3E}">
        <p14:creationId xmlns:p14="http://schemas.microsoft.com/office/powerpoint/2010/main" val="2797944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t="13477" r="24707" b="17462"/>
          <a:stretch/>
        </p:blipFill>
        <p:spPr>
          <a:xfrm>
            <a:off x="854372" y="1352550"/>
            <a:ext cx="3660938" cy="3804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08541" y="1810780"/>
            <a:ext cx="18669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350350" y="2177864"/>
            <a:ext cx="6978389" cy="1924375"/>
            <a:chOff x="4350350" y="1844040"/>
            <a:chExt cx="6978389" cy="192437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b="26775"/>
            <a:stretch/>
          </p:blipFill>
          <p:spPr>
            <a:xfrm>
              <a:off x="4350350" y="1844040"/>
              <a:ext cx="4097731" cy="1407163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743034" y="1846720"/>
              <a:ext cx="3585705" cy="1921695"/>
            </a:xfrm>
            <a:prstGeom prst="rect">
              <a:avLst/>
            </a:prstGeom>
          </p:spPr>
        </p:pic>
      </p:grpSp>
      <p:sp>
        <p:nvSpPr>
          <p:cNvPr id="12" name="文本框 11"/>
          <p:cNvSpPr txBox="1"/>
          <p:nvPr/>
        </p:nvSpPr>
        <p:spPr>
          <a:xfrm>
            <a:off x="4804229" y="3588658"/>
            <a:ext cx="59218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42764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50763" y="1464169"/>
            <a:ext cx="5756096" cy="4312516"/>
            <a:chOff x="3243260" y="1057423"/>
            <a:chExt cx="6453982" cy="4835378"/>
          </a:xfrm>
        </p:grpSpPr>
        <p:sp>
          <p:nvSpPr>
            <p:cNvPr id="10" name="Freeform 21"/>
            <p:cNvSpPr>
              <a:spLocks/>
            </p:cNvSpPr>
            <p:nvPr/>
          </p:nvSpPr>
          <p:spPr bwMode="auto">
            <a:xfrm>
              <a:off x="5748826" y="5042625"/>
              <a:ext cx="1438759" cy="604933"/>
            </a:xfrm>
            <a:custGeom>
              <a:avLst/>
              <a:gdLst>
                <a:gd name="T0" fmla="*/ 0 w 224"/>
                <a:gd name="T1" fmla="*/ 94 h 94"/>
                <a:gd name="T2" fmla="*/ 5 w 224"/>
                <a:gd name="T3" fmla="*/ 92 h 94"/>
                <a:gd name="T4" fmla="*/ 28 w 224"/>
                <a:gd name="T5" fmla="*/ 69 h 94"/>
                <a:gd name="T6" fmla="*/ 30 w 224"/>
                <a:gd name="T7" fmla="*/ 64 h 94"/>
                <a:gd name="T8" fmla="*/ 30 w 224"/>
                <a:gd name="T9" fmla="*/ 0 h 94"/>
                <a:gd name="T10" fmla="*/ 194 w 224"/>
                <a:gd name="T11" fmla="*/ 0 h 94"/>
                <a:gd name="T12" fmla="*/ 194 w 224"/>
                <a:gd name="T13" fmla="*/ 64 h 94"/>
                <a:gd name="T14" fmla="*/ 197 w 224"/>
                <a:gd name="T15" fmla="*/ 69 h 94"/>
                <a:gd name="T16" fmla="*/ 219 w 224"/>
                <a:gd name="T17" fmla="*/ 92 h 94"/>
                <a:gd name="T18" fmla="*/ 224 w 224"/>
                <a:gd name="T19" fmla="*/ 94 h 94"/>
                <a:gd name="T20" fmla="*/ 0 w 224"/>
                <a:gd name="T21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24" h="94">
                  <a:moveTo>
                    <a:pt x="0" y="94"/>
                  </a:moveTo>
                  <a:cubicBezTo>
                    <a:pt x="1" y="94"/>
                    <a:pt x="4" y="93"/>
                    <a:pt x="5" y="92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29" y="68"/>
                    <a:pt x="30" y="66"/>
                    <a:pt x="30" y="64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94" y="64"/>
                    <a:pt x="194" y="64"/>
                    <a:pt x="194" y="64"/>
                  </a:cubicBezTo>
                  <a:cubicBezTo>
                    <a:pt x="194" y="66"/>
                    <a:pt x="195" y="68"/>
                    <a:pt x="197" y="69"/>
                  </a:cubicBezTo>
                  <a:cubicBezTo>
                    <a:pt x="219" y="92"/>
                    <a:pt x="219" y="92"/>
                    <a:pt x="219" y="92"/>
                  </a:cubicBezTo>
                  <a:cubicBezTo>
                    <a:pt x="220" y="93"/>
                    <a:pt x="223" y="94"/>
                    <a:pt x="224" y="94"/>
                  </a:cubicBezTo>
                  <a:lnTo>
                    <a:pt x="0" y="94"/>
                  </a:lnTo>
                  <a:close/>
                </a:path>
              </a:pathLst>
            </a:custGeom>
            <a:solidFill>
              <a:srgbClr val="2F2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22"/>
            <p:cNvSpPr>
              <a:spLocks/>
            </p:cNvSpPr>
            <p:nvPr/>
          </p:nvSpPr>
          <p:spPr bwMode="auto">
            <a:xfrm>
              <a:off x="4959962" y="5647558"/>
              <a:ext cx="3020579" cy="245243"/>
            </a:xfrm>
            <a:custGeom>
              <a:avLst/>
              <a:gdLst>
                <a:gd name="T0" fmla="*/ 462 w 470"/>
                <a:gd name="T1" fmla="*/ 38 h 38"/>
                <a:gd name="T2" fmla="*/ 470 w 470"/>
                <a:gd name="T3" fmla="*/ 33 h 38"/>
                <a:gd name="T4" fmla="*/ 464 w 470"/>
                <a:gd name="T5" fmla="*/ 23 h 38"/>
                <a:gd name="T6" fmla="*/ 448 w 470"/>
                <a:gd name="T7" fmla="*/ 6 h 38"/>
                <a:gd name="T8" fmla="*/ 434 w 470"/>
                <a:gd name="T9" fmla="*/ 0 h 38"/>
                <a:gd name="T10" fmla="*/ 36 w 470"/>
                <a:gd name="T11" fmla="*/ 0 h 38"/>
                <a:gd name="T12" fmla="*/ 23 w 470"/>
                <a:gd name="T13" fmla="*/ 6 h 38"/>
                <a:gd name="T14" fmla="*/ 6 w 470"/>
                <a:gd name="T15" fmla="*/ 23 h 38"/>
                <a:gd name="T16" fmla="*/ 0 w 470"/>
                <a:gd name="T17" fmla="*/ 33 h 38"/>
                <a:gd name="T18" fmla="*/ 8 w 470"/>
                <a:gd name="T19" fmla="*/ 38 h 38"/>
                <a:gd name="T20" fmla="*/ 462 w 470"/>
                <a:gd name="T2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70" h="38">
                  <a:moveTo>
                    <a:pt x="462" y="38"/>
                  </a:moveTo>
                  <a:cubicBezTo>
                    <a:pt x="466" y="38"/>
                    <a:pt x="470" y="36"/>
                    <a:pt x="470" y="33"/>
                  </a:cubicBezTo>
                  <a:cubicBezTo>
                    <a:pt x="470" y="30"/>
                    <a:pt x="467" y="26"/>
                    <a:pt x="464" y="23"/>
                  </a:cubicBezTo>
                  <a:cubicBezTo>
                    <a:pt x="448" y="6"/>
                    <a:pt x="448" y="6"/>
                    <a:pt x="448" y="6"/>
                  </a:cubicBezTo>
                  <a:cubicBezTo>
                    <a:pt x="444" y="3"/>
                    <a:pt x="438" y="0"/>
                    <a:pt x="434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2" y="0"/>
                    <a:pt x="26" y="3"/>
                    <a:pt x="23" y="6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3" y="26"/>
                    <a:pt x="0" y="30"/>
                    <a:pt x="0" y="33"/>
                  </a:cubicBezTo>
                  <a:cubicBezTo>
                    <a:pt x="0" y="36"/>
                    <a:pt x="4" y="38"/>
                    <a:pt x="8" y="38"/>
                  </a:cubicBezTo>
                  <a:lnTo>
                    <a:pt x="462" y="38"/>
                  </a:lnTo>
                  <a:close/>
                </a:path>
              </a:pathLst>
            </a:custGeom>
            <a:solidFill>
              <a:srgbClr val="3F3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23"/>
            <p:cNvSpPr>
              <a:spLocks/>
            </p:cNvSpPr>
            <p:nvPr/>
          </p:nvSpPr>
          <p:spPr bwMode="auto">
            <a:xfrm>
              <a:off x="3243260" y="1057423"/>
              <a:ext cx="6453982" cy="3985202"/>
            </a:xfrm>
            <a:custGeom>
              <a:avLst/>
              <a:gdLst>
                <a:gd name="T0" fmla="*/ 30 w 1004"/>
                <a:gd name="T1" fmla="*/ 620 h 620"/>
                <a:gd name="T2" fmla="*/ 25 w 1004"/>
                <a:gd name="T3" fmla="*/ 618 h 620"/>
                <a:gd name="T4" fmla="*/ 2 w 1004"/>
                <a:gd name="T5" fmla="*/ 595 h 620"/>
                <a:gd name="T6" fmla="*/ 0 w 1004"/>
                <a:gd name="T7" fmla="*/ 590 h 620"/>
                <a:gd name="T8" fmla="*/ 0 w 1004"/>
                <a:gd name="T9" fmla="*/ 30 h 620"/>
                <a:gd name="T10" fmla="*/ 2 w 1004"/>
                <a:gd name="T11" fmla="*/ 25 h 620"/>
                <a:gd name="T12" fmla="*/ 25 w 1004"/>
                <a:gd name="T13" fmla="*/ 2 h 620"/>
                <a:gd name="T14" fmla="*/ 30 w 1004"/>
                <a:gd name="T15" fmla="*/ 0 h 620"/>
                <a:gd name="T16" fmla="*/ 975 w 1004"/>
                <a:gd name="T17" fmla="*/ 0 h 620"/>
                <a:gd name="T18" fmla="*/ 980 w 1004"/>
                <a:gd name="T19" fmla="*/ 2 h 620"/>
                <a:gd name="T20" fmla="*/ 1002 w 1004"/>
                <a:gd name="T21" fmla="*/ 25 h 620"/>
                <a:gd name="T22" fmla="*/ 1004 w 1004"/>
                <a:gd name="T23" fmla="*/ 30 h 620"/>
                <a:gd name="T24" fmla="*/ 1004 w 1004"/>
                <a:gd name="T25" fmla="*/ 590 h 620"/>
                <a:gd name="T26" fmla="*/ 1002 w 1004"/>
                <a:gd name="T27" fmla="*/ 595 h 620"/>
                <a:gd name="T28" fmla="*/ 980 w 1004"/>
                <a:gd name="T29" fmla="*/ 618 h 620"/>
                <a:gd name="T30" fmla="*/ 975 w 1004"/>
                <a:gd name="T31" fmla="*/ 620 h 620"/>
                <a:gd name="T32" fmla="*/ 30 w 1004"/>
                <a:gd name="T33" fmla="*/ 62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4" h="620">
                  <a:moveTo>
                    <a:pt x="30" y="620"/>
                  </a:moveTo>
                  <a:cubicBezTo>
                    <a:pt x="28" y="620"/>
                    <a:pt x="26" y="619"/>
                    <a:pt x="25" y="618"/>
                  </a:cubicBezTo>
                  <a:cubicBezTo>
                    <a:pt x="2" y="595"/>
                    <a:pt x="2" y="595"/>
                    <a:pt x="2" y="595"/>
                  </a:cubicBezTo>
                  <a:cubicBezTo>
                    <a:pt x="1" y="594"/>
                    <a:pt x="0" y="591"/>
                    <a:pt x="0" y="59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8"/>
                    <a:pt x="1" y="26"/>
                    <a:pt x="2" y="25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1"/>
                    <a:pt x="28" y="0"/>
                    <a:pt x="30" y="0"/>
                  </a:cubicBezTo>
                  <a:cubicBezTo>
                    <a:pt x="975" y="0"/>
                    <a:pt x="975" y="0"/>
                    <a:pt x="975" y="0"/>
                  </a:cubicBezTo>
                  <a:cubicBezTo>
                    <a:pt x="976" y="0"/>
                    <a:pt x="979" y="1"/>
                    <a:pt x="980" y="2"/>
                  </a:cubicBezTo>
                  <a:cubicBezTo>
                    <a:pt x="1002" y="25"/>
                    <a:pt x="1002" y="25"/>
                    <a:pt x="1002" y="25"/>
                  </a:cubicBezTo>
                  <a:cubicBezTo>
                    <a:pt x="1004" y="26"/>
                    <a:pt x="1004" y="28"/>
                    <a:pt x="1004" y="30"/>
                  </a:cubicBezTo>
                  <a:cubicBezTo>
                    <a:pt x="1004" y="590"/>
                    <a:pt x="1004" y="590"/>
                    <a:pt x="1004" y="590"/>
                  </a:cubicBezTo>
                  <a:cubicBezTo>
                    <a:pt x="1004" y="591"/>
                    <a:pt x="1004" y="594"/>
                    <a:pt x="1002" y="595"/>
                  </a:cubicBezTo>
                  <a:cubicBezTo>
                    <a:pt x="980" y="618"/>
                    <a:pt x="980" y="618"/>
                    <a:pt x="980" y="618"/>
                  </a:cubicBezTo>
                  <a:cubicBezTo>
                    <a:pt x="979" y="619"/>
                    <a:pt x="976" y="620"/>
                    <a:pt x="975" y="620"/>
                  </a:cubicBezTo>
                  <a:lnTo>
                    <a:pt x="30" y="620"/>
                  </a:lnTo>
                  <a:close/>
                </a:path>
              </a:pathLst>
            </a:custGeom>
            <a:solidFill>
              <a:srgbClr val="3F3A3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24"/>
            <p:cNvSpPr>
              <a:spLocks/>
            </p:cNvSpPr>
            <p:nvPr/>
          </p:nvSpPr>
          <p:spPr bwMode="auto">
            <a:xfrm>
              <a:off x="9676804" y="1384414"/>
              <a:ext cx="20438" cy="3323045"/>
            </a:xfrm>
            <a:custGeom>
              <a:avLst/>
              <a:gdLst>
                <a:gd name="T0" fmla="*/ 3 w 3"/>
                <a:gd name="T1" fmla="*/ 1 h 517"/>
                <a:gd name="T2" fmla="*/ 3 w 3"/>
                <a:gd name="T3" fmla="*/ 0 h 517"/>
                <a:gd name="T4" fmla="*/ 3 w 3"/>
                <a:gd name="T5" fmla="*/ 517 h 517"/>
                <a:gd name="T6" fmla="*/ 3 w 3"/>
                <a:gd name="T7" fmla="*/ 516 h 517"/>
                <a:gd name="T8" fmla="*/ 0 w 3"/>
                <a:gd name="T9" fmla="*/ 511 h 517"/>
                <a:gd name="T10" fmla="*/ 0 w 3"/>
                <a:gd name="T11" fmla="*/ 6 h 517"/>
                <a:gd name="T12" fmla="*/ 3 w 3"/>
                <a:gd name="T13" fmla="*/ 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17">
                  <a:moveTo>
                    <a:pt x="3" y="1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517"/>
                    <a:pt x="3" y="517"/>
                    <a:pt x="3" y="517"/>
                  </a:cubicBezTo>
                  <a:cubicBezTo>
                    <a:pt x="3" y="516"/>
                    <a:pt x="3" y="516"/>
                    <a:pt x="3" y="516"/>
                  </a:cubicBezTo>
                  <a:cubicBezTo>
                    <a:pt x="1" y="515"/>
                    <a:pt x="0" y="513"/>
                    <a:pt x="0" y="51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5"/>
                    <a:pt x="1" y="3"/>
                    <a:pt x="3" y="1"/>
                  </a:cubicBezTo>
                  <a:close/>
                </a:path>
              </a:pathLst>
            </a:custGeom>
            <a:solidFill>
              <a:srgbClr val="2F2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25"/>
            <p:cNvSpPr>
              <a:spLocks/>
            </p:cNvSpPr>
            <p:nvPr/>
          </p:nvSpPr>
          <p:spPr bwMode="auto">
            <a:xfrm>
              <a:off x="3243260" y="1384414"/>
              <a:ext cx="20438" cy="3323045"/>
            </a:xfrm>
            <a:custGeom>
              <a:avLst/>
              <a:gdLst>
                <a:gd name="T0" fmla="*/ 1 w 3"/>
                <a:gd name="T1" fmla="*/ 1 h 517"/>
                <a:gd name="T2" fmla="*/ 0 w 3"/>
                <a:gd name="T3" fmla="*/ 0 h 517"/>
                <a:gd name="T4" fmla="*/ 0 w 3"/>
                <a:gd name="T5" fmla="*/ 517 h 517"/>
                <a:gd name="T6" fmla="*/ 1 w 3"/>
                <a:gd name="T7" fmla="*/ 516 h 517"/>
                <a:gd name="T8" fmla="*/ 3 w 3"/>
                <a:gd name="T9" fmla="*/ 511 h 517"/>
                <a:gd name="T10" fmla="*/ 3 w 3"/>
                <a:gd name="T11" fmla="*/ 6 h 517"/>
                <a:gd name="T12" fmla="*/ 1 w 3"/>
                <a:gd name="T13" fmla="*/ 1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17">
                  <a:moveTo>
                    <a:pt x="1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517"/>
                    <a:pt x="0" y="517"/>
                    <a:pt x="0" y="517"/>
                  </a:cubicBezTo>
                  <a:cubicBezTo>
                    <a:pt x="1" y="516"/>
                    <a:pt x="1" y="516"/>
                    <a:pt x="1" y="516"/>
                  </a:cubicBezTo>
                  <a:cubicBezTo>
                    <a:pt x="2" y="515"/>
                    <a:pt x="3" y="513"/>
                    <a:pt x="3" y="511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5"/>
                    <a:pt x="2" y="3"/>
                    <a:pt x="1" y="1"/>
                  </a:cubicBezTo>
                  <a:close/>
                </a:path>
              </a:pathLst>
            </a:custGeom>
            <a:solidFill>
              <a:srgbClr val="2F2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26"/>
            <p:cNvSpPr>
              <a:spLocks noEditPoints="1"/>
            </p:cNvSpPr>
            <p:nvPr/>
          </p:nvSpPr>
          <p:spPr bwMode="auto">
            <a:xfrm>
              <a:off x="6402807" y="4862780"/>
              <a:ext cx="134885" cy="134885"/>
            </a:xfrm>
            <a:custGeom>
              <a:avLst/>
              <a:gdLst>
                <a:gd name="T0" fmla="*/ 24 w 33"/>
                <a:gd name="T1" fmla="*/ 33 h 33"/>
                <a:gd name="T2" fmla="*/ 10 w 33"/>
                <a:gd name="T3" fmla="*/ 33 h 33"/>
                <a:gd name="T4" fmla="*/ 0 w 33"/>
                <a:gd name="T5" fmla="*/ 22 h 33"/>
                <a:gd name="T6" fmla="*/ 0 w 33"/>
                <a:gd name="T7" fmla="*/ 9 h 33"/>
                <a:gd name="T8" fmla="*/ 10 w 33"/>
                <a:gd name="T9" fmla="*/ 0 h 33"/>
                <a:gd name="T10" fmla="*/ 24 w 33"/>
                <a:gd name="T11" fmla="*/ 0 h 33"/>
                <a:gd name="T12" fmla="*/ 33 w 33"/>
                <a:gd name="T13" fmla="*/ 9 h 33"/>
                <a:gd name="T14" fmla="*/ 33 w 33"/>
                <a:gd name="T15" fmla="*/ 22 h 33"/>
                <a:gd name="T16" fmla="*/ 24 w 33"/>
                <a:gd name="T17" fmla="*/ 33 h 33"/>
                <a:gd name="T18" fmla="*/ 10 w 33"/>
                <a:gd name="T19" fmla="*/ 30 h 33"/>
                <a:gd name="T20" fmla="*/ 22 w 33"/>
                <a:gd name="T21" fmla="*/ 30 h 33"/>
                <a:gd name="T22" fmla="*/ 30 w 33"/>
                <a:gd name="T23" fmla="*/ 22 h 33"/>
                <a:gd name="T24" fmla="*/ 30 w 33"/>
                <a:gd name="T25" fmla="*/ 9 h 33"/>
                <a:gd name="T26" fmla="*/ 22 w 33"/>
                <a:gd name="T27" fmla="*/ 2 h 33"/>
                <a:gd name="T28" fmla="*/ 10 w 33"/>
                <a:gd name="T29" fmla="*/ 2 h 33"/>
                <a:gd name="T30" fmla="*/ 2 w 33"/>
                <a:gd name="T31" fmla="*/ 9 h 33"/>
                <a:gd name="T32" fmla="*/ 2 w 33"/>
                <a:gd name="T33" fmla="*/ 22 h 33"/>
                <a:gd name="T34" fmla="*/ 10 w 33"/>
                <a:gd name="T35" fmla="*/ 3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" h="33">
                  <a:moveTo>
                    <a:pt x="24" y="33"/>
                  </a:moveTo>
                  <a:lnTo>
                    <a:pt x="10" y="33"/>
                  </a:lnTo>
                  <a:lnTo>
                    <a:pt x="0" y="22"/>
                  </a:lnTo>
                  <a:lnTo>
                    <a:pt x="0" y="9"/>
                  </a:lnTo>
                  <a:lnTo>
                    <a:pt x="10" y="0"/>
                  </a:lnTo>
                  <a:lnTo>
                    <a:pt x="24" y="0"/>
                  </a:lnTo>
                  <a:lnTo>
                    <a:pt x="33" y="9"/>
                  </a:lnTo>
                  <a:lnTo>
                    <a:pt x="33" y="22"/>
                  </a:lnTo>
                  <a:lnTo>
                    <a:pt x="24" y="33"/>
                  </a:lnTo>
                  <a:close/>
                  <a:moveTo>
                    <a:pt x="10" y="30"/>
                  </a:moveTo>
                  <a:lnTo>
                    <a:pt x="22" y="30"/>
                  </a:lnTo>
                  <a:lnTo>
                    <a:pt x="30" y="22"/>
                  </a:lnTo>
                  <a:lnTo>
                    <a:pt x="30" y="9"/>
                  </a:lnTo>
                  <a:lnTo>
                    <a:pt x="22" y="2"/>
                  </a:lnTo>
                  <a:lnTo>
                    <a:pt x="10" y="2"/>
                  </a:lnTo>
                  <a:lnTo>
                    <a:pt x="2" y="9"/>
                  </a:lnTo>
                  <a:lnTo>
                    <a:pt x="2" y="22"/>
                  </a:lnTo>
                  <a:lnTo>
                    <a:pt x="10" y="30"/>
                  </a:lnTo>
                  <a:close/>
                </a:path>
              </a:pathLst>
            </a:custGeom>
            <a:solidFill>
              <a:srgbClr val="2F2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27"/>
            <p:cNvSpPr>
              <a:spLocks noEditPoints="1"/>
            </p:cNvSpPr>
            <p:nvPr/>
          </p:nvSpPr>
          <p:spPr bwMode="auto">
            <a:xfrm>
              <a:off x="6447770" y="4907740"/>
              <a:ext cx="44963" cy="44963"/>
            </a:xfrm>
            <a:custGeom>
              <a:avLst/>
              <a:gdLst>
                <a:gd name="T0" fmla="*/ 3 w 7"/>
                <a:gd name="T1" fmla="*/ 7 h 7"/>
                <a:gd name="T2" fmla="*/ 0 w 7"/>
                <a:gd name="T3" fmla="*/ 3 h 7"/>
                <a:gd name="T4" fmla="*/ 3 w 7"/>
                <a:gd name="T5" fmla="*/ 0 h 7"/>
                <a:gd name="T6" fmla="*/ 7 w 7"/>
                <a:gd name="T7" fmla="*/ 3 h 7"/>
                <a:gd name="T8" fmla="*/ 3 w 7"/>
                <a:gd name="T9" fmla="*/ 7 h 7"/>
                <a:gd name="T10" fmla="*/ 3 w 7"/>
                <a:gd name="T11" fmla="*/ 1 h 7"/>
                <a:gd name="T12" fmla="*/ 1 w 7"/>
                <a:gd name="T13" fmla="*/ 3 h 7"/>
                <a:gd name="T14" fmla="*/ 3 w 7"/>
                <a:gd name="T15" fmla="*/ 5 h 7"/>
                <a:gd name="T16" fmla="*/ 5 w 7"/>
                <a:gd name="T17" fmla="*/ 3 h 7"/>
                <a:gd name="T18" fmla="*/ 3 w 7"/>
                <a:gd name="T1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7">
                  <a:moveTo>
                    <a:pt x="3" y="7"/>
                  </a:moveTo>
                  <a:cubicBezTo>
                    <a:pt x="1" y="7"/>
                    <a:pt x="0" y="5"/>
                    <a:pt x="0" y="3"/>
                  </a:cubicBezTo>
                  <a:cubicBezTo>
                    <a:pt x="0" y="1"/>
                    <a:pt x="1" y="0"/>
                    <a:pt x="3" y="0"/>
                  </a:cubicBezTo>
                  <a:cubicBezTo>
                    <a:pt x="5" y="0"/>
                    <a:pt x="7" y="1"/>
                    <a:pt x="7" y="3"/>
                  </a:cubicBezTo>
                  <a:cubicBezTo>
                    <a:pt x="7" y="5"/>
                    <a:pt x="5" y="7"/>
                    <a:pt x="3" y="7"/>
                  </a:cubicBezTo>
                  <a:close/>
                  <a:moveTo>
                    <a:pt x="3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4" y="5"/>
                    <a:pt x="5" y="4"/>
                    <a:pt x="5" y="3"/>
                  </a:cubicBezTo>
                  <a:cubicBezTo>
                    <a:pt x="5" y="2"/>
                    <a:pt x="4" y="1"/>
                    <a:pt x="3" y="1"/>
                  </a:cubicBezTo>
                  <a:close/>
                </a:path>
              </a:pathLst>
            </a:custGeom>
            <a:solidFill>
              <a:srgbClr val="2F2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28"/>
            <p:cNvSpPr>
              <a:spLocks/>
            </p:cNvSpPr>
            <p:nvPr/>
          </p:nvSpPr>
          <p:spPr bwMode="auto">
            <a:xfrm>
              <a:off x="3435366" y="1269967"/>
              <a:ext cx="6073854" cy="3556025"/>
            </a:xfrm>
            <a:custGeom>
              <a:avLst/>
              <a:gdLst>
                <a:gd name="T0" fmla="*/ 942 w 945"/>
                <a:gd name="T1" fmla="*/ 0 h 553"/>
                <a:gd name="T2" fmla="*/ 496 w 945"/>
                <a:gd name="T3" fmla="*/ 0 h 553"/>
                <a:gd name="T4" fmla="*/ 3 w 945"/>
                <a:gd name="T5" fmla="*/ 0 h 553"/>
                <a:gd name="T6" fmla="*/ 0 w 945"/>
                <a:gd name="T7" fmla="*/ 3 h 553"/>
                <a:gd name="T8" fmla="*/ 0 w 945"/>
                <a:gd name="T9" fmla="*/ 8 h 553"/>
                <a:gd name="T10" fmla="*/ 0 w 945"/>
                <a:gd name="T11" fmla="*/ 545 h 553"/>
                <a:gd name="T12" fmla="*/ 0 w 945"/>
                <a:gd name="T13" fmla="*/ 550 h 553"/>
                <a:gd name="T14" fmla="*/ 3 w 945"/>
                <a:gd name="T15" fmla="*/ 553 h 553"/>
                <a:gd name="T16" fmla="*/ 942 w 945"/>
                <a:gd name="T17" fmla="*/ 553 h 553"/>
                <a:gd name="T18" fmla="*/ 945 w 945"/>
                <a:gd name="T19" fmla="*/ 550 h 553"/>
                <a:gd name="T20" fmla="*/ 945 w 945"/>
                <a:gd name="T21" fmla="*/ 545 h 553"/>
                <a:gd name="T22" fmla="*/ 945 w 945"/>
                <a:gd name="T23" fmla="*/ 533 h 553"/>
                <a:gd name="T24" fmla="*/ 945 w 945"/>
                <a:gd name="T25" fmla="*/ 528 h 553"/>
                <a:gd name="T26" fmla="*/ 945 w 945"/>
                <a:gd name="T27" fmla="*/ 8 h 553"/>
                <a:gd name="T28" fmla="*/ 945 w 945"/>
                <a:gd name="T29" fmla="*/ 3 h 553"/>
                <a:gd name="T30" fmla="*/ 942 w 945"/>
                <a:gd name="T31" fmla="*/ 0 h 5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45" h="553">
                  <a:moveTo>
                    <a:pt x="942" y="0"/>
                  </a:moveTo>
                  <a:cubicBezTo>
                    <a:pt x="496" y="0"/>
                    <a:pt x="496" y="0"/>
                    <a:pt x="49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50"/>
                    <a:pt x="0" y="550"/>
                    <a:pt x="0" y="550"/>
                  </a:cubicBezTo>
                  <a:cubicBezTo>
                    <a:pt x="0" y="552"/>
                    <a:pt x="1" y="553"/>
                    <a:pt x="3" y="553"/>
                  </a:cubicBezTo>
                  <a:cubicBezTo>
                    <a:pt x="942" y="553"/>
                    <a:pt x="942" y="553"/>
                    <a:pt x="942" y="553"/>
                  </a:cubicBezTo>
                  <a:cubicBezTo>
                    <a:pt x="943" y="553"/>
                    <a:pt x="945" y="552"/>
                    <a:pt x="945" y="550"/>
                  </a:cubicBezTo>
                  <a:cubicBezTo>
                    <a:pt x="945" y="545"/>
                    <a:pt x="945" y="545"/>
                    <a:pt x="945" y="545"/>
                  </a:cubicBezTo>
                  <a:cubicBezTo>
                    <a:pt x="945" y="533"/>
                    <a:pt x="945" y="533"/>
                    <a:pt x="945" y="533"/>
                  </a:cubicBezTo>
                  <a:cubicBezTo>
                    <a:pt x="945" y="528"/>
                    <a:pt x="945" y="528"/>
                    <a:pt x="945" y="528"/>
                  </a:cubicBezTo>
                  <a:cubicBezTo>
                    <a:pt x="945" y="8"/>
                    <a:pt x="945" y="8"/>
                    <a:pt x="945" y="8"/>
                  </a:cubicBezTo>
                  <a:cubicBezTo>
                    <a:pt x="945" y="3"/>
                    <a:pt x="945" y="3"/>
                    <a:pt x="945" y="3"/>
                  </a:cubicBezTo>
                  <a:cubicBezTo>
                    <a:pt x="945" y="2"/>
                    <a:pt x="943" y="0"/>
                    <a:pt x="942" y="0"/>
                  </a:cubicBezTo>
                  <a:close/>
                </a:path>
              </a:pathLst>
            </a:custGeom>
            <a:solidFill>
              <a:srgbClr val="656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29"/>
            <p:cNvSpPr>
              <a:spLocks/>
            </p:cNvSpPr>
            <p:nvPr/>
          </p:nvSpPr>
          <p:spPr bwMode="auto">
            <a:xfrm>
              <a:off x="6623526" y="1290405"/>
              <a:ext cx="2885694" cy="3384355"/>
            </a:xfrm>
            <a:custGeom>
              <a:avLst/>
              <a:gdLst>
                <a:gd name="T0" fmla="*/ 449 w 449"/>
                <a:gd name="T1" fmla="*/ 527 h 527"/>
                <a:gd name="T2" fmla="*/ 449 w 449"/>
                <a:gd name="T3" fmla="*/ 3 h 527"/>
                <a:gd name="T4" fmla="*/ 446 w 449"/>
                <a:gd name="T5" fmla="*/ 0 h 527"/>
                <a:gd name="T6" fmla="*/ 0 w 449"/>
                <a:gd name="T7" fmla="*/ 0 h 527"/>
                <a:gd name="T8" fmla="*/ 449 w 449"/>
                <a:gd name="T9" fmla="*/ 527 h 5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9" h="527">
                  <a:moveTo>
                    <a:pt x="449" y="527"/>
                  </a:moveTo>
                  <a:cubicBezTo>
                    <a:pt x="449" y="3"/>
                    <a:pt x="449" y="3"/>
                    <a:pt x="449" y="3"/>
                  </a:cubicBezTo>
                  <a:cubicBezTo>
                    <a:pt x="449" y="1"/>
                    <a:pt x="447" y="0"/>
                    <a:pt x="446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14" y="204"/>
                    <a:pt x="267" y="383"/>
                    <a:pt x="449" y="527"/>
                  </a:cubicBezTo>
                  <a:close/>
                </a:path>
              </a:pathLst>
            </a:custGeom>
            <a:solidFill>
              <a:srgbClr val="F4F4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30"/>
            <p:cNvSpPr>
              <a:spLocks/>
            </p:cNvSpPr>
            <p:nvPr/>
          </p:nvSpPr>
          <p:spPr bwMode="auto">
            <a:xfrm>
              <a:off x="3435366" y="1290405"/>
              <a:ext cx="6073854" cy="3519240"/>
            </a:xfrm>
            <a:custGeom>
              <a:avLst/>
              <a:gdLst>
                <a:gd name="T0" fmla="*/ 3 w 945"/>
                <a:gd name="T1" fmla="*/ 548 h 548"/>
                <a:gd name="T2" fmla="*/ 942 w 945"/>
                <a:gd name="T3" fmla="*/ 548 h 548"/>
                <a:gd name="T4" fmla="*/ 945 w 945"/>
                <a:gd name="T5" fmla="*/ 545 h 548"/>
                <a:gd name="T6" fmla="*/ 945 w 945"/>
                <a:gd name="T7" fmla="*/ 527 h 548"/>
                <a:gd name="T8" fmla="*/ 496 w 945"/>
                <a:gd name="T9" fmla="*/ 0 h 548"/>
                <a:gd name="T10" fmla="*/ 3 w 945"/>
                <a:gd name="T11" fmla="*/ 0 h 548"/>
                <a:gd name="T12" fmla="*/ 0 w 945"/>
                <a:gd name="T13" fmla="*/ 3 h 548"/>
                <a:gd name="T14" fmla="*/ 0 w 945"/>
                <a:gd name="T15" fmla="*/ 545 h 548"/>
                <a:gd name="T16" fmla="*/ 3 w 945"/>
                <a:gd name="T17" fmla="*/ 548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45" h="548">
                  <a:moveTo>
                    <a:pt x="3" y="548"/>
                  </a:moveTo>
                  <a:cubicBezTo>
                    <a:pt x="942" y="548"/>
                    <a:pt x="942" y="548"/>
                    <a:pt x="942" y="548"/>
                  </a:cubicBezTo>
                  <a:cubicBezTo>
                    <a:pt x="943" y="548"/>
                    <a:pt x="945" y="546"/>
                    <a:pt x="945" y="545"/>
                  </a:cubicBezTo>
                  <a:cubicBezTo>
                    <a:pt x="945" y="527"/>
                    <a:pt x="945" y="527"/>
                    <a:pt x="945" y="527"/>
                  </a:cubicBezTo>
                  <a:cubicBezTo>
                    <a:pt x="763" y="383"/>
                    <a:pt x="610" y="204"/>
                    <a:pt x="496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45"/>
                    <a:pt x="0" y="545"/>
                    <a:pt x="0" y="545"/>
                  </a:cubicBezTo>
                  <a:cubicBezTo>
                    <a:pt x="0" y="546"/>
                    <a:pt x="1" y="548"/>
                    <a:pt x="3" y="548"/>
                  </a:cubicBezTo>
                  <a:close/>
                </a:path>
              </a:pathLst>
            </a:custGeom>
            <a:solidFill>
              <a:srgbClr val="EDED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31"/>
            <p:cNvSpPr>
              <a:spLocks/>
            </p:cNvSpPr>
            <p:nvPr/>
          </p:nvSpPr>
          <p:spPr bwMode="auto">
            <a:xfrm>
              <a:off x="3243260" y="1057423"/>
              <a:ext cx="6453982" cy="204369"/>
            </a:xfrm>
            <a:custGeom>
              <a:avLst/>
              <a:gdLst>
                <a:gd name="T0" fmla="*/ 1002 w 1004"/>
                <a:gd name="T1" fmla="*/ 24 h 32"/>
                <a:gd name="T2" fmla="*/ 980 w 1004"/>
                <a:gd name="T3" fmla="*/ 2 h 32"/>
                <a:gd name="T4" fmla="*/ 975 w 1004"/>
                <a:gd name="T5" fmla="*/ 0 h 32"/>
                <a:gd name="T6" fmla="*/ 30 w 1004"/>
                <a:gd name="T7" fmla="*/ 0 h 32"/>
                <a:gd name="T8" fmla="*/ 25 w 1004"/>
                <a:gd name="T9" fmla="*/ 2 h 32"/>
                <a:gd name="T10" fmla="*/ 2 w 1004"/>
                <a:gd name="T11" fmla="*/ 24 h 32"/>
                <a:gd name="T12" fmla="*/ 0 w 1004"/>
                <a:gd name="T13" fmla="*/ 30 h 32"/>
                <a:gd name="T14" fmla="*/ 0 w 1004"/>
                <a:gd name="T15" fmla="*/ 32 h 32"/>
                <a:gd name="T16" fmla="*/ 2 w 1004"/>
                <a:gd name="T17" fmla="*/ 27 h 32"/>
                <a:gd name="T18" fmla="*/ 25 w 1004"/>
                <a:gd name="T19" fmla="*/ 4 h 32"/>
                <a:gd name="T20" fmla="*/ 30 w 1004"/>
                <a:gd name="T21" fmla="*/ 2 h 32"/>
                <a:gd name="T22" fmla="*/ 975 w 1004"/>
                <a:gd name="T23" fmla="*/ 2 h 32"/>
                <a:gd name="T24" fmla="*/ 980 w 1004"/>
                <a:gd name="T25" fmla="*/ 4 h 32"/>
                <a:gd name="T26" fmla="*/ 1002 w 1004"/>
                <a:gd name="T27" fmla="*/ 27 h 32"/>
                <a:gd name="T28" fmla="*/ 1004 w 1004"/>
                <a:gd name="T29" fmla="*/ 32 h 32"/>
                <a:gd name="T30" fmla="*/ 1004 w 1004"/>
                <a:gd name="T31" fmla="*/ 30 h 32"/>
                <a:gd name="T32" fmla="*/ 1002 w 1004"/>
                <a:gd name="T33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4" h="32">
                  <a:moveTo>
                    <a:pt x="1002" y="24"/>
                  </a:moveTo>
                  <a:cubicBezTo>
                    <a:pt x="980" y="2"/>
                    <a:pt x="980" y="2"/>
                    <a:pt x="980" y="2"/>
                  </a:cubicBezTo>
                  <a:cubicBezTo>
                    <a:pt x="979" y="1"/>
                    <a:pt x="976" y="0"/>
                    <a:pt x="975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8" y="0"/>
                    <a:pt x="26" y="1"/>
                    <a:pt x="25" y="2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1" y="26"/>
                    <a:pt x="0" y="28"/>
                    <a:pt x="0" y="3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0"/>
                    <a:pt x="1" y="28"/>
                    <a:pt x="2" y="27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6" y="3"/>
                    <a:pt x="28" y="2"/>
                    <a:pt x="30" y="2"/>
                  </a:cubicBezTo>
                  <a:cubicBezTo>
                    <a:pt x="975" y="2"/>
                    <a:pt x="975" y="2"/>
                    <a:pt x="975" y="2"/>
                  </a:cubicBezTo>
                  <a:cubicBezTo>
                    <a:pt x="976" y="2"/>
                    <a:pt x="979" y="3"/>
                    <a:pt x="980" y="4"/>
                  </a:cubicBezTo>
                  <a:cubicBezTo>
                    <a:pt x="1002" y="27"/>
                    <a:pt x="1002" y="27"/>
                    <a:pt x="1002" y="27"/>
                  </a:cubicBezTo>
                  <a:cubicBezTo>
                    <a:pt x="1004" y="28"/>
                    <a:pt x="1004" y="30"/>
                    <a:pt x="1004" y="32"/>
                  </a:cubicBezTo>
                  <a:cubicBezTo>
                    <a:pt x="1004" y="30"/>
                    <a:pt x="1004" y="30"/>
                    <a:pt x="1004" y="30"/>
                  </a:cubicBezTo>
                  <a:cubicBezTo>
                    <a:pt x="1004" y="28"/>
                    <a:pt x="1004" y="26"/>
                    <a:pt x="1002" y="24"/>
                  </a:cubicBezTo>
                  <a:close/>
                </a:path>
              </a:pathLst>
            </a:custGeom>
            <a:solidFill>
              <a:srgbClr val="656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32"/>
            <p:cNvSpPr>
              <a:spLocks/>
            </p:cNvSpPr>
            <p:nvPr/>
          </p:nvSpPr>
          <p:spPr bwMode="auto">
            <a:xfrm>
              <a:off x="3243260" y="4838256"/>
              <a:ext cx="6453982" cy="204369"/>
            </a:xfrm>
            <a:custGeom>
              <a:avLst/>
              <a:gdLst>
                <a:gd name="T0" fmla="*/ 2 w 1004"/>
                <a:gd name="T1" fmla="*/ 7 h 32"/>
                <a:gd name="T2" fmla="*/ 25 w 1004"/>
                <a:gd name="T3" fmla="*/ 30 h 32"/>
                <a:gd name="T4" fmla="*/ 30 w 1004"/>
                <a:gd name="T5" fmla="*/ 32 h 32"/>
                <a:gd name="T6" fmla="*/ 975 w 1004"/>
                <a:gd name="T7" fmla="*/ 32 h 32"/>
                <a:gd name="T8" fmla="*/ 980 w 1004"/>
                <a:gd name="T9" fmla="*/ 30 h 32"/>
                <a:gd name="T10" fmla="*/ 1002 w 1004"/>
                <a:gd name="T11" fmla="*/ 7 h 32"/>
                <a:gd name="T12" fmla="*/ 1004 w 1004"/>
                <a:gd name="T13" fmla="*/ 2 h 32"/>
                <a:gd name="T14" fmla="*/ 1004 w 1004"/>
                <a:gd name="T15" fmla="*/ 0 h 32"/>
                <a:gd name="T16" fmla="*/ 1002 w 1004"/>
                <a:gd name="T17" fmla="*/ 5 h 32"/>
                <a:gd name="T18" fmla="*/ 980 w 1004"/>
                <a:gd name="T19" fmla="*/ 27 h 32"/>
                <a:gd name="T20" fmla="*/ 975 w 1004"/>
                <a:gd name="T21" fmla="*/ 30 h 32"/>
                <a:gd name="T22" fmla="*/ 30 w 1004"/>
                <a:gd name="T23" fmla="*/ 30 h 32"/>
                <a:gd name="T24" fmla="*/ 25 w 1004"/>
                <a:gd name="T25" fmla="*/ 27 h 32"/>
                <a:gd name="T26" fmla="*/ 2 w 1004"/>
                <a:gd name="T27" fmla="*/ 5 h 32"/>
                <a:gd name="T28" fmla="*/ 0 w 1004"/>
                <a:gd name="T29" fmla="*/ 0 h 32"/>
                <a:gd name="T30" fmla="*/ 0 w 1004"/>
                <a:gd name="T31" fmla="*/ 2 h 32"/>
                <a:gd name="T32" fmla="*/ 2 w 1004"/>
                <a:gd name="T33" fmla="*/ 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04" h="32">
                  <a:moveTo>
                    <a:pt x="2" y="7"/>
                  </a:moveTo>
                  <a:cubicBezTo>
                    <a:pt x="25" y="30"/>
                    <a:pt x="25" y="30"/>
                    <a:pt x="25" y="30"/>
                  </a:cubicBezTo>
                  <a:cubicBezTo>
                    <a:pt x="26" y="31"/>
                    <a:pt x="28" y="32"/>
                    <a:pt x="30" y="32"/>
                  </a:cubicBezTo>
                  <a:cubicBezTo>
                    <a:pt x="975" y="32"/>
                    <a:pt x="975" y="32"/>
                    <a:pt x="975" y="32"/>
                  </a:cubicBezTo>
                  <a:cubicBezTo>
                    <a:pt x="976" y="32"/>
                    <a:pt x="979" y="31"/>
                    <a:pt x="980" y="30"/>
                  </a:cubicBezTo>
                  <a:cubicBezTo>
                    <a:pt x="1002" y="7"/>
                    <a:pt x="1002" y="7"/>
                    <a:pt x="1002" y="7"/>
                  </a:cubicBezTo>
                  <a:cubicBezTo>
                    <a:pt x="1004" y="6"/>
                    <a:pt x="1004" y="4"/>
                    <a:pt x="1004" y="2"/>
                  </a:cubicBezTo>
                  <a:cubicBezTo>
                    <a:pt x="1004" y="0"/>
                    <a:pt x="1004" y="0"/>
                    <a:pt x="1004" y="0"/>
                  </a:cubicBezTo>
                  <a:cubicBezTo>
                    <a:pt x="1004" y="1"/>
                    <a:pt x="1004" y="4"/>
                    <a:pt x="1002" y="5"/>
                  </a:cubicBezTo>
                  <a:cubicBezTo>
                    <a:pt x="980" y="27"/>
                    <a:pt x="980" y="27"/>
                    <a:pt x="980" y="27"/>
                  </a:cubicBezTo>
                  <a:cubicBezTo>
                    <a:pt x="979" y="29"/>
                    <a:pt x="976" y="30"/>
                    <a:pt x="975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0"/>
                    <a:pt x="26" y="29"/>
                    <a:pt x="25" y="27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4"/>
                    <a:pt x="0" y="1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1" y="6"/>
                    <a:pt x="2" y="7"/>
                  </a:cubicBezTo>
                  <a:close/>
                </a:path>
              </a:pathLst>
            </a:custGeom>
            <a:solidFill>
              <a:srgbClr val="2F2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33"/>
            <p:cNvSpPr>
              <a:spLocks/>
            </p:cNvSpPr>
            <p:nvPr/>
          </p:nvSpPr>
          <p:spPr bwMode="auto">
            <a:xfrm>
              <a:off x="6398721" y="1147345"/>
              <a:ext cx="138971" cy="53137"/>
            </a:xfrm>
            <a:custGeom>
              <a:avLst/>
              <a:gdLst>
                <a:gd name="T0" fmla="*/ 31 w 34"/>
                <a:gd name="T1" fmla="*/ 13 h 13"/>
                <a:gd name="T2" fmla="*/ 3 w 34"/>
                <a:gd name="T3" fmla="*/ 13 h 13"/>
                <a:gd name="T4" fmla="*/ 0 w 34"/>
                <a:gd name="T5" fmla="*/ 8 h 13"/>
                <a:gd name="T6" fmla="*/ 0 w 34"/>
                <a:gd name="T7" fmla="*/ 3 h 13"/>
                <a:gd name="T8" fmla="*/ 3 w 34"/>
                <a:gd name="T9" fmla="*/ 0 h 13"/>
                <a:gd name="T10" fmla="*/ 31 w 34"/>
                <a:gd name="T11" fmla="*/ 0 h 13"/>
                <a:gd name="T12" fmla="*/ 34 w 34"/>
                <a:gd name="T13" fmla="*/ 3 h 13"/>
                <a:gd name="T14" fmla="*/ 34 w 34"/>
                <a:gd name="T15" fmla="*/ 8 h 13"/>
                <a:gd name="T16" fmla="*/ 31 w 34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4" h="13">
                  <a:moveTo>
                    <a:pt x="31" y="13"/>
                  </a:moveTo>
                  <a:lnTo>
                    <a:pt x="3" y="13"/>
                  </a:lnTo>
                  <a:lnTo>
                    <a:pt x="0" y="8"/>
                  </a:lnTo>
                  <a:lnTo>
                    <a:pt x="0" y="3"/>
                  </a:lnTo>
                  <a:lnTo>
                    <a:pt x="3" y="0"/>
                  </a:lnTo>
                  <a:lnTo>
                    <a:pt x="31" y="0"/>
                  </a:lnTo>
                  <a:lnTo>
                    <a:pt x="34" y="3"/>
                  </a:lnTo>
                  <a:lnTo>
                    <a:pt x="34" y="8"/>
                  </a:lnTo>
                  <a:lnTo>
                    <a:pt x="31" y="13"/>
                  </a:lnTo>
                  <a:close/>
                </a:path>
              </a:pathLst>
            </a:custGeom>
            <a:solidFill>
              <a:srgbClr val="2F2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34"/>
            <p:cNvSpPr>
              <a:spLocks/>
            </p:cNvSpPr>
            <p:nvPr/>
          </p:nvSpPr>
          <p:spPr bwMode="auto">
            <a:xfrm>
              <a:off x="6402807" y="1155520"/>
              <a:ext cx="130796" cy="36788"/>
            </a:xfrm>
            <a:custGeom>
              <a:avLst/>
              <a:gdLst>
                <a:gd name="T0" fmla="*/ 4 w 32"/>
                <a:gd name="T1" fmla="*/ 9 h 9"/>
                <a:gd name="T2" fmla="*/ 29 w 32"/>
                <a:gd name="T3" fmla="*/ 9 h 9"/>
                <a:gd name="T4" fmla="*/ 32 w 32"/>
                <a:gd name="T5" fmla="*/ 6 h 9"/>
                <a:gd name="T6" fmla="*/ 32 w 32"/>
                <a:gd name="T7" fmla="*/ 3 h 9"/>
                <a:gd name="T8" fmla="*/ 29 w 32"/>
                <a:gd name="T9" fmla="*/ 0 h 9"/>
                <a:gd name="T10" fmla="*/ 4 w 32"/>
                <a:gd name="T11" fmla="*/ 0 h 9"/>
                <a:gd name="T12" fmla="*/ 0 w 32"/>
                <a:gd name="T13" fmla="*/ 3 h 9"/>
                <a:gd name="T14" fmla="*/ 0 w 32"/>
                <a:gd name="T15" fmla="*/ 6 h 9"/>
                <a:gd name="T16" fmla="*/ 4 w 32"/>
                <a:gd name="T1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2" h="9">
                  <a:moveTo>
                    <a:pt x="4" y="9"/>
                  </a:moveTo>
                  <a:lnTo>
                    <a:pt x="29" y="9"/>
                  </a:lnTo>
                  <a:lnTo>
                    <a:pt x="32" y="6"/>
                  </a:lnTo>
                  <a:lnTo>
                    <a:pt x="32" y="3"/>
                  </a:lnTo>
                  <a:lnTo>
                    <a:pt x="29" y="0"/>
                  </a:lnTo>
                  <a:lnTo>
                    <a:pt x="4" y="0"/>
                  </a:lnTo>
                  <a:lnTo>
                    <a:pt x="0" y="3"/>
                  </a:lnTo>
                  <a:lnTo>
                    <a:pt x="0" y="6"/>
                  </a:lnTo>
                  <a:lnTo>
                    <a:pt x="4" y="9"/>
                  </a:lnTo>
                  <a:close/>
                </a:path>
              </a:pathLst>
            </a:custGeom>
            <a:solidFill>
              <a:srgbClr val="65616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Oval 35"/>
            <p:cNvSpPr>
              <a:spLocks noChangeArrowheads="1"/>
            </p:cNvSpPr>
            <p:nvPr/>
          </p:nvSpPr>
          <p:spPr bwMode="auto">
            <a:xfrm>
              <a:off x="6447770" y="1155520"/>
              <a:ext cx="40874" cy="36788"/>
            </a:xfrm>
            <a:prstGeom prst="ellipse">
              <a:avLst/>
            </a:prstGeom>
            <a:solidFill>
              <a:srgbClr val="2F2C2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Oval 36"/>
            <p:cNvSpPr>
              <a:spLocks noChangeArrowheads="1"/>
            </p:cNvSpPr>
            <p:nvPr/>
          </p:nvSpPr>
          <p:spPr bwMode="auto">
            <a:xfrm>
              <a:off x="6455945" y="1159609"/>
              <a:ext cx="24524" cy="28613"/>
            </a:xfrm>
            <a:prstGeom prst="ellipse">
              <a:avLst/>
            </a:prstGeom>
            <a:solidFill>
              <a:srgbClr val="201D1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aphicFrame>
        <p:nvGraphicFramePr>
          <p:cNvPr id="53" name="图表 52"/>
          <p:cNvGraphicFramePr/>
          <p:nvPr>
            <p:extLst>
              <p:ext uri="{D42A27DB-BD31-4B8C-83A1-F6EECF244321}">
                <p14:modId xmlns:p14="http://schemas.microsoft.com/office/powerpoint/2010/main" val="3109823609"/>
              </p:ext>
            </p:extLst>
          </p:nvPr>
        </p:nvGraphicFramePr>
        <p:xfrm>
          <a:off x="1401360" y="1852890"/>
          <a:ext cx="4775200" cy="28265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t="13477" r="24707" b="17462"/>
          <a:stretch/>
        </p:blipFill>
        <p:spPr>
          <a:xfrm>
            <a:off x="67881" y="-9751"/>
            <a:ext cx="801110" cy="832518"/>
          </a:xfrm>
          <a:prstGeom prst="rect">
            <a:avLst/>
          </a:prstGeom>
        </p:spPr>
      </p:pic>
      <p:sp>
        <p:nvSpPr>
          <p:cNvPr id="55" name="文本框 54"/>
          <p:cNvSpPr txBox="1"/>
          <p:nvPr/>
        </p:nvSpPr>
        <p:spPr>
          <a:xfrm>
            <a:off x="850763" y="173926"/>
            <a:ext cx="21980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6" t="18199" r="23867" b="18707"/>
          <a:stretch/>
        </p:blipFill>
        <p:spPr>
          <a:xfrm>
            <a:off x="7624796" y="1719440"/>
            <a:ext cx="770424" cy="689932"/>
          </a:xfrm>
          <a:prstGeom prst="rect">
            <a:avLst/>
          </a:prstGeom>
        </p:spPr>
      </p:pic>
      <p:pic>
        <p:nvPicPr>
          <p:cNvPr id="57" name="图片 5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t="13477" r="24707" b="17462"/>
          <a:stretch/>
        </p:blipFill>
        <p:spPr>
          <a:xfrm>
            <a:off x="7624796" y="4056956"/>
            <a:ext cx="720000" cy="748229"/>
          </a:xfrm>
          <a:prstGeom prst="rect">
            <a:avLst/>
          </a:prstGeom>
        </p:spPr>
      </p:pic>
      <p:sp>
        <p:nvSpPr>
          <p:cNvPr id="58" name="文本框 57"/>
          <p:cNvSpPr txBox="1"/>
          <p:nvPr/>
        </p:nvSpPr>
        <p:spPr>
          <a:xfrm>
            <a:off x="8520979" y="1711360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59" name="文本框 58"/>
          <p:cNvSpPr txBox="1"/>
          <p:nvPr/>
        </p:nvSpPr>
        <p:spPr>
          <a:xfrm>
            <a:off x="8550008" y="2058721"/>
            <a:ext cx="2640506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8520979" y="4149219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8550008" y="4496580"/>
            <a:ext cx="2640506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62142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3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3">
                                            <p:graphicEl>
                                              <a:chart seriesIdx="-4" categoryIdx="0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3">
                                            <p:graphicEl>
                                              <a:chart seriesIdx="-4" categoryIdx="1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3">
                                            <p:graphicEl>
                                              <a:chart seriesIdx="-4" categoryIdx="2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3">
                                            <p:graphicEl>
                                              <a:chart seriesIdx="-4" categoryIdx="3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3">
                                            <p:graphicEl>
                                              <a:chart seriesIdx="-4" categoryIdx="4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3">
                                            <p:graphicEl>
                                              <a:chart seriesIdx="-4" categoryIdx="5" bldStep="category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3" grpId="0">
        <p:bldSub>
          <a:bldChart bld="category"/>
        </p:bldSub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t="13477" r="24707" b="17462"/>
          <a:stretch/>
        </p:blipFill>
        <p:spPr>
          <a:xfrm>
            <a:off x="854372" y="1352550"/>
            <a:ext cx="3660938" cy="3804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08541" y="1810780"/>
            <a:ext cx="18669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4"/>
          <a:srcRect b="26775"/>
          <a:stretch/>
        </p:blipFill>
        <p:spPr>
          <a:xfrm>
            <a:off x="4350350" y="2177865"/>
            <a:ext cx="4097731" cy="140716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05500" y="2177865"/>
            <a:ext cx="4888628" cy="192169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804229" y="3588658"/>
            <a:ext cx="59218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28736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06" r="50000" b="12632"/>
          <a:stretch/>
        </p:blipFill>
        <p:spPr>
          <a:xfrm>
            <a:off x="4267200" y="-14514"/>
            <a:ext cx="7924800" cy="689610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070648" y="731882"/>
            <a:ext cx="6874610" cy="5722622"/>
            <a:chOff x="2585801" y="857250"/>
            <a:chExt cx="6531435" cy="5436953"/>
          </a:xfrm>
          <a:solidFill>
            <a:srgbClr val="0B354B"/>
          </a:solidFill>
        </p:grpSpPr>
        <p:sp>
          <p:nvSpPr>
            <p:cNvPr id="11" name="Freeform 1066"/>
            <p:cNvSpPr>
              <a:spLocks/>
            </p:cNvSpPr>
            <p:nvPr/>
          </p:nvSpPr>
          <p:spPr bwMode="auto">
            <a:xfrm rot="356891">
              <a:off x="7328314" y="4752557"/>
              <a:ext cx="553743" cy="711899"/>
            </a:xfrm>
            <a:custGeom>
              <a:avLst/>
              <a:gdLst>
                <a:gd name="T0" fmla="*/ 0 w 369"/>
                <a:gd name="T1" fmla="*/ 261 h 465"/>
                <a:gd name="T2" fmla="*/ 9 w 369"/>
                <a:gd name="T3" fmla="*/ 201 h 465"/>
                <a:gd name="T4" fmla="*/ 18 w 369"/>
                <a:gd name="T5" fmla="*/ 187 h 465"/>
                <a:gd name="T6" fmla="*/ 23 w 369"/>
                <a:gd name="T7" fmla="*/ 171 h 465"/>
                <a:gd name="T8" fmla="*/ 33 w 369"/>
                <a:gd name="T9" fmla="*/ 146 h 465"/>
                <a:gd name="T10" fmla="*/ 27 w 369"/>
                <a:gd name="T11" fmla="*/ 136 h 465"/>
                <a:gd name="T12" fmla="*/ 28 w 369"/>
                <a:gd name="T13" fmla="*/ 116 h 465"/>
                <a:gd name="T14" fmla="*/ 54 w 369"/>
                <a:gd name="T15" fmla="*/ 86 h 465"/>
                <a:gd name="T16" fmla="*/ 52 w 369"/>
                <a:gd name="T17" fmla="*/ 63 h 465"/>
                <a:gd name="T18" fmla="*/ 69 w 369"/>
                <a:gd name="T19" fmla="*/ 33 h 465"/>
                <a:gd name="T20" fmla="*/ 86 w 369"/>
                <a:gd name="T21" fmla="*/ 39 h 465"/>
                <a:gd name="T22" fmla="*/ 118 w 369"/>
                <a:gd name="T23" fmla="*/ 13 h 465"/>
                <a:gd name="T24" fmla="*/ 125 w 369"/>
                <a:gd name="T25" fmla="*/ 0 h 465"/>
                <a:gd name="T26" fmla="*/ 145 w 369"/>
                <a:gd name="T27" fmla="*/ 3 h 465"/>
                <a:gd name="T28" fmla="*/ 155 w 369"/>
                <a:gd name="T29" fmla="*/ 32 h 465"/>
                <a:gd name="T30" fmla="*/ 164 w 369"/>
                <a:gd name="T31" fmla="*/ 51 h 465"/>
                <a:gd name="T32" fmla="*/ 186 w 369"/>
                <a:gd name="T33" fmla="*/ 51 h 465"/>
                <a:gd name="T34" fmla="*/ 199 w 369"/>
                <a:gd name="T35" fmla="*/ 33 h 465"/>
                <a:gd name="T36" fmla="*/ 218 w 369"/>
                <a:gd name="T37" fmla="*/ 55 h 465"/>
                <a:gd name="T38" fmla="*/ 254 w 369"/>
                <a:gd name="T39" fmla="*/ 41 h 465"/>
                <a:gd name="T40" fmla="*/ 232 w 369"/>
                <a:gd name="T41" fmla="*/ 96 h 465"/>
                <a:gd name="T42" fmla="*/ 218 w 369"/>
                <a:gd name="T43" fmla="*/ 90 h 465"/>
                <a:gd name="T44" fmla="*/ 210 w 369"/>
                <a:gd name="T45" fmla="*/ 95 h 465"/>
                <a:gd name="T46" fmla="*/ 210 w 369"/>
                <a:gd name="T47" fmla="*/ 100 h 465"/>
                <a:gd name="T48" fmla="*/ 219 w 369"/>
                <a:gd name="T49" fmla="*/ 114 h 465"/>
                <a:gd name="T50" fmla="*/ 217 w 369"/>
                <a:gd name="T51" fmla="*/ 165 h 465"/>
                <a:gd name="T52" fmla="*/ 219 w 369"/>
                <a:gd name="T53" fmla="*/ 181 h 465"/>
                <a:gd name="T54" fmla="*/ 217 w 369"/>
                <a:gd name="T55" fmla="*/ 185 h 465"/>
                <a:gd name="T56" fmla="*/ 203 w 369"/>
                <a:gd name="T57" fmla="*/ 182 h 465"/>
                <a:gd name="T58" fmla="*/ 194 w 369"/>
                <a:gd name="T59" fmla="*/ 193 h 465"/>
                <a:gd name="T60" fmla="*/ 201 w 369"/>
                <a:gd name="T61" fmla="*/ 205 h 465"/>
                <a:gd name="T62" fmla="*/ 184 w 369"/>
                <a:gd name="T63" fmla="*/ 223 h 465"/>
                <a:gd name="T64" fmla="*/ 186 w 369"/>
                <a:gd name="T65" fmla="*/ 229 h 465"/>
                <a:gd name="T66" fmla="*/ 170 w 369"/>
                <a:gd name="T67" fmla="*/ 239 h 465"/>
                <a:gd name="T68" fmla="*/ 173 w 369"/>
                <a:gd name="T69" fmla="*/ 250 h 465"/>
                <a:gd name="T70" fmla="*/ 167 w 369"/>
                <a:gd name="T71" fmla="*/ 259 h 465"/>
                <a:gd name="T72" fmla="*/ 145 w 369"/>
                <a:gd name="T73" fmla="*/ 259 h 465"/>
                <a:gd name="T74" fmla="*/ 133 w 369"/>
                <a:gd name="T75" fmla="*/ 269 h 465"/>
                <a:gd name="T76" fmla="*/ 131 w 369"/>
                <a:gd name="T77" fmla="*/ 275 h 465"/>
                <a:gd name="T78" fmla="*/ 141 w 369"/>
                <a:gd name="T79" fmla="*/ 283 h 465"/>
                <a:gd name="T80" fmla="*/ 130 w 369"/>
                <a:gd name="T81" fmla="*/ 302 h 465"/>
                <a:gd name="T82" fmla="*/ 114 w 369"/>
                <a:gd name="T83" fmla="*/ 323 h 465"/>
                <a:gd name="T84" fmla="*/ 109 w 369"/>
                <a:gd name="T85" fmla="*/ 322 h 465"/>
                <a:gd name="T86" fmla="*/ 92 w 369"/>
                <a:gd name="T87" fmla="*/ 340 h 465"/>
                <a:gd name="T88" fmla="*/ 74 w 369"/>
                <a:gd name="T89" fmla="*/ 297 h 465"/>
                <a:gd name="T90" fmla="*/ 57 w 369"/>
                <a:gd name="T91" fmla="*/ 275 h 465"/>
                <a:gd name="T92" fmla="*/ 46 w 369"/>
                <a:gd name="T93" fmla="*/ 276 h 465"/>
                <a:gd name="T94" fmla="*/ 39 w 369"/>
                <a:gd name="T95" fmla="*/ 269 h 465"/>
                <a:gd name="T96" fmla="*/ 0 w 369"/>
                <a:gd name="T97" fmla="*/ 261 h 465"/>
                <a:gd name="T98" fmla="*/ 0 w 369"/>
                <a:gd name="T99" fmla="*/ 261 h 465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w 369"/>
                <a:gd name="T151" fmla="*/ 0 h 465"/>
                <a:gd name="T152" fmla="*/ 369 w 369"/>
                <a:gd name="T153" fmla="*/ 465 h 465"/>
              </a:gdLst>
              <a:ahLst/>
              <a:cxnLst>
                <a:cxn ang="T100">
                  <a:pos x="T0" y="T1"/>
                </a:cxn>
                <a:cxn ang="T101">
                  <a:pos x="T2" y="T3"/>
                </a:cxn>
                <a:cxn ang="T102">
                  <a:pos x="T4" y="T5"/>
                </a:cxn>
                <a:cxn ang="T103">
                  <a:pos x="T6" y="T7"/>
                </a:cxn>
                <a:cxn ang="T104">
                  <a:pos x="T8" y="T9"/>
                </a:cxn>
                <a:cxn ang="T105">
                  <a:pos x="T10" y="T11"/>
                </a:cxn>
                <a:cxn ang="T106">
                  <a:pos x="T12" y="T13"/>
                </a:cxn>
                <a:cxn ang="T107">
                  <a:pos x="T14" y="T15"/>
                </a:cxn>
                <a:cxn ang="T108">
                  <a:pos x="T16" y="T17"/>
                </a:cxn>
                <a:cxn ang="T109">
                  <a:pos x="T18" y="T19"/>
                </a:cxn>
                <a:cxn ang="T110">
                  <a:pos x="T20" y="T21"/>
                </a:cxn>
                <a:cxn ang="T111">
                  <a:pos x="T22" y="T23"/>
                </a:cxn>
                <a:cxn ang="T112">
                  <a:pos x="T24" y="T25"/>
                </a:cxn>
                <a:cxn ang="T113">
                  <a:pos x="T26" y="T27"/>
                </a:cxn>
                <a:cxn ang="T114">
                  <a:pos x="T28" y="T29"/>
                </a:cxn>
                <a:cxn ang="T115">
                  <a:pos x="T30" y="T31"/>
                </a:cxn>
                <a:cxn ang="T116">
                  <a:pos x="T32" y="T33"/>
                </a:cxn>
                <a:cxn ang="T117">
                  <a:pos x="T34" y="T35"/>
                </a:cxn>
                <a:cxn ang="T118">
                  <a:pos x="T36" y="T37"/>
                </a:cxn>
                <a:cxn ang="T119">
                  <a:pos x="T38" y="T39"/>
                </a:cxn>
                <a:cxn ang="T120">
                  <a:pos x="T40" y="T41"/>
                </a:cxn>
                <a:cxn ang="T121">
                  <a:pos x="T42" y="T43"/>
                </a:cxn>
                <a:cxn ang="T122">
                  <a:pos x="T44" y="T45"/>
                </a:cxn>
                <a:cxn ang="T123">
                  <a:pos x="T46" y="T47"/>
                </a:cxn>
                <a:cxn ang="T124">
                  <a:pos x="T48" y="T49"/>
                </a:cxn>
                <a:cxn ang="T125">
                  <a:pos x="T50" y="T51"/>
                </a:cxn>
                <a:cxn ang="T126">
                  <a:pos x="T52" y="T53"/>
                </a:cxn>
                <a:cxn ang="T127">
                  <a:pos x="T54" y="T55"/>
                </a:cxn>
                <a:cxn ang="T128">
                  <a:pos x="T56" y="T57"/>
                </a:cxn>
                <a:cxn ang="T129">
                  <a:pos x="T58" y="T59"/>
                </a:cxn>
                <a:cxn ang="T130">
                  <a:pos x="T60" y="T61"/>
                </a:cxn>
                <a:cxn ang="T131">
                  <a:pos x="T62" y="T63"/>
                </a:cxn>
                <a:cxn ang="T132">
                  <a:pos x="T64" y="T65"/>
                </a:cxn>
                <a:cxn ang="T133">
                  <a:pos x="T66" y="T67"/>
                </a:cxn>
                <a:cxn ang="T134">
                  <a:pos x="T68" y="T69"/>
                </a:cxn>
                <a:cxn ang="T135">
                  <a:pos x="T70" y="T71"/>
                </a:cxn>
                <a:cxn ang="T136">
                  <a:pos x="T72" y="T73"/>
                </a:cxn>
                <a:cxn ang="T137">
                  <a:pos x="T74" y="T75"/>
                </a:cxn>
                <a:cxn ang="T138">
                  <a:pos x="T76" y="T77"/>
                </a:cxn>
                <a:cxn ang="T139">
                  <a:pos x="T78" y="T79"/>
                </a:cxn>
                <a:cxn ang="T140">
                  <a:pos x="T80" y="T81"/>
                </a:cxn>
                <a:cxn ang="T141">
                  <a:pos x="T82" y="T83"/>
                </a:cxn>
                <a:cxn ang="T142">
                  <a:pos x="T84" y="T85"/>
                </a:cxn>
                <a:cxn ang="T143">
                  <a:pos x="T86" y="T87"/>
                </a:cxn>
                <a:cxn ang="T144">
                  <a:pos x="T88" y="T89"/>
                </a:cxn>
                <a:cxn ang="T145">
                  <a:pos x="T90" y="T91"/>
                </a:cxn>
                <a:cxn ang="T146">
                  <a:pos x="T92" y="T93"/>
                </a:cxn>
                <a:cxn ang="T147">
                  <a:pos x="T94" y="T95"/>
                </a:cxn>
                <a:cxn ang="T148">
                  <a:pos x="T96" y="T97"/>
                </a:cxn>
                <a:cxn ang="T149">
                  <a:pos x="T98" y="T99"/>
                </a:cxn>
              </a:cxnLst>
              <a:rect l="T150" t="T151" r="T152" b="T153"/>
              <a:pathLst>
                <a:path w="369" h="465">
                  <a:moveTo>
                    <a:pt x="0" y="357"/>
                  </a:moveTo>
                  <a:lnTo>
                    <a:pt x="12" y="275"/>
                  </a:lnTo>
                  <a:lnTo>
                    <a:pt x="26" y="256"/>
                  </a:lnTo>
                  <a:lnTo>
                    <a:pt x="33" y="234"/>
                  </a:lnTo>
                  <a:lnTo>
                    <a:pt x="48" y="200"/>
                  </a:lnTo>
                  <a:lnTo>
                    <a:pt x="38" y="186"/>
                  </a:lnTo>
                  <a:lnTo>
                    <a:pt x="41" y="159"/>
                  </a:lnTo>
                  <a:lnTo>
                    <a:pt x="78" y="116"/>
                  </a:lnTo>
                  <a:lnTo>
                    <a:pt x="76" y="87"/>
                  </a:lnTo>
                  <a:lnTo>
                    <a:pt x="100" y="46"/>
                  </a:lnTo>
                  <a:lnTo>
                    <a:pt x="124" y="53"/>
                  </a:lnTo>
                  <a:lnTo>
                    <a:pt x="172" y="17"/>
                  </a:lnTo>
                  <a:lnTo>
                    <a:pt x="181" y="0"/>
                  </a:lnTo>
                  <a:lnTo>
                    <a:pt x="210" y="3"/>
                  </a:lnTo>
                  <a:lnTo>
                    <a:pt x="225" y="43"/>
                  </a:lnTo>
                  <a:lnTo>
                    <a:pt x="238" y="70"/>
                  </a:lnTo>
                  <a:lnTo>
                    <a:pt x="270" y="70"/>
                  </a:lnTo>
                  <a:lnTo>
                    <a:pt x="289" y="46"/>
                  </a:lnTo>
                  <a:lnTo>
                    <a:pt x="317" y="75"/>
                  </a:lnTo>
                  <a:lnTo>
                    <a:pt x="368" y="56"/>
                  </a:lnTo>
                  <a:lnTo>
                    <a:pt x="337" y="132"/>
                  </a:lnTo>
                  <a:lnTo>
                    <a:pt x="317" y="123"/>
                  </a:lnTo>
                  <a:lnTo>
                    <a:pt x="304" y="130"/>
                  </a:lnTo>
                  <a:lnTo>
                    <a:pt x="304" y="136"/>
                  </a:lnTo>
                  <a:lnTo>
                    <a:pt x="318" y="156"/>
                  </a:lnTo>
                  <a:lnTo>
                    <a:pt x="315" y="225"/>
                  </a:lnTo>
                  <a:lnTo>
                    <a:pt x="318" y="247"/>
                  </a:lnTo>
                  <a:lnTo>
                    <a:pt x="315" y="253"/>
                  </a:lnTo>
                  <a:lnTo>
                    <a:pt x="294" y="249"/>
                  </a:lnTo>
                  <a:lnTo>
                    <a:pt x="282" y="263"/>
                  </a:lnTo>
                  <a:lnTo>
                    <a:pt x="292" y="280"/>
                  </a:lnTo>
                  <a:lnTo>
                    <a:pt x="267" y="304"/>
                  </a:lnTo>
                  <a:lnTo>
                    <a:pt x="270" y="313"/>
                  </a:lnTo>
                  <a:lnTo>
                    <a:pt x="246" y="326"/>
                  </a:lnTo>
                  <a:lnTo>
                    <a:pt x="251" y="343"/>
                  </a:lnTo>
                  <a:lnTo>
                    <a:pt x="242" y="353"/>
                  </a:lnTo>
                  <a:lnTo>
                    <a:pt x="210" y="353"/>
                  </a:lnTo>
                  <a:lnTo>
                    <a:pt x="192" y="368"/>
                  </a:lnTo>
                  <a:lnTo>
                    <a:pt x="189" y="375"/>
                  </a:lnTo>
                  <a:lnTo>
                    <a:pt x="205" y="386"/>
                  </a:lnTo>
                  <a:lnTo>
                    <a:pt x="188" y="413"/>
                  </a:lnTo>
                  <a:lnTo>
                    <a:pt x="165" y="442"/>
                  </a:lnTo>
                  <a:lnTo>
                    <a:pt x="157" y="439"/>
                  </a:lnTo>
                  <a:lnTo>
                    <a:pt x="133" y="464"/>
                  </a:lnTo>
                  <a:lnTo>
                    <a:pt x="107" y="406"/>
                  </a:lnTo>
                  <a:lnTo>
                    <a:pt x="83" y="375"/>
                  </a:lnTo>
                  <a:lnTo>
                    <a:pt x="67" y="377"/>
                  </a:lnTo>
                  <a:lnTo>
                    <a:pt x="57" y="368"/>
                  </a:lnTo>
                  <a:lnTo>
                    <a:pt x="0" y="357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12" name="Freeform 1067"/>
            <p:cNvSpPr>
              <a:spLocks/>
            </p:cNvSpPr>
            <p:nvPr/>
          </p:nvSpPr>
          <p:spPr bwMode="auto">
            <a:xfrm rot="356891">
              <a:off x="7050232" y="5631280"/>
              <a:ext cx="107012" cy="73059"/>
            </a:xfrm>
            <a:custGeom>
              <a:avLst/>
              <a:gdLst>
                <a:gd name="T0" fmla="*/ 4 w 72"/>
                <a:gd name="T1" fmla="*/ 9 h 50"/>
                <a:gd name="T2" fmla="*/ 20 w 72"/>
                <a:gd name="T3" fmla="*/ 13 h 50"/>
                <a:gd name="T4" fmla="*/ 39 w 72"/>
                <a:gd name="T5" fmla="*/ 0 h 50"/>
                <a:gd name="T6" fmla="*/ 47 w 72"/>
                <a:gd name="T7" fmla="*/ 23 h 50"/>
                <a:gd name="T8" fmla="*/ 28 w 72"/>
                <a:gd name="T9" fmla="*/ 31 h 50"/>
                <a:gd name="T10" fmla="*/ 4 w 72"/>
                <a:gd name="T11" fmla="*/ 29 h 50"/>
                <a:gd name="T12" fmla="*/ 0 w 72"/>
                <a:gd name="T13" fmla="*/ 13 h 50"/>
                <a:gd name="T14" fmla="*/ 4 w 72"/>
                <a:gd name="T15" fmla="*/ 9 h 50"/>
                <a:gd name="T16" fmla="*/ 4 w 72"/>
                <a:gd name="T17" fmla="*/ 9 h 5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2"/>
                <a:gd name="T28" fmla="*/ 0 h 50"/>
                <a:gd name="T29" fmla="*/ 72 w 72"/>
                <a:gd name="T30" fmla="*/ 50 h 50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2" h="50">
                  <a:moveTo>
                    <a:pt x="6" y="14"/>
                  </a:moveTo>
                  <a:lnTo>
                    <a:pt x="30" y="21"/>
                  </a:lnTo>
                  <a:lnTo>
                    <a:pt x="59" y="0"/>
                  </a:lnTo>
                  <a:lnTo>
                    <a:pt x="71" y="36"/>
                  </a:lnTo>
                  <a:lnTo>
                    <a:pt x="42" y="49"/>
                  </a:lnTo>
                  <a:lnTo>
                    <a:pt x="6" y="47"/>
                  </a:lnTo>
                  <a:lnTo>
                    <a:pt x="0" y="21"/>
                  </a:lnTo>
                  <a:lnTo>
                    <a:pt x="6" y="14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13" name="Freeform 1068"/>
            <p:cNvSpPr>
              <a:spLocks/>
            </p:cNvSpPr>
            <p:nvPr/>
          </p:nvSpPr>
          <p:spPr bwMode="auto">
            <a:xfrm rot="356891">
              <a:off x="7908152" y="5159248"/>
              <a:ext cx="193639" cy="518208"/>
            </a:xfrm>
            <a:custGeom>
              <a:avLst/>
              <a:gdLst>
                <a:gd name="T0" fmla="*/ 88 w 129"/>
                <a:gd name="T1" fmla="*/ 68 h 338"/>
                <a:gd name="T2" fmla="*/ 70 w 129"/>
                <a:gd name="T3" fmla="*/ 176 h 338"/>
                <a:gd name="T4" fmla="*/ 62 w 129"/>
                <a:gd name="T5" fmla="*/ 210 h 338"/>
                <a:gd name="T6" fmla="*/ 62 w 129"/>
                <a:gd name="T7" fmla="*/ 238 h 338"/>
                <a:gd name="T8" fmla="*/ 54 w 129"/>
                <a:gd name="T9" fmla="*/ 247 h 338"/>
                <a:gd name="T10" fmla="*/ 36 w 129"/>
                <a:gd name="T11" fmla="*/ 217 h 338"/>
                <a:gd name="T12" fmla="*/ 16 w 129"/>
                <a:gd name="T13" fmla="*/ 201 h 338"/>
                <a:gd name="T14" fmla="*/ 0 w 129"/>
                <a:gd name="T15" fmla="*/ 154 h 338"/>
                <a:gd name="T16" fmla="*/ 2 w 129"/>
                <a:gd name="T17" fmla="*/ 109 h 338"/>
                <a:gd name="T18" fmla="*/ 30 w 129"/>
                <a:gd name="T19" fmla="*/ 30 h 338"/>
                <a:gd name="T20" fmla="*/ 63 w 129"/>
                <a:gd name="T21" fmla="*/ 0 h 338"/>
                <a:gd name="T22" fmla="*/ 84 w 129"/>
                <a:gd name="T23" fmla="*/ 11 h 338"/>
                <a:gd name="T24" fmla="*/ 88 w 129"/>
                <a:gd name="T25" fmla="*/ 68 h 338"/>
                <a:gd name="T26" fmla="*/ 88 w 129"/>
                <a:gd name="T27" fmla="*/ 68 h 338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29"/>
                <a:gd name="T43" fmla="*/ 0 h 338"/>
                <a:gd name="T44" fmla="*/ 129 w 129"/>
                <a:gd name="T45" fmla="*/ 338 h 338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29" h="338">
                  <a:moveTo>
                    <a:pt x="128" y="92"/>
                  </a:moveTo>
                  <a:lnTo>
                    <a:pt x="101" y="239"/>
                  </a:lnTo>
                  <a:lnTo>
                    <a:pt x="89" y="286"/>
                  </a:lnTo>
                  <a:lnTo>
                    <a:pt x="89" y="325"/>
                  </a:lnTo>
                  <a:lnTo>
                    <a:pt x="78" y="337"/>
                  </a:lnTo>
                  <a:lnTo>
                    <a:pt x="52" y="296"/>
                  </a:lnTo>
                  <a:lnTo>
                    <a:pt x="23" y="274"/>
                  </a:lnTo>
                  <a:lnTo>
                    <a:pt x="0" y="209"/>
                  </a:lnTo>
                  <a:lnTo>
                    <a:pt x="2" y="149"/>
                  </a:lnTo>
                  <a:lnTo>
                    <a:pt x="44" y="41"/>
                  </a:lnTo>
                  <a:lnTo>
                    <a:pt x="91" y="0"/>
                  </a:lnTo>
                  <a:lnTo>
                    <a:pt x="121" y="14"/>
                  </a:lnTo>
                  <a:lnTo>
                    <a:pt x="128" y="92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14" name="Freeform 1069"/>
            <p:cNvSpPr>
              <a:spLocks/>
            </p:cNvSpPr>
            <p:nvPr/>
          </p:nvSpPr>
          <p:spPr bwMode="auto">
            <a:xfrm rot="356891">
              <a:off x="6497340" y="5187236"/>
              <a:ext cx="978393" cy="834231"/>
            </a:xfrm>
            <a:custGeom>
              <a:avLst/>
              <a:gdLst>
                <a:gd name="T0" fmla="*/ 132 w 648"/>
                <a:gd name="T1" fmla="*/ 58 h 546"/>
                <a:gd name="T2" fmla="*/ 139 w 648"/>
                <a:gd name="T3" fmla="*/ 31 h 546"/>
                <a:gd name="T4" fmla="*/ 180 w 648"/>
                <a:gd name="T5" fmla="*/ 47 h 546"/>
                <a:gd name="T6" fmla="*/ 180 w 648"/>
                <a:gd name="T7" fmla="*/ 25 h 546"/>
                <a:gd name="T8" fmla="*/ 197 w 648"/>
                <a:gd name="T9" fmla="*/ 4 h 546"/>
                <a:gd name="T10" fmla="*/ 244 w 648"/>
                <a:gd name="T11" fmla="*/ 0 h 546"/>
                <a:gd name="T12" fmla="*/ 285 w 648"/>
                <a:gd name="T13" fmla="*/ 4 h 546"/>
                <a:gd name="T14" fmla="*/ 281 w 648"/>
                <a:gd name="T15" fmla="*/ 29 h 546"/>
                <a:gd name="T16" fmla="*/ 267 w 648"/>
                <a:gd name="T17" fmla="*/ 59 h 546"/>
                <a:gd name="T18" fmla="*/ 338 w 648"/>
                <a:gd name="T19" fmla="*/ 40 h 546"/>
                <a:gd name="T20" fmla="*/ 365 w 648"/>
                <a:gd name="T21" fmla="*/ 47 h 546"/>
                <a:gd name="T22" fmla="*/ 360 w 648"/>
                <a:gd name="T23" fmla="*/ 24 h 546"/>
                <a:gd name="T24" fmla="*/ 408 w 648"/>
                <a:gd name="T25" fmla="*/ 39 h 546"/>
                <a:gd name="T26" fmla="*/ 436 w 648"/>
                <a:gd name="T27" fmla="*/ 59 h 546"/>
                <a:gd name="T28" fmla="*/ 441 w 648"/>
                <a:gd name="T29" fmla="*/ 111 h 546"/>
                <a:gd name="T30" fmla="*/ 421 w 648"/>
                <a:gd name="T31" fmla="*/ 134 h 546"/>
                <a:gd name="T32" fmla="*/ 382 w 648"/>
                <a:gd name="T33" fmla="*/ 170 h 546"/>
                <a:gd name="T34" fmla="*/ 362 w 648"/>
                <a:gd name="T35" fmla="*/ 177 h 546"/>
                <a:gd name="T36" fmla="*/ 352 w 648"/>
                <a:gd name="T37" fmla="*/ 182 h 546"/>
                <a:gd name="T38" fmla="*/ 320 w 648"/>
                <a:gd name="T39" fmla="*/ 192 h 546"/>
                <a:gd name="T40" fmla="*/ 295 w 648"/>
                <a:gd name="T41" fmla="*/ 196 h 546"/>
                <a:gd name="T42" fmla="*/ 235 w 648"/>
                <a:gd name="T43" fmla="*/ 188 h 546"/>
                <a:gd name="T44" fmla="*/ 242 w 648"/>
                <a:gd name="T45" fmla="*/ 233 h 546"/>
                <a:gd name="T46" fmla="*/ 203 w 648"/>
                <a:gd name="T47" fmla="*/ 263 h 546"/>
                <a:gd name="T48" fmla="*/ 164 w 648"/>
                <a:gd name="T49" fmla="*/ 277 h 546"/>
                <a:gd name="T50" fmla="*/ 117 w 648"/>
                <a:gd name="T51" fmla="*/ 295 h 546"/>
                <a:gd name="T52" fmla="*/ 44 w 648"/>
                <a:gd name="T53" fmla="*/ 331 h 546"/>
                <a:gd name="T54" fmla="*/ 54 w 648"/>
                <a:gd name="T55" fmla="*/ 381 h 546"/>
                <a:gd name="T56" fmla="*/ 20 w 648"/>
                <a:gd name="T57" fmla="*/ 394 h 546"/>
                <a:gd name="T58" fmla="*/ 4 w 648"/>
                <a:gd name="T59" fmla="*/ 324 h 546"/>
                <a:gd name="T60" fmla="*/ 19 w 648"/>
                <a:gd name="T61" fmla="*/ 284 h 546"/>
                <a:gd name="T62" fmla="*/ 37 w 648"/>
                <a:gd name="T63" fmla="*/ 264 h 546"/>
                <a:gd name="T64" fmla="*/ 60 w 648"/>
                <a:gd name="T65" fmla="*/ 231 h 546"/>
                <a:gd name="T66" fmla="*/ 94 w 648"/>
                <a:gd name="T67" fmla="*/ 164 h 546"/>
                <a:gd name="T68" fmla="*/ 121 w 648"/>
                <a:gd name="T69" fmla="*/ 112 h 546"/>
                <a:gd name="T70" fmla="*/ 121 w 648"/>
                <a:gd name="T71" fmla="*/ 68 h 54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648"/>
                <a:gd name="T109" fmla="*/ 0 h 546"/>
                <a:gd name="T110" fmla="*/ 648 w 648"/>
                <a:gd name="T111" fmla="*/ 546 h 54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648" h="546">
                  <a:moveTo>
                    <a:pt x="172" y="93"/>
                  </a:moveTo>
                  <a:lnTo>
                    <a:pt x="189" y="79"/>
                  </a:lnTo>
                  <a:lnTo>
                    <a:pt x="189" y="53"/>
                  </a:lnTo>
                  <a:lnTo>
                    <a:pt x="198" y="43"/>
                  </a:lnTo>
                  <a:lnTo>
                    <a:pt x="220" y="46"/>
                  </a:lnTo>
                  <a:lnTo>
                    <a:pt x="257" y="64"/>
                  </a:lnTo>
                  <a:lnTo>
                    <a:pt x="263" y="50"/>
                  </a:lnTo>
                  <a:lnTo>
                    <a:pt x="255" y="35"/>
                  </a:lnTo>
                  <a:lnTo>
                    <a:pt x="257" y="24"/>
                  </a:lnTo>
                  <a:lnTo>
                    <a:pt x="281" y="4"/>
                  </a:lnTo>
                  <a:lnTo>
                    <a:pt x="322" y="16"/>
                  </a:lnTo>
                  <a:lnTo>
                    <a:pt x="346" y="0"/>
                  </a:lnTo>
                  <a:lnTo>
                    <a:pt x="364" y="17"/>
                  </a:lnTo>
                  <a:lnTo>
                    <a:pt x="406" y="6"/>
                  </a:lnTo>
                  <a:lnTo>
                    <a:pt x="415" y="21"/>
                  </a:lnTo>
                  <a:lnTo>
                    <a:pt x="401" y="40"/>
                  </a:lnTo>
                  <a:lnTo>
                    <a:pt x="379" y="72"/>
                  </a:lnTo>
                  <a:lnTo>
                    <a:pt x="379" y="81"/>
                  </a:lnTo>
                  <a:lnTo>
                    <a:pt x="392" y="91"/>
                  </a:lnTo>
                  <a:lnTo>
                    <a:pt x="480" y="55"/>
                  </a:lnTo>
                  <a:lnTo>
                    <a:pt x="511" y="72"/>
                  </a:lnTo>
                  <a:lnTo>
                    <a:pt x="520" y="64"/>
                  </a:lnTo>
                  <a:lnTo>
                    <a:pt x="511" y="43"/>
                  </a:lnTo>
                  <a:lnTo>
                    <a:pt x="513" y="33"/>
                  </a:lnTo>
                  <a:lnTo>
                    <a:pt x="570" y="43"/>
                  </a:lnTo>
                  <a:lnTo>
                    <a:pt x="580" y="53"/>
                  </a:lnTo>
                  <a:lnTo>
                    <a:pt x="596" y="50"/>
                  </a:lnTo>
                  <a:lnTo>
                    <a:pt x="620" y="81"/>
                  </a:lnTo>
                  <a:lnTo>
                    <a:pt x="647" y="139"/>
                  </a:lnTo>
                  <a:lnTo>
                    <a:pt x="628" y="152"/>
                  </a:lnTo>
                  <a:lnTo>
                    <a:pt x="613" y="180"/>
                  </a:lnTo>
                  <a:lnTo>
                    <a:pt x="600" y="185"/>
                  </a:lnTo>
                  <a:lnTo>
                    <a:pt x="587" y="212"/>
                  </a:lnTo>
                  <a:lnTo>
                    <a:pt x="544" y="233"/>
                  </a:lnTo>
                  <a:lnTo>
                    <a:pt x="526" y="225"/>
                  </a:lnTo>
                  <a:lnTo>
                    <a:pt x="515" y="243"/>
                  </a:lnTo>
                  <a:lnTo>
                    <a:pt x="515" y="250"/>
                  </a:lnTo>
                  <a:lnTo>
                    <a:pt x="502" y="250"/>
                  </a:lnTo>
                  <a:lnTo>
                    <a:pt x="478" y="250"/>
                  </a:lnTo>
                  <a:lnTo>
                    <a:pt x="456" y="265"/>
                  </a:lnTo>
                  <a:lnTo>
                    <a:pt x="441" y="255"/>
                  </a:lnTo>
                  <a:lnTo>
                    <a:pt x="421" y="269"/>
                  </a:lnTo>
                  <a:lnTo>
                    <a:pt x="373" y="289"/>
                  </a:lnTo>
                  <a:lnTo>
                    <a:pt x="334" y="258"/>
                  </a:lnTo>
                  <a:lnTo>
                    <a:pt x="332" y="282"/>
                  </a:lnTo>
                  <a:lnTo>
                    <a:pt x="344" y="320"/>
                  </a:lnTo>
                  <a:lnTo>
                    <a:pt x="310" y="335"/>
                  </a:lnTo>
                  <a:lnTo>
                    <a:pt x="289" y="361"/>
                  </a:lnTo>
                  <a:lnTo>
                    <a:pt x="253" y="371"/>
                  </a:lnTo>
                  <a:lnTo>
                    <a:pt x="233" y="380"/>
                  </a:lnTo>
                  <a:lnTo>
                    <a:pt x="193" y="380"/>
                  </a:lnTo>
                  <a:lnTo>
                    <a:pt x="167" y="406"/>
                  </a:lnTo>
                  <a:lnTo>
                    <a:pt x="98" y="430"/>
                  </a:lnTo>
                  <a:lnTo>
                    <a:pt x="62" y="455"/>
                  </a:lnTo>
                  <a:lnTo>
                    <a:pt x="45" y="472"/>
                  </a:lnTo>
                  <a:lnTo>
                    <a:pt x="78" y="525"/>
                  </a:lnTo>
                  <a:lnTo>
                    <a:pt x="55" y="545"/>
                  </a:lnTo>
                  <a:lnTo>
                    <a:pt x="29" y="542"/>
                  </a:lnTo>
                  <a:lnTo>
                    <a:pt x="0" y="486"/>
                  </a:lnTo>
                  <a:lnTo>
                    <a:pt x="5" y="445"/>
                  </a:lnTo>
                  <a:lnTo>
                    <a:pt x="5" y="426"/>
                  </a:lnTo>
                  <a:lnTo>
                    <a:pt x="27" y="390"/>
                  </a:lnTo>
                  <a:lnTo>
                    <a:pt x="55" y="383"/>
                  </a:lnTo>
                  <a:lnTo>
                    <a:pt x="53" y="364"/>
                  </a:lnTo>
                  <a:lnTo>
                    <a:pt x="82" y="351"/>
                  </a:lnTo>
                  <a:lnTo>
                    <a:pt x="86" y="318"/>
                  </a:lnTo>
                  <a:lnTo>
                    <a:pt x="136" y="277"/>
                  </a:lnTo>
                  <a:lnTo>
                    <a:pt x="134" y="225"/>
                  </a:lnTo>
                  <a:lnTo>
                    <a:pt x="174" y="173"/>
                  </a:lnTo>
                  <a:lnTo>
                    <a:pt x="172" y="154"/>
                  </a:lnTo>
                  <a:lnTo>
                    <a:pt x="184" y="137"/>
                  </a:lnTo>
                  <a:lnTo>
                    <a:pt x="172" y="93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15" name="Freeform 1070"/>
            <p:cNvSpPr>
              <a:spLocks/>
            </p:cNvSpPr>
            <p:nvPr/>
          </p:nvSpPr>
          <p:spPr bwMode="auto">
            <a:xfrm rot="356891">
              <a:off x="5777135" y="5030207"/>
              <a:ext cx="1015760" cy="747577"/>
            </a:xfrm>
            <a:custGeom>
              <a:avLst/>
              <a:gdLst>
                <a:gd name="T0" fmla="*/ 21 w 673"/>
                <a:gd name="T1" fmla="*/ 137 h 490"/>
                <a:gd name="T2" fmla="*/ 52 w 673"/>
                <a:gd name="T3" fmla="*/ 123 h 490"/>
                <a:gd name="T4" fmla="*/ 102 w 673"/>
                <a:gd name="T5" fmla="*/ 136 h 490"/>
                <a:gd name="T6" fmla="*/ 110 w 673"/>
                <a:gd name="T7" fmla="*/ 113 h 490"/>
                <a:gd name="T8" fmla="*/ 179 w 673"/>
                <a:gd name="T9" fmla="*/ 86 h 490"/>
                <a:gd name="T10" fmla="*/ 235 w 673"/>
                <a:gd name="T11" fmla="*/ 70 h 490"/>
                <a:gd name="T12" fmla="*/ 259 w 673"/>
                <a:gd name="T13" fmla="*/ 75 h 490"/>
                <a:gd name="T14" fmla="*/ 276 w 673"/>
                <a:gd name="T15" fmla="*/ 62 h 490"/>
                <a:gd name="T16" fmla="*/ 284 w 673"/>
                <a:gd name="T17" fmla="*/ 48 h 490"/>
                <a:gd name="T18" fmla="*/ 307 w 673"/>
                <a:gd name="T19" fmla="*/ 31 h 490"/>
                <a:gd name="T20" fmla="*/ 338 w 673"/>
                <a:gd name="T21" fmla="*/ 13 h 490"/>
                <a:gd name="T22" fmla="*/ 350 w 673"/>
                <a:gd name="T23" fmla="*/ 29 h 490"/>
                <a:gd name="T24" fmla="*/ 380 w 673"/>
                <a:gd name="T25" fmla="*/ 6 h 490"/>
                <a:gd name="T26" fmla="*/ 412 w 673"/>
                <a:gd name="T27" fmla="*/ 6 h 490"/>
                <a:gd name="T28" fmla="*/ 427 w 673"/>
                <a:gd name="T29" fmla="*/ 32 h 490"/>
                <a:gd name="T30" fmla="*/ 408 w 673"/>
                <a:gd name="T31" fmla="*/ 78 h 490"/>
                <a:gd name="T32" fmla="*/ 408 w 673"/>
                <a:gd name="T33" fmla="*/ 99 h 490"/>
                <a:gd name="T34" fmla="*/ 439 w 673"/>
                <a:gd name="T35" fmla="*/ 115 h 490"/>
                <a:gd name="T36" fmla="*/ 463 w 673"/>
                <a:gd name="T37" fmla="*/ 107 h 490"/>
                <a:gd name="T38" fmla="*/ 463 w 673"/>
                <a:gd name="T39" fmla="*/ 152 h 490"/>
                <a:gd name="T40" fmla="*/ 435 w 673"/>
                <a:gd name="T41" fmla="*/ 202 h 490"/>
                <a:gd name="T42" fmla="*/ 402 w 673"/>
                <a:gd name="T43" fmla="*/ 269 h 490"/>
                <a:gd name="T44" fmla="*/ 379 w 673"/>
                <a:gd name="T45" fmla="*/ 303 h 490"/>
                <a:gd name="T46" fmla="*/ 361 w 673"/>
                <a:gd name="T47" fmla="*/ 322 h 490"/>
                <a:gd name="T48" fmla="*/ 306 w 673"/>
                <a:gd name="T49" fmla="*/ 354 h 490"/>
                <a:gd name="T50" fmla="*/ 262 w 673"/>
                <a:gd name="T51" fmla="*/ 329 h 490"/>
                <a:gd name="T52" fmla="*/ 217 w 673"/>
                <a:gd name="T53" fmla="*/ 352 h 490"/>
                <a:gd name="T54" fmla="*/ 148 w 673"/>
                <a:gd name="T55" fmla="*/ 325 h 490"/>
                <a:gd name="T56" fmla="*/ 150 w 673"/>
                <a:gd name="T57" fmla="*/ 274 h 490"/>
                <a:gd name="T58" fmla="*/ 118 w 673"/>
                <a:gd name="T59" fmla="*/ 263 h 490"/>
                <a:gd name="T60" fmla="*/ 93 w 673"/>
                <a:gd name="T61" fmla="*/ 263 h 490"/>
                <a:gd name="T62" fmla="*/ 82 w 673"/>
                <a:gd name="T63" fmla="*/ 225 h 490"/>
                <a:gd name="T64" fmla="*/ 103 w 673"/>
                <a:gd name="T65" fmla="*/ 220 h 490"/>
                <a:gd name="T66" fmla="*/ 102 w 673"/>
                <a:gd name="T67" fmla="*/ 188 h 490"/>
                <a:gd name="T68" fmla="*/ 40 w 673"/>
                <a:gd name="T69" fmla="*/ 163 h 490"/>
                <a:gd name="T70" fmla="*/ 11 w 673"/>
                <a:gd name="T71" fmla="*/ 163 h 490"/>
                <a:gd name="T72" fmla="*/ 2 w 673"/>
                <a:gd name="T73" fmla="*/ 136 h 490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673"/>
                <a:gd name="T112" fmla="*/ 0 h 490"/>
                <a:gd name="T113" fmla="*/ 673 w 673"/>
                <a:gd name="T114" fmla="*/ 490 h 490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673" h="490">
                  <a:moveTo>
                    <a:pt x="2" y="187"/>
                  </a:moveTo>
                  <a:lnTo>
                    <a:pt x="30" y="189"/>
                  </a:lnTo>
                  <a:lnTo>
                    <a:pt x="61" y="161"/>
                  </a:lnTo>
                  <a:lnTo>
                    <a:pt x="74" y="170"/>
                  </a:lnTo>
                  <a:lnTo>
                    <a:pt x="133" y="194"/>
                  </a:lnTo>
                  <a:lnTo>
                    <a:pt x="145" y="187"/>
                  </a:lnTo>
                  <a:lnTo>
                    <a:pt x="147" y="167"/>
                  </a:lnTo>
                  <a:lnTo>
                    <a:pt x="157" y="156"/>
                  </a:lnTo>
                  <a:lnTo>
                    <a:pt x="241" y="101"/>
                  </a:lnTo>
                  <a:lnTo>
                    <a:pt x="256" y="119"/>
                  </a:lnTo>
                  <a:lnTo>
                    <a:pt x="306" y="134"/>
                  </a:lnTo>
                  <a:lnTo>
                    <a:pt x="334" y="97"/>
                  </a:lnTo>
                  <a:lnTo>
                    <a:pt x="348" y="105"/>
                  </a:lnTo>
                  <a:lnTo>
                    <a:pt x="368" y="105"/>
                  </a:lnTo>
                  <a:lnTo>
                    <a:pt x="368" y="95"/>
                  </a:lnTo>
                  <a:lnTo>
                    <a:pt x="394" y="86"/>
                  </a:lnTo>
                  <a:lnTo>
                    <a:pt x="394" y="77"/>
                  </a:lnTo>
                  <a:lnTo>
                    <a:pt x="405" y="66"/>
                  </a:lnTo>
                  <a:lnTo>
                    <a:pt x="411" y="69"/>
                  </a:lnTo>
                  <a:lnTo>
                    <a:pt x="437" y="42"/>
                  </a:lnTo>
                  <a:lnTo>
                    <a:pt x="460" y="48"/>
                  </a:lnTo>
                  <a:lnTo>
                    <a:pt x="482" y="18"/>
                  </a:lnTo>
                  <a:lnTo>
                    <a:pt x="492" y="42"/>
                  </a:lnTo>
                  <a:lnTo>
                    <a:pt x="499" y="40"/>
                  </a:lnTo>
                  <a:lnTo>
                    <a:pt x="534" y="6"/>
                  </a:lnTo>
                  <a:lnTo>
                    <a:pt x="542" y="9"/>
                  </a:lnTo>
                  <a:lnTo>
                    <a:pt x="558" y="0"/>
                  </a:lnTo>
                  <a:lnTo>
                    <a:pt x="587" y="9"/>
                  </a:lnTo>
                  <a:lnTo>
                    <a:pt x="587" y="40"/>
                  </a:lnTo>
                  <a:lnTo>
                    <a:pt x="609" y="44"/>
                  </a:lnTo>
                  <a:lnTo>
                    <a:pt x="602" y="74"/>
                  </a:lnTo>
                  <a:lnTo>
                    <a:pt x="582" y="108"/>
                  </a:lnTo>
                  <a:lnTo>
                    <a:pt x="573" y="136"/>
                  </a:lnTo>
                  <a:lnTo>
                    <a:pt x="582" y="136"/>
                  </a:lnTo>
                  <a:lnTo>
                    <a:pt x="606" y="115"/>
                  </a:lnTo>
                  <a:lnTo>
                    <a:pt x="626" y="158"/>
                  </a:lnTo>
                  <a:lnTo>
                    <a:pt x="642" y="148"/>
                  </a:lnTo>
                  <a:lnTo>
                    <a:pt x="659" y="148"/>
                  </a:lnTo>
                  <a:lnTo>
                    <a:pt x="672" y="192"/>
                  </a:lnTo>
                  <a:lnTo>
                    <a:pt x="659" y="209"/>
                  </a:lnTo>
                  <a:lnTo>
                    <a:pt x="661" y="228"/>
                  </a:lnTo>
                  <a:lnTo>
                    <a:pt x="621" y="280"/>
                  </a:lnTo>
                  <a:lnTo>
                    <a:pt x="624" y="332"/>
                  </a:lnTo>
                  <a:lnTo>
                    <a:pt x="573" y="372"/>
                  </a:lnTo>
                  <a:lnTo>
                    <a:pt x="569" y="406"/>
                  </a:lnTo>
                  <a:lnTo>
                    <a:pt x="540" y="418"/>
                  </a:lnTo>
                  <a:lnTo>
                    <a:pt x="542" y="438"/>
                  </a:lnTo>
                  <a:lnTo>
                    <a:pt x="514" y="445"/>
                  </a:lnTo>
                  <a:lnTo>
                    <a:pt x="492" y="480"/>
                  </a:lnTo>
                  <a:lnTo>
                    <a:pt x="435" y="489"/>
                  </a:lnTo>
                  <a:lnTo>
                    <a:pt x="405" y="467"/>
                  </a:lnTo>
                  <a:lnTo>
                    <a:pt x="374" y="454"/>
                  </a:lnTo>
                  <a:lnTo>
                    <a:pt x="344" y="485"/>
                  </a:lnTo>
                  <a:lnTo>
                    <a:pt x="310" y="487"/>
                  </a:lnTo>
                  <a:lnTo>
                    <a:pt x="280" y="489"/>
                  </a:lnTo>
                  <a:lnTo>
                    <a:pt x="210" y="449"/>
                  </a:lnTo>
                  <a:lnTo>
                    <a:pt x="197" y="414"/>
                  </a:lnTo>
                  <a:lnTo>
                    <a:pt x="214" y="379"/>
                  </a:lnTo>
                  <a:lnTo>
                    <a:pt x="195" y="363"/>
                  </a:lnTo>
                  <a:lnTo>
                    <a:pt x="169" y="363"/>
                  </a:lnTo>
                  <a:lnTo>
                    <a:pt x="162" y="357"/>
                  </a:lnTo>
                  <a:lnTo>
                    <a:pt x="133" y="363"/>
                  </a:lnTo>
                  <a:lnTo>
                    <a:pt x="105" y="344"/>
                  </a:lnTo>
                  <a:lnTo>
                    <a:pt x="116" y="312"/>
                  </a:lnTo>
                  <a:lnTo>
                    <a:pt x="138" y="310"/>
                  </a:lnTo>
                  <a:lnTo>
                    <a:pt x="147" y="304"/>
                  </a:lnTo>
                  <a:lnTo>
                    <a:pt x="153" y="276"/>
                  </a:lnTo>
                  <a:lnTo>
                    <a:pt x="145" y="260"/>
                  </a:lnTo>
                  <a:lnTo>
                    <a:pt x="70" y="247"/>
                  </a:lnTo>
                  <a:lnTo>
                    <a:pt x="57" y="225"/>
                  </a:lnTo>
                  <a:lnTo>
                    <a:pt x="35" y="225"/>
                  </a:lnTo>
                  <a:lnTo>
                    <a:pt x="16" y="225"/>
                  </a:lnTo>
                  <a:lnTo>
                    <a:pt x="0" y="201"/>
                  </a:lnTo>
                  <a:lnTo>
                    <a:pt x="2" y="187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16" name="Freeform 1071"/>
            <p:cNvSpPr>
              <a:spLocks/>
            </p:cNvSpPr>
            <p:nvPr/>
          </p:nvSpPr>
          <p:spPr bwMode="auto">
            <a:xfrm rot="356891">
              <a:off x="6313071" y="5991775"/>
              <a:ext cx="324432" cy="302428"/>
            </a:xfrm>
            <a:custGeom>
              <a:avLst/>
              <a:gdLst>
                <a:gd name="T0" fmla="*/ 152 w 214"/>
                <a:gd name="T1" fmla="*/ 24 h 199"/>
                <a:gd name="T2" fmla="*/ 123 w 214"/>
                <a:gd name="T3" fmla="*/ 75 h 199"/>
                <a:gd name="T4" fmla="*/ 123 w 214"/>
                <a:gd name="T5" fmla="*/ 96 h 199"/>
                <a:gd name="T6" fmla="*/ 68 w 214"/>
                <a:gd name="T7" fmla="*/ 141 h 199"/>
                <a:gd name="T8" fmla="*/ 10 w 214"/>
                <a:gd name="T9" fmla="*/ 123 h 199"/>
                <a:gd name="T10" fmla="*/ 0 w 214"/>
                <a:gd name="T11" fmla="*/ 80 h 199"/>
                <a:gd name="T12" fmla="*/ 4 w 214"/>
                <a:gd name="T13" fmla="*/ 61 h 199"/>
                <a:gd name="T14" fmla="*/ 33 w 214"/>
                <a:gd name="T15" fmla="*/ 30 h 199"/>
                <a:gd name="T16" fmla="*/ 44 w 214"/>
                <a:gd name="T17" fmla="*/ 20 h 199"/>
                <a:gd name="T18" fmla="*/ 96 w 214"/>
                <a:gd name="T19" fmla="*/ 11 h 199"/>
                <a:gd name="T20" fmla="*/ 119 w 214"/>
                <a:gd name="T21" fmla="*/ 9 h 199"/>
                <a:gd name="T22" fmla="*/ 127 w 214"/>
                <a:gd name="T23" fmla="*/ 0 h 199"/>
                <a:gd name="T24" fmla="*/ 144 w 214"/>
                <a:gd name="T25" fmla="*/ 4 h 199"/>
                <a:gd name="T26" fmla="*/ 152 w 214"/>
                <a:gd name="T27" fmla="*/ 24 h 199"/>
                <a:gd name="T28" fmla="*/ 152 w 214"/>
                <a:gd name="T29" fmla="*/ 24 h 199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w 214"/>
                <a:gd name="T46" fmla="*/ 0 h 199"/>
                <a:gd name="T47" fmla="*/ 214 w 214"/>
                <a:gd name="T48" fmla="*/ 199 h 199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T45" t="T46" r="T47" b="T48"/>
              <a:pathLst>
                <a:path w="214" h="199">
                  <a:moveTo>
                    <a:pt x="213" y="34"/>
                  </a:moveTo>
                  <a:lnTo>
                    <a:pt x="174" y="105"/>
                  </a:lnTo>
                  <a:lnTo>
                    <a:pt x="174" y="134"/>
                  </a:lnTo>
                  <a:lnTo>
                    <a:pt x="95" y="198"/>
                  </a:lnTo>
                  <a:lnTo>
                    <a:pt x="14" y="171"/>
                  </a:lnTo>
                  <a:lnTo>
                    <a:pt x="0" y="111"/>
                  </a:lnTo>
                  <a:lnTo>
                    <a:pt x="4" y="85"/>
                  </a:lnTo>
                  <a:lnTo>
                    <a:pt x="47" y="41"/>
                  </a:lnTo>
                  <a:lnTo>
                    <a:pt x="62" y="28"/>
                  </a:lnTo>
                  <a:lnTo>
                    <a:pt x="135" y="14"/>
                  </a:lnTo>
                  <a:lnTo>
                    <a:pt x="167" y="12"/>
                  </a:lnTo>
                  <a:lnTo>
                    <a:pt x="178" y="0"/>
                  </a:lnTo>
                  <a:lnTo>
                    <a:pt x="202" y="5"/>
                  </a:lnTo>
                  <a:lnTo>
                    <a:pt x="213" y="34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17" name="Freeform 1072"/>
            <p:cNvSpPr>
              <a:spLocks/>
            </p:cNvSpPr>
            <p:nvPr/>
          </p:nvSpPr>
          <p:spPr bwMode="auto">
            <a:xfrm rot="356891">
              <a:off x="4868449" y="4548312"/>
              <a:ext cx="1165238" cy="1230106"/>
            </a:xfrm>
            <a:custGeom>
              <a:avLst/>
              <a:gdLst>
                <a:gd name="T0" fmla="*/ 472 w 773"/>
                <a:gd name="T1" fmla="*/ 91 h 806"/>
                <a:gd name="T2" fmla="*/ 436 w 773"/>
                <a:gd name="T3" fmla="*/ 101 h 806"/>
                <a:gd name="T4" fmla="*/ 419 w 773"/>
                <a:gd name="T5" fmla="*/ 72 h 806"/>
                <a:gd name="T6" fmla="*/ 410 w 773"/>
                <a:gd name="T7" fmla="*/ 51 h 806"/>
                <a:gd name="T8" fmla="*/ 382 w 773"/>
                <a:gd name="T9" fmla="*/ 52 h 806"/>
                <a:gd name="T10" fmla="*/ 369 w 773"/>
                <a:gd name="T11" fmla="*/ 75 h 806"/>
                <a:gd name="T12" fmla="*/ 369 w 773"/>
                <a:gd name="T13" fmla="*/ 102 h 806"/>
                <a:gd name="T14" fmla="*/ 337 w 773"/>
                <a:gd name="T15" fmla="*/ 202 h 806"/>
                <a:gd name="T16" fmla="*/ 310 w 773"/>
                <a:gd name="T17" fmla="*/ 210 h 806"/>
                <a:gd name="T18" fmla="*/ 259 w 773"/>
                <a:gd name="T19" fmla="*/ 224 h 806"/>
                <a:gd name="T20" fmla="*/ 184 w 773"/>
                <a:gd name="T21" fmla="*/ 101 h 806"/>
                <a:gd name="T22" fmla="*/ 158 w 773"/>
                <a:gd name="T23" fmla="*/ 82 h 806"/>
                <a:gd name="T24" fmla="*/ 153 w 773"/>
                <a:gd name="T25" fmla="*/ 52 h 806"/>
                <a:gd name="T26" fmla="*/ 116 w 773"/>
                <a:gd name="T27" fmla="*/ 72 h 806"/>
                <a:gd name="T28" fmla="*/ 101 w 773"/>
                <a:gd name="T29" fmla="*/ 0 h 806"/>
                <a:gd name="T30" fmla="*/ 75 w 773"/>
                <a:gd name="T31" fmla="*/ 29 h 806"/>
                <a:gd name="T32" fmla="*/ 72 w 773"/>
                <a:gd name="T33" fmla="*/ 74 h 806"/>
                <a:gd name="T34" fmla="*/ 55 w 773"/>
                <a:gd name="T35" fmla="*/ 66 h 806"/>
                <a:gd name="T36" fmla="*/ 55 w 773"/>
                <a:gd name="T37" fmla="*/ 118 h 806"/>
                <a:gd name="T38" fmla="*/ 75 w 773"/>
                <a:gd name="T39" fmla="*/ 125 h 806"/>
                <a:gd name="T40" fmla="*/ 74 w 773"/>
                <a:gd name="T41" fmla="*/ 239 h 806"/>
                <a:gd name="T42" fmla="*/ 12 w 773"/>
                <a:gd name="T43" fmla="*/ 313 h 806"/>
                <a:gd name="T44" fmla="*/ 0 w 773"/>
                <a:gd name="T45" fmla="*/ 333 h 806"/>
                <a:gd name="T46" fmla="*/ 2 w 773"/>
                <a:gd name="T47" fmla="*/ 378 h 806"/>
                <a:gd name="T48" fmla="*/ 35 w 773"/>
                <a:gd name="T49" fmla="*/ 374 h 806"/>
                <a:gd name="T50" fmla="*/ 72 w 773"/>
                <a:gd name="T51" fmla="*/ 388 h 806"/>
                <a:gd name="T52" fmla="*/ 82 w 773"/>
                <a:gd name="T53" fmla="*/ 428 h 806"/>
                <a:gd name="T54" fmla="*/ 112 w 773"/>
                <a:gd name="T55" fmla="*/ 438 h 806"/>
                <a:gd name="T56" fmla="*/ 110 w 773"/>
                <a:gd name="T57" fmla="*/ 463 h 806"/>
                <a:gd name="T58" fmla="*/ 99 w 773"/>
                <a:gd name="T59" fmla="*/ 504 h 806"/>
                <a:gd name="T60" fmla="*/ 121 w 773"/>
                <a:gd name="T61" fmla="*/ 513 h 806"/>
                <a:gd name="T62" fmla="*/ 144 w 773"/>
                <a:gd name="T63" fmla="*/ 532 h 806"/>
                <a:gd name="T64" fmla="*/ 185 w 773"/>
                <a:gd name="T65" fmla="*/ 559 h 806"/>
                <a:gd name="T66" fmla="*/ 226 w 773"/>
                <a:gd name="T67" fmla="*/ 546 h 806"/>
                <a:gd name="T68" fmla="*/ 229 w 773"/>
                <a:gd name="T69" fmla="*/ 574 h 806"/>
                <a:gd name="T70" fmla="*/ 255 w 773"/>
                <a:gd name="T71" fmla="*/ 579 h 806"/>
                <a:gd name="T72" fmla="*/ 266 w 773"/>
                <a:gd name="T73" fmla="*/ 577 h 806"/>
                <a:gd name="T74" fmla="*/ 256 w 773"/>
                <a:gd name="T75" fmla="*/ 504 h 806"/>
                <a:gd name="T76" fmla="*/ 289 w 773"/>
                <a:gd name="T77" fmla="*/ 490 h 806"/>
                <a:gd name="T78" fmla="*/ 310 w 773"/>
                <a:gd name="T79" fmla="*/ 472 h 806"/>
                <a:gd name="T80" fmla="*/ 361 w 773"/>
                <a:gd name="T81" fmla="*/ 472 h 806"/>
                <a:gd name="T82" fmla="*/ 384 w 773"/>
                <a:gd name="T83" fmla="*/ 470 h 806"/>
                <a:gd name="T84" fmla="*/ 405 w 773"/>
                <a:gd name="T85" fmla="*/ 485 h 806"/>
                <a:gd name="T86" fmla="*/ 422 w 773"/>
                <a:gd name="T87" fmla="*/ 464 h 806"/>
                <a:gd name="T88" fmla="*/ 445 w 773"/>
                <a:gd name="T89" fmla="*/ 465 h 806"/>
                <a:gd name="T90" fmla="*/ 475 w 773"/>
                <a:gd name="T91" fmla="*/ 430 h 806"/>
                <a:gd name="T92" fmla="*/ 506 w 773"/>
                <a:gd name="T93" fmla="*/ 437 h 806"/>
                <a:gd name="T94" fmla="*/ 529 w 773"/>
                <a:gd name="T95" fmla="*/ 411 h 806"/>
                <a:gd name="T96" fmla="*/ 540 w 773"/>
                <a:gd name="T97" fmla="*/ 387 h 806"/>
                <a:gd name="T98" fmla="*/ 481 w 773"/>
                <a:gd name="T99" fmla="*/ 366 h 806"/>
                <a:gd name="T100" fmla="*/ 457 w 773"/>
                <a:gd name="T101" fmla="*/ 350 h 806"/>
                <a:gd name="T102" fmla="*/ 431 w 773"/>
                <a:gd name="T103" fmla="*/ 332 h 806"/>
                <a:gd name="T104" fmla="*/ 439 w 773"/>
                <a:gd name="T105" fmla="*/ 284 h 806"/>
                <a:gd name="T106" fmla="*/ 436 w 773"/>
                <a:gd name="T107" fmla="*/ 196 h 806"/>
                <a:gd name="T108" fmla="*/ 390 w 773"/>
                <a:gd name="T109" fmla="*/ 199 h 806"/>
                <a:gd name="T110" fmla="*/ 382 w 773"/>
                <a:gd name="T111" fmla="*/ 167 h 806"/>
                <a:gd name="T112" fmla="*/ 392 w 773"/>
                <a:gd name="T113" fmla="*/ 136 h 806"/>
                <a:gd name="T114" fmla="*/ 419 w 773"/>
                <a:gd name="T115" fmla="*/ 134 h 806"/>
                <a:gd name="T116" fmla="*/ 467 w 773"/>
                <a:gd name="T117" fmla="*/ 134 h 806"/>
                <a:gd name="T118" fmla="*/ 477 w 773"/>
                <a:gd name="T119" fmla="*/ 107 h 80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773"/>
                <a:gd name="T181" fmla="*/ 0 h 806"/>
                <a:gd name="T182" fmla="*/ 773 w 773"/>
                <a:gd name="T183" fmla="*/ 806 h 806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773" h="806">
                  <a:moveTo>
                    <a:pt x="682" y="148"/>
                  </a:moveTo>
                  <a:lnTo>
                    <a:pt x="675" y="125"/>
                  </a:lnTo>
                  <a:lnTo>
                    <a:pt x="656" y="119"/>
                  </a:lnTo>
                  <a:lnTo>
                    <a:pt x="623" y="139"/>
                  </a:lnTo>
                  <a:lnTo>
                    <a:pt x="601" y="127"/>
                  </a:lnTo>
                  <a:lnTo>
                    <a:pt x="599" y="99"/>
                  </a:lnTo>
                  <a:lnTo>
                    <a:pt x="587" y="86"/>
                  </a:lnTo>
                  <a:lnTo>
                    <a:pt x="587" y="70"/>
                  </a:lnTo>
                  <a:lnTo>
                    <a:pt x="557" y="64"/>
                  </a:lnTo>
                  <a:lnTo>
                    <a:pt x="548" y="72"/>
                  </a:lnTo>
                  <a:lnTo>
                    <a:pt x="553" y="95"/>
                  </a:lnTo>
                  <a:lnTo>
                    <a:pt x="529" y="105"/>
                  </a:lnTo>
                  <a:lnTo>
                    <a:pt x="522" y="122"/>
                  </a:lnTo>
                  <a:lnTo>
                    <a:pt x="529" y="141"/>
                  </a:lnTo>
                  <a:lnTo>
                    <a:pt x="474" y="204"/>
                  </a:lnTo>
                  <a:lnTo>
                    <a:pt x="482" y="279"/>
                  </a:lnTo>
                  <a:lnTo>
                    <a:pt x="455" y="302"/>
                  </a:lnTo>
                  <a:lnTo>
                    <a:pt x="443" y="289"/>
                  </a:lnTo>
                  <a:lnTo>
                    <a:pt x="390" y="320"/>
                  </a:lnTo>
                  <a:lnTo>
                    <a:pt x="371" y="308"/>
                  </a:lnTo>
                  <a:lnTo>
                    <a:pt x="294" y="161"/>
                  </a:lnTo>
                  <a:lnTo>
                    <a:pt x="263" y="139"/>
                  </a:lnTo>
                  <a:lnTo>
                    <a:pt x="239" y="132"/>
                  </a:lnTo>
                  <a:lnTo>
                    <a:pt x="227" y="112"/>
                  </a:lnTo>
                  <a:lnTo>
                    <a:pt x="241" y="90"/>
                  </a:lnTo>
                  <a:lnTo>
                    <a:pt x="219" y="72"/>
                  </a:lnTo>
                  <a:lnTo>
                    <a:pt x="193" y="95"/>
                  </a:lnTo>
                  <a:lnTo>
                    <a:pt x="167" y="99"/>
                  </a:lnTo>
                  <a:lnTo>
                    <a:pt x="148" y="19"/>
                  </a:lnTo>
                  <a:lnTo>
                    <a:pt x="144" y="0"/>
                  </a:lnTo>
                  <a:lnTo>
                    <a:pt x="117" y="33"/>
                  </a:lnTo>
                  <a:lnTo>
                    <a:pt x="107" y="40"/>
                  </a:lnTo>
                  <a:lnTo>
                    <a:pt x="109" y="90"/>
                  </a:lnTo>
                  <a:lnTo>
                    <a:pt x="103" y="101"/>
                  </a:lnTo>
                  <a:lnTo>
                    <a:pt x="89" y="101"/>
                  </a:lnTo>
                  <a:lnTo>
                    <a:pt x="79" y="90"/>
                  </a:lnTo>
                  <a:lnTo>
                    <a:pt x="65" y="105"/>
                  </a:lnTo>
                  <a:lnTo>
                    <a:pt x="79" y="163"/>
                  </a:lnTo>
                  <a:lnTo>
                    <a:pt x="93" y="163"/>
                  </a:lnTo>
                  <a:lnTo>
                    <a:pt x="107" y="172"/>
                  </a:lnTo>
                  <a:lnTo>
                    <a:pt x="112" y="207"/>
                  </a:lnTo>
                  <a:lnTo>
                    <a:pt x="105" y="329"/>
                  </a:lnTo>
                  <a:lnTo>
                    <a:pt x="21" y="404"/>
                  </a:lnTo>
                  <a:lnTo>
                    <a:pt x="17" y="433"/>
                  </a:lnTo>
                  <a:lnTo>
                    <a:pt x="2" y="445"/>
                  </a:lnTo>
                  <a:lnTo>
                    <a:pt x="0" y="460"/>
                  </a:lnTo>
                  <a:lnTo>
                    <a:pt x="12" y="496"/>
                  </a:lnTo>
                  <a:lnTo>
                    <a:pt x="2" y="522"/>
                  </a:lnTo>
                  <a:lnTo>
                    <a:pt x="9" y="527"/>
                  </a:lnTo>
                  <a:lnTo>
                    <a:pt x="50" y="515"/>
                  </a:lnTo>
                  <a:lnTo>
                    <a:pt x="109" y="512"/>
                  </a:lnTo>
                  <a:lnTo>
                    <a:pt x="103" y="536"/>
                  </a:lnTo>
                  <a:lnTo>
                    <a:pt x="114" y="558"/>
                  </a:lnTo>
                  <a:lnTo>
                    <a:pt x="117" y="590"/>
                  </a:lnTo>
                  <a:lnTo>
                    <a:pt x="124" y="602"/>
                  </a:lnTo>
                  <a:lnTo>
                    <a:pt x="160" y="604"/>
                  </a:lnTo>
                  <a:lnTo>
                    <a:pt x="175" y="616"/>
                  </a:lnTo>
                  <a:lnTo>
                    <a:pt x="158" y="638"/>
                  </a:lnTo>
                  <a:lnTo>
                    <a:pt x="155" y="664"/>
                  </a:lnTo>
                  <a:lnTo>
                    <a:pt x="142" y="695"/>
                  </a:lnTo>
                  <a:lnTo>
                    <a:pt x="151" y="705"/>
                  </a:lnTo>
                  <a:lnTo>
                    <a:pt x="172" y="708"/>
                  </a:lnTo>
                  <a:lnTo>
                    <a:pt x="210" y="722"/>
                  </a:lnTo>
                  <a:lnTo>
                    <a:pt x="206" y="734"/>
                  </a:lnTo>
                  <a:lnTo>
                    <a:pt x="230" y="772"/>
                  </a:lnTo>
                  <a:lnTo>
                    <a:pt x="265" y="772"/>
                  </a:lnTo>
                  <a:lnTo>
                    <a:pt x="309" y="747"/>
                  </a:lnTo>
                  <a:lnTo>
                    <a:pt x="323" y="754"/>
                  </a:lnTo>
                  <a:lnTo>
                    <a:pt x="323" y="770"/>
                  </a:lnTo>
                  <a:lnTo>
                    <a:pt x="328" y="792"/>
                  </a:lnTo>
                  <a:lnTo>
                    <a:pt x="340" y="802"/>
                  </a:lnTo>
                  <a:lnTo>
                    <a:pt x="364" y="799"/>
                  </a:lnTo>
                  <a:lnTo>
                    <a:pt x="373" y="805"/>
                  </a:lnTo>
                  <a:lnTo>
                    <a:pt x="381" y="796"/>
                  </a:lnTo>
                  <a:lnTo>
                    <a:pt x="381" y="761"/>
                  </a:lnTo>
                  <a:lnTo>
                    <a:pt x="366" y="696"/>
                  </a:lnTo>
                  <a:lnTo>
                    <a:pt x="376" y="677"/>
                  </a:lnTo>
                  <a:lnTo>
                    <a:pt x="414" y="677"/>
                  </a:lnTo>
                  <a:lnTo>
                    <a:pt x="423" y="677"/>
                  </a:lnTo>
                  <a:lnTo>
                    <a:pt x="443" y="652"/>
                  </a:lnTo>
                  <a:lnTo>
                    <a:pt x="495" y="670"/>
                  </a:lnTo>
                  <a:lnTo>
                    <a:pt x="517" y="650"/>
                  </a:lnTo>
                  <a:lnTo>
                    <a:pt x="529" y="662"/>
                  </a:lnTo>
                  <a:lnTo>
                    <a:pt x="550" y="648"/>
                  </a:lnTo>
                  <a:lnTo>
                    <a:pt x="570" y="669"/>
                  </a:lnTo>
                  <a:lnTo>
                    <a:pt x="579" y="669"/>
                  </a:lnTo>
                  <a:lnTo>
                    <a:pt x="585" y="657"/>
                  </a:lnTo>
                  <a:lnTo>
                    <a:pt x="603" y="640"/>
                  </a:lnTo>
                  <a:lnTo>
                    <a:pt x="611" y="646"/>
                  </a:lnTo>
                  <a:lnTo>
                    <a:pt x="636" y="642"/>
                  </a:lnTo>
                  <a:lnTo>
                    <a:pt x="660" y="621"/>
                  </a:lnTo>
                  <a:lnTo>
                    <a:pt x="680" y="593"/>
                  </a:lnTo>
                  <a:lnTo>
                    <a:pt x="709" y="587"/>
                  </a:lnTo>
                  <a:lnTo>
                    <a:pt x="723" y="602"/>
                  </a:lnTo>
                  <a:lnTo>
                    <a:pt x="735" y="571"/>
                  </a:lnTo>
                  <a:lnTo>
                    <a:pt x="757" y="568"/>
                  </a:lnTo>
                  <a:lnTo>
                    <a:pt x="766" y="563"/>
                  </a:lnTo>
                  <a:lnTo>
                    <a:pt x="772" y="534"/>
                  </a:lnTo>
                  <a:lnTo>
                    <a:pt x="763" y="518"/>
                  </a:lnTo>
                  <a:lnTo>
                    <a:pt x="689" y="505"/>
                  </a:lnTo>
                  <a:lnTo>
                    <a:pt x="675" y="483"/>
                  </a:lnTo>
                  <a:lnTo>
                    <a:pt x="654" y="483"/>
                  </a:lnTo>
                  <a:lnTo>
                    <a:pt x="634" y="483"/>
                  </a:lnTo>
                  <a:lnTo>
                    <a:pt x="618" y="459"/>
                  </a:lnTo>
                  <a:lnTo>
                    <a:pt x="620" y="445"/>
                  </a:lnTo>
                  <a:lnTo>
                    <a:pt x="629" y="392"/>
                  </a:lnTo>
                  <a:lnTo>
                    <a:pt x="601" y="363"/>
                  </a:lnTo>
                  <a:lnTo>
                    <a:pt x="623" y="271"/>
                  </a:lnTo>
                  <a:lnTo>
                    <a:pt x="608" y="257"/>
                  </a:lnTo>
                  <a:lnTo>
                    <a:pt x="558" y="274"/>
                  </a:lnTo>
                  <a:lnTo>
                    <a:pt x="548" y="253"/>
                  </a:lnTo>
                  <a:lnTo>
                    <a:pt x="548" y="231"/>
                  </a:lnTo>
                  <a:lnTo>
                    <a:pt x="537" y="221"/>
                  </a:lnTo>
                  <a:lnTo>
                    <a:pt x="561" y="187"/>
                  </a:lnTo>
                  <a:lnTo>
                    <a:pt x="587" y="196"/>
                  </a:lnTo>
                  <a:lnTo>
                    <a:pt x="599" y="185"/>
                  </a:lnTo>
                  <a:lnTo>
                    <a:pt x="647" y="192"/>
                  </a:lnTo>
                  <a:lnTo>
                    <a:pt x="668" y="185"/>
                  </a:lnTo>
                  <a:lnTo>
                    <a:pt x="682" y="148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18" name="Freeform 1073"/>
            <p:cNvSpPr>
              <a:spLocks/>
            </p:cNvSpPr>
            <p:nvPr/>
          </p:nvSpPr>
          <p:spPr bwMode="auto">
            <a:xfrm rot="356891">
              <a:off x="7009142" y="4497227"/>
              <a:ext cx="611495" cy="861415"/>
            </a:xfrm>
            <a:custGeom>
              <a:avLst/>
              <a:gdLst>
                <a:gd name="T0" fmla="*/ 6 w 404"/>
                <a:gd name="T1" fmla="*/ 89 h 566"/>
                <a:gd name="T2" fmla="*/ 25 w 404"/>
                <a:gd name="T3" fmla="*/ 125 h 566"/>
                <a:gd name="T4" fmla="*/ 26 w 404"/>
                <a:gd name="T5" fmla="*/ 144 h 566"/>
                <a:gd name="T6" fmla="*/ 16 w 404"/>
                <a:gd name="T7" fmla="*/ 163 h 566"/>
                <a:gd name="T8" fmla="*/ 4 w 404"/>
                <a:gd name="T9" fmla="*/ 174 h 566"/>
                <a:gd name="T10" fmla="*/ 0 w 404"/>
                <a:gd name="T11" fmla="*/ 210 h 566"/>
                <a:gd name="T12" fmla="*/ 4 w 404"/>
                <a:gd name="T13" fmla="*/ 214 h 566"/>
                <a:gd name="T14" fmla="*/ 12 w 404"/>
                <a:gd name="T15" fmla="*/ 211 h 566"/>
                <a:gd name="T16" fmla="*/ 16 w 404"/>
                <a:gd name="T17" fmla="*/ 214 h 566"/>
                <a:gd name="T18" fmla="*/ 16 w 404"/>
                <a:gd name="T19" fmla="*/ 236 h 566"/>
                <a:gd name="T20" fmla="*/ 26 w 404"/>
                <a:gd name="T21" fmla="*/ 261 h 566"/>
                <a:gd name="T22" fmla="*/ 37 w 404"/>
                <a:gd name="T23" fmla="*/ 265 h 566"/>
                <a:gd name="T24" fmla="*/ 38 w 404"/>
                <a:gd name="T25" fmla="*/ 304 h 566"/>
                <a:gd name="T26" fmla="*/ 33 w 404"/>
                <a:gd name="T27" fmla="*/ 330 h 566"/>
                <a:gd name="T28" fmla="*/ 38 w 404"/>
                <a:gd name="T29" fmla="*/ 341 h 566"/>
                <a:gd name="T30" fmla="*/ 50 w 404"/>
                <a:gd name="T31" fmla="*/ 353 h 566"/>
                <a:gd name="T32" fmla="*/ 81 w 404"/>
                <a:gd name="T33" fmla="*/ 345 h 566"/>
                <a:gd name="T34" fmla="*/ 87 w 404"/>
                <a:gd name="T35" fmla="*/ 356 h 566"/>
                <a:gd name="T36" fmla="*/ 77 w 404"/>
                <a:gd name="T37" fmla="*/ 369 h 566"/>
                <a:gd name="T38" fmla="*/ 62 w 404"/>
                <a:gd name="T39" fmla="*/ 392 h 566"/>
                <a:gd name="T40" fmla="*/ 62 w 404"/>
                <a:gd name="T41" fmla="*/ 399 h 566"/>
                <a:gd name="T42" fmla="*/ 70 w 404"/>
                <a:gd name="T43" fmla="*/ 406 h 566"/>
                <a:gd name="T44" fmla="*/ 134 w 404"/>
                <a:gd name="T45" fmla="*/ 381 h 566"/>
                <a:gd name="T46" fmla="*/ 155 w 404"/>
                <a:gd name="T47" fmla="*/ 392 h 566"/>
                <a:gd name="T48" fmla="*/ 161 w 404"/>
                <a:gd name="T49" fmla="*/ 387 h 566"/>
                <a:gd name="T50" fmla="*/ 155 w 404"/>
                <a:gd name="T51" fmla="*/ 372 h 566"/>
                <a:gd name="T52" fmla="*/ 157 w 404"/>
                <a:gd name="T53" fmla="*/ 365 h 566"/>
                <a:gd name="T54" fmla="*/ 166 w 404"/>
                <a:gd name="T55" fmla="*/ 305 h 566"/>
                <a:gd name="T56" fmla="*/ 175 w 404"/>
                <a:gd name="T57" fmla="*/ 292 h 566"/>
                <a:gd name="T58" fmla="*/ 179 w 404"/>
                <a:gd name="T59" fmla="*/ 276 h 566"/>
                <a:gd name="T60" fmla="*/ 191 w 404"/>
                <a:gd name="T61" fmla="*/ 252 h 566"/>
                <a:gd name="T62" fmla="*/ 184 w 404"/>
                <a:gd name="T63" fmla="*/ 243 h 566"/>
                <a:gd name="T64" fmla="*/ 185 w 404"/>
                <a:gd name="T65" fmla="*/ 222 h 566"/>
                <a:gd name="T66" fmla="*/ 212 w 404"/>
                <a:gd name="T67" fmla="*/ 191 h 566"/>
                <a:gd name="T68" fmla="*/ 210 w 404"/>
                <a:gd name="T69" fmla="*/ 171 h 566"/>
                <a:gd name="T70" fmla="*/ 227 w 404"/>
                <a:gd name="T71" fmla="*/ 142 h 566"/>
                <a:gd name="T72" fmla="*/ 244 w 404"/>
                <a:gd name="T73" fmla="*/ 146 h 566"/>
                <a:gd name="T74" fmla="*/ 278 w 404"/>
                <a:gd name="T75" fmla="*/ 120 h 566"/>
                <a:gd name="T76" fmla="*/ 285 w 404"/>
                <a:gd name="T77" fmla="*/ 107 h 566"/>
                <a:gd name="T78" fmla="*/ 263 w 404"/>
                <a:gd name="T79" fmla="*/ 66 h 566"/>
                <a:gd name="T80" fmla="*/ 250 w 404"/>
                <a:gd name="T81" fmla="*/ 46 h 566"/>
                <a:gd name="T82" fmla="*/ 259 w 404"/>
                <a:gd name="T83" fmla="*/ 36 h 566"/>
                <a:gd name="T84" fmla="*/ 246 w 404"/>
                <a:gd name="T85" fmla="*/ 24 h 566"/>
                <a:gd name="T86" fmla="*/ 214 w 404"/>
                <a:gd name="T87" fmla="*/ 24 h 566"/>
                <a:gd name="T88" fmla="*/ 199 w 404"/>
                <a:gd name="T89" fmla="*/ 8 h 566"/>
                <a:gd name="T90" fmla="*/ 173 w 404"/>
                <a:gd name="T91" fmla="*/ 35 h 566"/>
                <a:gd name="T92" fmla="*/ 164 w 404"/>
                <a:gd name="T93" fmla="*/ 30 h 566"/>
                <a:gd name="T94" fmla="*/ 175 w 404"/>
                <a:gd name="T95" fmla="*/ 10 h 566"/>
                <a:gd name="T96" fmla="*/ 173 w 404"/>
                <a:gd name="T97" fmla="*/ 4 h 566"/>
                <a:gd name="T98" fmla="*/ 164 w 404"/>
                <a:gd name="T99" fmla="*/ 0 h 566"/>
                <a:gd name="T100" fmla="*/ 134 w 404"/>
                <a:gd name="T101" fmla="*/ 17 h 566"/>
                <a:gd name="T102" fmla="*/ 107 w 404"/>
                <a:gd name="T103" fmla="*/ 25 h 566"/>
                <a:gd name="T104" fmla="*/ 87 w 404"/>
                <a:gd name="T105" fmla="*/ 24 h 566"/>
                <a:gd name="T106" fmla="*/ 45 w 404"/>
                <a:gd name="T107" fmla="*/ 65 h 566"/>
                <a:gd name="T108" fmla="*/ 21 w 404"/>
                <a:gd name="T109" fmla="*/ 73 h 566"/>
                <a:gd name="T110" fmla="*/ 6 w 404"/>
                <a:gd name="T111" fmla="*/ 89 h 566"/>
                <a:gd name="T112" fmla="*/ 6 w 404"/>
                <a:gd name="T113" fmla="*/ 89 h 56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404"/>
                <a:gd name="T172" fmla="*/ 0 h 566"/>
                <a:gd name="T173" fmla="*/ 404 w 404"/>
                <a:gd name="T174" fmla="*/ 566 h 56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404" h="566">
                  <a:moveTo>
                    <a:pt x="9" y="124"/>
                  </a:moveTo>
                  <a:lnTo>
                    <a:pt x="35" y="174"/>
                  </a:lnTo>
                  <a:lnTo>
                    <a:pt x="37" y="201"/>
                  </a:lnTo>
                  <a:lnTo>
                    <a:pt x="23" y="227"/>
                  </a:lnTo>
                  <a:lnTo>
                    <a:pt x="4" y="242"/>
                  </a:lnTo>
                  <a:lnTo>
                    <a:pt x="0" y="291"/>
                  </a:lnTo>
                  <a:lnTo>
                    <a:pt x="6" y="298"/>
                  </a:lnTo>
                  <a:lnTo>
                    <a:pt x="18" y="293"/>
                  </a:lnTo>
                  <a:lnTo>
                    <a:pt x="23" y="298"/>
                  </a:lnTo>
                  <a:lnTo>
                    <a:pt x="23" y="329"/>
                  </a:lnTo>
                  <a:lnTo>
                    <a:pt x="37" y="363"/>
                  </a:lnTo>
                  <a:lnTo>
                    <a:pt x="52" y="370"/>
                  </a:lnTo>
                  <a:lnTo>
                    <a:pt x="54" y="423"/>
                  </a:lnTo>
                  <a:lnTo>
                    <a:pt x="46" y="459"/>
                  </a:lnTo>
                  <a:lnTo>
                    <a:pt x="54" y="474"/>
                  </a:lnTo>
                  <a:lnTo>
                    <a:pt x="71" y="491"/>
                  </a:lnTo>
                  <a:lnTo>
                    <a:pt x="114" y="480"/>
                  </a:lnTo>
                  <a:lnTo>
                    <a:pt x="123" y="495"/>
                  </a:lnTo>
                  <a:lnTo>
                    <a:pt x="109" y="514"/>
                  </a:lnTo>
                  <a:lnTo>
                    <a:pt x="87" y="546"/>
                  </a:lnTo>
                  <a:lnTo>
                    <a:pt x="87" y="555"/>
                  </a:lnTo>
                  <a:lnTo>
                    <a:pt x="100" y="565"/>
                  </a:lnTo>
                  <a:lnTo>
                    <a:pt x="188" y="529"/>
                  </a:lnTo>
                  <a:lnTo>
                    <a:pt x="219" y="546"/>
                  </a:lnTo>
                  <a:lnTo>
                    <a:pt x="228" y="538"/>
                  </a:lnTo>
                  <a:lnTo>
                    <a:pt x="219" y="517"/>
                  </a:lnTo>
                  <a:lnTo>
                    <a:pt x="221" y="507"/>
                  </a:lnTo>
                  <a:lnTo>
                    <a:pt x="234" y="425"/>
                  </a:lnTo>
                  <a:lnTo>
                    <a:pt x="247" y="406"/>
                  </a:lnTo>
                  <a:lnTo>
                    <a:pt x="254" y="384"/>
                  </a:lnTo>
                  <a:lnTo>
                    <a:pt x="269" y="350"/>
                  </a:lnTo>
                  <a:lnTo>
                    <a:pt x="260" y="337"/>
                  </a:lnTo>
                  <a:lnTo>
                    <a:pt x="262" y="309"/>
                  </a:lnTo>
                  <a:lnTo>
                    <a:pt x="300" y="266"/>
                  </a:lnTo>
                  <a:lnTo>
                    <a:pt x="297" y="238"/>
                  </a:lnTo>
                  <a:lnTo>
                    <a:pt x="321" y="196"/>
                  </a:lnTo>
                  <a:lnTo>
                    <a:pt x="345" y="203"/>
                  </a:lnTo>
                  <a:lnTo>
                    <a:pt x="393" y="168"/>
                  </a:lnTo>
                  <a:lnTo>
                    <a:pt x="403" y="150"/>
                  </a:lnTo>
                  <a:lnTo>
                    <a:pt x="372" y="93"/>
                  </a:lnTo>
                  <a:lnTo>
                    <a:pt x="352" y="64"/>
                  </a:lnTo>
                  <a:lnTo>
                    <a:pt x="367" y="50"/>
                  </a:lnTo>
                  <a:lnTo>
                    <a:pt x="348" y="33"/>
                  </a:lnTo>
                  <a:lnTo>
                    <a:pt x="302" y="33"/>
                  </a:lnTo>
                  <a:lnTo>
                    <a:pt x="281" y="11"/>
                  </a:lnTo>
                  <a:lnTo>
                    <a:pt x="245" y="48"/>
                  </a:lnTo>
                  <a:lnTo>
                    <a:pt x="231" y="42"/>
                  </a:lnTo>
                  <a:lnTo>
                    <a:pt x="247" y="13"/>
                  </a:lnTo>
                  <a:lnTo>
                    <a:pt x="245" y="4"/>
                  </a:lnTo>
                  <a:lnTo>
                    <a:pt x="231" y="0"/>
                  </a:lnTo>
                  <a:lnTo>
                    <a:pt x="188" y="24"/>
                  </a:lnTo>
                  <a:lnTo>
                    <a:pt x="152" y="35"/>
                  </a:lnTo>
                  <a:lnTo>
                    <a:pt x="124" y="33"/>
                  </a:lnTo>
                  <a:lnTo>
                    <a:pt x="63" y="90"/>
                  </a:lnTo>
                  <a:lnTo>
                    <a:pt x="30" y="101"/>
                  </a:lnTo>
                  <a:lnTo>
                    <a:pt x="9" y="124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19" name="Freeform 1074"/>
            <p:cNvSpPr>
              <a:spLocks/>
            </p:cNvSpPr>
            <p:nvPr/>
          </p:nvSpPr>
          <p:spPr bwMode="auto">
            <a:xfrm rot="356891">
              <a:off x="6390350" y="4519187"/>
              <a:ext cx="699821" cy="800250"/>
            </a:xfrm>
            <a:custGeom>
              <a:avLst/>
              <a:gdLst>
                <a:gd name="T0" fmla="*/ 277 w 465"/>
                <a:gd name="T1" fmla="*/ 47 h 524"/>
                <a:gd name="T2" fmla="*/ 271 w 465"/>
                <a:gd name="T3" fmla="*/ 13 h 524"/>
                <a:gd name="T4" fmla="*/ 247 w 465"/>
                <a:gd name="T5" fmla="*/ 19 h 524"/>
                <a:gd name="T6" fmla="*/ 229 w 465"/>
                <a:gd name="T7" fmla="*/ 31 h 524"/>
                <a:gd name="T8" fmla="*/ 213 w 465"/>
                <a:gd name="T9" fmla="*/ 18 h 524"/>
                <a:gd name="T10" fmla="*/ 183 w 465"/>
                <a:gd name="T11" fmla="*/ 22 h 524"/>
                <a:gd name="T12" fmla="*/ 88 w 465"/>
                <a:gd name="T13" fmla="*/ 0 h 524"/>
                <a:gd name="T14" fmla="*/ 94 w 465"/>
                <a:gd name="T15" fmla="*/ 25 h 524"/>
                <a:gd name="T16" fmla="*/ 51 w 465"/>
                <a:gd name="T17" fmla="*/ 25 h 524"/>
                <a:gd name="T18" fmla="*/ 15 w 465"/>
                <a:gd name="T19" fmla="*/ 72 h 524"/>
                <a:gd name="T20" fmla="*/ 30 w 465"/>
                <a:gd name="T21" fmla="*/ 181 h 524"/>
                <a:gd name="T22" fmla="*/ 4 w 465"/>
                <a:gd name="T23" fmla="*/ 221 h 524"/>
                <a:gd name="T24" fmla="*/ 40 w 465"/>
                <a:gd name="T25" fmla="*/ 227 h 524"/>
                <a:gd name="T26" fmla="*/ 46 w 465"/>
                <a:gd name="T27" fmla="*/ 295 h 524"/>
                <a:gd name="T28" fmla="*/ 78 w 465"/>
                <a:gd name="T29" fmla="*/ 277 h 524"/>
                <a:gd name="T30" fmla="*/ 89 w 465"/>
                <a:gd name="T31" fmla="*/ 293 h 524"/>
                <a:gd name="T32" fmla="*/ 120 w 465"/>
                <a:gd name="T33" fmla="*/ 271 h 524"/>
                <a:gd name="T34" fmla="*/ 151 w 465"/>
                <a:gd name="T35" fmla="*/ 271 h 524"/>
                <a:gd name="T36" fmla="*/ 166 w 465"/>
                <a:gd name="T37" fmla="*/ 297 h 524"/>
                <a:gd name="T38" fmla="*/ 148 w 465"/>
                <a:gd name="T39" fmla="*/ 342 h 524"/>
                <a:gd name="T40" fmla="*/ 148 w 465"/>
                <a:gd name="T41" fmla="*/ 363 h 524"/>
                <a:gd name="T42" fmla="*/ 178 w 465"/>
                <a:gd name="T43" fmla="*/ 379 h 524"/>
                <a:gd name="T44" fmla="*/ 201 w 465"/>
                <a:gd name="T45" fmla="*/ 371 h 524"/>
                <a:gd name="T46" fmla="*/ 213 w 465"/>
                <a:gd name="T47" fmla="*/ 342 h 524"/>
                <a:gd name="T48" fmla="*/ 235 w 465"/>
                <a:gd name="T49" fmla="*/ 338 h 524"/>
                <a:gd name="T50" fmla="*/ 265 w 465"/>
                <a:gd name="T51" fmla="*/ 341 h 524"/>
                <a:gd name="T52" fmla="*/ 260 w 465"/>
                <a:gd name="T53" fmla="*/ 322 h 524"/>
                <a:gd name="T54" fmla="*/ 307 w 465"/>
                <a:gd name="T55" fmla="*/ 315 h 524"/>
                <a:gd name="T56" fmla="*/ 317 w 465"/>
                <a:gd name="T57" fmla="*/ 293 h 524"/>
                <a:gd name="T58" fmla="*/ 320 w 465"/>
                <a:gd name="T59" fmla="*/ 228 h 524"/>
                <a:gd name="T60" fmla="*/ 301 w 465"/>
                <a:gd name="T61" fmla="*/ 199 h 524"/>
                <a:gd name="T62" fmla="*/ 297 w 465"/>
                <a:gd name="T63" fmla="*/ 173 h 524"/>
                <a:gd name="T64" fmla="*/ 284 w 465"/>
                <a:gd name="T65" fmla="*/ 172 h 524"/>
                <a:gd name="T66" fmla="*/ 301 w 465"/>
                <a:gd name="T67" fmla="*/ 125 h 524"/>
                <a:gd name="T68" fmla="*/ 308 w 465"/>
                <a:gd name="T69" fmla="*/ 86 h 524"/>
                <a:gd name="T70" fmla="*/ 291 w 465"/>
                <a:gd name="T71" fmla="*/ 50 h 524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465"/>
                <a:gd name="T109" fmla="*/ 0 h 524"/>
                <a:gd name="T110" fmla="*/ 465 w 465"/>
                <a:gd name="T111" fmla="*/ 524 h 524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465" h="524">
                  <a:moveTo>
                    <a:pt x="418" y="69"/>
                  </a:moveTo>
                  <a:lnTo>
                    <a:pt x="398" y="64"/>
                  </a:lnTo>
                  <a:lnTo>
                    <a:pt x="389" y="50"/>
                  </a:lnTo>
                  <a:lnTo>
                    <a:pt x="389" y="19"/>
                  </a:lnTo>
                  <a:lnTo>
                    <a:pt x="378" y="4"/>
                  </a:lnTo>
                  <a:lnTo>
                    <a:pt x="356" y="26"/>
                  </a:lnTo>
                  <a:lnTo>
                    <a:pt x="346" y="42"/>
                  </a:lnTo>
                  <a:lnTo>
                    <a:pt x="330" y="42"/>
                  </a:lnTo>
                  <a:lnTo>
                    <a:pt x="325" y="18"/>
                  </a:lnTo>
                  <a:lnTo>
                    <a:pt x="306" y="24"/>
                  </a:lnTo>
                  <a:lnTo>
                    <a:pt x="280" y="42"/>
                  </a:lnTo>
                  <a:lnTo>
                    <a:pt x="262" y="31"/>
                  </a:lnTo>
                  <a:lnTo>
                    <a:pt x="227" y="6"/>
                  </a:lnTo>
                  <a:lnTo>
                    <a:pt x="126" y="0"/>
                  </a:lnTo>
                  <a:lnTo>
                    <a:pt x="116" y="11"/>
                  </a:lnTo>
                  <a:lnTo>
                    <a:pt x="136" y="35"/>
                  </a:lnTo>
                  <a:lnTo>
                    <a:pt x="112" y="50"/>
                  </a:lnTo>
                  <a:lnTo>
                    <a:pt x="74" y="35"/>
                  </a:lnTo>
                  <a:lnTo>
                    <a:pt x="35" y="69"/>
                  </a:lnTo>
                  <a:lnTo>
                    <a:pt x="21" y="99"/>
                  </a:lnTo>
                  <a:lnTo>
                    <a:pt x="24" y="172"/>
                  </a:lnTo>
                  <a:lnTo>
                    <a:pt x="43" y="249"/>
                  </a:lnTo>
                  <a:lnTo>
                    <a:pt x="0" y="298"/>
                  </a:lnTo>
                  <a:lnTo>
                    <a:pt x="4" y="305"/>
                  </a:lnTo>
                  <a:lnTo>
                    <a:pt x="43" y="293"/>
                  </a:lnTo>
                  <a:lnTo>
                    <a:pt x="57" y="311"/>
                  </a:lnTo>
                  <a:lnTo>
                    <a:pt x="45" y="366"/>
                  </a:lnTo>
                  <a:lnTo>
                    <a:pt x="67" y="406"/>
                  </a:lnTo>
                  <a:lnTo>
                    <a:pt x="90" y="412"/>
                  </a:lnTo>
                  <a:lnTo>
                    <a:pt x="112" y="382"/>
                  </a:lnTo>
                  <a:lnTo>
                    <a:pt x="122" y="406"/>
                  </a:lnTo>
                  <a:lnTo>
                    <a:pt x="129" y="404"/>
                  </a:lnTo>
                  <a:lnTo>
                    <a:pt x="164" y="370"/>
                  </a:lnTo>
                  <a:lnTo>
                    <a:pt x="172" y="373"/>
                  </a:lnTo>
                  <a:lnTo>
                    <a:pt x="188" y="364"/>
                  </a:lnTo>
                  <a:lnTo>
                    <a:pt x="217" y="373"/>
                  </a:lnTo>
                  <a:lnTo>
                    <a:pt x="217" y="404"/>
                  </a:lnTo>
                  <a:lnTo>
                    <a:pt x="238" y="408"/>
                  </a:lnTo>
                  <a:lnTo>
                    <a:pt x="232" y="438"/>
                  </a:lnTo>
                  <a:lnTo>
                    <a:pt x="212" y="472"/>
                  </a:lnTo>
                  <a:lnTo>
                    <a:pt x="203" y="501"/>
                  </a:lnTo>
                  <a:lnTo>
                    <a:pt x="212" y="501"/>
                  </a:lnTo>
                  <a:lnTo>
                    <a:pt x="236" y="479"/>
                  </a:lnTo>
                  <a:lnTo>
                    <a:pt x="256" y="523"/>
                  </a:lnTo>
                  <a:lnTo>
                    <a:pt x="272" y="512"/>
                  </a:lnTo>
                  <a:lnTo>
                    <a:pt x="289" y="512"/>
                  </a:lnTo>
                  <a:lnTo>
                    <a:pt x="306" y="498"/>
                  </a:lnTo>
                  <a:lnTo>
                    <a:pt x="306" y="472"/>
                  </a:lnTo>
                  <a:lnTo>
                    <a:pt x="315" y="463"/>
                  </a:lnTo>
                  <a:lnTo>
                    <a:pt x="337" y="465"/>
                  </a:lnTo>
                  <a:lnTo>
                    <a:pt x="374" y="483"/>
                  </a:lnTo>
                  <a:lnTo>
                    <a:pt x="380" y="470"/>
                  </a:lnTo>
                  <a:lnTo>
                    <a:pt x="372" y="455"/>
                  </a:lnTo>
                  <a:lnTo>
                    <a:pt x="374" y="443"/>
                  </a:lnTo>
                  <a:lnTo>
                    <a:pt x="398" y="423"/>
                  </a:lnTo>
                  <a:lnTo>
                    <a:pt x="440" y="435"/>
                  </a:lnTo>
                  <a:lnTo>
                    <a:pt x="464" y="419"/>
                  </a:lnTo>
                  <a:lnTo>
                    <a:pt x="456" y="404"/>
                  </a:lnTo>
                  <a:lnTo>
                    <a:pt x="464" y="368"/>
                  </a:lnTo>
                  <a:lnTo>
                    <a:pt x="461" y="315"/>
                  </a:lnTo>
                  <a:lnTo>
                    <a:pt x="446" y="308"/>
                  </a:lnTo>
                  <a:lnTo>
                    <a:pt x="433" y="274"/>
                  </a:lnTo>
                  <a:lnTo>
                    <a:pt x="433" y="243"/>
                  </a:lnTo>
                  <a:lnTo>
                    <a:pt x="427" y="238"/>
                  </a:lnTo>
                  <a:lnTo>
                    <a:pt x="416" y="243"/>
                  </a:lnTo>
                  <a:lnTo>
                    <a:pt x="409" y="236"/>
                  </a:lnTo>
                  <a:lnTo>
                    <a:pt x="413" y="187"/>
                  </a:lnTo>
                  <a:lnTo>
                    <a:pt x="433" y="172"/>
                  </a:lnTo>
                  <a:lnTo>
                    <a:pt x="446" y="146"/>
                  </a:lnTo>
                  <a:lnTo>
                    <a:pt x="444" y="119"/>
                  </a:lnTo>
                  <a:lnTo>
                    <a:pt x="418" y="69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0" name="Freeform 1075"/>
            <p:cNvSpPr>
              <a:spLocks/>
            </p:cNvSpPr>
            <p:nvPr/>
          </p:nvSpPr>
          <p:spPr bwMode="auto">
            <a:xfrm rot="356891">
              <a:off x="5705210" y="4607229"/>
              <a:ext cx="781355" cy="700005"/>
            </a:xfrm>
            <a:custGeom>
              <a:avLst/>
              <a:gdLst>
                <a:gd name="T0" fmla="*/ 100 w 520"/>
                <a:gd name="T1" fmla="*/ 110 h 459"/>
                <a:gd name="T2" fmla="*/ 91 w 520"/>
                <a:gd name="T3" fmla="*/ 137 h 459"/>
                <a:gd name="T4" fmla="*/ 75 w 520"/>
                <a:gd name="T5" fmla="*/ 143 h 459"/>
                <a:gd name="T6" fmla="*/ 42 w 520"/>
                <a:gd name="T7" fmla="*/ 137 h 459"/>
                <a:gd name="T8" fmla="*/ 35 w 520"/>
                <a:gd name="T9" fmla="*/ 145 h 459"/>
                <a:gd name="T10" fmla="*/ 17 w 520"/>
                <a:gd name="T11" fmla="*/ 138 h 459"/>
                <a:gd name="T12" fmla="*/ 0 w 520"/>
                <a:gd name="T13" fmla="*/ 163 h 459"/>
                <a:gd name="T14" fmla="*/ 8 w 520"/>
                <a:gd name="T15" fmla="*/ 171 h 459"/>
                <a:gd name="T16" fmla="*/ 8 w 520"/>
                <a:gd name="T17" fmla="*/ 187 h 459"/>
                <a:gd name="T18" fmla="*/ 15 w 520"/>
                <a:gd name="T19" fmla="*/ 201 h 459"/>
                <a:gd name="T20" fmla="*/ 49 w 520"/>
                <a:gd name="T21" fmla="*/ 190 h 459"/>
                <a:gd name="T22" fmla="*/ 58 w 520"/>
                <a:gd name="T23" fmla="*/ 200 h 459"/>
                <a:gd name="T24" fmla="*/ 44 w 520"/>
                <a:gd name="T25" fmla="*/ 267 h 459"/>
                <a:gd name="T26" fmla="*/ 64 w 520"/>
                <a:gd name="T27" fmla="*/ 287 h 459"/>
                <a:gd name="T28" fmla="*/ 58 w 520"/>
                <a:gd name="T29" fmla="*/ 327 h 459"/>
                <a:gd name="T30" fmla="*/ 78 w 520"/>
                <a:gd name="T31" fmla="*/ 328 h 459"/>
                <a:gd name="T32" fmla="*/ 98 w 520"/>
                <a:gd name="T33" fmla="*/ 307 h 459"/>
                <a:gd name="T34" fmla="*/ 107 w 520"/>
                <a:gd name="T35" fmla="*/ 313 h 459"/>
                <a:gd name="T36" fmla="*/ 148 w 520"/>
                <a:gd name="T37" fmla="*/ 331 h 459"/>
                <a:gd name="T38" fmla="*/ 157 w 520"/>
                <a:gd name="T39" fmla="*/ 327 h 459"/>
                <a:gd name="T40" fmla="*/ 158 w 520"/>
                <a:gd name="T41" fmla="*/ 311 h 459"/>
                <a:gd name="T42" fmla="*/ 165 w 520"/>
                <a:gd name="T43" fmla="*/ 302 h 459"/>
                <a:gd name="T44" fmla="*/ 223 w 520"/>
                <a:gd name="T45" fmla="*/ 264 h 459"/>
                <a:gd name="T46" fmla="*/ 234 w 520"/>
                <a:gd name="T47" fmla="*/ 277 h 459"/>
                <a:gd name="T48" fmla="*/ 268 w 520"/>
                <a:gd name="T49" fmla="*/ 287 h 459"/>
                <a:gd name="T50" fmla="*/ 288 w 520"/>
                <a:gd name="T51" fmla="*/ 261 h 459"/>
                <a:gd name="T52" fmla="*/ 296 w 520"/>
                <a:gd name="T53" fmla="*/ 267 h 459"/>
                <a:gd name="T54" fmla="*/ 311 w 520"/>
                <a:gd name="T55" fmla="*/ 267 h 459"/>
                <a:gd name="T56" fmla="*/ 311 w 520"/>
                <a:gd name="T57" fmla="*/ 259 h 459"/>
                <a:gd name="T58" fmla="*/ 329 w 520"/>
                <a:gd name="T59" fmla="*/ 252 h 459"/>
                <a:gd name="T60" fmla="*/ 329 w 520"/>
                <a:gd name="T61" fmla="*/ 246 h 459"/>
                <a:gd name="T62" fmla="*/ 336 w 520"/>
                <a:gd name="T63" fmla="*/ 238 h 459"/>
                <a:gd name="T64" fmla="*/ 341 w 520"/>
                <a:gd name="T65" fmla="*/ 240 h 459"/>
                <a:gd name="T66" fmla="*/ 359 w 520"/>
                <a:gd name="T67" fmla="*/ 221 h 459"/>
                <a:gd name="T68" fmla="*/ 344 w 520"/>
                <a:gd name="T69" fmla="*/ 192 h 459"/>
                <a:gd name="T70" fmla="*/ 351 w 520"/>
                <a:gd name="T71" fmla="*/ 152 h 459"/>
                <a:gd name="T72" fmla="*/ 342 w 520"/>
                <a:gd name="T73" fmla="*/ 138 h 459"/>
                <a:gd name="T74" fmla="*/ 315 w 520"/>
                <a:gd name="T75" fmla="*/ 147 h 459"/>
                <a:gd name="T76" fmla="*/ 312 w 520"/>
                <a:gd name="T77" fmla="*/ 143 h 459"/>
                <a:gd name="T78" fmla="*/ 342 w 520"/>
                <a:gd name="T79" fmla="*/ 107 h 459"/>
                <a:gd name="T80" fmla="*/ 329 w 520"/>
                <a:gd name="T81" fmla="*/ 51 h 459"/>
                <a:gd name="T82" fmla="*/ 309 w 520"/>
                <a:gd name="T83" fmla="*/ 67 h 459"/>
                <a:gd name="T84" fmla="*/ 291 w 520"/>
                <a:gd name="T85" fmla="*/ 48 h 459"/>
                <a:gd name="T86" fmla="*/ 274 w 520"/>
                <a:gd name="T87" fmla="*/ 24 h 459"/>
                <a:gd name="T88" fmla="*/ 273 w 520"/>
                <a:gd name="T89" fmla="*/ 10 h 459"/>
                <a:gd name="T90" fmla="*/ 261 w 520"/>
                <a:gd name="T91" fmla="*/ 6 h 459"/>
                <a:gd name="T92" fmla="*/ 248 w 520"/>
                <a:gd name="T93" fmla="*/ 12 h 459"/>
                <a:gd name="T94" fmla="*/ 225 w 520"/>
                <a:gd name="T95" fmla="*/ 0 h 459"/>
                <a:gd name="T96" fmla="*/ 213 w 520"/>
                <a:gd name="T97" fmla="*/ 28 h 459"/>
                <a:gd name="T98" fmla="*/ 195 w 520"/>
                <a:gd name="T99" fmla="*/ 29 h 459"/>
                <a:gd name="T100" fmla="*/ 180 w 520"/>
                <a:gd name="T101" fmla="*/ 51 h 459"/>
                <a:gd name="T102" fmla="*/ 172 w 520"/>
                <a:gd name="T103" fmla="*/ 46 h 459"/>
                <a:gd name="T104" fmla="*/ 158 w 520"/>
                <a:gd name="T105" fmla="*/ 51 h 459"/>
                <a:gd name="T106" fmla="*/ 136 w 520"/>
                <a:gd name="T107" fmla="*/ 39 h 459"/>
                <a:gd name="T108" fmla="*/ 119 w 520"/>
                <a:gd name="T109" fmla="*/ 59 h 459"/>
                <a:gd name="T110" fmla="*/ 119 w 520"/>
                <a:gd name="T111" fmla="*/ 68 h 459"/>
                <a:gd name="T112" fmla="*/ 152 w 520"/>
                <a:gd name="T113" fmla="*/ 89 h 459"/>
                <a:gd name="T114" fmla="*/ 160 w 520"/>
                <a:gd name="T115" fmla="*/ 102 h 459"/>
                <a:gd name="T116" fmla="*/ 136 w 520"/>
                <a:gd name="T117" fmla="*/ 111 h 459"/>
                <a:gd name="T118" fmla="*/ 100 w 520"/>
                <a:gd name="T119" fmla="*/ 110 h 459"/>
                <a:gd name="T120" fmla="*/ 100 w 520"/>
                <a:gd name="T121" fmla="*/ 110 h 459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w 520"/>
                <a:gd name="T184" fmla="*/ 0 h 459"/>
                <a:gd name="T185" fmla="*/ 520 w 520"/>
                <a:gd name="T186" fmla="*/ 459 h 459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T183" t="T184" r="T185" b="T186"/>
              <a:pathLst>
                <a:path w="520" h="459">
                  <a:moveTo>
                    <a:pt x="145" y="153"/>
                  </a:moveTo>
                  <a:lnTo>
                    <a:pt x="131" y="190"/>
                  </a:lnTo>
                  <a:lnTo>
                    <a:pt x="109" y="197"/>
                  </a:lnTo>
                  <a:lnTo>
                    <a:pt x="61" y="190"/>
                  </a:lnTo>
                  <a:lnTo>
                    <a:pt x="50" y="201"/>
                  </a:lnTo>
                  <a:lnTo>
                    <a:pt x="24" y="192"/>
                  </a:lnTo>
                  <a:lnTo>
                    <a:pt x="0" y="226"/>
                  </a:lnTo>
                  <a:lnTo>
                    <a:pt x="11" y="236"/>
                  </a:lnTo>
                  <a:lnTo>
                    <a:pt x="11" y="258"/>
                  </a:lnTo>
                  <a:lnTo>
                    <a:pt x="21" y="279"/>
                  </a:lnTo>
                  <a:lnTo>
                    <a:pt x="70" y="263"/>
                  </a:lnTo>
                  <a:lnTo>
                    <a:pt x="85" y="276"/>
                  </a:lnTo>
                  <a:lnTo>
                    <a:pt x="64" y="369"/>
                  </a:lnTo>
                  <a:lnTo>
                    <a:pt x="92" y="398"/>
                  </a:lnTo>
                  <a:lnTo>
                    <a:pt x="83" y="451"/>
                  </a:lnTo>
                  <a:lnTo>
                    <a:pt x="112" y="453"/>
                  </a:lnTo>
                  <a:lnTo>
                    <a:pt x="142" y="424"/>
                  </a:lnTo>
                  <a:lnTo>
                    <a:pt x="155" y="433"/>
                  </a:lnTo>
                  <a:lnTo>
                    <a:pt x="214" y="458"/>
                  </a:lnTo>
                  <a:lnTo>
                    <a:pt x="226" y="451"/>
                  </a:lnTo>
                  <a:lnTo>
                    <a:pt x="228" y="431"/>
                  </a:lnTo>
                  <a:lnTo>
                    <a:pt x="238" y="419"/>
                  </a:lnTo>
                  <a:lnTo>
                    <a:pt x="322" y="364"/>
                  </a:lnTo>
                  <a:lnTo>
                    <a:pt x="337" y="383"/>
                  </a:lnTo>
                  <a:lnTo>
                    <a:pt x="387" y="398"/>
                  </a:lnTo>
                  <a:lnTo>
                    <a:pt x="416" y="361"/>
                  </a:lnTo>
                  <a:lnTo>
                    <a:pt x="429" y="369"/>
                  </a:lnTo>
                  <a:lnTo>
                    <a:pt x="449" y="369"/>
                  </a:lnTo>
                  <a:lnTo>
                    <a:pt x="449" y="358"/>
                  </a:lnTo>
                  <a:lnTo>
                    <a:pt x="475" y="349"/>
                  </a:lnTo>
                  <a:lnTo>
                    <a:pt x="475" y="340"/>
                  </a:lnTo>
                  <a:lnTo>
                    <a:pt x="486" y="329"/>
                  </a:lnTo>
                  <a:lnTo>
                    <a:pt x="492" y="332"/>
                  </a:lnTo>
                  <a:lnTo>
                    <a:pt x="519" y="305"/>
                  </a:lnTo>
                  <a:lnTo>
                    <a:pt x="497" y="265"/>
                  </a:lnTo>
                  <a:lnTo>
                    <a:pt x="508" y="209"/>
                  </a:lnTo>
                  <a:lnTo>
                    <a:pt x="494" y="192"/>
                  </a:lnTo>
                  <a:lnTo>
                    <a:pt x="456" y="204"/>
                  </a:lnTo>
                  <a:lnTo>
                    <a:pt x="451" y="197"/>
                  </a:lnTo>
                  <a:lnTo>
                    <a:pt x="494" y="148"/>
                  </a:lnTo>
                  <a:lnTo>
                    <a:pt x="475" y="71"/>
                  </a:lnTo>
                  <a:lnTo>
                    <a:pt x="446" y="93"/>
                  </a:lnTo>
                  <a:lnTo>
                    <a:pt x="420" y="66"/>
                  </a:lnTo>
                  <a:lnTo>
                    <a:pt x="396" y="33"/>
                  </a:lnTo>
                  <a:lnTo>
                    <a:pt x="394" y="13"/>
                  </a:lnTo>
                  <a:lnTo>
                    <a:pt x="377" y="9"/>
                  </a:lnTo>
                  <a:lnTo>
                    <a:pt x="357" y="16"/>
                  </a:lnTo>
                  <a:lnTo>
                    <a:pt x="324" y="0"/>
                  </a:lnTo>
                  <a:lnTo>
                    <a:pt x="308" y="38"/>
                  </a:lnTo>
                  <a:lnTo>
                    <a:pt x="281" y="40"/>
                  </a:lnTo>
                  <a:lnTo>
                    <a:pt x="260" y="71"/>
                  </a:lnTo>
                  <a:lnTo>
                    <a:pt x="248" y="64"/>
                  </a:lnTo>
                  <a:lnTo>
                    <a:pt x="228" y="71"/>
                  </a:lnTo>
                  <a:lnTo>
                    <a:pt x="197" y="53"/>
                  </a:lnTo>
                  <a:lnTo>
                    <a:pt x="173" y="81"/>
                  </a:lnTo>
                  <a:lnTo>
                    <a:pt x="173" y="95"/>
                  </a:lnTo>
                  <a:lnTo>
                    <a:pt x="221" y="122"/>
                  </a:lnTo>
                  <a:lnTo>
                    <a:pt x="232" y="141"/>
                  </a:lnTo>
                  <a:lnTo>
                    <a:pt x="197" y="154"/>
                  </a:lnTo>
                  <a:lnTo>
                    <a:pt x="145" y="153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1" name="Freeform 1076"/>
            <p:cNvSpPr>
              <a:spLocks/>
            </p:cNvSpPr>
            <p:nvPr/>
          </p:nvSpPr>
          <p:spPr bwMode="auto">
            <a:xfrm rot="356891">
              <a:off x="7579213" y="4308813"/>
              <a:ext cx="492593" cy="582772"/>
            </a:xfrm>
            <a:custGeom>
              <a:avLst/>
              <a:gdLst>
                <a:gd name="T0" fmla="*/ 164 w 327"/>
                <a:gd name="T1" fmla="*/ 264 h 381"/>
                <a:gd name="T2" fmla="*/ 129 w 327"/>
                <a:gd name="T3" fmla="*/ 277 h 381"/>
                <a:gd name="T4" fmla="*/ 109 w 327"/>
                <a:gd name="T5" fmla="*/ 256 h 381"/>
                <a:gd name="T6" fmla="*/ 97 w 327"/>
                <a:gd name="T7" fmla="*/ 274 h 381"/>
                <a:gd name="T8" fmla="*/ 74 w 327"/>
                <a:gd name="T9" fmla="*/ 274 h 381"/>
                <a:gd name="T10" fmla="*/ 65 w 327"/>
                <a:gd name="T11" fmla="*/ 254 h 381"/>
                <a:gd name="T12" fmla="*/ 54 w 327"/>
                <a:gd name="T13" fmla="*/ 224 h 381"/>
                <a:gd name="T14" fmla="*/ 35 w 327"/>
                <a:gd name="T15" fmla="*/ 223 h 381"/>
                <a:gd name="T16" fmla="*/ 13 w 327"/>
                <a:gd name="T17" fmla="*/ 180 h 381"/>
                <a:gd name="T18" fmla="*/ 0 w 327"/>
                <a:gd name="T19" fmla="*/ 158 h 381"/>
                <a:gd name="T20" fmla="*/ 10 w 327"/>
                <a:gd name="T21" fmla="*/ 149 h 381"/>
                <a:gd name="T22" fmla="*/ 13 w 327"/>
                <a:gd name="T23" fmla="*/ 145 h 381"/>
                <a:gd name="T24" fmla="*/ 36 w 327"/>
                <a:gd name="T25" fmla="*/ 111 h 381"/>
                <a:gd name="T26" fmla="*/ 35 w 327"/>
                <a:gd name="T27" fmla="*/ 85 h 381"/>
                <a:gd name="T28" fmla="*/ 42 w 327"/>
                <a:gd name="T29" fmla="*/ 72 h 381"/>
                <a:gd name="T30" fmla="*/ 59 w 327"/>
                <a:gd name="T31" fmla="*/ 69 h 381"/>
                <a:gd name="T32" fmla="*/ 65 w 327"/>
                <a:gd name="T33" fmla="*/ 61 h 381"/>
                <a:gd name="T34" fmla="*/ 59 w 327"/>
                <a:gd name="T35" fmla="*/ 48 h 381"/>
                <a:gd name="T36" fmla="*/ 68 w 327"/>
                <a:gd name="T37" fmla="*/ 35 h 381"/>
                <a:gd name="T38" fmla="*/ 68 w 327"/>
                <a:gd name="T39" fmla="*/ 10 h 381"/>
                <a:gd name="T40" fmla="*/ 80 w 327"/>
                <a:gd name="T41" fmla="*/ 4 h 381"/>
                <a:gd name="T42" fmla="*/ 101 w 327"/>
                <a:gd name="T43" fmla="*/ 15 h 381"/>
                <a:gd name="T44" fmla="*/ 129 w 327"/>
                <a:gd name="T45" fmla="*/ 21 h 381"/>
                <a:gd name="T46" fmla="*/ 146 w 327"/>
                <a:gd name="T47" fmla="*/ 0 h 381"/>
                <a:gd name="T48" fmla="*/ 168 w 327"/>
                <a:gd name="T49" fmla="*/ 18 h 381"/>
                <a:gd name="T50" fmla="*/ 158 w 327"/>
                <a:gd name="T51" fmla="*/ 26 h 381"/>
                <a:gd name="T52" fmla="*/ 146 w 327"/>
                <a:gd name="T53" fmla="*/ 43 h 381"/>
                <a:gd name="T54" fmla="*/ 129 w 327"/>
                <a:gd name="T55" fmla="*/ 48 h 381"/>
                <a:gd name="T56" fmla="*/ 123 w 327"/>
                <a:gd name="T57" fmla="*/ 53 h 381"/>
                <a:gd name="T58" fmla="*/ 140 w 327"/>
                <a:gd name="T59" fmla="*/ 62 h 381"/>
                <a:gd name="T60" fmla="*/ 170 w 327"/>
                <a:gd name="T61" fmla="*/ 48 h 381"/>
                <a:gd name="T62" fmla="*/ 221 w 327"/>
                <a:gd name="T63" fmla="*/ 70 h 381"/>
                <a:gd name="T64" fmla="*/ 227 w 327"/>
                <a:gd name="T65" fmla="*/ 115 h 381"/>
                <a:gd name="T66" fmla="*/ 206 w 327"/>
                <a:gd name="T67" fmla="*/ 115 h 381"/>
                <a:gd name="T68" fmla="*/ 204 w 327"/>
                <a:gd name="T69" fmla="*/ 129 h 381"/>
                <a:gd name="T70" fmla="*/ 215 w 327"/>
                <a:gd name="T71" fmla="*/ 148 h 381"/>
                <a:gd name="T72" fmla="*/ 206 w 327"/>
                <a:gd name="T73" fmla="*/ 158 h 381"/>
                <a:gd name="T74" fmla="*/ 217 w 327"/>
                <a:gd name="T75" fmla="*/ 176 h 381"/>
                <a:gd name="T76" fmla="*/ 200 w 327"/>
                <a:gd name="T77" fmla="*/ 198 h 381"/>
                <a:gd name="T78" fmla="*/ 192 w 327"/>
                <a:gd name="T79" fmla="*/ 187 h 381"/>
                <a:gd name="T80" fmla="*/ 168 w 327"/>
                <a:gd name="T81" fmla="*/ 254 h 381"/>
                <a:gd name="T82" fmla="*/ 164 w 327"/>
                <a:gd name="T83" fmla="*/ 264 h 381"/>
                <a:gd name="T84" fmla="*/ 164 w 327"/>
                <a:gd name="T85" fmla="*/ 264 h 381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327"/>
                <a:gd name="T130" fmla="*/ 0 h 381"/>
                <a:gd name="T131" fmla="*/ 327 w 327"/>
                <a:gd name="T132" fmla="*/ 381 h 381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327" h="381">
                  <a:moveTo>
                    <a:pt x="236" y="361"/>
                  </a:moveTo>
                  <a:lnTo>
                    <a:pt x="186" y="380"/>
                  </a:lnTo>
                  <a:lnTo>
                    <a:pt x="157" y="351"/>
                  </a:lnTo>
                  <a:lnTo>
                    <a:pt x="139" y="375"/>
                  </a:lnTo>
                  <a:lnTo>
                    <a:pt x="107" y="375"/>
                  </a:lnTo>
                  <a:lnTo>
                    <a:pt x="93" y="348"/>
                  </a:lnTo>
                  <a:lnTo>
                    <a:pt x="78" y="308"/>
                  </a:lnTo>
                  <a:lnTo>
                    <a:pt x="50" y="305"/>
                  </a:lnTo>
                  <a:lnTo>
                    <a:pt x="19" y="247"/>
                  </a:lnTo>
                  <a:lnTo>
                    <a:pt x="0" y="218"/>
                  </a:lnTo>
                  <a:lnTo>
                    <a:pt x="14" y="204"/>
                  </a:lnTo>
                  <a:lnTo>
                    <a:pt x="19" y="199"/>
                  </a:lnTo>
                  <a:lnTo>
                    <a:pt x="52" y="152"/>
                  </a:lnTo>
                  <a:lnTo>
                    <a:pt x="50" y="115"/>
                  </a:lnTo>
                  <a:lnTo>
                    <a:pt x="60" y="99"/>
                  </a:lnTo>
                  <a:lnTo>
                    <a:pt x="86" y="95"/>
                  </a:lnTo>
                  <a:lnTo>
                    <a:pt x="93" y="84"/>
                  </a:lnTo>
                  <a:lnTo>
                    <a:pt x="84" y="66"/>
                  </a:lnTo>
                  <a:lnTo>
                    <a:pt x="98" y="48"/>
                  </a:lnTo>
                  <a:lnTo>
                    <a:pt x="98" y="13"/>
                  </a:lnTo>
                  <a:lnTo>
                    <a:pt x="115" y="4"/>
                  </a:lnTo>
                  <a:lnTo>
                    <a:pt x="146" y="21"/>
                  </a:lnTo>
                  <a:lnTo>
                    <a:pt x="184" y="28"/>
                  </a:lnTo>
                  <a:lnTo>
                    <a:pt x="210" y="0"/>
                  </a:lnTo>
                  <a:lnTo>
                    <a:pt x="240" y="24"/>
                  </a:lnTo>
                  <a:lnTo>
                    <a:pt x="227" y="35"/>
                  </a:lnTo>
                  <a:lnTo>
                    <a:pt x="210" y="59"/>
                  </a:lnTo>
                  <a:lnTo>
                    <a:pt x="186" y="66"/>
                  </a:lnTo>
                  <a:lnTo>
                    <a:pt x="177" y="72"/>
                  </a:lnTo>
                  <a:lnTo>
                    <a:pt x="201" y="86"/>
                  </a:lnTo>
                  <a:lnTo>
                    <a:pt x="244" y="66"/>
                  </a:lnTo>
                  <a:lnTo>
                    <a:pt x="317" y="97"/>
                  </a:lnTo>
                  <a:lnTo>
                    <a:pt x="326" y="158"/>
                  </a:lnTo>
                  <a:lnTo>
                    <a:pt x="295" y="158"/>
                  </a:lnTo>
                  <a:lnTo>
                    <a:pt x="292" y="177"/>
                  </a:lnTo>
                  <a:lnTo>
                    <a:pt x="308" y="202"/>
                  </a:lnTo>
                  <a:lnTo>
                    <a:pt x="295" y="218"/>
                  </a:lnTo>
                  <a:lnTo>
                    <a:pt x="311" y="242"/>
                  </a:lnTo>
                  <a:lnTo>
                    <a:pt x="287" y="271"/>
                  </a:lnTo>
                  <a:lnTo>
                    <a:pt x="275" y="257"/>
                  </a:lnTo>
                  <a:lnTo>
                    <a:pt x="240" y="348"/>
                  </a:lnTo>
                  <a:lnTo>
                    <a:pt x="236" y="361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2" name="Freeform 1077"/>
            <p:cNvSpPr>
              <a:spLocks/>
            </p:cNvSpPr>
            <p:nvPr/>
          </p:nvSpPr>
          <p:spPr bwMode="auto">
            <a:xfrm rot="356891">
              <a:off x="7153762" y="3840724"/>
              <a:ext cx="613193" cy="742482"/>
            </a:xfrm>
            <a:custGeom>
              <a:avLst/>
              <a:gdLst>
                <a:gd name="T0" fmla="*/ 68 w 406"/>
                <a:gd name="T1" fmla="*/ 0 h 488"/>
                <a:gd name="T2" fmla="*/ 116 w 406"/>
                <a:gd name="T3" fmla="*/ 30 h 488"/>
                <a:gd name="T4" fmla="*/ 155 w 406"/>
                <a:gd name="T5" fmla="*/ 47 h 488"/>
                <a:gd name="T6" fmla="*/ 174 w 406"/>
                <a:gd name="T7" fmla="*/ 50 h 488"/>
                <a:gd name="T8" fmla="*/ 183 w 406"/>
                <a:gd name="T9" fmla="*/ 93 h 488"/>
                <a:gd name="T10" fmla="*/ 213 w 406"/>
                <a:gd name="T11" fmla="*/ 111 h 488"/>
                <a:gd name="T12" fmla="*/ 237 w 406"/>
                <a:gd name="T13" fmla="*/ 96 h 488"/>
                <a:gd name="T14" fmla="*/ 245 w 406"/>
                <a:gd name="T15" fmla="*/ 120 h 488"/>
                <a:gd name="T16" fmla="*/ 217 w 406"/>
                <a:gd name="T17" fmla="*/ 135 h 488"/>
                <a:gd name="T18" fmla="*/ 205 w 406"/>
                <a:gd name="T19" fmla="*/ 159 h 488"/>
                <a:gd name="T20" fmla="*/ 237 w 406"/>
                <a:gd name="T21" fmla="*/ 188 h 488"/>
                <a:gd name="T22" fmla="*/ 285 w 406"/>
                <a:gd name="T23" fmla="*/ 211 h 488"/>
                <a:gd name="T24" fmla="*/ 275 w 406"/>
                <a:gd name="T25" fmla="*/ 250 h 488"/>
                <a:gd name="T26" fmla="*/ 276 w 406"/>
                <a:gd name="T27" fmla="*/ 271 h 488"/>
                <a:gd name="T28" fmla="*/ 251 w 406"/>
                <a:gd name="T29" fmla="*/ 286 h 488"/>
                <a:gd name="T30" fmla="*/ 229 w 406"/>
                <a:gd name="T31" fmla="*/ 346 h 488"/>
                <a:gd name="T32" fmla="*/ 213 w 406"/>
                <a:gd name="T33" fmla="*/ 337 h 488"/>
                <a:gd name="T34" fmla="*/ 165 w 406"/>
                <a:gd name="T35" fmla="*/ 321 h 488"/>
                <a:gd name="T36" fmla="*/ 130 w 406"/>
                <a:gd name="T37" fmla="*/ 343 h 488"/>
                <a:gd name="T38" fmla="*/ 140 w 406"/>
                <a:gd name="T39" fmla="*/ 316 h 488"/>
                <a:gd name="T40" fmla="*/ 99 w 406"/>
                <a:gd name="T41" fmla="*/ 330 h 488"/>
                <a:gd name="T42" fmla="*/ 79 w 406"/>
                <a:gd name="T43" fmla="*/ 256 h 488"/>
                <a:gd name="T44" fmla="*/ 60 w 406"/>
                <a:gd name="T45" fmla="*/ 244 h 488"/>
                <a:gd name="T46" fmla="*/ 46 w 406"/>
                <a:gd name="T47" fmla="*/ 207 h 488"/>
                <a:gd name="T48" fmla="*/ 64 w 406"/>
                <a:gd name="T49" fmla="*/ 182 h 488"/>
                <a:gd name="T50" fmla="*/ 53 w 406"/>
                <a:gd name="T51" fmla="*/ 147 h 488"/>
                <a:gd name="T52" fmla="*/ 17 w 406"/>
                <a:gd name="T53" fmla="*/ 143 h 488"/>
                <a:gd name="T54" fmla="*/ 17 w 406"/>
                <a:gd name="T55" fmla="*/ 108 h 488"/>
                <a:gd name="T56" fmla="*/ 32 w 406"/>
                <a:gd name="T57" fmla="*/ 80 h 488"/>
                <a:gd name="T58" fmla="*/ 37 w 406"/>
                <a:gd name="T59" fmla="*/ 42 h 488"/>
                <a:gd name="T60" fmla="*/ 60 w 406"/>
                <a:gd name="T61" fmla="*/ 65 h 488"/>
                <a:gd name="T62" fmla="*/ 85 w 406"/>
                <a:gd name="T63" fmla="*/ 45 h 488"/>
                <a:gd name="T64" fmla="*/ 60 w 406"/>
                <a:gd name="T65" fmla="*/ 17 h 488"/>
                <a:gd name="T66" fmla="*/ 56 w 406"/>
                <a:gd name="T67" fmla="*/ 4 h 488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406"/>
                <a:gd name="T103" fmla="*/ 0 h 488"/>
                <a:gd name="T104" fmla="*/ 406 w 406"/>
                <a:gd name="T105" fmla="*/ 488 h 488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406" h="488">
                  <a:moveTo>
                    <a:pt x="80" y="4"/>
                  </a:moveTo>
                  <a:lnTo>
                    <a:pt x="96" y="0"/>
                  </a:lnTo>
                  <a:lnTo>
                    <a:pt x="144" y="19"/>
                  </a:lnTo>
                  <a:lnTo>
                    <a:pt x="165" y="41"/>
                  </a:lnTo>
                  <a:lnTo>
                    <a:pt x="205" y="52"/>
                  </a:lnTo>
                  <a:lnTo>
                    <a:pt x="220" y="66"/>
                  </a:lnTo>
                  <a:lnTo>
                    <a:pt x="242" y="62"/>
                  </a:lnTo>
                  <a:lnTo>
                    <a:pt x="247" y="70"/>
                  </a:lnTo>
                  <a:lnTo>
                    <a:pt x="240" y="117"/>
                  </a:lnTo>
                  <a:lnTo>
                    <a:pt x="261" y="130"/>
                  </a:lnTo>
                  <a:lnTo>
                    <a:pt x="271" y="147"/>
                  </a:lnTo>
                  <a:lnTo>
                    <a:pt x="304" y="154"/>
                  </a:lnTo>
                  <a:lnTo>
                    <a:pt x="316" y="132"/>
                  </a:lnTo>
                  <a:lnTo>
                    <a:pt x="337" y="134"/>
                  </a:lnTo>
                  <a:lnTo>
                    <a:pt x="350" y="151"/>
                  </a:lnTo>
                  <a:lnTo>
                    <a:pt x="347" y="168"/>
                  </a:lnTo>
                  <a:lnTo>
                    <a:pt x="308" y="172"/>
                  </a:lnTo>
                  <a:lnTo>
                    <a:pt x="308" y="189"/>
                  </a:lnTo>
                  <a:lnTo>
                    <a:pt x="308" y="202"/>
                  </a:lnTo>
                  <a:lnTo>
                    <a:pt x="292" y="221"/>
                  </a:lnTo>
                  <a:lnTo>
                    <a:pt x="304" y="240"/>
                  </a:lnTo>
                  <a:lnTo>
                    <a:pt x="337" y="262"/>
                  </a:lnTo>
                  <a:lnTo>
                    <a:pt x="338" y="288"/>
                  </a:lnTo>
                  <a:lnTo>
                    <a:pt x="405" y="295"/>
                  </a:lnTo>
                  <a:lnTo>
                    <a:pt x="405" y="330"/>
                  </a:lnTo>
                  <a:lnTo>
                    <a:pt x="391" y="348"/>
                  </a:lnTo>
                  <a:lnTo>
                    <a:pt x="400" y="366"/>
                  </a:lnTo>
                  <a:lnTo>
                    <a:pt x="393" y="377"/>
                  </a:lnTo>
                  <a:lnTo>
                    <a:pt x="367" y="381"/>
                  </a:lnTo>
                  <a:lnTo>
                    <a:pt x="356" y="397"/>
                  </a:lnTo>
                  <a:lnTo>
                    <a:pt x="359" y="434"/>
                  </a:lnTo>
                  <a:lnTo>
                    <a:pt x="326" y="481"/>
                  </a:lnTo>
                  <a:lnTo>
                    <a:pt x="321" y="487"/>
                  </a:lnTo>
                  <a:lnTo>
                    <a:pt x="302" y="469"/>
                  </a:lnTo>
                  <a:lnTo>
                    <a:pt x="256" y="469"/>
                  </a:lnTo>
                  <a:lnTo>
                    <a:pt x="235" y="447"/>
                  </a:lnTo>
                  <a:lnTo>
                    <a:pt x="199" y="484"/>
                  </a:lnTo>
                  <a:lnTo>
                    <a:pt x="185" y="478"/>
                  </a:lnTo>
                  <a:lnTo>
                    <a:pt x="201" y="450"/>
                  </a:lnTo>
                  <a:lnTo>
                    <a:pt x="199" y="440"/>
                  </a:lnTo>
                  <a:lnTo>
                    <a:pt x="185" y="436"/>
                  </a:lnTo>
                  <a:lnTo>
                    <a:pt x="141" y="460"/>
                  </a:lnTo>
                  <a:lnTo>
                    <a:pt x="100" y="381"/>
                  </a:lnTo>
                  <a:lnTo>
                    <a:pt x="113" y="356"/>
                  </a:lnTo>
                  <a:lnTo>
                    <a:pt x="108" y="348"/>
                  </a:lnTo>
                  <a:lnTo>
                    <a:pt x="86" y="341"/>
                  </a:lnTo>
                  <a:lnTo>
                    <a:pt x="50" y="320"/>
                  </a:lnTo>
                  <a:lnTo>
                    <a:pt x="65" y="288"/>
                  </a:lnTo>
                  <a:lnTo>
                    <a:pt x="86" y="277"/>
                  </a:lnTo>
                  <a:lnTo>
                    <a:pt x="91" y="253"/>
                  </a:lnTo>
                  <a:lnTo>
                    <a:pt x="82" y="209"/>
                  </a:lnTo>
                  <a:lnTo>
                    <a:pt x="77" y="204"/>
                  </a:lnTo>
                  <a:lnTo>
                    <a:pt x="56" y="226"/>
                  </a:lnTo>
                  <a:lnTo>
                    <a:pt x="24" y="200"/>
                  </a:lnTo>
                  <a:lnTo>
                    <a:pt x="0" y="170"/>
                  </a:lnTo>
                  <a:lnTo>
                    <a:pt x="24" y="151"/>
                  </a:lnTo>
                  <a:lnTo>
                    <a:pt x="29" y="120"/>
                  </a:lnTo>
                  <a:lnTo>
                    <a:pt x="45" y="110"/>
                  </a:lnTo>
                  <a:lnTo>
                    <a:pt x="43" y="67"/>
                  </a:lnTo>
                  <a:lnTo>
                    <a:pt x="53" y="59"/>
                  </a:lnTo>
                  <a:lnTo>
                    <a:pt x="74" y="72"/>
                  </a:lnTo>
                  <a:lnTo>
                    <a:pt x="86" y="90"/>
                  </a:lnTo>
                  <a:lnTo>
                    <a:pt x="113" y="72"/>
                  </a:lnTo>
                  <a:lnTo>
                    <a:pt x="122" y="62"/>
                  </a:lnTo>
                  <a:lnTo>
                    <a:pt x="117" y="41"/>
                  </a:lnTo>
                  <a:lnTo>
                    <a:pt x="86" y="24"/>
                  </a:lnTo>
                  <a:lnTo>
                    <a:pt x="80" y="4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3" name="Freeform 1078"/>
            <p:cNvSpPr>
              <a:spLocks/>
            </p:cNvSpPr>
            <p:nvPr/>
          </p:nvSpPr>
          <p:spPr bwMode="auto">
            <a:xfrm rot="356891">
              <a:off x="7929907" y="4248921"/>
              <a:ext cx="108710" cy="113836"/>
            </a:xfrm>
            <a:custGeom>
              <a:avLst/>
              <a:gdLst>
                <a:gd name="T0" fmla="*/ 19 w 73"/>
                <a:gd name="T1" fmla="*/ 51 h 76"/>
                <a:gd name="T2" fmla="*/ 0 w 73"/>
                <a:gd name="T3" fmla="*/ 34 h 76"/>
                <a:gd name="T4" fmla="*/ 9 w 73"/>
                <a:gd name="T5" fmla="*/ 23 h 76"/>
                <a:gd name="T6" fmla="*/ 16 w 73"/>
                <a:gd name="T7" fmla="*/ 0 h 76"/>
                <a:gd name="T8" fmla="*/ 38 w 73"/>
                <a:gd name="T9" fmla="*/ 9 h 76"/>
                <a:gd name="T10" fmla="*/ 48 w 73"/>
                <a:gd name="T11" fmla="*/ 24 h 76"/>
                <a:gd name="T12" fmla="*/ 40 w 73"/>
                <a:gd name="T13" fmla="*/ 34 h 76"/>
                <a:gd name="T14" fmla="*/ 19 w 73"/>
                <a:gd name="T15" fmla="*/ 51 h 76"/>
                <a:gd name="T16" fmla="*/ 19 w 73"/>
                <a:gd name="T17" fmla="*/ 51 h 7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73"/>
                <a:gd name="T28" fmla="*/ 0 h 76"/>
                <a:gd name="T29" fmla="*/ 73 w 73"/>
                <a:gd name="T30" fmla="*/ 76 h 7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73" h="76">
                  <a:moveTo>
                    <a:pt x="29" y="75"/>
                  </a:moveTo>
                  <a:lnTo>
                    <a:pt x="0" y="50"/>
                  </a:lnTo>
                  <a:lnTo>
                    <a:pt x="12" y="33"/>
                  </a:lnTo>
                  <a:lnTo>
                    <a:pt x="24" y="0"/>
                  </a:lnTo>
                  <a:lnTo>
                    <a:pt x="56" y="13"/>
                  </a:lnTo>
                  <a:lnTo>
                    <a:pt x="72" y="35"/>
                  </a:lnTo>
                  <a:lnTo>
                    <a:pt x="60" y="50"/>
                  </a:lnTo>
                  <a:lnTo>
                    <a:pt x="29" y="75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4" name="Freeform 1079"/>
            <p:cNvSpPr>
              <a:spLocks/>
            </p:cNvSpPr>
            <p:nvPr/>
          </p:nvSpPr>
          <p:spPr bwMode="auto">
            <a:xfrm rot="356891">
              <a:off x="7318482" y="3750382"/>
              <a:ext cx="721903" cy="586169"/>
            </a:xfrm>
            <a:custGeom>
              <a:avLst/>
              <a:gdLst>
                <a:gd name="T0" fmla="*/ 312 w 478"/>
                <a:gd name="T1" fmla="*/ 219 h 385"/>
                <a:gd name="T2" fmla="*/ 304 w 478"/>
                <a:gd name="T3" fmla="*/ 243 h 385"/>
                <a:gd name="T4" fmla="*/ 295 w 478"/>
                <a:gd name="T5" fmla="*/ 255 h 385"/>
                <a:gd name="T6" fmla="*/ 277 w 478"/>
                <a:gd name="T7" fmla="*/ 276 h 385"/>
                <a:gd name="T8" fmla="*/ 251 w 478"/>
                <a:gd name="T9" fmla="*/ 272 h 385"/>
                <a:gd name="T10" fmla="*/ 229 w 478"/>
                <a:gd name="T11" fmla="*/ 259 h 385"/>
                <a:gd name="T12" fmla="*/ 217 w 478"/>
                <a:gd name="T13" fmla="*/ 266 h 385"/>
                <a:gd name="T14" fmla="*/ 170 w 478"/>
                <a:gd name="T15" fmla="*/ 260 h 385"/>
                <a:gd name="T16" fmla="*/ 169 w 478"/>
                <a:gd name="T17" fmla="*/ 241 h 385"/>
                <a:gd name="T18" fmla="*/ 146 w 478"/>
                <a:gd name="T19" fmla="*/ 225 h 385"/>
                <a:gd name="T20" fmla="*/ 138 w 478"/>
                <a:gd name="T21" fmla="*/ 211 h 385"/>
                <a:gd name="T22" fmla="*/ 148 w 478"/>
                <a:gd name="T23" fmla="*/ 197 h 385"/>
                <a:gd name="T24" fmla="*/ 148 w 478"/>
                <a:gd name="T25" fmla="*/ 189 h 385"/>
                <a:gd name="T26" fmla="*/ 148 w 478"/>
                <a:gd name="T27" fmla="*/ 177 h 385"/>
                <a:gd name="T28" fmla="*/ 176 w 478"/>
                <a:gd name="T29" fmla="*/ 174 h 385"/>
                <a:gd name="T30" fmla="*/ 178 w 478"/>
                <a:gd name="T31" fmla="*/ 161 h 385"/>
                <a:gd name="T32" fmla="*/ 169 w 478"/>
                <a:gd name="T33" fmla="*/ 149 h 385"/>
                <a:gd name="T34" fmla="*/ 155 w 478"/>
                <a:gd name="T35" fmla="*/ 148 h 385"/>
                <a:gd name="T36" fmla="*/ 146 w 478"/>
                <a:gd name="T37" fmla="*/ 163 h 385"/>
                <a:gd name="T38" fmla="*/ 124 w 478"/>
                <a:gd name="T39" fmla="*/ 159 h 385"/>
                <a:gd name="T40" fmla="*/ 116 w 478"/>
                <a:gd name="T41" fmla="*/ 145 h 385"/>
                <a:gd name="T42" fmla="*/ 101 w 478"/>
                <a:gd name="T43" fmla="*/ 136 h 385"/>
                <a:gd name="T44" fmla="*/ 105 w 478"/>
                <a:gd name="T45" fmla="*/ 102 h 385"/>
                <a:gd name="T46" fmla="*/ 103 w 478"/>
                <a:gd name="T47" fmla="*/ 97 h 385"/>
                <a:gd name="T48" fmla="*/ 87 w 478"/>
                <a:gd name="T49" fmla="*/ 100 h 385"/>
                <a:gd name="T50" fmla="*/ 76 w 478"/>
                <a:gd name="T51" fmla="*/ 90 h 385"/>
                <a:gd name="T52" fmla="*/ 48 w 478"/>
                <a:gd name="T53" fmla="*/ 82 h 385"/>
                <a:gd name="T54" fmla="*/ 34 w 478"/>
                <a:gd name="T55" fmla="*/ 65 h 385"/>
                <a:gd name="T56" fmla="*/ 0 w 478"/>
                <a:gd name="T57" fmla="*/ 52 h 385"/>
                <a:gd name="T58" fmla="*/ 4 w 478"/>
                <a:gd name="T59" fmla="*/ 36 h 385"/>
                <a:gd name="T60" fmla="*/ 17 w 478"/>
                <a:gd name="T61" fmla="*/ 30 h 385"/>
                <a:gd name="T62" fmla="*/ 41 w 478"/>
                <a:gd name="T63" fmla="*/ 52 h 385"/>
                <a:gd name="T64" fmla="*/ 48 w 478"/>
                <a:gd name="T65" fmla="*/ 52 h 385"/>
                <a:gd name="T66" fmla="*/ 72 w 478"/>
                <a:gd name="T67" fmla="*/ 49 h 385"/>
                <a:gd name="T68" fmla="*/ 85 w 478"/>
                <a:gd name="T69" fmla="*/ 38 h 385"/>
                <a:gd name="T70" fmla="*/ 104 w 478"/>
                <a:gd name="T71" fmla="*/ 53 h 385"/>
                <a:gd name="T72" fmla="*/ 112 w 478"/>
                <a:gd name="T73" fmla="*/ 39 h 385"/>
                <a:gd name="T74" fmla="*/ 114 w 478"/>
                <a:gd name="T75" fmla="*/ 31 h 385"/>
                <a:gd name="T76" fmla="*/ 130 w 478"/>
                <a:gd name="T77" fmla="*/ 22 h 385"/>
                <a:gd name="T78" fmla="*/ 132 w 478"/>
                <a:gd name="T79" fmla="*/ 4 h 385"/>
                <a:gd name="T80" fmla="*/ 148 w 478"/>
                <a:gd name="T81" fmla="*/ 0 h 385"/>
                <a:gd name="T82" fmla="*/ 188 w 478"/>
                <a:gd name="T83" fmla="*/ 26 h 385"/>
                <a:gd name="T84" fmla="*/ 215 w 478"/>
                <a:gd name="T85" fmla="*/ 38 h 385"/>
                <a:gd name="T86" fmla="*/ 269 w 478"/>
                <a:gd name="T87" fmla="*/ 128 h 385"/>
                <a:gd name="T88" fmla="*/ 266 w 478"/>
                <a:gd name="T89" fmla="*/ 138 h 385"/>
                <a:gd name="T90" fmla="*/ 301 w 478"/>
                <a:gd name="T91" fmla="*/ 156 h 385"/>
                <a:gd name="T92" fmla="*/ 310 w 478"/>
                <a:gd name="T93" fmla="*/ 171 h 385"/>
                <a:gd name="T94" fmla="*/ 327 w 478"/>
                <a:gd name="T95" fmla="*/ 179 h 385"/>
                <a:gd name="T96" fmla="*/ 335 w 478"/>
                <a:gd name="T97" fmla="*/ 194 h 385"/>
                <a:gd name="T98" fmla="*/ 325 w 478"/>
                <a:gd name="T99" fmla="*/ 199 h 385"/>
                <a:gd name="T100" fmla="*/ 308 w 478"/>
                <a:gd name="T101" fmla="*/ 194 h 385"/>
                <a:gd name="T102" fmla="*/ 282 w 478"/>
                <a:gd name="T103" fmla="*/ 194 h 385"/>
                <a:gd name="T104" fmla="*/ 259 w 478"/>
                <a:gd name="T105" fmla="*/ 185 h 385"/>
                <a:gd name="T106" fmla="*/ 249 w 478"/>
                <a:gd name="T107" fmla="*/ 194 h 385"/>
                <a:gd name="T108" fmla="*/ 270 w 478"/>
                <a:gd name="T109" fmla="*/ 199 h 385"/>
                <a:gd name="T110" fmla="*/ 293 w 478"/>
                <a:gd name="T111" fmla="*/ 210 h 385"/>
                <a:gd name="T112" fmla="*/ 312 w 478"/>
                <a:gd name="T113" fmla="*/ 219 h 385"/>
                <a:gd name="T114" fmla="*/ 312 w 478"/>
                <a:gd name="T115" fmla="*/ 219 h 385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478"/>
                <a:gd name="T175" fmla="*/ 0 h 385"/>
                <a:gd name="T176" fmla="*/ 478 w 478"/>
                <a:gd name="T177" fmla="*/ 385 h 385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478" h="385">
                  <a:moveTo>
                    <a:pt x="444" y="304"/>
                  </a:moveTo>
                  <a:lnTo>
                    <a:pt x="433" y="337"/>
                  </a:lnTo>
                  <a:lnTo>
                    <a:pt x="420" y="355"/>
                  </a:lnTo>
                  <a:lnTo>
                    <a:pt x="394" y="384"/>
                  </a:lnTo>
                  <a:lnTo>
                    <a:pt x="356" y="377"/>
                  </a:lnTo>
                  <a:lnTo>
                    <a:pt x="326" y="359"/>
                  </a:lnTo>
                  <a:lnTo>
                    <a:pt x="308" y="369"/>
                  </a:lnTo>
                  <a:lnTo>
                    <a:pt x="242" y="362"/>
                  </a:lnTo>
                  <a:lnTo>
                    <a:pt x="241" y="335"/>
                  </a:lnTo>
                  <a:lnTo>
                    <a:pt x="208" y="313"/>
                  </a:lnTo>
                  <a:lnTo>
                    <a:pt x="196" y="294"/>
                  </a:lnTo>
                  <a:lnTo>
                    <a:pt x="212" y="275"/>
                  </a:lnTo>
                  <a:lnTo>
                    <a:pt x="212" y="262"/>
                  </a:lnTo>
                  <a:lnTo>
                    <a:pt x="212" y="245"/>
                  </a:lnTo>
                  <a:lnTo>
                    <a:pt x="251" y="241"/>
                  </a:lnTo>
                  <a:lnTo>
                    <a:pt x="253" y="224"/>
                  </a:lnTo>
                  <a:lnTo>
                    <a:pt x="241" y="207"/>
                  </a:lnTo>
                  <a:lnTo>
                    <a:pt x="220" y="205"/>
                  </a:lnTo>
                  <a:lnTo>
                    <a:pt x="208" y="227"/>
                  </a:lnTo>
                  <a:lnTo>
                    <a:pt x="175" y="220"/>
                  </a:lnTo>
                  <a:lnTo>
                    <a:pt x="165" y="202"/>
                  </a:lnTo>
                  <a:lnTo>
                    <a:pt x="144" y="190"/>
                  </a:lnTo>
                  <a:lnTo>
                    <a:pt x="150" y="142"/>
                  </a:lnTo>
                  <a:lnTo>
                    <a:pt x="146" y="134"/>
                  </a:lnTo>
                  <a:lnTo>
                    <a:pt x="124" y="139"/>
                  </a:lnTo>
                  <a:lnTo>
                    <a:pt x="109" y="125"/>
                  </a:lnTo>
                  <a:lnTo>
                    <a:pt x="69" y="114"/>
                  </a:lnTo>
                  <a:lnTo>
                    <a:pt x="48" y="92"/>
                  </a:lnTo>
                  <a:lnTo>
                    <a:pt x="0" y="72"/>
                  </a:lnTo>
                  <a:lnTo>
                    <a:pt x="4" y="50"/>
                  </a:lnTo>
                  <a:lnTo>
                    <a:pt x="24" y="41"/>
                  </a:lnTo>
                  <a:lnTo>
                    <a:pt x="59" y="72"/>
                  </a:lnTo>
                  <a:lnTo>
                    <a:pt x="69" y="72"/>
                  </a:lnTo>
                  <a:lnTo>
                    <a:pt x="102" y="68"/>
                  </a:lnTo>
                  <a:lnTo>
                    <a:pt x="122" y="53"/>
                  </a:lnTo>
                  <a:lnTo>
                    <a:pt x="148" y="74"/>
                  </a:lnTo>
                  <a:lnTo>
                    <a:pt x="160" y="55"/>
                  </a:lnTo>
                  <a:lnTo>
                    <a:pt x="162" y="43"/>
                  </a:lnTo>
                  <a:lnTo>
                    <a:pt x="184" y="31"/>
                  </a:lnTo>
                  <a:lnTo>
                    <a:pt x="189" y="4"/>
                  </a:lnTo>
                  <a:lnTo>
                    <a:pt x="212" y="0"/>
                  </a:lnTo>
                  <a:lnTo>
                    <a:pt x="267" y="36"/>
                  </a:lnTo>
                  <a:lnTo>
                    <a:pt x="306" y="53"/>
                  </a:lnTo>
                  <a:lnTo>
                    <a:pt x="383" y="178"/>
                  </a:lnTo>
                  <a:lnTo>
                    <a:pt x="378" y="192"/>
                  </a:lnTo>
                  <a:lnTo>
                    <a:pt x="428" y="216"/>
                  </a:lnTo>
                  <a:lnTo>
                    <a:pt x="442" y="238"/>
                  </a:lnTo>
                  <a:lnTo>
                    <a:pt x="466" y="249"/>
                  </a:lnTo>
                  <a:lnTo>
                    <a:pt x="477" y="270"/>
                  </a:lnTo>
                  <a:lnTo>
                    <a:pt x="462" y="277"/>
                  </a:lnTo>
                  <a:lnTo>
                    <a:pt x="438" y="269"/>
                  </a:lnTo>
                  <a:lnTo>
                    <a:pt x="400" y="269"/>
                  </a:lnTo>
                  <a:lnTo>
                    <a:pt x="368" y="258"/>
                  </a:lnTo>
                  <a:lnTo>
                    <a:pt x="354" y="269"/>
                  </a:lnTo>
                  <a:lnTo>
                    <a:pt x="385" y="277"/>
                  </a:lnTo>
                  <a:lnTo>
                    <a:pt x="416" y="291"/>
                  </a:lnTo>
                  <a:lnTo>
                    <a:pt x="444" y="304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5" name="Freeform 1080"/>
            <p:cNvSpPr>
              <a:spLocks/>
            </p:cNvSpPr>
            <p:nvPr/>
          </p:nvSpPr>
          <p:spPr bwMode="auto">
            <a:xfrm rot="356891">
              <a:off x="6366586" y="4054599"/>
              <a:ext cx="986884" cy="626946"/>
            </a:xfrm>
            <a:custGeom>
              <a:avLst/>
              <a:gdLst>
                <a:gd name="T0" fmla="*/ 63 w 654"/>
                <a:gd name="T1" fmla="*/ 275 h 411"/>
                <a:gd name="T2" fmla="*/ 116 w 654"/>
                <a:gd name="T3" fmla="*/ 261 h 411"/>
                <a:gd name="T4" fmla="*/ 120 w 654"/>
                <a:gd name="T5" fmla="*/ 233 h 411"/>
                <a:gd name="T6" fmla="*/ 198 w 654"/>
                <a:gd name="T7" fmla="*/ 230 h 411"/>
                <a:gd name="T8" fmla="*/ 235 w 654"/>
                <a:gd name="T9" fmla="*/ 256 h 411"/>
                <a:gd name="T10" fmla="*/ 267 w 654"/>
                <a:gd name="T11" fmla="*/ 238 h 411"/>
                <a:gd name="T12" fmla="*/ 281 w 654"/>
                <a:gd name="T13" fmla="*/ 256 h 411"/>
                <a:gd name="T14" fmla="*/ 304 w 654"/>
                <a:gd name="T15" fmla="*/ 228 h 411"/>
                <a:gd name="T16" fmla="*/ 311 w 654"/>
                <a:gd name="T17" fmla="*/ 261 h 411"/>
                <a:gd name="T18" fmla="*/ 331 w 654"/>
                <a:gd name="T19" fmla="*/ 275 h 411"/>
                <a:gd name="T20" fmla="*/ 370 w 654"/>
                <a:gd name="T21" fmla="*/ 250 h 411"/>
                <a:gd name="T22" fmla="*/ 433 w 654"/>
                <a:gd name="T23" fmla="*/ 210 h 411"/>
                <a:gd name="T24" fmla="*/ 428 w 654"/>
                <a:gd name="T25" fmla="*/ 145 h 411"/>
                <a:gd name="T26" fmla="*/ 434 w 654"/>
                <a:gd name="T27" fmla="*/ 122 h 411"/>
                <a:gd name="T28" fmla="*/ 393 w 654"/>
                <a:gd name="T29" fmla="*/ 101 h 411"/>
                <a:gd name="T30" fmla="*/ 364 w 654"/>
                <a:gd name="T31" fmla="*/ 101 h 411"/>
                <a:gd name="T32" fmla="*/ 322 w 654"/>
                <a:gd name="T33" fmla="*/ 84 h 411"/>
                <a:gd name="T34" fmla="*/ 298 w 654"/>
                <a:gd name="T35" fmla="*/ 57 h 411"/>
                <a:gd name="T36" fmla="*/ 275 w 654"/>
                <a:gd name="T37" fmla="*/ 56 h 411"/>
                <a:gd name="T38" fmla="*/ 224 w 654"/>
                <a:gd name="T39" fmla="*/ 56 h 411"/>
                <a:gd name="T40" fmla="*/ 131 w 654"/>
                <a:gd name="T41" fmla="*/ 0 h 411"/>
                <a:gd name="T42" fmla="*/ 112 w 654"/>
                <a:gd name="T43" fmla="*/ 6 h 411"/>
                <a:gd name="T44" fmla="*/ 54 w 654"/>
                <a:gd name="T45" fmla="*/ 6 h 411"/>
                <a:gd name="T46" fmla="*/ 63 w 654"/>
                <a:gd name="T47" fmla="*/ 28 h 411"/>
                <a:gd name="T48" fmla="*/ 88 w 654"/>
                <a:gd name="T49" fmla="*/ 35 h 411"/>
                <a:gd name="T50" fmla="*/ 60 w 654"/>
                <a:gd name="T51" fmla="*/ 56 h 411"/>
                <a:gd name="T52" fmla="*/ 60 w 654"/>
                <a:gd name="T53" fmla="*/ 82 h 411"/>
                <a:gd name="T54" fmla="*/ 76 w 654"/>
                <a:gd name="T55" fmla="*/ 107 h 411"/>
                <a:gd name="T56" fmla="*/ 97 w 654"/>
                <a:gd name="T57" fmla="*/ 163 h 411"/>
                <a:gd name="T58" fmla="*/ 83 w 654"/>
                <a:gd name="T59" fmla="*/ 172 h 411"/>
                <a:gd name="T60" fmla="*/ 12 w 654"/>
                <a:gd name="T61" fmla="*/ 201 h 411"/>
                <a:gd name="T62" fmla="*/ 10 w 654"/>
                <a:gd name="T63" fmla="*/ 226 h 411"/>
                <a:gd name="T64" fmla="*/ 23 w 654"/>
                <a:gd name="T65" fmla="*/ 257 h 411"/>
                <a:gd name="T66" fmla="*/ 53 w 654"/>
                <a:gd name="T67" fmla="*/ 296 h 411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54"/>
                <a:gd name="T103" fmla="*/ 0 h 411"/>
                <a:gd name="T104" fmla="*/ 654 w 654"/>
                <a:gd name="T105" fmla="*/ 411 h 411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54" h="411">
                  <a:moveTo>
                    <a:pt x="76" y="410"/>
                  </a:moveTo>
                  <a:lnTo>
                    <a:pt x="90" y="380"/>
                  </a:lnTo>
                  <a:lnTo>
                    <a:pt x="129" y="346"/>
                  </a:lnTo>
                  <a:lnTo>
                    <a:pt x="166" y="361"/>
                  </a:lnTo>
                  <a:lnTo>
                    <a:pt x="190" y="346"/>
                  </a:lnTo>
                  <a:lnTo>
                    <a:pt x="171" y="322"/>
                  </a:lnTo>
                  <a:lnTo>
                    <a:pt x="181" y="310"/>
                  </a:lnTo>
                  <a:lnTo>
                    <a:pt x="282" y="317"/>
                  </a:lnTo>
                  <a:lnTo>
                    <a:pt x="317" y="342"/>
                  </a:lnTo>
                  <a:lnTo>
                    <a:pt x="335" y="353"/>
                  </a:lnTo>
                  <a:lnTo>
                    <a:pt x="361" y="335"/>
                  </a:lnTo>
                  <a:lnTo>
                    <a:pt x="380" y="329"/>
                  </a:lnTo>
                  <a:lnTo>
                    <a:pt x="385" y="353"/>
                  </a:lnTo>
                  <a:lnTo>
                    <a:pt x="401" y="353"/>
                  </a:lnTo>
                  <a:lnTo>
                    <a:pt x="411" y="337"/>
                  </a:lnTo>
                  <a:lnTo>
                    <a:pt x="433" y="315"/>
                  </a:lnTo>
                  <a:lnTo>
                    <a:pt x="444" y="330"/>
                  </a:lnTo>
                  <a:lnTo>
                    <a:pt x="444" y="361"/>
                  </a:lnTo>
                  <a:lnTo>
                    <a:pt x="454" y="375"/>
                  </a:lnTo>
                  <a:lnTo>
                    <a:pt x="473" y="380"/>
                  </a:lnTo>
                  <a:lnTo>
                    <a:pt x="495" y="357"/>
                  </a:lnTo>
                  <a:lnTo>
                    <a:pt x="528" y="346"/>
                  </a:lnTo>
                  <a:lnTo>
                    <a:pt x="588" y="289"/>
                  </a:lnTo>
                  <a:lnTo>
                    <a:pt x="617" y="291"/>
                  </a:lnTo>
                  <a:lnTo>
                    <a:pt x="653" y="279"/>
                  </a:lnTo>
                  <a:lnTo>
                    <a:pt x="611" y="200"/>
                  </a:lnTo>
                  <a:lnTo>
                    <a:pt x="624" y="176"/>
                  </a:lnTo>
                  <a:lnTo>
                    <a:pt x="619" y="168"/>
                  </a:lnTo>
                  <a:lnTo>
                    <a:pt x="598" y="161"/>
                  </a:lnTo>
                  <a:lnTo>
                    <a:pt x="561" y="139"/>
                  </a:lnTo>
                  <a:lnTo>
                    <a:pt x="543" y="127"/>
                  </a:lnTo>
                  <a:lnTo>
                    <a:pt x="519" y="139"/>
                  </a:lnTo>
                  <a:lnTo>
                    <a:pt x="492" y="117"/>
                  </a:lnTo>
                  <a:lnTo>
                    <a:pt x="458" y="117"/>
                  </a:lnTo>
                  <a:lnTo>
                    <a:pt x="432" y="101"/>
                  </a:lnTo>
                  <a:lnTo>
                    <a:pt x="425" y="79"/>
                  </a:lnTo>
                  <a:lnTo>
                    <a:pt x="411" y="66"/>
                  </a:lnTo>
                  <a:lnTo>
                    <a:pt x="392" y="77"/>
                  </a:lnTo>
                  <a:lnTo>
                    <a:pt x="375" y="69"/>
                  </a:lnTo>
                  <a:lnTo>
                    <a:pt x="320" y="77"/>
                  </a:lnTo>
                  <a:lnTo>
                    <a:pt x="260" y="64"/>
                  </a:lnTo>
                  <a:lnTo>
                    <a:pt x="188" y="0"/>
                  </a:lnTo>
                  <a:lnTo>
                    <a:pt x="169" y="16"/>
                  </a:lnTo>
                  <a:lnTo>
                    <a:pt x="160" y="9"/>
                  </a:lnTo>
                  <a:lnTo>
                    <a:pt x="145" y="9"/>
                  </a:lnTo>
                  <a:lnTo>
                    <a:pt x="78" y="9"/>
                  </a:lnTo>
                  <a:lnTo>
                    <a:pt x="69" y="17"/>
                  </a:lnTo>
                  <a:lnTo>
                    <a:pt x="90" y="38"/>
                  </a:lnTo>
                  <a:lnTo>
                    <a:pt x="109" y="42"/>
                  </a:lnTo>
                  <a:lnTo>
                    <a:pt x="126" y="48"/>
                  </a:lnTo>
                  <a:lnTo>
                    <a:pt x="118" y="62"/>
                  </a:lnTo>
                  <a:lnTo>
                    <a:pt x="85" y="77"/>
                  </a:lnTo>
                  <a:lnTo>
                    <a:pt x="78" y="103"/>
                  </a:lnTo>
                  <a:lnTo>
                    <a:pt x="85" y="112"/>
                  </a:lnTo>
                  <a:lnTo>
                    <a:pt x="90" y="146"/>
                  </a:lnTo>
                  <a:lnTo>
                    <a:pt x="109" y="147"/>
                  </a:lnTo>
                  <a:lnTo>
                    <a:pt x="129" y="173"/>
                  </a:lnTo>
                  <a:lnTo>
                    <a:pt x="138" y="225"/>
                  </a:lnTo>
                  <a:lnTo>
                    <a:pt x="131" y="243"/>
                  </a:lnTo>
                  <a:lnTo>
                    <a:pt x="118" y="238"/>
                  </a:lnTo>
                  <a:lnTo>
                    <a:pt x="81" y="267"/>
                  </a:lnTo>
                  <a:lnTo>
                    <a:pt x="17" y="278"/>
                  </a:lnTo>
                  <a:lnTo>
                    <a:pt x="0" y="295"/>
                  </a:lnTo>
                  <a:lnTo>
                    <a:pt x="13" y="313"/>
                  </a:lnTo>
                  <a:lnTo>
                    <a:pt x="16" y="351"/>
                  </a:lnTo>
                  <a:lnTo>
                    <a:pt x="33" y="355"/>
                  </a:lnTo>
                  <a:lnTo>
                    <a:pt x="76" y="410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6" name="Freeform 1081"/>
            <p:cNvSpPr>
              <a:spLocks/>
            </p:cNvSpPr>
            <p:nvPr/>
          </p:nvSpPr>
          <p:spPr bwMode="auto">
            <a:xfrm rot="356891">
              <a:off x="4977173" y="3848635"/>
              <a:ext cx="1584790" cy="1219913"/>
            </a:xfrm>
            <a:custGeom>
              <a:avLst/>
              <a:gdLst>
                <a:gd name="T0" fmla="*/ 286 w 1051"/>
                <a:gd name="T1" fmla="*/ 49 h 799"/>
                <a:gd name="T2" fmla="*/ 274 w 1051"/>
                <a:gd name="T3" fmla="*/ 18 h 799"/>
                <a:gd name="T4" fmla="*/ 320 w 1051"/>
                <a:gd name="T5" fmla="*/ 0 h 799"/>
                <a:gd name="T6" fmla="*/ 329 w 1051"/>
                <a:gd name="T7" fmla="*/ 33 h 799"/>
                <a:gd name="T8" fmla="*/ 373 w 1051"/>
                <a:gd name="T9" fmla="*/ 72 h 799"/>
                <a:gd name="T10" fmla="*/ 396 w 1051"/>
                <a:gd name="T11" fmla="*/ 72 h 799"/>
                <a:gd name="T12" fmla="*/ 414 w 1051"/>
                <a:gd name="T13" fmla="*/ 108 h 799"/>
                <a:gd name="T14" fmla="*/ 460 w 1051"/>
                <a:gd name="T15" fmla="*/ 103 h 799"/>
                <a:gd name="T16" fmla="*/ 481 w 1051"/>
                <a:gd name="T17" fmla="*/ 85 h 799"/>
                <a:gd name="T18" fmla="*/ 495 w 1051"/>
                <a:gd name="T19" fmla="*/ 103 h 799"/>
                <a:gd name="T20" fmla="*/ 545 w 1051"/>
                <a:gd name="T21" fmla="*/ 97 h 799"/>
                <a:gd name="T22" fmla="*/ 555 w 1051"/>
                <a:gd name="T23" fmla="*/ 111 h 799"/>
                <a:gd name="T24" fmla="*/ 607 w 1051"/>
                <a:gd name="T25" fmla="*/ 133 h 799"/>
                <a:gd name="T26" fmla="*/ 670 w 1051"/>
                <a:gd name="T27" fmla="*/ 141 h 799"/>
                <a:gd name="T28" fmla="*/ 700 w 1051"/>
                <a:gd name="T29" fmla="*/ 150 h 799"/>
                <a:gd name="T30" fmla="*/ 727 w 1051"/>
                <a:gd name="T31" fmla="*/ 170 h 799"/>
                <a:gd name="T32" fmla="*/ 730 w 1051"/>
                <a:gd name="T33" fmla="*/ 220 h 799"/>
                <a:gd name="T34" fmla="*/ 694 w 1051"/>
                <a:gd name="T35" fmla="*/ 238 h 799"/>
                <a:gd name="T36" fmla="*/ 637 w 1051"/>
                <a:gd name="T37" fmla="*/ 259 h 799"/>
                <a:gd name="T38" fmla="*/ 649 w 1051"/>
                <a:gd name="T39" fmla="*/ 298 h 799"/>
                <a:gd name="T40" fmla="*/ 692 w 1051"/>
                <a:gd name="T41" fmla="*/ 341 h 799"/>
                <a:gd name="T42" fmla="*/ 672 w 1051"/>
                <a:gd name="T43" fmla="*/ 411 h 799"/>
                <a:gd name="T44" fmla="*/ 637 w 1051"/>
                <a:gd name="T45" fmla="*/ 368 h 799"/>
                <a:gd name="T46" fmla="*/ 624 w 1051"/>
                <a:gd name="T47" fmla="*/ 350 h 799"/>
                <a:gd name="T48" fmla="*/ 587 w 1051"/>
                <a:gd name="T49" fmla="*/ 343 h 799"/>
                <a:gd name="T50" fmla="*/ 557 w 1051"/>
                <a:gd name="T51" fmla="*/ 372 h 799"/>
                <a:gd name="T52" fmla="*/ 533 w 1051"/>
                <a:gd name="T53" fmla="*/ 390 h 799"/>
                <a:gd name="T54" fmla="*/ 498 w 1051"/>
                <a:gd name="T55" fmla="*/ 382 h 799"/>
                <a:gd name="T56" fmla="*/ 481 w 1051"/>
                <a:gd name="T57" fmla="*/ 412 h 799"/>
                <a:gd name="T58" fmla="*/ 522 w 1051"/>
                <a:gd name="T59" fmla="*/ 446 h 799"/>
                <a:gd name="T60" fmla="*/ 461 w 1051"/>
                <a:gd name="T61" fmla="*/ 455 h 799"/>
                <a:gd name="T62" fmla="*/ 443 w 1051"/>
                <a:gd name="T63" fmla="*/ 433 h 799"/>
                <a:gd name="T64" fmla="*/ 404 w 1051"/>
                <a:gd name="T65" fmla="*/ 439 h 799"/>
                <a:gd name="T66" fmla="*/ 396 w 1051"/>
                <a:gd name="T67" fmla="*/ 410 h 799"/>
                <a:gd name="T68" fmla="*/ 375 w 1051"/>
                <a:gd name="T69" fmla="*/ 394 h 799"/>
                <a:gd name="T70" fmla="*/ 370 w 1051"/>
                <a:gd name="T71" fmla="*/ 416 h 799"/>
                <a:gd name="T72" fmla="*/ 349 w 1051"/>
                <a:gd name="T73" fmla="*/ 434 h 799"/>
                <a:gd name="T74" fmla="*/ 315 w 1051"/>
                <a:gd name="T75" fmla="*/ 495 h 799"/>
                <a:gd name="T76" fmla="*/ 303 w 1051"/>
                <a:gd name="T77" fmla="*/ 566 h 799"/>
                <a:gd name="T78" fmla="*/ 257 w 1051"/>
                <a:gd name="T79" fmla="*/ 579 h 799"/>
                <a:gd name="T80" fmla="*/ 190 w 1051"/>
                <a:gd name="T81" fmla="*/ 464 h 799"/>
                <a:gd name="T82" fmla="*/ 152 w 1051"/>
                <a:gd name="T83" fmla="*/ 442 h 799"/>
                <a:gd name="T84" fmla="*/ 153 w 1051"/>
                <a:gd name="T85" fmla="*/ 412 h 799"/>
                <a:gd name="T86" fmla="*/ 120 w 1051"/>
                <a:gd name="T87" fmla="*/ 416 h 799"/>
                <a:gd name="T88" fmla="*/ 88 w 1051"/>
                <a:gd name="T89" fmla="*/ 361 h 799"/>
                <a:gd name="T90" fmla="*/ 83 w 1051"/>
                <a:gd name="T91" fmla="*/ 254 h 799"/>
                <a:gd name="T92" fmla="*/ 78 w 1051"/>
                <a:gd name="T93" fmla="*/ 197 h 799"/>
                <a:gd name="T94" fmla="*/ 0 w 1051"/>
                <a:gd name="T95" fmla="*/ 95 h 799"/>
                <a:gd name="T96" fmla="*/ 11 w 1051"/>
                <a:gd name="T97" fmla="*/ 67 h 799"/>
                <a:gd name="T98" fmla="*/ 115 w 1051"/>
                <a:gd name="T99" fmla="*/ 72 h 799"/>
                <a:gd name="T100" fmla="*/ 148 w 1051"/>
                <a:gd name="T101" fmla="*/ 79 h 799"/>
                <a:gd name="T102" fmla="*/ 203 w 1051"/>
                <a:gd name="T103" fmla="*/ 107 h 799"/>
                <a:gd name="T104" fmla="*/ 210 w 1051"/>
                <a:gd name="T105" fmla="*/ 75 h 799"/>
                <a:gd name="T106" fmla="*/ 243 w 1051"/>
                <a:gd name="T107" fmla="*/ 81 h 799"/>
                <a:gd name="T108" fmla="*/ 277 w 1051"/>
                <a:gd name="T109" fmla="*/ 74 h 799"/>
                <a:gd name="T110" fmla="*/ 277 w 1051"/>
                <a:gd name="T111" fmla="*/ 72 h 799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w 1051"/>
                <a:gd name="T169" fmla="*/ 0 h 799"/>
                <a:gd name="T170" fmla="*/ 1051 w 1051"/>
                <a:gd name="T171" fmla="*/ 799 h 799"/>
              </a:gdLst>
              <a:ahLst/>
              <a:cxnLst>
                <a:cxn ang="T112">
                  <a:pos x="T0" y="T1"/>
                </a:cxn>
                <a:cxn ang="T113">
                  <a:pos x="T2" y="T3"/>
                </a:cxn>
                <a:cxn ang="T114">
                  <a:pos x="T4" y="T5"/>
                </a:cxn>
                <a:cxn ang="T115">
                  <a:pos x="T6" y="T7"/>
                </a:cxn>
                <a:cxn ang="T116">
                  <a:pos x="T8" y="T9"/>
                </a:cxn>
                <a:cxn ang="T117">
                  <a:pos x="T10" y="T11"/>
                </a:cxn>
                <a:cxn ang="T118">
                  <a:pos x="T12" y="T13"/>
                </a:cxn>
                <a:cxn ang="T119">
                  <a:pos x="T14" y="T15"/>
                </a:cxn>
                <a:cxn ang="T120">
                  <a:pos x="T16" y="T17"/>
                </a:cxn>
                <a:cxn ang="T121">
                  <a:pos x="T18" y="T19"/>
                </a:cxn>
                <a:cxn ang="T122">
                  <a:pos x="T20" y="T21"/>
                </a:cxn>
                <a:cxn ang="T123">
                  <a:pos x="T22" y="T23"/>
                </a:cxn>
                <a:cxn ang="T124">
                  <a:pos x="T24" y="T25"/>
                </a:cxn>
                <a:cxn ang="T125">
                  <a:pos x="T26" y="T27"/>
                </a:cxn>
                <a:cxn ang="T126">
                  <a:pos x="T28" y="T29"/>
                </a:cxn>
                <a:cxn ang="T127">
                  <a:pos x="T30" y="T31"/>
                </a:cxn>
                <a:cxn ang="T128">
                  <a:pos x="T32" y="T33"/>
                </a:cxn>
                <a:cxn ang="T129">
                  <a:pos x="T34" y="T35"/>
                </a:cxn>
                <a:cxn ang="T130">
                  <a:pos x="T36" y="T37"/>
                </a:cxn>
                <a:cxn ang="T131">
                  <a:pos x="T38" y="T39"/>
                </a:cxn>
                <a:cxn ang="T132">
                  <a:pos x="T40" y="T41"/>
                </a:cxn>
                <a:cxn ang="T133">
                  <a:pos x="T42" y="T43"/>
                </a:cxn>
                <a:cxn ang="T134">
                  <a:pos x="T44" y="T45"/>
                </a:cxn>
                <a:cxn ang="T135">
                  <a:pos x="T46" y="T47"/>
                </a:cxn>
                <a:cxn ang="T136">
                  <a:pos x="T48" y="T49"/>
                </a:cxn>
                <a:cxn ang="T137">
                  <a:pos x="T50" y="T51"/>
                </a:cxn>
                <a:cxn ang="T138">
                  <a:pos x="T52" y="T53"/>
                </a:cxn>
                <a:cxn ang="T139">
                  <a:pos x="T54" y="T55"/>
                </a:cxn>
                <a:cxn ang="T140">
                  <a:pos x="T56" y="T57"/>
                </a:cxn>
                <a:cxn ang="T141">
                  <a:pos x="T58" y="T59"/>
                </a:cxn>
                <a:cxn ang="T142">
                  <a:pos x="T60" y="T61"/>
                </a:cxn>
                <a:cxn ang="T143">
                  <a:pos x="T62" y="T63"/>
                </a:cxn>
                <a:cxn ang="T144">
                  <a:pos x="T64" y="T65"/>
                </a:cxn>
                <a:cxn ang="T145">
                  <a:pos x="T66" y="T67"/>
                </a:cxn>
                <a:cxn ang="T146">
                  <a:pos x="T68" y="T69"/>
                </a:cxn>
                <a:cxn ang="T147">
                  <a:pos x="T70" y="T71"/>
                </a:cxn>
                <a:cxn ang="T148">
                  <a:pos x="T72" y="T73"/>
                </a:cxn>
                <a:cxn ang="T149">
                  <a:pos x="T74" y="T75"/>
                </a:cxn>
                <a:cxn ang="T150">
                  <a:pos x="T76" y="T77"/>
                </a:cxn>
                <a:cxn ang="T151">
                  <a:pos x="T78" y="T79"/>
                </a:cxn>
                <a:cxn ang="T152">
                  <a:pos x="T80" y="T81"/>
                </a:cxn>
                <a:cxn ang="T153">
                  <a:pos x="T82" y="T83"/>
                </a:cxn>
                <a:cxn ang="T154">
                  <a:pos x="T84" y="T85"/>
                </a:cxn>
                <a:cxn ang="T155">
                  <a:pos x="T86" y="T87"/>
                </a:cxn>
                <a:cxn ang="T156">
                  <a:pos x="T88" y="T89"/>
                </a:cxn>
                <a:cxn ang="T157">
                  <a:pos x="T90" y="T91"/>
                </a:cxn>
                <a:cxn ang="T158">
                  <a:pos x="T92" y="T93"/>
                </a:cxn>
                <a:cxn ang="T159">
                  <a:pos x="T94" y="T95"/>
                </a:cxn>
                <a:cxn ang="T160">
                  <a:pos x="T96" y="T97"/>
                </a:cxn>
                <a:cxn ang="T161">
                  <a:pos x="T98" y="T99"/>
                </a:cxn>
                <a:cxn ang="T162">
                  <a:pos x="T100" y="T101"/>
                </a:cxn>
                <a:cxn ang="T163">
                  <a:pos x="T102" y="T103"/>
                </a:cxn>
                <a:cxn ang="T164">
                  <a:pos x="T104" y="T105"/>
                </a:cxn>
                <a:cxn ang="T165">
                  <a:pos x="T106" y="T107"/>
                </a:cxn>
                <a:cxn ang="T166">
                  <a:pos x="T108" y="T109"/>
                </a:cxn>
                <a:cxn ang="T167">
                  <a:pos x="T110" y="T111"/>
                </a:cxn>
              </a:cxnLst>
              <a:rect l="T168" t="T169" r="T170" b="T171"/>
              <a:pathLst>
                <a:path w="1051" h="799">
                  <a:moveTo>
                    <a:pt x="396" y="99"/>
                  </a:moveTo>
                  <a:lnTo>
                    <a:pt x="409" y="67"/>
                  </a:lnTo>
                  <a:lnTo>
                    <a:pt x="394" y="50"/>
                  </a:lnTo>
                  <a:lnTo>
                    <a:pt x="392" y="24"/>
                  </a:lnTo>
                  <a:lnTo>
                    <a:pt x="447" y="0"/>
                  </a:lnTo>
                  <a:lnTo>
                    <a:pt x="459" y="0"/>
                  </a:lnTo>
                  <a:lnTo>
                    <a:pt x="468" y="19"/>
                  </a:lnTo>
                  <a:lnTo>
                    <a:pt x="471" y="46"/>
                  </a:lnTo>
                  <a:lnTo>
                    <a:pt x="497" y="63"/>
                  </a:lnTo>
                  <a:lnTo>
                    <a:pt x="533" y="99"/>
                  </a:lnTo>
                  <a:lnTo>
                    <a:pt x="552" y="85"/>
                  </a:lnTo>
                  <a:lnTo>
                    <a:pt x="565" y="99"/>
                  </a:lnTo>
                  <a:lnTo>
                    <a:pt x="569" y="133"/>
                  </a:lnTo>
                  <a:lnTo>
                    <a:pt x="591" y="149"/>
                  </a:lnTo>
                  <a:lnTo>
                    <a:pt x="648" y="154"/>
                  </a:lnTo>
                  <a:lnTo>
                    <a:pt x="657" y="142"/>
                  </a:lnTo>
                  <a:lnTo>
                    <a:pt x="655" y="127"/>
                  </a:lnTo>
                  <a:lnTo>
                    <a:pt x="688" y="118"/>
                  </a:lnTo>
                  <a:lnTo>
                    <a:pt x="705" y="123"/>
                  </a:lnTo>
                  <a:lnTo>
                    <a:pt x="708" y="142"/>
                  </a:lnTo>
                  <a:lnTo>
                    <a:pt x="722" y="145"/>
                  </a:lnTo>
                  <a:lnTo>
                    <a:pt x="780" y="133"/>
                  </a:lnTo>
                  <a:lnTo>
                    <a:pt x="791" y="138"/>
                  </a:lnTo>
                  <a:lnTo>
                    <a:pt x="793" y="154"/>
                  </a:lnTo>
                  <a:lnTo>
                    <a:pt x="817" y="160"/>
                  </a:lnTo>
                  <a:lnTo>
                    <a:pt x="868" y="184"/>
                  </a:lnTo>
                  <a:lnTo>
                    <a:pt x="896" y="173"/>
                  </a:lnTo>
                  <a:lnTo>
                    <a:pt x="957" y="195"/>
                  </a:lnTo>
                  <a:lnTo>
                    <a:pt x="971" y="213"/>
                  </a:lnTo>
                  <a:lnTo>
                    <a:pt x="1001" y="207"/>
                  </a:lnTo>
                  <a:lnTo>
                    <a:pt x="1021" y="208"/>
                  </a:lnTo>
                  <a:lnTo>
                    <a:pt x="1040" y="234"/>
                  </a:lnTo>
                  <a:lnTo>
                    <a:pt x="1050" y="286"/>
                  </a:lnTo>
                  <a:lnTo>
                    <a:pt x="1043" y="304"/>
                  </a:lnTo>
                  <a:lnTo>
                    <a:pt x="1030" y="299"/>
                  </a:lnTo>
                  <a:lnTo>
                    <a:pt x="992" y="328"/>
                  </a:lnTo>
                  <a:lnTo>
                    <a:pt x="928" y="339"/>
                  </a:lnTo>
                  <a:lnTo>
                    <a:pt x="911" y="356"/>
                  </a:lnTo>
                  <a:lnTo>
                    <a:pt x="925" y="374"/>
                  </a:lnTo>
                  <a:lnTo>
                    <a:pt x="927" y="412"/>
                  </a:lnTo>
                  <a:lnTo>
                    <a:pt x="944" y="416"/>
                  </a:lnTo>
                  <a:lnTo>
                    <a:pt x="988" y="470"/>
                  </a:lnTo>
                  <a:lnTo>
                    <a:pt x="990" y="544"/>
                  </a:lnTo>
                  <a:lnTo>
                    <a:pt x="961" y="566"/>
                  </a:lnTo>
                  <a:lnTo>
                    <a:pt x="935" y="540"/>
                  </a:lnTo>
                  <a:lnTo>
                    <a:pt x="911" y="506"/>
                  </a:lnTo>
                  <a:lnTo>
                    <a:pt x="909" y="487"/>
                  </a:lnTo>
                  <a:lnTo>
                    <a:pt x="892" y="482"/>
                  </a:lnTo>
                  <a:lnTo>
                    <a:pt x="872" y="489"/>
                  </a:lnTo>
                  <a:lnTo>
                    <a:pt x="839" y="473"/>
                  </a:lnTo>
                  <a:lnTo>
                    <a:pt x="823" y="511"/>
                  </a:lnTo>
                  <a:lnTo>
                    <a:pt x="796" y="513"/>
                  </a:lnTo>
                  <a:lnTo>
                    <a:pt x="775" y="544"/>
                  </a:lnTo>
                  <a:lnTo>
                    <a:pt x="762" y="537"/>
                  </a:lnTo>
                  <a:lnTo>
                    <a:pt x="743" y="544"/>
                  </a:lnTo>
                  <a:lnTo>
                    <a:pt x="712" y="526"/>
                  </a:lnTo>
                  <a:lnTo>
                    <a:pt x="688" y="555"/>
                  </a:lnTo>
                  <a:lnTo>
                    <a:pt x="688" y="568"/>
                  </a:lnTo>
                  <a:lnTo>
                    <a:pt x="736" y="595"/>
                  </a:lnTo>
                  <a:lnTo>
                    <a:pt x="746" y="614"/>
                  </a:lnTo>
                  <a:lnTo>
                    <a:pt x="712" y="627"/>
                  </a:lnTo>
                  <a:lnTo>
                    <a:pt x="659" y="626"/>
                  </a:lnTo>
                  <a:lnTo>
                    <a:pt x="653" y="603"/>
                  </a:lnTo>
                  <a:lnTo>
                    <a:pt x="633" y="597"/>
                  </a:lnTo>
                  <a:lnTo>
                    <a:pt x="600" y="617"/>
                  </a:lnTo>
                  <a:lnTo>
                    <a:pt x="578" y="605"/>
                  </a:lnTo>
                  <a:lnTo>
                    <a:pt x="576" y="576"/>
                  </a:lnTo>
                  <a:lnTo>
                    <a:pt x="565" y="564"/>
                  </a:lnTo>
                  <a:lnTo>
                    <a:pt x="565" y="548"/>
                  </a:lnTo>
                  <a:lnTo>
                    <a:pt x="535" y="542"/>
                  </a:lnTo>
                  <a:lnTo>
                    <a:pt x="526" y="550"/>
                  </a:lnTo>
                  <a:lnTo>
                    <a:pt x="530" y="573"/>
                  </a:lnTo>
                  <a:lnTo>
                    <a:pt x="506" y="583"/>
                  </a:lnTo>
                  <a:lnTo>
                    <a:pt x="499" y="599"/>
                  </a:lnTo>
                  <a:lnTo>
                    <a:pt x="506" y="619"/>
                  </a:lnTo>
                  <a:lnTo>
                    <a:pt x="451" y="682"/>
                  </a:lnTo>
                  <a:lnTo>
                    <a:pt x="459" y="757"/>
                  </a:lnTo>
                  <a:lnTo>
                    <a:pt x="433" y="780"/>
                  </a:lnTo>
                  <a:lnTo>
                    <a:pt x="420" y="766"/>
                  </a:lnTo>
                  <a:lnTo>
                    <a:pt x="368" y="798"/>
                  </a:lnTo>
                  <a:lnTo>
                    <a:pt x="348" y="786"/>
                  </a:lnTo>
                  <a:lnTo>
                    <a:pt x="272" y="639"/>
                  </a:lnTo>
                  <a:lnTo>
                    <a:pt x="241" y="617"/>
                  </a:lnTo>
                  <a:lnTo>
                    <a:pt x="217" y="610"/>
                  </a:lnTo>
                  <a:lnTo>
                    <a:pt x="205" y="590"/>
                  </a:lnTo>
                  <a:lnTo>
                    <a:pt x="219" y="568"/>
                  </a:lnTo>
                  <a:lnTo>
                    <a:pt x="197" y="550"/>
                  </a:lnTo>
                  <a:lnTo>
                    <a:pt x="171" y="573"/>
                  </a:lnTo>
                  <a:lnTo>
                    <a:pt x="145" y="576"/>
                  </a:lnTo>
                  <a:lnTo>
                    <a:pt x="126" y="497"/>
                  </a:lnTo>
                  <a:lnTo>
                    <a:pt x="122" y="477"/>
                  </a:lnTo>
                  <a:lnTo>
                    <a:pt x="118" y="350"/>
                  </a:lnTo>
                  <a:lnTo>
                    <a:pt x="93" y="286"/>
                  </a:lnTo>
                  <a:lnTo>
                    <a:pt x="112" y="272"/>
                  </a:lnTo>
                  <a:lnTo>
                    <a:pt x="61" y="180"/>
                  </a:lnTo>
                  <a:lnTo>
                    <a:pt x="0" y="131"/>
                  </a:lnTo>
                  <a:lnTo>
                    <a:pt x="9" y="103"/>
                  </a:lnTo>
                  <a:lnTo>
                    <a:pt x="16" y="94"/>
                  </a:lnTo>
                  <a:lnTo>
                    <a:pt x="105" y="80"/>
                  </a:lnTo>
                  <a:lnTo>
                    <a:pt x="164" y="99"/>
                  </a:lnTo>
                  <a:lnTo>
                    <a:pt x="199" y="87"/>
                  </a:lnTo>
                  <a:lnTo>
                    <a:pt x="212" y="109"/>
                  </a:lnTo>
                  <a:lnTo>
                    <a:pt x="256" y="154"/>
                  </a:lnTo>
                  <a:lnTo>
                    <a:pt x="291" y="147"/>
                  </a:lnTo>
                  <a:lnTo>
                    <a:pt x="291" y="120"/>
                  </a:lnTo>
                  <a:lnTo>
                    <a:pt x="300" y="103"/>
                  </a:lnTo>
                  <a:lnTo>
                    <a:pt x="335" y="89"/>
                  </a:lnTo>
                  <a:lnTo>
                    <a:pt x="348" y="111"/>
                  </a:lnTo>
                  <a:lnTo>
                    <a:pt x="368" y="96"/>
                  </a:lnTo>
                  <a:lnTo>
                    <a:pt x="396" y="101"/>
                  </a:lnTo>
                  <a:lnTo>
                    <a:pt x="396" y="99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7" name="Freeform 1082"/>
            <p:cNvSpPr>
              <a:spLocks/>
            </p:cNvSpPr>
            <p:nvPr/>
          </p:nvSpPr>
          <p:spPr bwMode="auto">
            <a:xfrm rot="356891">
              <a:off x="2721936" y="3196696"/>
              <a:ext cx="2491840" cy="1376224"/>
            </a:xfrm>
            <a:custGeom>
              <a:avLst/>
              <a:gdLst>
                <a:gd name="T0" fmla="*/ 703 w 1652"/>
                <a:gd name="T1" fmla="*/ 622 h 902"/>
                <a:gd name="T2" fmla="*/ 722 w 1652"/>
                <a:gd name="T3" fmla="*/ 644 h 902"/>
                <a:gd name="T4" fmla="*/ 780 w 1652"/>
                <a:gd name="T5" fmla="*/ 622 h 902"/>
                <a:gd name="T6" fmla="*/ 817 w 1652"/>
                <a:gd name="T7" fmla="*/ 594 h 902"/>
                <a:gd name="T8" fmla="*/ 862 w 1652"/>
                <a:gd name="T9" fmla="*/ 577 h 902"/>
                <a:gd name="T10" fmla="*/ 908 w 1652"/>
                <a:gd name="T11" fmla="*/ 560 h 902"/>
                <a:gd name="T12" fmla="*/ 983 w 1652"/>
                <a:gd name="T13" fmla="*/ 548 h 902"/>
                <a:gd name="T14" fmla="*/ 985 w 1652"/>
                <a:gd name="T15" fmla="*/ 577 h 902"/>
                <a:gd name="T16" fmla="*/ 1008 w 1652"/>
                <a:gd name="T17" fmla="*/ 581 h 902"/>
                <a:gd name="T18" fmla="*/ 993 w 1652"/>
                <a:gd name="T19" fmla="*/ 618 h 902"/>
                <a:gd name="T20" fmla="*/ 1008 w 1652"/>
                <a:gd name="T21" fmla="*/ 622 h 902"/>
                <a:gd name="T22" fmla="*/ 1072 w 1652"/>
                <a:gd name="T23" fmla="*/ 618 h 902"/>
                <a:gd name="T24" fmla="*/ 1110 w 1652"/>
                <a:gd name="T25" fmla="*/ 631 h 902"/>
                <a:gd name="T26" fmla="*/ 1127 w 1652"/>
                <a:gd name="T27" fmla="*/ 638 h 902"/>
                <a:gd name="T28" fmla="*/ 1130 w 1652"/>
                <a:gd name="T29" fmla="*/ 594 h 902"/>
                <a:gd name="T30" fmla="*/ 1156 w 1652"/>
                <a:gd name="T31" fmla="*/ 566 h 902"/>
                <a:gd name="T32" fmla="*/ 1136 w 1652"/>
                <a:gd name="T33" fmla="*/ 427 h 902"/>
                <a:gd name="T34" fmla="*/ 1114 w 1652"/>
                <a:gd name="T35" fmla="*/ 350 h 902"/>
                <a:gd name="T36" fmla="*/ 1059 w 1652"/>
                <a:gd name="T37" fmla="*/ 322 h 902"/>
                <a:gd name="T38" fmla="*/ 1023 w 1652"/>
                <a:gd name="T39" fmla="*/ 392 h 902"/>
                <a:gd name="T40" fmla="*/ 956 w 1652"/>
                <a:gd name="T41" fmla="*/ 356 h 902"/>
                <a:gd name="T42" fmla="*/ 835 w 1652"/>
                <a:gd name="T43" fmla="*/ 310 h 902"/>
                <a:gd name="T44" fmla="*/ 784 w 1652"/>
                <a:gd name="T45" fmla="*/ 302 h 902"/>
                <a:gd name="T46" fmla="*/ 685 w 1652"/>
                <a:gd name="T47" fmla="*/ 259 h 902"/>
                <a:gd name="T48" fmla="*/ 638 w 1652"/>
                <a:gd name="T49" fmla="*/ 140 h 902"/>
                <a:gd name="T50" fmla="*/ 656 w 1652"/>
                <a:gd name="T51" fmla="*/ 102 h 902"/>
                <a:gd name="T52" fmla="*/ 654 w 1652"/>
                <a:gd name="T53" fmla="*/ 51 h 902"/>
                <a:gd name="T54" fmla="*/ 662 w 1652"/>
                <a:gd name="T55" fmla="*/ 25 h 902"/>
                <a:gd name="T56" fmla="*/ 576 w 1652"/>
                <a:gd name="T57" fmla="*/ 0 h 902"/>
                <a:gd name="T58" fmla="*/ 514 w 1652"/>
                <a:gd name="T59" fmla="*/ 8 h 902"/>
                <a:gd name="T60" fmla="*/ 434 w 1652"/>
                <a:gd name="T61" fmla="*/ 35 h 902"/>
                <a:gd name="T62" fmla="*/ 359 w 1652"/>
                <a:gd name="T63" fmla="*/ 45 h 902"/>
                <a:gd name="T64" fmla="*/ 306 w 1652"/>
                <a:gd name="T65" fmla="*/ 15 h 902"/>
                <a:gd name="T66" fmla="*/ 222 w 1652"/>
                <a:gd name="T67" fmla="*/ 31 h 902"/>
                <a:gd name="T68" fmla="*/ 187 w 1652"/>
                <a:gd name="T69" fmla="*/ 12 h 902"/>
                <a:gd name="T70" fmla="*/ 123 w 1652"/>
                <a:gd name="T71" fmla="*/ 20 h 902"/>
                <a:gd name="T72" fmla="*/ 93 w 1652"/>
                <a:gd name="T73" fmla="*/ 62 h 902"/>
                <a:gd name="T74" fmla="*/ 76 w 1652"/>
                <a:gd name="T75" fmla="*/ 84 h 902"/>
                <a:gd name="T76" fmla="*/ 54 w 1652"/>
                <a:gd name="T77" fmla="*/ 96 h 902"/>
                <a:gd name="T78" fmla="*/ 44 w 1652"/>
                <a:gd name="T79" fmla="*/ 113 h 902"/>
                <a:gd name="T80" fmla="*/ 62 w 1652"/>
                <a:gd name="T81" fmla="*/ 150 h 902"/>
                <a:gd name="T82" fmla="*/ 59 w 1652"/>
                <a:gd name="T83" fmla="*/ 188 h 902"/>
                <a:gd name="T84" fmla="*/ 17 w 1652"/>
                <a:gd name="T85" fmla="*/ 176 h 902"/>
                <a:gd name="T86" fmla="*/ 0 w 1652"/>
                <a:gd name="T87" fmla="*/ 189 h 902"/>
                <a:gd name="T88" fmla="*/ 9 w 1652"/>
                <a:gd name="T89" fmla="*/ 225 h 902"/>
                <a:gd name="T90" fmla="*/ 6 w 1652"/>
                <a:gd name="T91" fmla="*/ 258 h 902"/>
                <a:gd name="T92" fmla="*/ 24 w 1652"/>
                <a:gd name="T93" fmla="*/ 270 h 902"/>
                <a:gd name="T94" fmla="*/ 76 w 1652"/>
                <a:gd name="T95" fmla="*/ 321 h 902"/>
                <a:gd name="T96" fmla="*/ 107 w 1652"/>
                <a:gd name="T97" fmla="*/ 367 h 902"/>
                <a:gd name="T98" fmla="*/ 127 w 1652"/>
                <a:gd name="T99" fmla="*/ 383 h 902"/>
                <a:gd name="T100" fmla="*/ 163 w 1652"/>
                <a:gd name="T101" fmla="*/ 380 h 902"/>
                <a:gd name="T102" fmla="*/ 244 w 1652"/>
                <a:gd name="T103" fmla="*/ 474 h 902"/>
                <a:gd name="T104" fmla="*/ 270 w 1652"/>
                <a:gd name="T105" fmla="*/ 465 h 902"/>
                <a:gd name="T106" fmla="*/ 278 w 1652"/>
                <a:gd name="T107" fmla="*/ 502 h 902"/>
                <a:gd name="T108" fmla="*/ 328 w 1652"/>
                <a:gd name="T109" fmla="*/ 524 h 902"/>
                <a:gd name="T110" fmla="*/ 369 w 1652"/>
                <a:gd name="T111" fmla="*/ 568 h 902"/>
                <a:gd name="T112" fmla="*/ 377 w 1652"/>
                <a:gd name="T113" fmla="*/ 588 h 902"/>
                <a:gd name="T114" fmla="*/ 425 w 1652"/>
                <a:gd name="T115" fmla="*/ 585 h 902"/>
                <a:gd name="T116" fmla="*/ 504 w 1652"/>
                <a:gd name="T117" fmla="*/ 604 h 902"/>
                <a:gd name="T118" fmla="*/ 541 w 1652"/>
                <a:gd name="T119" fmla="*/ 615 h 902"/>
                <a:gd name="T120" fmla="*/ 543 w 1652"/>
                <a:gd name="T121" fmla="*/ 652 h 902"/>
                <a:gd name="T122" fmla="*/ 611 w 1652"/>
                <a:gd name="T123" fmla="*/ 596 h 902"/>
                <a:gd name="T124" fmla="*/ 666 w 1652"/>
                <a:gd name="T125" fmla="*/ 618 h 902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52"/>
                <a:gd name="T190" fmla="*/ 0 h 902"/>
                <a:gd name="T191" fmla="*/ 1652 w 1652"/>
                <a:gd name="T192" fmla="*/ 902 h 902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52" h="902">
                  <a:moveTo>
                    <a:pt x="952" y="853"/>
                  </a:moveTo>
                  <a:lnTo>
                    <a:pt x="1005" y="860"/>
                  </a:lnTo>
                  <a:lnTo>
                    <a:pt x="1023" y="884"/>
                  </a:lnTo>
                  <a:lnTo>
                    <a:pt x="1031" y="889"/>
                  </a:lnTo>
                  <a:lnTo>
                    <a:pt x="1110" y="874"/>
                  </a:lnTo>
                  <a:lnTo>
                    <a:pt x="1114" y="860"/>
                  </a:lnTo>
                  <a:lnTo>
                    <a:pt x="1129" y="851"/>
                  </a:lnTo>
                  <a:lnTo>
                    <a:pt x="1167" y="821"/>
                  </a:lnTo>
                  <a:lnTo>
                    <a:pt x="1200" y="816"/>
                  </a:lnTo>
                  <a:lnTo>
                    <a:pt x="1231" y="797"/>
                  </a:lnTo>
                  <a:lnTo>
                    <a:pt x="1289" y="763"/>
                  </a:lnTo>
                  <a:lnTo>
                    <a:pt x="1296" y="774"/>
                  </a:lnTo>
                  <a:lnTo>
                    <a:pt x="1340" y="790"/>
                  </a:lnTo>
                  <a:lnTo>
                    <a:pt x="1404" y="756"/>
                  </a:lnTo>
                  <a:lnTo>
                    <a:pt x="1423" y="770"/>
                  </a:lnTo>
                  <a:lnTo>
                    <a:pt x="1406" y="797"/>
                  </a:lnTo>
                  <a:lnTo>
                    <a:pt x="1413" y="803"/>
                  </a:lnTo>
                  <a:lnTo>
                    <a:pt x="1439" y="803"/>
                  </a:lnTo>
                  <a:lnTo>
                    <a:pt x="1440" y="814"/>
                  </a:lnTo>
                  <a:lnTo>
                    <a:pt x="1418" y="853"/>
                  </a:lnTo>
                  <a:lnTo>
                    <a:pt x="1425" y="860"/>
                  </a:lnTo>
                  <a:lnTo>
                    <a:pt x="1439" y="860"/>
                  </a:lnTo>
                  <a:lnTo>
                    <a:pt x="1502" y="877"/>
                  </a:lnTo>
                  <a:lnTo>
                    <a:pt x="1530" y="853"/>
                  </a:lnTo>
                  <a:lnTo>
                    <a:pt x="1572" y="887"/>
                  </a:lnTo>
                  <a:lnTo>
                    <a:pt x="1585" y="872"/>
                  </a:lnTo>
                  <a:lnTo>
                    <a:pt x="1596" y="882"/>
                  </a:lnTo>
                  <a:lnTo>
                    <a:pt x="1609" y="882"/>
                  </a:lnTo>
                  <a:lnTo>
                    <a:pt x="1616" y="872"/>
                  </a:lnTo>
                  <a:lnTo>
                    <a:pt x="1614" y="821"/>
                  </a:lnTo>
                  <a:lnTo>
                    <a:pt x="1624" y="814"/>
                  </a:lnTo>
                  <a:lnTo>
                    <a:pt x="1651" y="781"/>
                  </a:lnTo>
                  <a:lnTo>
                    <a:pt x="1647" y="653"/>
                  </a:lnTo>
                  <a:lnTo>
                    <a:pt x="1622" y="589"/>
                  </a:lnTo>
                  <a:lnTo>
                    <a:pt x="1640" y="576"/>
                  </a:lnTo>
                  <a:lnTo>
                    <a:pt x="1590" y="483"/>
                  </a:lnTo>
                  <a:lnTo>
                    <a:pt x="1528" y="434"/>
                  </a:lnTo>
                  <a:lnTo>
                    <a:pt x="1511" y="445"/>
                  </a:lnTo>
                  <a:lnTo>
                    <a:pt x="1513" y="474"/>
                  </a:lnTo>
                  <a:lnTo>
                    <a:pt x="1461" y="542"/>
                  </a:lnTo>
                  <a:lnTo>
                    <a:pt x="1373" y="525"/>
                  </a:lnTo>
                  <a:lnTo>
                    <a:pt x="1366" y="491"/>
                  </a:lnTo>
                  <a:lnTo>
                    <a:pt x="1311" y="448"/>
                  </a:lnTo>
                  <a:lnTo>
                    <a:pt x="1191" y="428"/>
                  </a:lnTo>
                  <a:lnTo>
                    <a:pt x="1138" y="419"/>
                  </a:lnTo>
                  <a:lnTo>
                    <a:pt x="1119" y="417"/>
                  </a:lnTo>
                  <a:lnTo>
                    <a:pt x="1073" y="380"/>
                  </a:lnTo>
                  <a:lnTo>
                    <a:pt x="978" y="357"/>
                  </a:lnTo>
                  <a:lnTo>
                    <a:pt x="913" y="229"/>
                  </a:lnTo>
                  <a:lnTo>
                    <a:pt x="911" y="194"/>
                  </a:lnTo>
                  <a:lnTo>
                    <a:pt x="937" y="180"/>
                  </a:lnTo>
                  <a:lnTo>
                    <a:pt x="937" y="141"/>
                  </a:lnTo>
                  <a:lnTo>
                    <a:pt x="956" y="93"/>
                  </a:lnTo>
                  <a:lnTo>
                    <a:pt x="935" y="70"/>
                  </a:lnTo>
                  <a:lnTo>
                    <a:pt x="963" y="46"/>
                  </a:lnTo>
                  <a:lnTo>
                    <a:pt x="945" y="35"/>
                  </a:lnTo>
                  <a:lnTo>
                    <a:pt x="902" y="35"/>
                  </a:lnTo>
                  <a:lnTo>
                    <a:pt x="823" y="0"/>
                  </a:lnTo>
                  <a:lnTo>
                    <a:pt x="772" y="0"/>
                  </a:lnTo>
                  <a:lnTo>
                    <a:pt x="734" y="11"/>
                  </a:lnTo>
                  <a:lnTo>
                    <a:pt x="689" y="11"/>
                  </a:lnTo>
                  <a:lnTo>
                    <a:pt x="621" y="48"/>
                  </a:lnTo>
                  <a:lnTo>
                    <a:pt x="567" y="42"/>
                  </a:lnTo>
                  <a:lnTo>
                    <a:pt x="512" y="62"/>
                  </a:lnTo>
                  <a:lnTo>
                    <a:pt x="466" y="46"/>
                  </a:lnTo>
                  <a:lnTo>
                    <a:pt x="437" y="21"/>
                  </a:lnTo>
                  <a:lnTo>
                    <a:pt x="365" y="11"/>
                  </a:lnTo>
                  <a:lnTo>
                    <a:pt x="317" y="43"/>
                  </a:lnTo>
                  <a:lnTo>
                    <a:pt x="291" y="33"/>
                  </a:lnTo>
                  <a:lnTo>
                    <a:pt x="268" y="16"/>
                  </a:lnTo>
                  <a:lnTo>
                    <a:pt x="217" y="2"/>
                  </a:lnTo>
                  <a:lnTo>
                    <a:pt x="177" y="28"/>
                  </a:lnTo>
                  <a:lnTo>
                    <a:pt x="164" y="69"/>
                  </a:lnTo>
                  <a:lnTo>
                    <a:pt x="133" y="86"/>
                  </a:lnTo>
                  <a:lnTo>
                    <a:pt x="129" y="110"/>
                  </a:lnTo>
                  <a:lnTo>
                    <a:pt x="109" y="117"/>
                  </a:lnTo>
                  <a:lnTo>
                    <a:pt x="86" y="115"/>
                  </a:lnTo>
                  <a:lnTo>
                    <a:pt x="78" y="132"/>
                  </a:lnTo>
                  <a:lnTo>
                    <a:pt x="74" y="156"/>
                  </a:lnTo>
                  <a:lnTo>
                    <a:pt x="62" y="156"/>
                  </a:lnTo>
                  <a:lnTo>
                    <a:pt x="62" y="180"/>
                  </a:lnTo>
                  <a:lnTo>
                    <a:pt x="89" y="207"/>
                  </a:lnTo>
                  <a:lnTo>
                    <a:pt x="89" y="245"/>
                  </a:lnTo>
                  <a:lnTo>
                    <a:pt x="83" y="260"/>
                  </a:lnTo>
                  <a:lnTo>
                    <a:pt x="43" y="265"/>
                  </a:lnTo>
                  <a:lnTo>
                    <a:pt x="24" y="243"/>
                  </a:lnTo>
                  <a:lnTo>
                    <a:pt x="2" y="245"/>
                  </a:lnTo>
                  <a:lnTo>
                    <a:pt x="0" y="262"/>
                  </a:lnTo>
                  <a:lnTo>
                    <a:pt x="10" y="291"/>
                  </a:lnTo>
                  <a:lnTo>
                    <a:pt x="12" y="311"/>
                  </a:lnTo>
                  <a:lnTo>
                    <a:pt x="12" y="337"/>
                  </a:lnTo>
                  <a:lnTo>
                    <a:pt x="9" y="356"/>
                  </a:lnTo>
                  <a:lnTo>
                    <a:pt x="10" y="371"/>
                  </a:lnTo>
                  <a:lnTo>
                    <a:pt x="34" y="373"/>
                  </a:lnTo>
                  <a:lnTo>
                    <a:pt x="50" y="397"/>
                  </a:lnTo>
                  <a:lnTo>
                    <a:pt x="109" y="443"/>
                  </a:lnTo>
                  <a:lnTo>
                    <a:pt x="109" y="459"/>
                  </a:lnTo>
                  <a:lnTo>
                    <a:pt x="153" y="508"/>
                  </a:lnTo>
                  <a:lnTo>
                    <a:pt x="165" y="525"/>
                  </a:lnTo>
                  <a:lnTo>
                    <a:pt x="181" y="530"/>
                  </a:lnTo>
                  <a:lnTo>
                    <a:pt x="208" y="503"/>
                  </a:lnTo>
                  <a:lnTo>
                    <a:pt x="232" y="525"/>
                  </a:lnTo>
                  <a:lnTo>
                    <a:pt x="332" y="611"/>
                  </a:lnTo>
                  <a:lnTo>
                    <a:pt x="349" y="655"/>
                  </a:lnTo>
                  <a:lnTo>
                    <a:pt x="372" y="655"/>
                  </a:lnTo>
                  <a:lnTo>
                    <a:pt x="385" y="642"/>
                  </a:lnTo>
                  <a:lnTo>
                    <a:pt x="396" y="653"/>
                  </a:lnTo>
                  <a:lnTo>
                    <a:pt x="396" y="693"/>
                  </a:lnTo>
                  <a:lnTo>
                    <a:pt x="455" y="725"/>
                  </a:lnTo>
                  <a:lnTo>
                    <a:pt x="468" y="723"/>
                  </a:lnTo>
                  <a:lnTo>
                    <a:pt x="476" y="756"/>
                  </a:lnTo>
                  <a:lnTo>
                    <a:pt x="528" y="785"/>
                  </a:lnTo>
                  <a:lnTo>
                    <a:pt x="529" y="805"/>
                  </a:lnTo>
                  <a:lnTo>
                    <a:pt x="538" y="812"/>
                  </a:lnTo>
                  <a:lnTo>
                    <a:pt x="581" y="809"/>
                  </a:lnTo>
                  <a:lnTo>
                    <a:pt x="607" y="809"/>
                  </a:lnTo>
                  <a:lnTo>
                    <a:pt x="641" y="836"/>
                  </a:lnTo>
                  <a:lnTo>
                    <a:pt x="720" y="834"/>
                  </a:lnTo>
                  <a:lnTo>
                    <a:pt x="762" y="831"/>
                  </a:lnTo>
                  <a:lnTo>
                    <a:pt x="772" y="850"/>
                  </a:lnTo>
                  <a:lnTo>
                    <a:pt x="763" y="887"/>
                  </a:lnTo>
                  <a:lnTo>
                    <a:pt x="775" y="901"/>
                  </a:lnTo>
                  <a:lnTo>
                    <a:pt x="818" y="862"/>
                  </a:lnTo>
                  <a:lnTo>
                    <a:pt x="873" y="823"/>
                  </a:lnTo>
                  <a:lnTo>
                    <a:pt x="913" y="829"/>
                  </a:lnTo>
                  <a:lnTo>
                    <a:pt x="952" y="853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8" name="Freeform 1083"/>
            <p:cNvSpPr>
              <a:spLocks/>
            </p:cNvSpPr>
            <p:nvPr/>
          </p:nvSpPr>
          <p:spPr bwMode="auto">
            <a:xfrm rot="356891">
              <a:off x="4139168" y="2949227"/>
              <a:ext cx="1606872" cy="1174038"/>
            </a:xfrm>
            <a:custGeom>
              <a:avLst/>
              <a:gdLst>
                <a:gd name="T0" fmla="*/ 59 w 1067"/>
                <a:gd name="T1" fmla="*/ 207 h 770"/>
                <a:gd name="T2" fmla="*/ 96 w 1067"/>
                <a:gd name="T3" fmla="*/ 185 h 770"/>
                <a:gd name="T4" fmla="*/ 80 w 1067"/>
                <a:gd name="T5" fmla="*/ 172 h 770"/>
                <a:gd name="T6" fmla="*/ 103 w 1067"/>
                <a:gd name="T7" fmla="*/ 152 h 770"/>
                <a:gd name="T8" fmla="*/ 74 w 1067"/>
                <a:gd name="T9" fmla="*/ 91 h 770"/>
                <a:gd name="T10" fmla="*/ 93 w 1067"/>
                <a:gd name="T11" fmla="*/ 36 h 770"/>
                <a:gd name="T12" fmla="*/ 242 w 1067"/>
                <a:gd name="T13" fmla="*/ 0 h 770"/>
                <a:gd name="T14" fmla="*/ 333 w 1067"/>
                <a:gd name="T15" fmla="*/ 20 h 770"/>
                <a:gd name="T16" fmla="*/ 386 w 1067"/>
                <a:gd name="T17" fmla="*/ 52 h 770"/>
                <a:gd name="T18" fmla="*/ 436 w 1067"/>
                <a:gd name="T19" fmla="*/ 31 h 770"/>
                <a:gd name="T20" fmla="*/ 501 w 1067"/>
                <a:gd name="T21" fmla="*/ 24 h 770"/>
                <a:gd name="T22" fmla="*/ 584 w 1067"/>
                <a:gd name="T23" fmla="*/ 47 h 770"/>
                <a:gd name="T24" fmla="*/ 636 w 1067"/>
                <a:gd name="T25" fmla="*/ 109 h 770"/>
                <a:gd name="T26" fmla="*/ 683 w 1067"/>
                <a:gd name="T27" fmla="*/ 127 h 770"/>
                <a:gd name="T28" fmla="*/ 729 w 1067"/>
                <a:gd name="T29" fmla="*/ 214 h 770"/>
                <a:gd name="T30" fmla="*/ 739 w 1067"/>
                <a:gd name="T31" fmla="*/ 273 h 770"/>
                <a:gd name="T32" fmla="*/ 713 w 1067"/>
                <a:gd name="T33" fmla="*/ 315 h 770"/>
                <a:gd name="T34" fmla="*/ 685 w 1067"/>
                <a:gd name="T35" fmla="*/ 342 h 770"/>
                <a:gd name="T36" fmla="*/ 673 w 1067"/>
                <a:gd name="T37" fmla="*/ 380 h 770"/>
                <a:gd name="T38" fmla="*/ 641 w 1067"/>
                <a:gd name="T39" fmla="*/ 362 h 770"/>
                <a:gd name="T40" fmla="*/ 643 w 1067"/>
                <a:gd name="T41" fmla="*/ 391 h 770"/>
                <a:gd name="T42" fmla="*/ 691 w 1067"/>
                <a:gd name="T43" fmla="*/ 419 h 770"/>
                <a:gd name="T44" fmla="*/ 715 w 1067"/>
                <a:gd name="T45" fmla="*/ 432 h 770"/>
                <a:gd name="T46" fmla="*/ 706 w 1067"/>
                <a:gd name="T47" fmla="*/ 455 h 770"/>
                <a:gd name="T48" fmla="*/ 673 w 1067"/>
                <a:gd name="T49" fmla="*/ 463 h 770"/>
                <a:gd name="T50" fmla="*/ 639 w 1067"/>
                <a:gd name="T51" fmla="*/ 458 h 770"/>
                <a:gd name="T52" fmla="*/ 633 w 1067"/>
                <a:gd name="T53" fmla="*/ 489 h 770"/>
                <a:gd name="T54" fmla="*/ 578 w 1067"/>
                <a:gd name="T55" fmla="*/ 461 h 770"/>
                <a:gd name="T56" fmla="*/ 544 w 1067"/>
                <a:gd name="T57" fmla="*/ 454 h 770"/>
                <a:gd name="T58" fmla="*/ 440 w 1067"/>
                <a:gd name="T59" fmla="*/ 450 h 770"/>
                <a:gd name="T60" fmla="*/ 429 w 1067"/>
                <a:gd name="T61" fmla="*/ 477 h 770"/>
                <a:gd name="T62" fmla="*/ 419 w 1067"/>
                <a:gd name="T63" fmla="*/ 506 h 770"/>
                <a:gd name="T64" fmla="*/ 322 w 1067"/>
                <a:gd name="T65" fmla="*/ 543 h 770"/>
                <a:gd name="T66" fmla="*/ 278 w 1067"/>
                <a:gd name="T67" fmla="*/ 487 h 770"/>
                <a:gd name="T68" fmla="*/ 158 w 1067"/>
                <a:gd name="T69" fmla="*/ 467 h 770"/>
                <a:gd name="T70" fmla="*/ 113 w 1067"/>
                <a:gd name="T71" fmla="*/ 438 h 770"/>
                <a:gd name="T72" fmla="*/ 2 w 1067"/>
                <a:gd name="T73" fmla="*/ 328 h 770"/>
                <a:gd name="T74" fmla="*/ 18 w 1067"/>
                <a:gd name="T75" fmla="*/ 294 h 770"/>
                <a:gd name="T76" fmla="*/ 31 w 1067"/>
                <a:gd name="T77" fmla="*/ 232 h 770"/>
                <a:gd name="T78" fmla="*/ 36 w 1067"/>
                <a:gd name="T79" fmla="*/ 197 h 77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1067"/>
                <a:gd name="T121" fmla="*/ 0 h 770"/>
                <a:gd name="T122" fmla="*/ 1067 w 1067"/>
                <a:gd name="T123" fmla="*/ 770 h 770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1067" h="770">
                  <a:moveTo>
                    <a:pt x="52" y="272"/>
                  </a:moveTo>
                  <a:lnTo>
                    <a:pt x="86" y="286"/>
                  </a:lnTo>
                  <a:lnTo>
                    <a:pt x="146" y="267"/>
                  </a:lnTo>
                  <a:lnTo>
                    <a:pt x="138" y="255"/>
                  </a:lnTo>
                  <a:lnTo>
                    <a:pt x="122" y="255"/>
                  </a:lnTo>
                  <a:lnTo>
                    <a:pt x="115" y="238"/>
                  </a:lnTo>
                  <a:lnTo>
                    <a:pt x="119" y="222"/>
                  </a:lnTo>
                  <a:lnTo>
                    <a:pt x="148" y="209"/>
                  </a:lnTo>
                  <a:lnTo>
                    <a:pt x="167" y="176"/>
                  </a:lnTo>
                  <a:lnTo>
                    <a:pt x="107" y="125"/>
                  </a:lnTo>
                  <a:lnTo>
                    <a:pt x="105" y="72"/>
                  </a:lnTo>
                  <a:lnTo>
                    <a:pt x="133" y="50"/>
                  </a:lnTo>
                  <a:lnTo>
                    <a:pt x="334" y="10"/>
                  </a:lnTo>
                  <a:lnTo>
                    <a:pt x="347" y="0"/>
                  </a:lnTo>
                  <a:lnTo>
                    <a:pt x="378" y="4"/>
                  </a:lnTo>
                  <a:lnTo>
                    <a:pt x="478" y="28"/>
                  </a:lnTo>
                  <a:lnTo>
                    <a:pt x="509" y="46"/>
                  </a:lnTo>
                  <a:lnTo>
                    <a:pt x="554" y="72"/>
                  </a:lnTo>
                  <a:lnTo>
                    <a:pt x="581" y="70"/>
                  </a:lnTo>
                  <a:lnTo>
                    <a:pt x="626" y="43"/>
                  </a:lnTo>
                  <a:lnTo>
                    <a:pt x="683" y="52"/>
                  </a:lnTo>
                  <a:lnTo>
                    <a:pt x="719" y="33"/>
                  </a:lnTo>
                  <a:lnTo>
                    <a:pt x="796" y="81"/>
                  </a:lnTo>
                  <a:lnTo>
                    <a:pt x="838" y="65"/>
                  </a:lnTo>
                  <a:lnTo>
                    <a:pt x="860" y="118"/>
                  </a:lnTo>
                  <a:lnTo>
                    <a:pt x="912" y="151"/>
                  </a:lnTo>
                  <a:lnTo>
                    <a:pt x="951" y="187"/>
                  </a:lnTo>
                  <a:lnTo>
                    <a:pt x="980" y="176"/>
                  </a:lnTo>
                  <a:lnTo>
                    <a:pt x="1035" y="248"/>
                  </a:lnTo>
                  <a:lnTo>
                    <a:pt x="1046" y="295"/>
                  </a:lnTo>
                  <a:lnTo>
                    <a:pt x="1066" y="323"/>
                  </a:lnTo>
                  <a:lnTo>
                    <a:pt x="1059" y="378"/>
                  </a:lnTo>
                  <a:lnTo>
                    <a:pt x="1015" y="414"/>
                  </a:lnTo>
                  <a:lnTo>
                    <a:pt x="1023" y="436"/>
                  </a:lnTo>
                  <a:lnTo>
                    <a:pt x="1006" y="453"/>
                  </a:lnTo>
                  <a:lnTo>
                    <a:pt x="984" y="474"/>
                  </a:lnTo>
                  <a:lnTo>
                    <a:pt x="984" y="511"/>
                  </a:lnTo>
                  <a:lnTo>
                    <a:pt x="965" y="527"/>
                  </a:lnTo>
                  <a:lnTo>
                    <a:pt x="941" y="520"/>
                  </a:lnTo>
                  <a:lnTo>
                    <a:pt x="920" y="500"/>
                  </a:lnTo>
                  <a:lnTo>
                    <a:pt x="910" y="522"/>
                  </a:lnTo>
                  <a:lnTo>
                    <a:pt x="923" y="542"/>
                  </a:lnTo>
                  <a:lnTo>
                    <a:pt x="958" y="546"/>
                  </a:lnTo>
                  <a:lnTo>
                    <a:pt x="991" y="580"/>
                  </a:lnTo>
                  <a:lnTo>
                    <a:pt x="1011" y="580"/>
                  </a:lnTo>
                  <a:lnTo>
                    <a:pt x="1026" y="597"/>
                  </a:lnTo>
                  <a:lnTo>
                    <a:pt x="1013" y="628"/>
                  </a:lnTo>
                  <a:lnTo>
                    <a:pt x="1013" y="630"/>
                  </a:lnTo>
                  <a:lnTo>
                    <a:pt x="984" y="626"/>
                  </a:lnTo>
                  <a:lnTo>
                    <a:pt x="965" y="641"/>
                  </a:lnTo>
                  <a:lnTo>
                    <a:pt x="951" y="619"/>
                  </a:lnTo>
                  <a:lnTo>
                    <a:pt x="917" y="633"/>
                  </a:lnTo>
                  <a:lnTo>
                    <a:pt x="908" y="650"/>
                  </a:lnTo>
                  <a:lnTo>
                    <a:pt x="908" y="676"/>
                  </a:lnTo>
                  <a:lnTo>
                    <a:pt x="872" y="683"/>
                  </a:lnTo>
                  <a:lnTo>
                    <a:pt x="829" y="638"/>
                  </a:lnTo>
                  <a:lnTo>
                    <a:pt x="815" y="617"/>
                  </a:lnTo>
                  <a:lnTo>
                    <a:pt x="781" y="628"/>
                  </a:lnTo>
                  <a:lnTo>
                    <a:pt x="722" y="610"/>
                  </a:lnTo>
                  <a:lnTo>
                    <a:pt x="632" y="623"/>
                  </a:lnTo>
                  <a:lnTo>
                    <a:pt x="626" y="633"/>
                  </a:lnTo>
                  <a:lnTo>
                    <a:pt x="616" y="660"/>
                  </a:lnTo>
                  <a:lnTo>
                    <a:pt x="599" y="672"/>
                  </a:lnTo>
                  <a:lnTo>
                    <a:pt x="602" y="701"/>
                  </a:lnTo>
                  <a:lnTo>
                    <a:pt x="549" y="769"/>
                  </a:lnTo>
                  <a:lnTo>
                    <a:pt x="461" y="751"/>
                  </a:lnTo>
                  <a:lnTo>
                    <a:pt x="454" y="718"/>
                  </a:lnTo>
                  <a:lnTo>
                    <a:pt x="399" y="674"/>
                  </a:lnTo>
                  <a:lnTo>
                    <a:pt x="279" y="655"/>
                  </a:lnTo>
                  <a:lnTo>
                    <a:pt x="227" y="645"/>
                  </a:lnTo>
                  <a:lnTo>
                    <a:pt x="207" y="643"/>
                  </a:lnTo>
                  <a:lnTo>
                    <a:pt x="162" y="606"/>
                  </a:lnTo>
                  <a:lnTo>
                    <a:pt x="67" y="583"/>
                  </a:lnTo>
                  <a:lnTo>
                    <a:pt x="2" y="455"/>
                  </a:lnTo>
                  <a:lnTo>
                    <a:pt x="0" y="421"/>
                  </a:lnTo>
                  <a:lnTo>
                    <a:pt x="26" y="407"/>
                  </a:lnTo>
                  <a:lnTo>
                    <a:pt x="26" y="368"/>
                  </a:lnTo>
                  <a:lnTo>
                    <a:pt x="45" y="320"/>
                  </a:lnTo>
                  <a:lnTo>
                    <a:pt x="23" y="297"/>
                  </a:lnTo>
                  <a:lnTo>
                    <a:pt x="52" y="272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29" name="Freeform 1084"/>
            <p:cNvSpPr>
              <a:spLocks/>
            </p:cNvSpPr>
            <p:nvPr/>
          </p:nvSpPr>
          <p:spPr bwMode="auto">
            <a:xfrm rot="356891">
              <a:off x="4720732" y="2542849"/>
              <a:ext cx="1741062" cy="1517244"/>
            </a:xfrm>
            <a:custGeom>
              <a:avLst/>
              <a:gdLst>
                <a:gd name="T0" fmla="*/ 4 w 1155"/>
                <a:gd name="T1" fmla="*/ 115 h 994"/>
                <a:gd name="T2" fmla="*/ 123 w 1155"/>
                <a:gd name="T3" fmla="*/ 46 h 994"/>
                <a:gd name="T4" fmla="*/ 157 w 1155"/>
                <a:gd name="T5" fmla="*/ 0 h 994"/>
                <a:gd name="T6" fmla="*/ 203 w 1155"/>
                <a:gd name="T7" fmla="*/ 25 h 994"/>
                <a:gd name="T8" fmla="*/ 239 w 1155"/>
                <a:gd name="T9" fmla="*/ 146 h 994"/>
                <a:gd name="T10" fmla="*/ 336 w 1155"/>
                <a:gd name="T11" fmla="*/ 137 h 994"/>
                <a:gd name="T12" fmla="*/ 351 w 1155"/>
                <a:gd name="T13" fmla="*/ 169 h 994"/>
                <a:gd name="T14" fmla="*/ 359 w 1155"/>
                <a:gd name="T15" fmla="*/ 234 h 994"/>
                <a:gd name="T16" fmla="*/ 375 w 1155"/>
                <a:gd name="T17" fmla="*/ 252 h 994"/>
                <a:gd name="T18" fmla="*/ 471 w 1155"/>
                <a:gd name="T19" fmla="*/ 271 h 994"/>
                <a:gd name="T20" fmla="*/ 554 w 1155"/>
                <a:gd name="T21" fmla="*/ 267 h 994"/>
                <a:gd name="T22" fmla="*/ 528 w 1155"/>
                <a:gd name="T23" fmla="*/ 314 h 994"/>
                <a:gd name="T24" fmla="*/ 556 w 1155"/>
                <a:gd name="T25" fmla="*/ 378 h 994"/>
                <a:gd name="T26" fmla="*/ 622 w 1155"/>
                <a:gd name="T27" fmla="*/ 468 h 994"/>
                <a:gd name="T28" fmla="*/ 647 w 1155"/>
                <a:gd name="T29" fmla="*/ 516 h 994"/>
                <a:gd name="T30" fmla="*/ 681 w 1155"/>
                <a:gd name="T31" fmla="*/ 500 h 994"/>
                <a:gd name="T32" fmla="*/ 692 w 1155"/>
                <a:gd name="T33" fmla="*/ 458 h 994"/>
                <a:gd name="T34" fmla="*/ 697 w 1155"/>
                <a:gd name="T35" fmla="*/ 389 h 994"/>
                <a:gd name="T36" fmla="*/ 727 w 1155"/>
                <a:gd name="T37" fmla="*/ 403 h 994"/>
                <a:gd name="T38" fmla="*/ 807 w 1155"/>
                <a:gd name="T39" fmla="*/ 464 h 994"/>
                <a:gd name="T40" fmla="*/ 796 w 1155"/>
                <a:gd name="T41" fmla="*/ 519 h 994"/>
                <a:gd name="T42" fmla="*/ 754 w 1155"/>
                <a:gd name="T43" fmla="*/ 534 h 994"/>
                <a:gd name="T44" fmla="*/ 710 w 1155"/>
                <a:gd name="T45" fmla="*/ 540 h 994"/>
                <a:gd name="T46" fmla="*/ 690 w 1155"/>
                <a:gd name="T47" fmla="*/ 556 h 994"/>
                <a:gd name="T48" fmla="*/ 697 w 1155"/>
                <a:gd name="T49" fmla="*/ 596 h 994"/>
                <a:gd name="T50" fmla="*/ 687 w 1155"/>
                <a:gd name="T51" fmla="*/ 646 h 994"/>
                <a:gd name="T52" fmla="*/ 662 w 1155"/>
                <a:gd name="T53" fmla="*/ 671 h 994"/>
                <a:gd name="T54" fmla="*/ 634 w 1155"/>
                <a:gd name="T55" fmla="*/ 711 h 994"/>
                <a:gd name="T56" fmla="*/ 572 w 1155"/>
                <a:gd name="T57" fmla="*/ 704 h 994"/>
                <a:gd name="T58" fmla="*/ 547 w 1155"/>
                <a:gd name="T59" fmla="*/ 679 h 994"/>
                <a:gd name="T60" fmla="*/ 501 w 1155"/>
                <a:gd name="T61" fmla="*/ 623 h 994"/>
                <a:gd name="T62" fmla="*/ 448 w 1155"/>
                <a:gd name="T63" fmla="*/ 624 h 994"/>
                <a:gd name="T64" fmla="*/ 413 w 1155"/>
                <a:gd name="T65" fmla="*/ 620 h 994"/>
                <a:gd name="T66" fmla="*/ 387 w 1155"/>
                <a:gd name="T67" fmla="*/ 587 h 994"/>
                <a:gd name="T68" fmla="*/ 431 w 1155"/>
                <a:gd name="T69" fmla="*/ 595 h 994"/>
                <a:gd name="T70" fmla="*/ 458 w 1155"/>
                <a:gd name="T71" fmla="*/ 540 h 994"/>
                <a:gd name="T72" fmla="*/ 487 w 1155"/>
                <a:gd name="T73" fmla="*/ 458 h 994"/>
                <a:gd name="T74" fmla="*/ 429 w 1155"/>
                <a:gd name="T75" fmla="*/ 351 h 994"/>
                <a:gd name="T76" fmla="*/ 344 w 1155"/>
                <a:gd name="T77" fmla="*/ 310 h 994"/>
                <a:gd name="T78" fmla="*/ 246 w 1155"/>
                <a:gd name="T79" fmla="*/ 248 h 994"/>
                <a:gd name="T80" fmla="*/ 149 w 1155"/>
                <a:gd name="T81" fmla="*/ 274 h 994"/>
                <a:gd name="T82" fmla="*/ 77 w 1155"/>
                <a:gd name="T83" fmla="*/ 244 h 994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1155"/>
                <a:gd name="T127" fmla="*/ 0 h 994"/>
                <a:gd name="T128" fmla="*/ 1155 w 1155"/>
                <a:gd name="T129" fmla="*/ 994 h 994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1155" h="994">
                  <a:moveTo>
                    <a:pt x="10" y="313"/>
                  </a:moveTo>
                  <a:lnTo>
                    <a:pt x="0" y="185"/>
                  </a:lnTo>
                  <a:lnTo>
                    <a:pt x="5" y="158"/>
                  </a:lnTo>
                  <a:lnTo>
                    <a:pt x="43" y="140"/>
                  </a:lnTo>
                  <a:lnTo>
                    <a:pt x="96" y="96"/>
                  </a:lnTo>
                  <a:lnTo>
                    <a:pt x="177" y="63"/>
                  </a:lnTo>
                  <a:lnTo>
                    <a:pt x="210" y="48"/>
                  </a:lnTo>
                  <a:lnTo>
                    <a:pt x="210" y="17"/>
                  </a:lnTo>
                  <a:lnTo>
                    <a:pt x="225" y="0"/>
                  </a:lnTo>
                  <a:lnTo>
                    <a:pt x="239" y="2"/>
                  </a:lnTo>
                  <a:lnTo>
                    <a:pt x="292" y="10"/>
                  </a:lnTo>
                  <a:lnTo>
                    <a:pt x="291" y="34"/>
                  </a:lnTo>
                  <a:lnTo>
                    <a:pt x="301" y="72"/>
                  </a:lnTo>
                  <a:lnTo>
                    <a:pt x="295" y="134"/>
                  </a:lnTo>
                  <a:lnTo>
                    <a:pt x="341" y="202"/>
                  </a:lnTo>
                  <a:lnTo>
                    <a:pt x="365" y="217"/>
                  </a:lnTo>
                  <a:lnTo>
                    <a:pt x="402" y="188"/>
                  </a:lnTo>
                  <a:lnTo>
                    <a:pt x="481" y="188"/>
                  </a:lnTo>
                  <a:lnTo>
                    <a:pt x="500" y="195"/>
                  </a:lnTo>
                  <a:lnTo>
                    <a:pt x="512" y="213"/>
                  </a:lnTo>
                  <a:lnTo>
                    <a:pt x="503" y="233"/>
                  </a:lnTo>
                  <a:lnTo>
                    <a:pt x="459" y="268"/>
                  </a:lnTo>
                  <a:lnTo>
                    <a:pt x="464" y="286"/>
                  </a:lnTo>
                  <a:lnTo>
                    <a:pt x="514" y="323"/>
                  </a:lnTo>
                  <a:lnTo>
                    <a:pt x="534" y="323"/>
                  </a:lnTo>
                  <a:lnTo>
                    <a:pt x="540" y="332"/>
                  </a:lnTo>
                  <a:lnTo>
                    <a:pt x="536" y="347"/>
                  </a:lnTo>
                  <a:lnTo>
                    <a:pt x="567" y="372"/>
                  </a:lnTo>
                  <a:lnTo>
                    <a:pt x="639" y="383"/>
                  </a:lnTo>
                  <a:lnTo>
                    <a:pt x="674" y="374"/>
                  </a:lnTo>
                  <a:lnTo>
                    <a:pt x="718" y="330"/>
                  </a:lnTo>
                  <a:lnTo>
                    <a:pt x="770" y="335"/>
                  </a:lnTo>
                  <a:lnTo>
                    <a:pt x="792" y="368"/>
                  </a:lnTo>
                  <a:lnTo>
                    <a:pt x="780" y="398"/>
                  </a:lnTo>
                  <a:lnTo>
                    <a:pt x="784" y="417"/>
                  </a:lnTo>
                  <a:lnTo>
                    <a:pt x="755" y="434"/>
                  </a:lnTo>
                  <a:lnTo>
                    <a:pt x="742" y="449"/>
                  </a:lnTo>
                  <a:lnTo>
                    <a:pt x="746" y="487"/>
                  </a:lnTo>
                  <a:lnTo>
                    <a:pt x="797" y="522"/>
                  </a:lnTo>
                  <a:lnTo>
                    <a:pt x="818" y="518"/>
                  </a:lnTo>
                  <a:lnTo>
                    <a:pt x="878" y="590"/>
                  </a:lnTo>
                  <a:lnTo>
                    <a:pt x="890" y="646"/>
                  </a:lnTo>
                  <a:lnTo>
                    <a:pt x="885" y="672"/>
                  </a:lnTo>
                  <a:lnTo>
                    <a:pt x="926" y="694"/>
                  </a:lnTo>
                  <a:lnTo>
                    <a:pt x="926" y="711"/>
                  </a:lnTo>
                  <a:lnTo>
                    <a:pt x="964" y="721"/>
                  </a:lnTo>
                  <a:lnTo>
                    <a:pt x="974" y="721"/>
                  </a:lnTo>
                  <a:lnTo>
                    <a:pt x="974" y="690"/>
                  </a:lnTo>
                  <a:lnTo>
                    <a:pt x="1003" y="685"/>
                  </a:lnTo>
                  <a:lnTo>
                    <a:pt x="1009" y="648"/>
                  </a:lnTo>
                  <a:lnTo>
                    <a:pt x="990" y="632"/>
                  </a:lnTo>
                  <a:lnTo>
                    <a:pt x="974" y="617"/>
                  </a:lnTo>
                  <a:lnTo>
                    <a:pt x="981" y="547"/>
                  </a:lnTo>
                  <a:lnTo>
                    <a:pt x="996" y="537"/>
                  </a:lnTo>
                  <a:lnTo>
                    <a:pt x="1022" y="549"/>
                  </a:lnTo>
                  <a:lnTo>
                    <a:pt x="1033" y="544"/>
                  </a:lnTo>
                  <a:lnTo>
                    <a:pt x="1040" y="557"/>
                  </a:lnTo>
                  <a:lnTo>
                    <a:pt x="1110" y="593"/>
                  </a:lnTo>
                  <a:lnTo>
                    <a:pt x="1148" y="617"/>
                  </a:lnTo>
                  <a:lnTo>
                    <a:pt x="1154" y="639"/>
                  </a:lnTo>
                  <a:lnTo>
                    <a:pt x="1134" y="668"/>
                  </a:lnTo>
                  <a:lnTo>
                    <a:pt x="1145" y="701"/>
                  </a:lnTo>
                  <a:lnTo>
                    <a:pt x="1139" y="716"/>
                  </a:lnTo>
                  <a:lnTo>
                    <a:pt x="1086" y="721"/>
                  </a:lnTo>
                  <a:lnTo>
                    <a:pt x="1075" y="728"/>
                  </a:lnTo>
                  <a:lnTo>
                    <a:pt x="1079" y="736"/>
                  </a:lnTo>
                  <a:lnTo>
                    <a:pt x="1079" y="752"/>
                  </a:lnTo>
                  <a:lnTo>
                    <a:pt x="1038" y="756"/>
                  </a:lnTo>
                  <a:lnTo>
                    <a:pt x="1016" y="745"/>
                  </a:lnTo>
                  <a:lnTo>
                    <a:pt x="988" y="745"/>
                  </a:lnTo>
                  <a:lnTo>
                    <a:pt x="983" y="752"/>
                  </a:lnTo>
                  <a:lnTo>
                    <a:pt x="988" y="767"/>
                  </a:lnTo>
                  <a:lnTo>
                    <a:pt x="974" y="783"/>
                  </a:lnTo>
                  <a:lnTo>
                    <a:pt x="969" y="800"/>
                  </a:lnTo>
                  <a:lnTo>
                    <a:pt x="996" y="822"/>
                  </a:lnTo>
                  <a:lnTo>
                    <a:pt x="976" y="862"/>
                  </a:lnTo>
                  <a:lnTo>
                    <a:pt x="985" y="882"/>
                  </a:lnTo>
                  <a:lnTo>
                    <a:pt x="983" y="891"/>
                  </a:lnTo>
                  <a:lnTo>
                    <a:pt x="952" y="891"/>
                  </a:lnTo>
                  <a:lnTo>
                    <a:pt x="930" y="901"/>
                  </a:lnTo>
                  <a:lnTo>
                    <a:pt x="948" y="926"/>
                  </a:lnTo>
                  <a:lnTo>
                    <a:pt x="937" y="957"/>
                  </a:lnTo>
                  <a:lnTo>
                    <a:pt x="904" y="966"/>
                  </a:lnTo>
                  <a:lnTo>
                    <a:pt x="906" y="981"/>
                  </a:lnTo>
                  <a:lnTo>
                    <a:pt x="897" y="993"/>
                  </a:lnTo>
                  <a:lnTo>
                    <a:pt x="840" y="988"/>
                  </a:lnTo>
                  <a:lnTo>
                    <a:pt x="818" y="972"/>
                  </a:lnTo>
                  <a:lnTo>
                    <a:pt x="814" y="937"/>
                  </a:lnTo>
                  <a:lnTo>
                    <a:pt x="801" y="923"/>
                  </a:lnTo>
                  <a:lnTo>
                    <a:pt x="782" y="937"/>
                  </a:lnTo>
                  <a:lnTo>
                    <a:pt x="746" y="901"/>
                  </a:lnTo>
                  <a:lnTo>
                    <a:pt x="720" y="884"/>
                  </a:lnTo>
                  <a:lnTo>
                    <a:pt x="718" y="858"/>
                  </a:lnTo>
                  <a:lnTo>
                    <a:pt x="709" y="838"/>
                  </a:lnTo>
                  <a:lnTo>
                    <a:pt x="696" y="838"/>
                  </a:lnTo>
                  <a:lnTo>
                    <a:pt x="641" y="862"/>
                  </a:lnTo>
                  <a:lnTo>
                    <a:pt x="643" y="889"/>
                  </a:lnTo>
                  <a:lnTo>
                    <a:pt x="624" y="889"/>
                  </a:lnTo>
                  <a:lnTo>
                    <a:pt x="591" y="855"/>
                  </a:lnTo>
                  <a:lnTo>
                    <a:pt x="555" y="851"/>
                  </a:lnTo>
                  <a:lnTo>
                    <a:pt x="543" y="831"/>
                  </a:lnTo>
                  <a:lnTo>
                    <a:pt x="553" y="809"/>
                  </a:lnTo>
                  <a:lnTo>
                    <a:pt x="574" y="829"/>
                  </a:lnTo>
                  <a:lnTo>
                    <a:pt x="598" y="836"/>
                  </a:lnTo>
                  <a:lnTo>
                    <a:pt x="617" y="820"/>
                  </a:lnTo>
                  <a:lnTo>
                    <a:pt x="617" y="783"/>
                  </a:lnTo>
                  <a:lnTo>
                    <a:pt x="639" y="762"/>
                  </a:lnTo>
                  <a:lnTo>
                    <a:pt x="656" y="745"/>
                  </a:lnTo>
                  <a:lnTo>
                    <a:pt x="648" y="723"/>
                  </a:lnTo>
                  <a:lnTo>
                    <a:pt x="691" y="687"/>
                  </a:lnTo>
                  <a:lnTo>
                    <a:pt x="698" y="632"/>
                  </a:lnTo>
                  <a:lnTo>
                    <a:pt x="679" y="604"/>
                  </a:lnTo>
                  <a:lnTo>
                    <a:pt x="667" y="557"/>
                  </a:lnTo>
                  <a:lnTo>
                    <a:pt x="613" y="484"/>
                  </a:lnTo>
                  <a:lnTo>
                    <a:pt x="584" y="496"/>
                  </a:lnTo>
                  <a:lnTo>
                    <a:pt x="545" y="460"/>
                  </a:lnTo>
                  <a:lnTo>
                    <a:pt x="492" y="427"/>
                  </a:lnTo>
                  <a:lnTo>
                    <a:pt x="471" y="374"/>
                  </a:lnTo>
                  <a:lnTo>
                    <a:pt x="428" y="390"/>
                  </a:lnTo>
                  <a:lnTo>
                    <a:pt x="352" y="342"/>
                  </a:lnTo>
                  <a:lnTo>
                    <a:pt x="315" y="361"/>
                  </a:lnTo>
                  <a:lnTo>
                    <a:pt x="258" y="352"/>
                  </a:lnTo>
                  <a:lnTo>
                    <a:pt x="213" y="378"/>
                  </a:lnTo>
                  <a:lnTo>
                    <a:pt x="186" y="381"/>
                  </a:lnTo>
                  <a:lnTo>
                    <a:pt x="141" y="354"/>
                  </a:lnTo>
                  <a:lnTo>
                    <a:pt x="110" y="337"/>
                  </a:lnTo>
                  <a:lnTo>
                    <a:pt x="10" y="313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0" name="Freeform 1085"/>
            <p:cNvSpPr>
              <a:spLocks/>
            </p:cNvSpPr>
            <p:nvPr/>
          </p:nvSpPr>
          <p:spPr bwMode="auto">
            <a:xfrm rot="356891">
              <a:off x="2585801" y="1280232"/>
              <a:ext cx="2571675" cy="1991278"/>
            </a:xfrm>
            <a:custGeom>
              <a:avLst/>
              <a:gdLst>
                <a:gd name="T0" fmla="*/ 818 w 1707"/>
                <a:gd name="T1" fmla="*/ 31 h 1305"/>
                <a:gd name="T2" fmla="*/ 854 w 1707"/>
                <a:gd name="T3" fmla="*/ 80 h 1305"/>
                <a:gd name="T4" fmla="*/ 906 w 1707"/>
                <a:gd name="T5" fmla="*/ 115 h 1305"/>
                <a:gd name="T6" fmla="*/ 950 w 1707"/>
                <a:gd name="T7" fmla="*/ 206 h 1305"/>
                <a:gd name="T8" fmla="*/ 926 w 1707"/>
                <a:gd name="T9" fmla="*/ 278 h 1305"/>
                <a:gd name="T10" fmla="*/ 1054 w 1707"/>
                <a:gd name="T11" fmla="*/ 338 h 1305"/>
                <a:gd name="T12" fmla="*/ 1144 w 1707"/>
                <a:gd name="T13" fmla="*/ 408 h 1305"/>
                <a:gd name="T14" fmla="*/ 1190 w 1707"/>
                <a:gd name="T15" fmla="*/ 511 h 1305"/>
                <a:gd name="T16" fmla="*/ 1157 w 1707"/>
                <a:gd name="T17" fmla="*/ 558 h 1305"/>
                <a:gd name="T18" fmla="*/ 1037 w 1707"/>
                <a:gd name="T19" fmla="*/ 627 h 1305"/>
                <a:gd name="T20" fmla="*/ 1019 w 1707"/>
                <a:gd name="T21" fmla="*/ 735 h 1305"/>
                <a:gd name="T22" fmla="*/ 849 w 1707"/>
                <a:gd name="T23" fmla="*/ 788 h 1305"/>
                <a:gd name="T24" fmla="*/ 880 w 1707"/>
                <a:gd name="T25" fmla="*/ 886 h 1305"/>
                <a:gd name="T26" fmla="*/ 860 w 1707"/>
                <a:gd name="T27" fmla="*/ 921 h 1305"/>
                <a:gd name="T28" fmla="*/ 836 w 1707"/>
                <a:gd name="T29" fmla="*/ 942 h 1305"/>
                <a:gd name="T30" fmla="*/ 769 w 1707"/>
                <a:gd name="T31" fmla="*/ 925 h 1305"/>
                <a:gd name="T32" fmla="*/ 652 w 1707"/>
                <a:gd name="T33" fmla="*/ 907 h 1305"/>
                <a:gd name="T34" fmla="*/ 536 w 1707"/>
                <a:gd name="T35" fmla="*/ 930 h 1305"/>
                <a:gd name="T36" fmla="*/ 446 w 1707"/>
                <a:gd name="T37" fmla="*/ 914 h 1305"/>
                <a:gd name="T38" fmla="*/ 343 w 1707"/>
                <a:gd name="T39" fmla="*/ 923 h 1305"/>
                <a:gd name="T40" fmla="*/ 286 w 1707"/>
                <a:gd name="T41" fmla="*/ 894 h 1305"/>
                <a:gd name="T42" fmla="*/ 224 w 1707"/>
                <a:gd name="T43" fmla="*/ 850 h 1305"/>
                <a:gd name="T44" fmla="*/ 91 w 1707"/>
                <a:gd name="T45" fmla="*/ 824 h 1305"/>
                <a:gd name="T46" fmla="*/ 73 w 1707"/>
                <a:gd name="T47" fmla="*/ 771 h 1305"/>
                <a:gd name="T48" fmla="*/ 45 w 1707"/>
                <a:gd name="T49" fmla="*/ 733 h 1305"/>
                <a:gd name="T50" fmla="*/ 27 w 1707"/>
                <a:gd name="T51" fmla="*/ 696 h 1305"/>
                <a:gd name="T52" fmla="*/ 45 w 1707"/>
                <a:gd name="T53" fmla="*/ 653 h 1305"/>
                <a:gd name="T54" fmla="*/ 7 w 1707"/>
                <a:gd name="T55" fmla="*/ 601 h 1305"/>
                <a:gd name="T56" fmla="*/ 4 w 1707"/>
                <a:gd name="T57" fmla="*/ 544 h 1305"/>
                <a:gd name="T58" fmla="*/ 27 w 1707"/>
                <a:gd name="T59" fmla="*/ 508 h 1305"/>
                <a:gd name="T60" fmla="*/ 94 w 1707"/>
                <a:gd name="T61" fmla="*/ 484 h 1305"/>
                <a:gd name="T62" fmla="*/ 127 w 1707"/>
                <a:gd name="T63" fmla="*/ 487 h 1305"/>
                <a:gd name="T64" fmla="*/ 163 w 1707"/>
                <a:gd name="T65" fmla="*/ 507 h 1305"/>
                <a:gd name="T66" fmla="*/ 286 w 1707"/>
                <a:gd name="T67" fmla="*/ 463 h 1305"/>
                <a:gd name="T68" fmla="*/ 387 w 1707"/>
                <a:gd name="T69" fmla="*/ 394 h 1305"/>
                <a:gd name="T70" fmla="*/ 420 w 1707"/>
                <a:gd name="T71" fmla="*/ 363 h 1305"/>
                <a:gd name="T72" fmla="*/ 401 w 1707"/>
                <a:gd name="T73" fmla="*/ 248 h 1305"/>
                <a:gd name="T74" fmla="*/ 490 w 1707"/>
                <a:gd name="T75" fmla="*/ 226 h 1305"/>
                <a:gd name="T76" fmla="*/ 531 w 1707"/>
                <a:gd name="T77" fmla="*/ 248 h 1305"/>
                <a:gd name="T78" fmla="*/ 577 w 1707"/>
                <a:gd name="T79" fmla="*/ 118 h 1305"/>
                <a:gd name="T80" fmla="*/ 649 w 1707"/>
                <a:gd name="T81" fmla="*/ 136 h 1305"/>
                <a:gd name="T82" fmla="*/ 711 w 1707"/>
                <a:gd name="T83" fmla="*/ 60 h 1305"/>
                <a:gd name="T84" fmla="*/ 766 w 1707"/>
                <a:gd name="T85" fmla="*/ 26 h 1305"/>
                <a:gd name="T86" fmla="*/ 812 w 1707"/>
                <a:gd name="T87" fmla="*/ 7 h 1305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707"/>
                <a:gd name="T133" fmla="*/ 0 h 1305"/>
                <a:gd name="T134" fmla="*/ 1707 w 1707"/>
                <a:gd name="T135" fmla="*/ 1305 h 1305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707" h="1305">
                  <a:moveTo>
                    <a:pt x="1165" y="10"/>
                  </a:moveTo>
                  <a:lnTo>
                    <a:pt x="1182" y="10"/>
                  </a:lnTo>
                  <a:lnTo>
                    <a:pt x="1172" y="43"/>
                  </a:lnTo>
                  <a:lnTo>
                    <a:pt x="1186" y="63"/>
                  </a:lnTo>
                  <a:lnTo>
                    <a:pt x="1189" y="77"/>
                  </a:lnTo>
                  <a:lnTo>
                    <a:pt x="1224" y="110"/>
                  </a:lnTo>
                  <a:lnTo>
                    <a:pt x="1232" y="138"/>
                  </a:lnTo>
                  <a:lnTo>
                    <a:pt x="1278" y="140"/>
                  </a:lnTo>
                  <a:lnTo>
                    <a:pt x="1298" y="158"/>
                  </a:lnTo>
                  <a:lnTo>
                    <a:pt x="1309" y="158"/>
                  </a:lnTo>
                  <a:lnTo>
                    <a:pt x="1335" y="215"/>
                  </a:lnTo>
                  <a:lnTo>
                    <a:pt x="1361" y="284"/>
                  </a:lnTo>
                  <a:lnTo>
                    <a:pt x="1349" y="326"/>
                  </a:lnTo>
                  <a:lnTo>
                    <a:pt x="1351" y="342"/>
                  </a:lnTo>
                  <a:lnTo>
                    <a:pt x="1327" y="383"/>
                  </a:lnTo>
                  <a:lnTo>
                    <a:pt x="1333" y="417"/>
                  </a:lnTo>
                  <a:lnTo>
                    <a:pt x="1418" y="453"/>
                  </a:lnTo>
                  <a:lnTo>
                    <a:pt x="1511" y="467"/>
                  </a:lnTo>
                  <a:lnTo>
                    <a:pt x="1607" y="533"/>
                  </a:lnTo>
                  <a:lnTo>
                    <a:pt x="1638" y="544"/>
                  </a:lnTo>
                  <a:lnTo>
                    <a:pt x="1640" y="562"/>
                  </a:lnTo>
                  <a:lnTo>
                    <a:pt x="1660" y="604"/>
                  </a:lnTo>
                  <a:lnTo>
                    <a:pt x="1679" y="658"/>
                  </a:lnTo>
                  <a:lnTo>
                    <a:pt x="1706" y="706"/>
                  </a:lnTo>
                  <a:lnTo>
                    <a:pt x="1691" y="723"/>
                  </a:lnTo>
                  <a:lnTo>
                    <a:pt x="1691" y="754"/>
                  </a:lnTo>
                  <a:lnTo>
                    <a:pt x="1657" y="769"/>
                  </a:lnTo>
                  <a:lnTo>
                    <a:pt x="1576" y="802"/>
                  </a:lnTo>
                  <a:lnTo>
                    <a:pt x="1524" y="846"/>
                  </a:lnTo>
                  <a:lnTo>
                    <a:pt x="1486" y="865"/>
                  </a:lnTo>
                  <a:lnTo>
                    <a:pt x="1480" y="891"/>
                  </a:lnTo>
                  <a:lnTo>
                    <a:pt x="1491" y="1019"/>
                  </a:lnTo>
                  <a:lnTo>
                    <a:pt x="1460" y="1014"/>
                  </a:lnTo>
                  <a:lnTo>
                    <a:pt x="1447" y="1025"/>
                  </a:lnTo>
                  <a:lnTo>
                    <a:pt x="1246" y="1065"/>
                  </a:lnTo>
                  <a:lnTo>
                    <a:pt x="1217" y="1087"/>
                  </a:lnTo>
                  <a:lnTo>
                    <a:pt x="1220" y="1140"/>
                  </a:lnTo>
                  <a:lnTo>
                    <a:pt x="1280" y="1191"/>
                  </a:lnTo>
                  <a:lnTo>
                    <a:pt x="1261" y="1224"/>
                  </a:lnTo>
                  <a:lnTo>
                    <a:pt x="1232" y="1237"/>
                  </a:lnTo>
                  <a:lnTo>
                    <a:pt x="1228" y="1253"/>
                  </a:lnTo>
                  <a:lnTo>
                    <a:pt x="1234" y="1270"/>
                  </a:lnTo>
                  <a:lnTo>
                    <a:pt x="1250" y="1270"/>
                  </a:lnTo>
                  <a:lnTo>
                    <a:pt x="1258" y="1282"/>
                  </a:lnTo>
                  <a:lnTo>
                    <a:pt x="1199" y="1301"/>
                  </a:lnTo>
                  <a:lnTo>
                    <a:pt x="1165" y="1287"/>
                  </a:lnTo>
                  <a:lnTo>
                    <a:pt x="1146" y="1277"/>
                  </a:lnTo>
                  <a:lnTo>
                    <a:pt x="1103" y="1277"/>
                  </a:lnTo>
                  <a:lnTo>
                    <a:pt x="1024" y="1241"/>
                  </a:lnTo>
                  <a:lnTo>
                    <a:pt x="974" y="1241"/>
                  </a:lnTo>
                  <a:lnTo>
                    <a:pt x="935" y="1253"/>
                  </a:lnTo>
                  <a:lnTo>
                    <a:pt x="890" y="1253"/>
                  </a:lnTo>
                  <a:lnTo>
                    <a:pt x="823" y="1290"/>
                  </a:lnTo>
                  <a:lnTo>
                    <a:pt x="768" y="1284"/>
                  </a:lnTo>
                  <a:lnTo>
                    <a:pt x="713" y="1304"/>
                  </a:lnTo>
                  <a:lnTo>
                    <a:pt x="667" y="1287"/>
                  </a:lnTo>
                  <a:lnTo>
                    <a:pt x="639" y="1263"/>
                  </a:lnTo>
                  <a:lnTo>
                    <a:pt x="567" y="1253"/>
                  </a:lnTo>
                  <a:lnTo>
                    <a:pt x="519" y="1285"/>
                  </a:lnTo>
                  <a:lnTo>
                    <a:pt x="492" y="1275"/>
                  </a:lnTo>
                  <a:lnTo>
                    <a:pt x="469" y="1257"/>
                  </a:lnTo>
                  <a:lnTo>
                    <a:pt x="418" y="1244"/>
                  </a:lnTo>
                  <a:lnTo>
                    <a:pt x="409" y="1234"/>
                  </a:lnTo>
                  <a:lnTo>
                    <a:pt x="387" y="1232"/>
                  </a:lnTo>
                  <a:lnTo>
                    <a:pt x="354" y="1181"/>
                  </a:lnTo>
                  <a:lnTo>
                    <a:pt x="321" y="1173"/>
                  </a:lnTo>
                  <a:lnTo>
                    <a:pt x="235" y="1200"/>
                  </a:lnTo>
                  <a:lnTo>
                    <a:pt x="203" y="1191"/>
                  </a:lnTo>
                  <a:lnTo>
                    <a:pt x="131" y="1138"/>
                  </a:lnTo>
                  <a:lnTo>
                    <a:pt x="110" y="1135"/>
                  </a:lnTo>
                  <a:lnTo>
                    <a:pt x="93" y="1101"/>
                  </a:lnTo>
                  <a:lnTo>
                    <a:pt x="105" y="1065"/>
                  </a:lnTo>
                  <a:lnTo>
                    <a:pt x="102" y="1048"/>
                  </a:lnTo>
                  <a:lnTo>
                    <a:pt x="76" y="1029"/>
                  </a:lnTo>
                  <a:lnTo>
                    <a:pt x="65" y="1012"/>
                  </a:lnTo>
                  <a:lnTo>
                    <a:pt x="10" y="981"/>
                  </a:lnTo>
                  <a:lnTo>
                    <a:pt x="10" y="972"/>
                  </a:lnTo>
                  <a:lnTo>
                    <a:pt x="38" y="961"/>
                  </a:lnTo>
                  <a:lnTo>
                    <a:pt x="53" y="971"/>
                  </a:lnTo>
                  <a:lnTo>
                    <a:pt x="69" y="954"/>
                  </a:lnTo>
                  <a:lnTo>
                    <a:pt x="65" y="901"/>
                  </a:lnTo>
                  <a:lnTo>
                    <a:pt x="69" y="858"/>
                  </a:lnTo>
                  <a:lnTo>
                    <a:pt x="32" y="822"/>
                  </a:lnTo>
                  <a:lnTo>
                    <a:pt x="10" y="829"/>
                  </a:lnTo>
                  <a:lnTo>
                    <a:pt x="0" y="802"/>
                  </a:lnTo>
                  <a:lnTo>
                    <a:pt x="14" y="776"/>
                  </a:lnTo>
                  <a:lnTo>
                    <a:pt x="5" y="752"/>
                  </a:lnTo>
                  <a:lnTo>
                    <a:pt x="29" y="730"/>
                  </a:lnTo>
                  <a:lnTo>
                    <a:pt x="38" y="721"/>
                  </a:lnTo>
                  <a:lnTo>
                    <a:pt x="38" y="701"/>
                  </a:lnTo>
                  <a:lnTo>
                    <a:pt x="72" y="685"/>
                  </a:lnTo>
                  <a:lnTo>
                    <a:pt x="105" y="679"/>
                  </a:lnTo>
                  <a:lnTo>
                    <a:pt x="134" y="668"/>
                  </a:lnTo>
                  <a:lnTo>
                    <a:pt x="158" y="675"/>
                  </a:lnTo>
                  <a:lnTo>
                    <a:pt x="177" y="668"/>
                  </a:lnTo>
                  <a:lnTo>
                    <a:pt x="181" y="672"/>
                  </a:lnTo>
                  <a:lnTo>
                    <a:pt x="185" y="694"/>
                  </a:lnTo>
                  <a:lnTo>
                    <a:pt x="201" y="701"/>
                  </a:lnTo>
                  <a:lnTo>
                    <a:pt x="235" y="699"/>
                  </a:lnTo>
                  <a:lnTo>
                    <a:pt x="280" y="653"/>
                  </a:lnTo>
                  <a:lnTo>
                    <a:pt x="365" y="670"/>
                  </a:lnTo>
                  <a:lnTo>
                    <a:pt x="409" y="639"/>
                  </a:lnTo>
                  <a:lnTo>
                    <a:pt x="536" y="610"/>
                  </a:lnTo>
                  <a:lnTo>
                    <a:pt x="545" y="593"/>
                  </a:lnTo>
                  <a:lnTo>
                    <a:pt x="555" y="544"/>
                  </a:lnTo>
                  <a:lnTo>
                    <a:pt x="591" y="516"/>
                  </a:lnTo>
                  <a:lnTo>
                    <a:pt x="601" y="516"/>
                  </a:lnTo>
                  <a:lnTo>
                    <a:pt x="601" y="501"/>
                  </a:lnTo>
                  <a:lnTo>
                    <a:pt x="603" y="378"/>
                  </a:lnTo>
                  <a:lnTo>
                    <a:pt x="610" y="352"/>
                  </a:lnTo>
                  <a:lnTo>
                    <a:pt x="575" y="342"/>
                  </a:lnTo>
                  <a:lnTo>
                    <a:pt x="574" y="330"/>
                  </a:lnTo>
                  <a:lnTo>
                    <a:pt x="610" y="320"/>
                  </a:lnTo>
                  <a:lnTo>
                    <a:pt x="704" y="313"/>
                  </a:lnTo>
                  <a:lnTo>
                    <a:pt x="720" y="330"/>
                  </a:lnTo>
                  <a:lnTo>
                    <a:pt x="753" y="339"/>
                  </a:lnTo>
                  <a:lnTo>
                    <a:pt x="761" y="342"/>
                  </a:lnTo>
                  <a:lnTo>
                    <a:pt x="775" y="323"/>
                  </a:lnTo>
                  <a:lnTo>
                    <a:pt x="756" y="306"/>
                  </a:lnTo>
                  <a:lnTo>
                    <a:pt x="827" y="163"/>
                  </a:lnTo>
                  <a:lnTo>
                    <a:pt x="838" y="154"/>
                  </a:lnTo>
                  <a:lnTo>
                    <a:pt x="902" y="187"/>
                  </a:lnTo>
                  <a:lnTo>
                    <a:pt x="930" y="187"/>
                  </a:lnTo>
                  <a:lnTo>
                    <a:pt x="943" y="205"/>
                  </a:lnTo>
                  <a:lnTo>
                    <a:pt x="1005" y="185"/>
                  </a:lnTo>
                  <a:lnTo>
                    <a:pt x="1019" y="84"/>
                  </a:lnTo>
                  <a:lnTo>
                    <a:pt x="1046" y="65"/>
                  </a:lnTo>
                  <a:lnTo>
                    <a:pt x="1077" y="63"/>
                  </a:lnTo>
                  <a:lnTo>
                    <a:pt x="1098" y="36"/>
                  </a:lnTo>
                  <a:lnTo>
                    <a:pt x="1107" y="10"/>
                  </a:lnTo>
                  <a:lnTo>
                    <a:pt x="1125" y="0"/>
                  </a:lnTo>
                  <a:lnTo>
                    <a:pt x="1165" y="10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1" name="Freeform 1086"/>
            <p:cNvSpPr>
              <a:spLocks/>
            </p:cNvSpPr>
            <p:nvPr/>
          </p:nvSpPr>
          <p:spPr bwMode="auto">
            <a:xfrm rot="356891">
              <a:off x="6089691" y="3076088"/>
              <a:ext cx="633576" cy="1160447"/>
            </a:xfrm>
            <a:custGeom>
              <a:avLst/>
              <a:gdLst>
                <a:gd name="T0" fmla="*/ 244 w 420"/>
                <a:gd name="T1" fmla="*/ 328 h 761"/>
                <a:gd name="T2" fmla="*/ 238 w 420"/>
                <a:gd name="T3" fmla="*/ 185 h 761"/>
                <a:gd name="T4" fmla="*/ 258 w 420"/>
                <a:gd name="T5" fmla="*/ 137 h 761"/>
                <a:gd name="T6" fmla="*/ 257 w 420"/>
                <a:gd name="T7" fmla="*/ 74 h 761"/>
                <a:gd name="T8" fmla="*/ 268 w 420"/>
                <a:gd name="T9" fmla="*/ 28 h 761"/>
                <a:gd name="T10" fmla="*/ 259 w 420"/>
                <a:gd name="T11" fmla="*/ 0 h 761"/>
                <a:gd name="T12" fmla="*/ 215 w 420"/>
                <a:gd name="T13" fmla="*/ 15 h 761"/>
                <a:gd name="T14" fmla="*/ 200 w 420"/>
                <a:gd name="T15" fmla="*/ 56 h 761"/>
                <a:gd name="T16" fmla="*/ 183 w 420"/>
                <a:gd name="T17" fmla="*/ 69 h 761"/>
                <a:gd name="T18" fmla="*/ 125 w 420"/>
                <a:gd name="T19" fmla="*/ 139 h 761"/>
                <a:gd name="T20" fmla="*/ 82 w 420"/>
                <a:gd name="T21" fmla="*/ 137 h 761"/>
                <a:gd name="T22" fmla="*/ 72 w 420"/>
                <a:gd name="T23" fmla="*/ 183 h 761"/>
                <a:gd name="T24" fmla="*/ 125 w 420"/>
                <a:gd name="T25" fmla="*/ 217 h 761"/>
                <a:gd name="T26" fmla="*/ 156 w 420"/>
                <a:gd name="T27" fmla="*/ 250 h 761"/>
                <a:gd name="T28" fmla="*/ 151 w 420"/>
                <a:gd name="T29" fmla="*/ 295 h 761"/>
                <a:gd name="T30" fmla="*/ 109 w 420"/>
                <a:gd name="T31" fmla="*/ 311 h 761"/>
                <a:gd name="T32" fmla="*/ 103 w 420"/>
                <a:gd name="T33" fmla="*/ 320 h 761"/>
                <a:gd name="T34" fmla="*/ 75 w 420"/>
                <a:gd name="T35" fmla="*/ 336 h 761"/>
                <a:gd name="T36" fmla="*/ 40 w 420"/>
                <a:gd name="T37" fmla="*/ 328 h 761"/>
                <a:gd name="T38" fmla="*/ 40 w 420"/>
                <a:gd name="T39" fmla="*/ 343 h 761"/>
                <a:gd name="T40" fmla="*/ 27 w 420"/>
                <a:gd name="T41" fmla="*/ 367 h 761"/>
                <a:gd name="T42" fmla="*/ 32 w 420"/>
                <a:gd name="T43" fmla="*/ 413 h 761"/>
                <a:gd name="T44" fmla="*/ 36 w 420"/>
                <a:gd name="T45" fmla="*/ 433 h 761"/>
                <a:gd name="T46" fmla="*/ 0 w 420"/>
                <a:gd name="T47" fmla="*/ 441 h 761"/>
                <a:gd name="T48" fmla="*/ 4 w 420"/>
                <a:gd name="T49" fmla="*/ 481 h 761"/>
                <a:gd name="T50" fmla="*/ 18 w 420"/>
                <a:gd name="T51" fmla="*/ 498 h 761"/>
                <a:gd name="T52" fmla="*/ 68 w 420"/>
                <a:gd name="T53" fmla="*/ 491 h 761"/>
                <a:gd name="T54" fmla="*/ 78 w 420"/>
                <a:gd name="T55" fmla="*/ 507 h 761"/>
                <a:gd name="T56" fmla="*/ 131 w 420"/>
                <a:gd name="T57" fmla="*/ 529 h 761"/>
                <a:gd name="T58" fmla="*/ 193 w 420"/>
                <a:gd name="T59" fmla="*/ 537 h 761"/>
                <a:gd name="T60" fmla="*/ 224 w 420"/>
                <a:gd name="T61" fmla="*/ 546 h 761"/>
                <a:gd name="T62" fmla="*/ 216 w 420"/>
                <a:gd name="T63" fmla="*/ 514 h 761"/>
                <a:gd name="T64" fmla="*/ 244 w 420"/>
                <a:gd name="T65" fmla="*/ 484 h 761"/>
                <a:gd name="T66" fmla="*/ 238 w 420"/>
                <a:gd name="T67" fmla="*/ 469 h 761"/>
                <a:gd name="T68" fmla="*/ 210 w 420"/>
                <a:gd name="T69" fmla="*/ 451 h 761"/>
                <a:gd name="T70" fmla="*/ 263 w 420"/>
                <a:gd name="T71" fmla="*/ 446 h 761"/>
                <a:gd name="T72" fmla="*/ 279 w 420"/>
                <a:gd name="T73" fmla="*/ 451 h 761"/>
                <a:gd name="T74" fmla="*/ 293 w 420"/>
                <a:gd name="T75" fmla="*/ 420 h 761"/>
                <a:gd name="T76" fmla="*/ 251 w 420"/>
                <a:gd name="T77" fmla="*/ 347 h 761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420"/>
                <a:gd name="T118" fmla="*/ 0 h 761"/>
                <a:gd name="T119" fmla="*/ 420 w 420"/>
                <a:gd name="T120" fmla="*/ 761 h 761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420" h="761">
                  <a:moveTo>
                    <a:pt x="359" y="480"/>
                  </a:moveTo>
                  <a:lnTo>
                    <a:pt x="349" y="453"/>
                  </a:lnTo>
                  <a:lnTo>
                    <a:pt x="368" y="385"/>
                  </a:lnTo>
                  <a:lnTo>
                    <a:pt x="340" y="255"/>
                  </a:lnTo>
                  <a:lnTo>
                    <a:pt x="359" y="222"/>
                  </a:lnTo>
                  <a:lnTo>
                    <a:pt x="368" y="191"/>
                  </a:lnTo>
                  <a:lnTo>
                    <a:pt x="342" y="138"/>
                  </a:lnTo>
                  <a:lnTo>
                    <a:pt x="366" y="101"/>
                  </a:lnTo>
                  <a:lnTo>
                    <a:pt x="370" y="65"/>
                  </a:lnTo>
                  <a:lnTo>
                    <a:pt x="383" y="39"/>
                  </a:lnTo>
                  <a:lnTo>
                    <a:pt x="381" y="8"/>
                  </a:lnTo>
                  <a:lnTo>
                    <a:pt x="370" y="0"/>
                  </a:lnTo>
                  <a:lnTo>
                    <a:pt x="352" y="19"/>
                  </a:lnTo>
                  <a:lnTo>
                    <a:pt x="306" y="21"/>
                  </a:lnTo>
                  <a:lnTo>
                    <a:pt x="282" y="56"/>
                  </a:lnTo>
                  <a:lnTo>
                    <a:pt x="285" y="77"/>
                  </a:lnTo>
                  <a:lnTo>
                    <a:pt x="280" y="89"/>
                  </a:lnTo>
                  <a:lnTo>
                    <a:pt x="261" y="96"/>
                  </a:lnTo>
                  <a:lnTo>
                    <a:pt x="188" y="200"/>
                  </a:lnTo>
                  <a:lnTo>
                    <a:pt x="179" y="193"/>
                  </a:lnTo>
                  <a:lnTo>
                    <a:pt x="160" y="188"/>
                  </a:lnTo>
                  <a:lnTo>
                    <a:pt x="117" y="191"/>
                  </a:lnTo>
                  <a:lnTo>
                    <a:pt x="105" y="210"/>
                  </a:lnTo>
                  <a:lnTo>
                    <a:pt x="103" y="253"/>
                  </a:lnTo>
                  <a:lnTo>
                    <a:pt x="109" y="266"/>
                  </a:lnTo>
                  <a:lnTo>
                    <a:pt x="179" y="301"/>
                  </a:lnTo>
                  <a:lnTo>
                    <a:pt x="217" y="325"/>
                  </a:lnTo>
                  <a:lnTo>
                    <a:pt x="223" y="347"/>
                  </a:lnTo>
                  <a:lnTo>
                    <a:pt x="203" y="376"/>
                  </a:lnTo>
                  <a:lnTo>
                    <a:pt x="215" y="409"/>
                  </a:lnTo>
                  <a:lnTo>
                    <a:pt x="208" y="424"/>
                  </a:lnTo>
                  <a:lnTo>
                    <a:pt x="155" y="429"/>
                  </a:lnTo>
                  <a:lnTo>
                    <a:pt x="144" y="436"/>
                  </a:lnTo>
                  <a:lnTo>
                    <a:pt x="148" y="444"/>
                  </a:lnTo>
                  <a:lnTo>
                    <a:pt x="148" y="460"/>
                  </a:lnTo>
                  <a:lnTo>
                    <a:pt x="107" y="465"/>
                  </a:lnTo>
                  <a:lnTo>
                    <a:pt x="85" y="453"/>
                  </a:lnTo>
                  <a:lnTo>
                    <a:pt x="57" y="453"/>
                  </a:lnTo>
                  <a:lnTo>
                    <a:pt x="52" y="460"/>
                  </a:lnTo>
                  <a:lnTo>
                    <a:pt x="57" y="475"/>
                  </a:lnTo>
                  <a:lnTo>
                    <a:pt x="43" y="491"/>
                  </a:lnTo>
                  <a:lnTo>
                    <a:pt x="38" y="508"/>
                  </a:lnTo>
                  <a:lnTo>
                    <a:pt x="65" y="530"/>
                  </a:lnTo>
                  <a:lnTo>
                    <a:pt x="45" y="571"/>
                  </a:lnTo>
                  <a:lnTo>
                    <a:pt x="54" y="590"/>
                  </a:lnTo>
                  <a:lnTo>
                    <a:pt x="52" y="599"/>
                  </a:lnTo>
                  <a:lnTo>
                    <a:pt x="21" y="599"/>
                  </a:lnTo>
                  <a:lnTo>
                    <a:pt x="0" y="610"/>
                  </a:lnTo>
                  <a:lnTo>
                    <a:pt x="17" y="634"/>
                  </a:lnTo>
                  <a:lnTo>
                    <a:pt x="6" y="665"/>
                  </a:lnTo>
                  <a:lnTo>
                    <a:pt x="24" y="670"/>
                  </a:lnTo>
                  <a:lnTo>
                    <a:pt x="26" y="689"/>
                  </a:lnTo>
                  <a:lnTo>
                    <a:pt x="41" y="692"/>
                  </a:lnTo>
                  <a:lnTo>
                    <a:pt x="98" y="680"/>
                  </a:lnTo>
                  <a:lnTo>
                    <a:pt x="109" y="685"/>
                  </a:lnTo>
                  <a:lnTo>
                    <a:pt x="112" y="701"/>
                  </a:lnTo>
                  <a:lnTo>
                    <a:pt x="136" y="707"/>
                  </a:lnTo>
                  <a:lnTo>
                    <a:pt x="186" y="731"/>
                  </a:lnTo>
                  <a:lnTo>
                    <a:pt x="215" y="720"/>
                  </a:lnTo>
                  <a:lnTo>
                    <a:pt x="275" y="742"/>
                  </a:lnTo>
                  <a:lnTo>
                    <a:pt x="289" y="760"/>
                  </a:lnTo>
                  <a:lnTo>
                    <a:pt x="320" y="754"/>
                  </a:lnTo>
                  <a:lnTo>
                    <a:pt x="315" y="720"/>
                  </a:lnTo>
                  <a:lnTo>
                    <a:pt x="309" y="711"/>
                  </a:lnTo>
                  <a:lnTo>
                    <a:pt x="315" y="685"/>
                  </a:lnTo>
                  <a:lnTo>
                    <a:pt x="349" y="670"/>
                  </a:lnTo>
                  <a:lnTo>
                    <a:pt x="357" y="656"/>
                  </a:lnTo>
                  <a:lnTo>
                    <a:pt x="340" y="650"/>
                  </a:lnTo>
                  <a:lnTo>
                    <a:pt x="320" y="646"/>
                  </a:lnTo>
                  <a:lnTo>
                    <a:pt x="299" y="625"/>
                  </a:lnTo>
                  <a:lnTo>
                    <a:pt x="309" y="617"/>
                  </a:lnTo>
                  <a:lnTo>
                    <a:pt x="375" y="617"/>
                  </a:lnTo>
                  <a:lnTo>
                    <a:pt x="390" y="617"/>
                  </a:lnTo>
                  <a:lnTo>
                    <a:pt x="399" y="624"/>
                  </a:lnTo>
                  <a:lnTo>
                    <a:pt x="419" y="608"/>
                  </a:lnTo>
                  <a:lnTo>
                    <a:pt x="419" y="581"/>
                  </a:lnTo>
                  <a:lnTo>
                    <a:pt x="359" y="491"/>
                  </a:lnTo>
                  <a:lnTo>
                    <a:pt x="359" y="480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2" name="Freeform 1087"/>
            <p:cNvSpPr>
              <a:spLocks/>
            </p:cNvSpPr>
            <p:nvPr/>
          </p:nvSpPr>
          <p:spPr bwMode="auto">
            <a:xfrm rot="356891">
              <a:off x="6606794" y="3574554"/>
              <a:ext cx="764367" cy="701703"/>
            </a:xfrm>
            <a:custGeom>
              <a:avLst/>
              <a:gdLst>
                <a:gd name="T0" fmla="*/ 41 w 506"/>
                <a:gd name="T1" fmla="*/ 231 h 460"/>
                <a:gd name="T2" fmla="*/ 92 w 506"/>
                <a:gd name="T3" fmla="*/ 278 h 460"/>
                <a:gd name="T4" fmla="*/ 134 w 506"/>
                <a:gd name="T5" fmla="*/ 287 h 460"/>
                <a:gd name="T6" fmla="*/ 173 w 506"/>
                <a:gd name="T7" fmla="*/ 280 h 460"/>
                <a:gd name="T8" fmla="*/ 185 w 506"/>
                <a:gd name="T9" fmla="*/ 287 h 460"/>
                <a:gd name="T10" fmla="*/ 198 w 506"/>
                <a:gd name="T11" fmla="*/ 280 h 460"/>
                <a:gd name="T12" fmla="*/ 208 w 506"/>
                <a:gd name="T13" fmla="*/ 288 h 460"/>
                <a:gd name="T14" fmla="*/ 213 w 506"/>
                <a:gd name="T15" fmla="*/ 304 h 460"/>
                <a:gd name="T16" fmla="*/ 232 w 506"/>
                <a:gd name="T17" fmla="*/ 316 h 460"/>
                <a:gd name="T18" fmla="*/ 256 w 506"/>
                <a:gd name="T19" fmla="*/ 316 h 460"/>
                <a:gd name="T20" fmla="*/ 275 w 506"/>
                <a:gd name="T21" fmla="*/ 332 h 460"/>
                <a:gd name="T22" fmla="*/ 291 w 506"/>
                <a:gd name="T23" fmla="*/ 323 h 460"/>
                <a:gd name="T24" fmla="*/ 304 w 506"/>
                <a:gd name="T25" fmla="*/ 332 h 460"/>
                <a:gd name="T26" fmla="*/ 315 w 506"/>
                <a:gd name="T27" fmla="*/ 309 h 460"/>
                <a:gd name="T28" fmla="*/ 330 w 506"/>
                <a:gd name="T29" fmla="*/ 301 h 460"/>
                <a:gd name="T30" fmla="*/ 333 w 506"/>
                <a:gd name="T31" fmla="*/ 284 h 460"/>
                <a:gd name="T32" fmla="*/ 326 w 506"/>
                <a:gd name="T33" fmla="*/ 251 h 460"/>
                <a:gd name="T34" fmla="*/ 324 w 506"/>
                <a:gd name="T35" fmla="*/ 249 h 460"/>
                <a:gd name="T36" fmla="*/ 309 w 506"/>
                <a:gd name="T37" fmla="*/ 264 h 460"/>
                <a:gd name="T38" fmla="*/ 285 w 506"/>
                <a:gd name="T39" fmla="*/ 245 h 460"/>
                <a:gd name="T40" fmla="*/ 269 w 506"/>
                <a:gd name="T41" fmla="*/ 224 h 460"/>
                <a:gd name="T42" fmla="*/ 285 w 506"/>
                <a:gd name="T43" fmla="*/ 210 h 460"/>
                <a:gd name="T44" fmla="*/ 289 w 506"/>
                <a:gd name="T45" fmla="*/ 188 h 460"/>
                <a:gd name="T46" fmla="*/ 301 w 506"/>
                <a:gd name="T47" fmla="*/ 180 h 460"/>
                <a:gd name="T48" fmla="*/ 299 w 506"/>
                <a:gd name="T49" fmla="*/ 150 h 460"/>
                <a:gd name="T50" fmla="*/ 307 w 506"/>
                <a:gd name="T51" fmla="*/ 145 h 460"/>
                <a:gd name="T52" fmla="*/ 321 w 506"/>
                <a:gd name="T53" fmla="*/ 153 h 460"/>
                <a:gd name="T54" fmla="*/ 330 w 506"/>
                <a:gd name="T55" fmla="*/ 167 h 460"/>
                <a:gd name="T56" fmla="*/ 348 w 506"/>
                <a:gd name="T57" fmla="*/ 153 h 460"/>
                <a:gd name="T58" fmla="*/ 355 w 506"/>
                <a:gd name="T59" fmla="*/ 145 h 460"/>
                <a:gd name="T60" fmla="*/ 352 w 506"/>
                <a:gd name="T61" fmla="*/ 130 h 460"/>
                <a:gd name="T62" fmla="*/ 330 w 506"/>
                <a:gd name="T63" fmla="*/ 118 h 460"/>
                <a:gd name="T64" fmla="*/ 325 w 506"/>
                <a:gd name="T65" fmla="*/ 103 h 460"/>
                <a:gd name="T66" fmla="*/ 286 w 506"/>
                <a:gd name="T67" fmla="*/ 109 h 460"/>
                <a:gd name="T68" fmla="*/ 262 w 506"/>
                <a:gd name="T69" fmla="*/ 86 h 460"/>
                <a:gd name="T70" fmla="*/ 251 w 506"/>
                <a:gd name="T71" fmla="*/ 83 h 460"/>
                <a:gd name="T72" fmla="*/ 251 w 506"/>
                <a:gd name="T73" fmla="*/ 68 h 460"/>
                <a:gd name="T74" fmla="*/ 305 w 506"/>
                <a:gd name="T75" fmla="*/ 6 h 460"/>
                <a:gd name="T76" fmla="*/ 285 w 506"/>
                <a:gd name="T77" fmla="*/ 12 h 460"/>
                <a:gd name="T78" fmla="*/ 273 w 506"/>
                <a:gd name="T79" fmla="*/ 20 h 460"/>
                <a:gd name="T80" fmla="*/ 269 w 506"/>
                <a:gd name="T81" fmla="*/ 13 h 460"/>
                <a:gd name="T82" fmla="*/ 269 w 506"/>
                <a:gd name="T83" fmla="*/ 4 h 460"/>
                <a:gd name="T84" fmla="*/ 259 w 506"/>
                <a:gd name="T85" fmla="*/ 0 h 460"/>
                <a:gd name="T86" fmla="*/ 234 w 506"/>
                <a:gd name="T87" fmla="*/ 10 h 460"/>
                <a:gd name="T88" fmla="*/ 173 w 506"/>
                <a:gd name="T89" fmla="*/ 2 h 460"/>
                <a:gd name="T90" fmla="*/ 169 w 506"/>
                <a:gd name="T91" fmla="*/ 54 h 460"/>
                <a:gd name="T92" fmla="*/ 140 w 506"/>
                <a:gd name="T93" fmla="*/ 78 h 460"/>
                <a:gd name="T94" fmla="*/ 100 w 506"/>
                <a:gd name="T95" fmla="*/ 86 h 460"/>
                <a:gd name="T96" fmla="*/ 45 w 506"/>
                <a:gd name="T97" fmla="*/ 126 h 460"/>
                <a:gd name="T98" fmla="*/ 0 w 506"/>
                <a:gd name="T99" fmla="*/ 138 h 460"/>
                <a:gd name="T100" fmla="*/ 0 w 506"/>
                <a:gd name="T101" fmla="*/ 146 h 460"/>
                <a:gd name="T102" fmla="*/ 41 w 506"/>
                <a:gd name="T103" fmla="*/ 212 h 460"/>
                <a:gd name="T104" fmla="*/ 41 w 506"/>
                <a:gd name="T105" fmla="*/ 231 h 460"/>
                <a:gd name="T106" fmla="*/ 41 w 506"/>
                <a:gd name="T107" fmla="*/ 231 h 460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506"/>
                <a:gd name="T163" fmla="*/ 0 h 460"/>
                <a:gd name="T164" fmla="*/ 506 w 506"/>
                <a:gd name="T165" fmla="*/ 460 h 460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506" h="460">
                  <a:moveTo>
                    <a:pt x="59" y="319"/>
                  </a:moveTo>
                  <a:lnTo>
                    <a:pt x="131" y="384"/>
                  </a:lnTo>
                  <a:lnTo>
                    <a:pt x="191" y="396"/>
                  </a:lnTo>
                  <a:lnTo>
                    <a:pt x="246" y="388"/>
                  </a:lnTo>
                  <a:lnTo>
                    <a:pt x="263" y="396"/>
                  </a:lnTo>
                  <a:lnTo>
                    <a:pt x="282" y="386"/>
                  </a:lnTo>
                  <a:lnTo>
                    <a:pt x="296" y="399"/>
                  </a:lnTo>
                  <a:lnTo>
                    <a:pt x="303" y="421"/>
                  </a:lnTo>
                  <a:lnTo>
                    <a:pt x="329" y="437"/>
                  </a:lnTo>
                  <a:lnTo>
                    <a:pt x="364" y="437"/>
                  </a:lnTo>
                  <a:lnTo>
                    <a:pt x="390" y="459"/>
                  </a:lnTo>
                  <a:lnTo>
                    <a:pt x="414" y="447"/>
                  </a:lnTo>
                  <a:lnTo>
                    <a:pt x="432" y="459"/>
                  </a:lnTo>
                  <a:lnTo>
                    <a:pt x="447" y="427"/>
                  </a:lnTo>
                  <a:lnTo>
                    <a:pt x="469" y="416"/>
                  </a:lnTo>
                  <a:lnTo>
                    <a:pt x="474" y="392"/>
                  </a:lnTo>
                  <a:lnTo>
                    <a:pt x="464" y="348"/>
                  </a:lnTo>
                  <a:lnTo>
                    <a:pt x="460" y="343"/>
                  </a:lnTo>
                  <a:lnTo>
                    <a:pt x="438" y="365"/>
                  </a:lnTo>
                  <a:lnTo>
                    <a:pt x="406" y="339"/>
                  </a:lnTo>
                  <a:lnTo>
                    <a:pt x="382" y="309"/>
                  </a:lnTo>
                  <a:lnTo>
                    <a:pt x="406" y="291"/>
                  </a:lnTo>
                  <a:lnTo>
                    <a:pt x="412" y="259"/>
                  </a:lnTo>
                  <a:lnTo>
                    <a:pt x="428" y="249"/>
                  </a:lnTo>
                  <a:lnTo>
                    <a:pt x="425" y="207"/>
                  </a:lnTo>
                  <a:lnTo>
                    <a:pt x="436" y="199"/>
                  </a:lnTo>
                  <a:lnTo>
                    <a:pt x="456" y="211"/>
                  </a:lnTo>
                  <a:lnTo>
                    <a:pt x="469" y="230"/>
                  </a:lnTo>
                  <a:lnTo>
                    <a:pt x="495" y="211"/>
                  </a:lnTo>
                  <a:lnTo>
                    <a:pt x="505" y="201"/>
                  </a:lnTo>
                  <a:lnTo>
                    <a:pt x="500" y="180"/>
                  </a:lnTo>
                  <a:lnTo>
                    <a:pt x="469" y="163"/>
                  </a:lnTo>
                  <a:lnTo>
                    <a:pt x="462" y="143"/>
                  </a:lnTo>
                  <a:lnTo>
                    <a:pt x="407" y="150"/>
                  </a:lnTo>
                  <a:lnTo>
                    <a:pt x="373" y="119"/>
                  </a:lnTo>
                  <a:lnTo>
                    <a:pt x="357" y="115"/>
                  </a:lnTo>
                  <a:lnTo>
                    <a:pt x="357" y="95"/>
                  </a:lnTo>
                  <a:lnTo>
                    <a:pt x="434" y="9"/>
                  </a:lnTo>
                  <a:lnTo>
                    <a:pt x="406" y="16"/>
                  </a:lnTo>
                  <a:lnTo>
                    <a:pt x="388" y="28"/>
                  </a:lnTo>
                  <a:lnTo>
                    <a:pt x="382" y="18"/>
                  </a:lnTo>
                  <a:lnTo>
                    <a:pt x="382" y="4"/>
                  </a:lnTo>
                  <a:lnTo>
                    <a:pt x="368" y="0"/>
                  </a:lnTo>
                  <a:lnTo>
                    <a:pt x="333" y="13"/>
                  </a:lnTo>
                  <a:lnTo>
                    <a:pt x="246" y="2"/>
                  </a:lnTo>
                  <a:lnTo>
                    <a:pt x="241" y="75"/>
                  </a:lnTo>
                  <a:lnTo>
                    <a:pt x="199" y="108"/>
                  </a:lnTo>
                  <a:lnTo>
                    <a:pt x="143" y="119"/>
                  </a:lnTo>
                  <a:lnTo>
                    <a:pt x="64" y="174"/>
                  </a:lnTo>
                  <a:lnTo>
                    <a:pt x="0" y="192"/>
                  </a:lnTo>
                  <a:lnTo>
                    <a:pt x="0" y="203"/>
                  </a:lnTo>
                  <a:lnTo>
                    <a:pt x="59" y="293"/>
                  </a:lnTo>
                  <a:lnTo>
                    <a:pt x="59" y="319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3" name="Freeform 1088"/>
            <p:cNvSpPr>
              <a:spLocks/>
            </p:cNvSpPr>
            <p:nvPr/>
          </p:nvSpPr>
          <p:spPr bwMode="auto">
            <a:xfrm rot="356891">
              <a:off x="6632468" y="2928974"/>
              <a:ext cx="441635" cy="925978"/>
            </a:xfrm>
            <a:custGeom>
              <a:avLst/>
              <a:gdLst>
                <a:gd name="T0" fmla="*/ 13 w 292"/>
                <a:gd name="T1" fmla="*/ 440 h 606"/>
                <a:gd name="T2" fmla="*/ 59 w 292"/>
                <a:gd name="T3" fmla="*/ 427 h 606"/>
                <a:gd name="T4" fmla="*/ 114 w 292"/>
                <a:gd name="T5" fmla="*/ 387 h 606"/>
                <a:gd name="T6" fmla="*/ 153 w 292"/>
                <a:gd name="T7" fmla="*/ 379 h 606"/>
                <a:gd name="T8" fmla="*/ 184 w 292"/>
                <a:gd name="T9" fmla="*/ 355 h 606"/>
                <a:gd name="T10" fmla="*/ 186 w 292"/>
                <a:gd name="T11" fmla="*/ 301 h 606"/>
                <a:gd name="T12" fmla="*/ 172 w 292"/>
                <a:gd name="T13" fmla="*/ 282 h 606"/>
                <a:gd name="T14" fmla="*/ 177 w 292"/>
                <a:gd name="T15" fmla="*/ 266 h 606"/>
                <a:gd name="T16" fmla="*/ 186 w 292"/>
                <a:gd name="T17" fmla="*/ 252 h 606"/>
                <a:gd name="T18" fmla="*/ 191 w 292"/>
                <a:gd name="T19" fmla="*/ 229 h 606"/>
                <a:gd name="T20" fmla="*/ 199 w 292"/>
                <a:gd name="T21" fmla="*/ 213 h 606"/>
                <a:gd name="T22" fmla="*/ 184 w 292"/>
                <a:gd name="T23" fmla="*/ 182 h 606"/>
                <a:gd name="T24" fmla="*/ 162 w 292"/>
                <a:gd name="T25" fmla="*/ 156 h 606"/>
                <a:gd name="T26" fmla="*/ 174 w 292"/>
                <a:gd name="T27" fmla="*/ 113 h 606"/>
                <a:gd name="T28" fmla="*/ 200 w 292"/>
                <a:gd name="T29" fmla="*/ 96 h 606"/>
                <a:gd name="T30" fmla="*/ 206 w 292"/>
                <a:gd name="T31" fmla="*/ 68 h 606"/>
                <a:gd name="T32" fmla="*/ 194 w 292"/>
                <a:gd name="T33" fmla="*/ 45 h 606"/>
                <a:gd name="T34" fmla="*/ 194 w 292"/>
                <a:gd name="T35" fmla="*/ 15 h 606"/>
                <a:gd name="T36" fmla="*/ 177 w 292"/>
                <a:gd name="T37" fmla="*/ 0 h 606"/>
                <a:gd name="T38" fmla="*/ 137 w 292"/>
                <a:gd name="T39" fmla="*/ 20 h 606"/>
                <a:gd name="T40" fmla="*/ 132 w 292"/>
                <a:gd name="T41" fmla="*/ 14 h 606"/>
                <a:gd name="T42" fmla="*/ 110 w 292"/>
                <a:gd name="T43" fmla="*/ 31 h 606"/>
                <a:gd name="T44" fmla="*/ 93 w 292"/>
                <a:gd name="T45" fmla="*/ 29 h 606"/>
                <a:gd name="T46" fmla="*/ 59 w 292"/>
                <a:gd name="T47" fmla="*/ 80 h 606"/>
                <a:gd name="T48" fmla="*/ 47 w 292"/>
                <a:gd name="T49" fmla="*/ 80 h 606"/>
                <a:gd name="T50" fmla="*/ 29 w 292"/>
                <a:gd name="T51" fmla="*/ 96 h 606"/>
                <a:gd name="T52" fmla="*/ 30 w 292"/>
                <a:gd name="T53" fmla="*/ 119 h 606"/>
                <a:gd name="T54" fmla="*/ 21 w 292"/>
                <a:gd name="T55" fmla="*/ 138 h 606"/>
                <a:gd name="T56" fmla="*/ 18 w 292"/>
                <a:gd name="T57" fmla="*/ 164 h 606"/>
                <a:gd name="T58" fmla="*/ 2 w 292"/>
                <a:gd name="T59" fmla="*/ 191 h 606"/>
                <a:gd name="T60" fmla="*/ 20 w 292"/>
                <a:gd name="T61" fmla="*/ 229 h 606"/>
                <a:gd name="T62" fmla="*/ 13 w 292"/>
                <a:gd name="T63" fmla="*/ 252 h 606"/>
                <a:gd name="T64" fmla="*/ 0 w 292"/>
                <a:gd name="T65" fmla="*/ 277 h 606"/>
                <a:gd name="T66" fmla="*/ 20 w 292"/>
                <a:gd name="T67" fmla="*/ 371 h 606"/>
                <a:gd name="T68" fmla="*/ 6 w 292"/>
                <a:gd name="T69" fmla="*/ 421 h 606"/>
                <a:gd name="T70" fmla="*/ 13 w 292"/>
                <a:gd name="T71" fmla="*/ 440 h 606"/>
                <a:gd name="T72" fmla="*/ 13 w 292"/>
                <a:gd name="T73" fmla="*/ 440 h 60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292"/>
                <a:gd name="T112" fmla="*/ 0 h 606"/>
                <a:gd name="T113" fmla="*/ 292 w 292"/>
                <a:gd name="T114" fmla="*/ 606 h 60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292" h="606">
                  <a:moveTo>
                    <a:pt x="19" y="605"/>
                  </a:moveTo>
                  <a:lnTo>
                    <a:pt x="83" y="587"/>
                  </a:lnTo>
                  <a:lnTo>
                    <a:pt x="162" y="532"/>
                  </a:lnTo>
                  <a:lnTo>
                    <a:pt x="217" y="520"/>
                  </a:lnTo>
                  <a:lnTo>
                    <a:pt x="260" y="488"/>
                  </a:lnTo>
                  <a:lnTo>
                    <a:pt x="264" y="414"/>
                  </a:lnTo>
                  <a:lnTo>
                    <a:pt x="244" y="388"/>
                  </a:lnTo>
                  <a:lnTo>
                    <a:pt x="251" y="366"/>
                  </a:lnTo>
                  <a:lnTo>
                    <a:pt x="264" y="346"/>
                  </a:lnTo>
                  <a:lnTo>
                    <a:pt x="269" y="315"/>
                  </a:lnTo>
                  <a:lnTo>
                    <a:pt x="281" y="293"/>
                  </a:lnTo>
                  <a:lnTo>
                    <a:pt x="260" y="250"/>
                  </a:lnTo>
                  <a:lnTo>
                    <a:pt x="229" y="214"/>
                  </a:lnTo>
                  <a:lnTo>
                    <a:pt x="246" y="156"/>
                  </a:lnTo>
                  <a:lnTo>
                    <a:pt x="284" y="132"/>
                  </a:lnTo>
                  <a:lnTo>
                    <a:pt x="291" y="95"/>
                  </a:lnTo>
                  <a:lnTo>
                    <a:pt x="275" y="62"/>
                  </a:lnTo>
                  <a:lnTo>
                    <a:pt x="275" y="21"/>
                  </a:lnTo>
                  <a:lnTo>
                    <a:pt x="251" y="0"/>
                  </a:lnTo>
                  <a:lnTo>
                    <a:pt x="194" y="28"/>
                  </a:lnTo>
                  <a:lnTo>
                    <a:pt x="186" y="20"/>
                  </a:lnTo>
                  <a:lnTo>
                    <a:pt x="155" y="42"/>
                  </a:lnTo>
                  <a:lnTo>
                    <a:pt x="131" y="40"/>
                  </a:lnTo>
                  <a:lnTo>
                    <a:pt x="83" y="110"/>
                  </a:lnTo>
                  <a:lnTo>
                    <a:pt x="67" y="110"/>
                  </a:lnTo>
                  <a:lnTo>
                    <a:pt x="41" y="132"/>
                  </a:lnTo>
                  <a:lnTo>
                    <a:pt x="43" y="163"/>
                  </a:lnTo>
                  <a:lnTo>
                    <a:pt x="30" y="190"/>
                  </a:lnTo>
                  <a:lnTo>
                    <a:pt x="26" y="225"/>
                  </a:lnTo>
                  <a:lnTo>
                    <a:pt x="2" y="262"/>
                  </a:lnTo>
                  <a:lnTo>
                    <a:pt x="28" y="315"/>
                  </a:lnTo>
                  <a:lnTo>
                    <a:pt x="19" y="346"/>
                  </a:lnTo>
                  <a:lnTo>
                    <a:pt x="0" y="380"/>
                  </a:lnTo>
                  <a:lnTo>
                    <a:pt x="28" y="510"/>
                  </a:lnTo>
                  <a:lnTo>
                    <a:pt x="9" y="578"/>
                  </a:lnTo>
                  <a:lnTo>
                    <a:pt x="19" y="605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4" name="Freeform 1089"/>
            <p:cNvSpPr>
              <a:spLocks/>
            </p:cNvSpPr>
            <p:nvPr/>
          </p:nvSpPr>
          <p:spPr bwMode="auto">
            <a:xfrm rot="356891">
              <a:off x="7184258" y="3292679"/>
              <a:ext cx="828914" cy="575977"/>
            </a:xfrm>
            <a:custGeom>
              <a:avLst/>
              <a:gdLst>
                <a:gd name="T0" fmla="*/ 85 w 549"/>
                <a:gd name="T1" fmla="*/ 263 h 378"/>
                <a:gd name="T2" fmla="*/ 88 w 549"/>
                <a:gd name="T3" fmla="*/ 248 h 378"/>
                <a:gd name="T4" fmla="*/ 102 w 549"/>
                <a:gd name="T5" fmla="*/ 241 h 378"/>
                <a:gd name="T6" fmla="*/ 126 w 549"/>
                <a:gd name="T7" fmla="*/ 263 h 378"/>
                <a:gd name="T8" fmla="*/ 134 w 549"/>
                <a:gd name="T9" fmla="*/ 263 h 378"/>
                <a:gd name="T10" fmla="*/ 157 w 549"/>
                <a:gd name="T11" fmla="*/ 260 h 378"/>
                <a:gd name="T12" fmla="*/ 171 w 549"/>
                <a:gd name="T13" fmla="*/ 248 h 378"/>
                <a:gd name="T14" fmla="*/ 188 w 549"/>
                <a:gd name="T15" fmla="*/ 265 h 378"/>
                <a:gd name="T16" fmla="*/ 197 w 549"/>
                <a:gd name="T17" fmla="*/ 251 h 378"/>
                <a:gd name="T18" fmla="*/ 199 w 549"/>
                <a:gd name="T19" fmla="*/ 242 h 378"/>
                <a:gd name="T20" fmla="*/ 214 w 549"/>
                <a:gd name="T21" fmla="*/ 234 h 378"/>
                <a:gd name="T22" fmla="*/ 218 w 549"/>
                <a:gd name="T23" fmla="*/ 214 h 378"/>
                <a:gd name="T24" fmla="*/ 235 w 549"/>
                <a:gd name="T25" fmla="*/ 212 h 378"/>
                <a:gd name="T26" fmla="*/ 276 w 549"/>
                <a:gd name="T27" fmla="*/ 136 h 378"/>
                <a:gd name="T28" fmla="*/ 269 w 549"/>
                <a:gd name="T29" fmla="*/ 124 h 378"/>
                <a:gd name="T30" fmla="*/ 276 w 549"/>
                <a:gd name="T31" fmla="*/ 115 h 378"/>
                <a:gd name="T32" fmla="*/ 287 w 549"/>
                <a:gd name="T33" fmla="*/ 119 h 378"/>
                <a:gd name="T34" fmla="*/ 300 w 549"/>
                <a:gd name="T35" fmla="*/ 111 h 378"/>
                <a:gd name="T36" fmla="*/ 308 w 549"/>
                <a:gd name="T37" fmla="*/ 93 h 378"/>
                <a:gd name="T38" fmla="*/ 344 w 549"/>
                <a:gd name="T39" fmla="*/ 59 h 378"/>
                <a:gd name="T40" fmla="*/ 371 w 549"/>
                <a:gd name="T41" fmla="*/ 50 h 378"/>
                <a:gd name="T42" fmla="*/ 385 w 549"/>
                <a:gd name="T43" fmla="*/ 38 h 378"/>
                <a:gd name="T44" fmla="*/ 380 w 549"/>
                <a:gd name="T45" fmla="*/ 12 h 378"/>
                <a:gd name="T46" fmla="*/ 362 w 549"/>
                <a:gd name="T47" fmla="*/ 10 h 378"/>
                <a:gd name="T48" fmla="*/ 320 w 549"/>
                <a:gd name="T49" fmla="*/ 13 h 378"/>
                <a:gd name="T50" fmla="*/ 292 w 549"/>
                <a:gd name="T51" fmla="*/ 0 h 378"/>
                <a:gd name="T52" fmla="*/ 274 w 549"/>
                <a:gd name="T53" fmla="*/ 4 h 378"/>
                <a:gd name="T54" fmla="*/ 231 w 549"/>
                <a:gd name="T55" fmla="*/ 59 h 378"/>
                <a:gd name="T56" fmla="*/ 218 w 549"/>
                <a:gd name="T57" fmla="*/ 68 h 378"/>
                <a:gd name="T58" fmla="*/ 191 w 549"/>
                <a:gd name="T59" fmla="*/ 56 h 378"/>
                <a:gd name="T60" fmla="*/ 188 w 549"/>
                <a:gd name="T61" fmla="*/ 41 h 378"/>
                <a:gd name="T62" fmla="*/ 182 w 549"/>
                <a:gd name="T63" fmla="*/ 15 h 378"/>
                <a:gd name="T64" fmla="*/ 167 w 549"/>
                <a:gd name="T65" fmla="*/ 6 h 378"/>
                <a:gd name="T66" fmla="*/ 143 w 549"/>
                <a:gd name="T67" fmla="*/ 12 h 378"/>
                <a:gd name="T68" fmla="*/ 127 w 549"/>
                <a:gd name="T69" fmla="*/ 2 h 378"/>
                <a:gd name="T70" fmla="*/ 104 w 549"/>
                <a:gd name="T71" fmla="*/ 31 h 378"/>
                <a:gd name="T72" fmla="*/ 80 w 549"/>
                <a:gd name="T73" fmla="*/ 38 h 378"/>
                <a:gd name="T74" fmla="*/ 46 w 549"/>
                <a:gd name="T75" fmla="*/ 69 h 378"/>
                <a:gd name="T76" fmla="*/ 10 w 549"/>
                <a:gd name="T77" fmla="*/ 140 h 378"/>
                <a:gd name="T78" fmla="*/ 18 w 549"/>
                <a:gd name="T79" fmla="*/ 159 h 378"/>
                <a:gd name="T80" fmla="*/ 18 w 549"/>
                <a:gd name="T81" fmla="*/ 167 h 378"/>
                <a:gd name="T82" fmla="*/ 18 w 549"/>
                <a:gd name="T83" fmla="*/ 176 h 378"/>
                <a:gd name="T84" fmla="*/ 21 w 549"/>
                <a:gd name="T85" fmla="*/ 184 h 378"/>
                <a:gd name="T86" fmla="*/ 35 w 549"/>
                <a:gd name="T87" fmla="*/ 175 h 378"/>
                <a:gd name="T88" fmla="*/ 53 w 549"/>
                <a:gd name="T89" fmla="*/ 170 h 378"/>
                <a:gd name="T90" fmla="*/ 0 w 549"/>
                <a:gd name="T91" fmla="*/ 231 h 378"/>
                <a:gd name="T92" fmla="*/ 0 w 549"/>
                <a:gd name="T93" fmla="*/ 246 h 378"/>
                <a:gd name="T94" fmla="*/ 11 w 549"/>
                <a:gd name="T95" fmla="*/ 248 h 378"/>
                <a:gd name="T96" fmla="*/ 35 w 549"/>
                <a:gd name="T97" fmla="*/ 272 h 378"/>
                <a:gd name="T98" fmla="*/ 74 w 549"/>
                <a:gd name="T99" fmla="*/ 267 h 378"/>
                <a:gd name="T100" fmla="*/ 85 w 549"/>
                <a:gd name="T101" fmla="*/ 263 h 378"/>
                <a:gd name="T102" fmla="*/ 85 w 549"/>
                <a:gd name="T103" fmla="*/ 263 h 378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549"/>
                <a:gd name="T157" fmla="*/ 0 h 378"/>
                <a:gd name="T158" fmla="*/ 549 w 549"/>
                <a:gd name="T159" fmla="*/ 378 h 378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549" h="378">
                  <a:moveTo>
                    <a:pt x="121" y="365"/>
                  </a:moveTo>
                  <a:lnTo>
                    <a:pt x="125" y="343"/>
                  </a:lnTo>
                  <a:lnTo>
                    <a:pt x="145" y="334"/>
                  </a:lnTo>
                  <a:lnTo>
                    <a:pt x="180" y="365"/>
                  </a:lnTo>
                  <a:lnTo>
                    <a:pt x="191" y="365"/>
                  </a:lnTo>
                  <a:lnTo>
                    <a:pt x="224" y="360"/>
                  </a:lnTo>
                  <a:lnTo>
                    <a:pt x="243" y="345"/>
                  </a:lnTo>
                  <a:lnTo>
                    <a:pt x="269" y="367"/>
                  </a:lnTo>
                  <a:lnTo>
                    <a:pt x="281" y="348"/>
                  </a:lnTo>
                  <a:lnTo>
                    <a:pt x="283" y="336"/>
                  </a:lnTo>
                  <a:lnTo>
                    <a:pt x="305" y="324"/>
                  </a:lnTo>
                  <a:lnTo>
                    <a:pt x="311" y="297"/>
                  </a:lnTo>
                  <a:lnTo>
                    <a:pt x="334" y="293"/>
                  </a:lnTo>
                  <a:lnTo>
                    <a:pt x="394" y="189"/>
                  </a:lnTo>
                  <a:lnTo>
                    <a:pt x="384" y="172"/>
                  </a:lnTo>
                  <a:lnTo>
                    <a:pt x="394" y="160"/>
                  </a:lnTo>
                  <a:lnTo>
                    <a:pt x="408" y="165"/>
                  </a:lnTo>
                  <a:lnTo>
                    <a:pt x="427" y="154"/>
                  </a:lnTo>
                  <a:lnTo>
                    <a:pt x="439" y="129"/>
                  </a:lnTo>
                  <a:lnTo>
                    <a:pt x="489" y="83"/>
                  </a:lnTo>
                  <a:lnTo>
                    <a:pt x="528" y="70"/>
                  </a:lnTo>
                  <a:lnTo>
                    <a:pt x="548" y="52"/>
                  </a:lnTo>
                  <a:lnTo>
                    <a:pt x="542" y="16"/>
                  </a:lnTo>
                  <a:lnTo>
                    <a:pt x="515" y="13"/>
                  </a:lnTo>
                  <a:lnTo>
                    <a:pt x="456" y="19"/>
                  </a:lnTo>
                  <a:lnTo>
                    <a:pt x="415" y="0"/>
                  </a:lnTo>
                  <a:lnTo>
                    <a:pt x="390" y="4"/>
                  </a:lnTo>
                  <a:lnTo>
                    <a:pt x="329" y="83"/>
                  </a:lnTo>
                  <a:lnTo>
                    <a:pt x="311" y="95"/>
                  </a:lnTo>
                  <a:lnTo>
                    <a:pt x="272" y="77"/>
                  </a:lnTo>
                  <a:lnTo>
                    <a:pt x="269" y="57"/>
                  </a:lnTo>
                  <a:lnTo>
                    <a:pt x="260" y="21"/>
                  </a:lnTo>
                  <a:lnTo>
                    <a:pt x="239" y="9"/>
                  </a:lnTo>
                  <a:lnTo>
                    <a:pt x="204" y="17"/>
                  </a:lnTo>
                  <a:lnTo>
                    <a:pt x="181" y="2"/>
                  </a:lnTo>
                  <a:lnTo>
                    <a:pt x="149" y="43"/>
                  </a:lnTo>
                  <a:lnTo>
                    <a:pt x="114" y="52"/>
                  </a:lnTo>
                  <a:lnTo>
                    <a:pt x="66" y="96"/>
                  </a:lnTo>
                  <a:lnTo>
                    <a:pt x="13" y="194"/>
                  </a:lnTo>
                  <a:lnTo>
                    <a:pt x="26" y="220"/>
                  </a:lnTo>
                  <a:lnTo>
                    <a:pt x="25" y="231"/>
                  </a:lnTo>
                  <a:lnTo>
                    <a:pt x="25" y="244"/>
                  </a:lnTo>
                  <a:lnTo>
                    <a:pt x="30" y="255"/>
                  </a:lnTo>
                  <a:lnTo>
                    <a:pt x="49" y="242"/>
                  </a:lnTo>
                  <a:lnTo>
                    <a:pt x="76" y="235"/>
                  </a:lnTo>
                  <a:lnTo>
                    <a:pt x="0" y="321"/>
                  </a:lnTo>
                  <a:lnTo>
                    <a:pt x="0" y="341"/>
                  </a:lnTo>
                  <a:lnTo>
                    <a:pt x="16" y="345"/>
                  </a:lnTo>
                  <a:lnTo>
                    <a:pt x="50" y="377"/>
                  </a:lnTo>
                  <a:lnTo>
                    <a:pt x="105" y="370"/>
                  </a:lnTo>
                  <a:lnTo>
                    <a:pt x="121" y="365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5" name="Freeform 1090"/>
            <p:cNvSpPr>
              <a:spLocks/>
            </p:cNvSpPr>
            <p:nvPr/>
          </p:nvSpPr>
          <p:spPr bwMode="auto">
            <a:xfrm rot="356891">
              <a:off x="6998634" y="2628089"/>
              <a:ext cx="684534" cy="1002436"/>
            </a:xfrm>
            <a:custGeom>
              <a:avLst/>
              <a:gdLst>
                <a:gd name="T0" fmla="*/ 125 w 455"/>
                <a:gd name="T1" fmla="*/ 459 h 658"/>
                <a:gd name="T2" fmla="*/ 152 w 455"/>
                <a:gd name="T3" fmla="*/ 369 h 658"/>
                <a:gd name="T4" fmla="*/ 210 w 455"/>
                <a:gd name="T5" fmla="*/ 331 h 658"/>
                <a:gd name="T6" fmla="*/ 223 w 455"/>
                <a:gd name="T7" fmla="*/ 295 h 658"/>
                <a:gd name="T8" fmla="*/ 198 w 455"/>
                <a:gd name="T9" fmla="*/ 282 h 658"/>
                <a:gd name="T10" fmla="*/ 167 w 455"/>
                <a:gd name="T11" fmla="*/ 265 h 658"/>
                <a:gd name="T12" fmla="*/ 151 w 455"/>
                <a:gd name="T13" fmla="*/ 221 h 658"/>
                <a:gd name="T14" fmla="*/ 122 w 455"/>
                <a:gd name="T15" fmla="*/ 223 h 658"/>
                <a:gd name="T16" fmla="*/ 91 w 455"/>
                <a:gd name="T17" fmla="*/ 216 h 658"/>
                <a:gd name="T18" fmla="*/ 113 w 455"/>
                <a:gd name="T19" fmla="*/ 168 h 658"/>
                <a:gd name="T20" fmla="*/ 139 w 455"/>
                <a:gd name="T21" fmla="*/ 120 h 658"/>
                <a:gd name="T22" fmla="*/ 182 w 455"/>
                <a:gd name="T23" fmla="*/ 140 h 658"/>
                <a:gd name="T24" fmla="*/ 199 w 455"/>
                <a:gd name="T25" fmla="*/ 171 h 658"/>
                <a:gd name="T26" fmla="*/ 203 w 455"/>
                <a:gd name="T27" fmla="*/ 199 h 658"/>
                <a:gd name="T28" fmla="*/ 228 w 455"/>
                <a:gd name="T29" fmla="*/ 229 h 658"/>
                <a:gd name="T30" fmla="*/ 289 w 455"/>
                <a:gd name="T31" fmla="*/ 212 h 658"/>
                <a:gd name="T32" fmla="*/ 315 w 455"/>
                <a:gd name="T33" fmla="*/ 157 h 658"/>
                <a:gd name="T34" fmla="*/ 283 w 455"/>
                <a:gd name="T35" fmla="*/ 128 h 658"/>
                <a:gd name="T36" fmla="*/ 267 w 455"/>
                <a:gd name="T37" fmla="*/ 82 h 658"/>
                <a:gd name="T38" fmla="*/ 210 w 455"/>
                <a:gd name="T39" fmla="*/ 52 h 658"/>
                <a:gd name="T40" fmla="*/ 178 w 455"/>
                <a:gd name="T41" fmla="*/ 0 h 658"/>
                <a:gd name="T42" fmla="*/ 139 w 455"/>
                <a:gd name="T43" fmla="*/ 30 h 658"/>
                <a:gd name="T44" fmla="*/ 141 w 455"/>
                <a:gd name="T45" fmla="*/ 53 h 658"/>
                <a:gd name="T46" fmla="*/ 102 w 455"/>
                <a:gd name="T47" fmla="*/ 66 h 658"/>
                <a:gd name="T48" fmla="*/ 81 w 455"/>
                <a:gd name="T49" fmla="*/ 74 h 658"/>
                <a:gd name="T50" fmla="*/ 45 w 455"/>
                <a:gd name="T51" fmla="*/ 84 h 658"/>
                <a:gd name="T52" fmla="*/ 36 w 455"/>
                <a:gd name="T53" fmla="*/ 53 h 658"/>
                <a:gd name="T54" fmla="*/ 6 w 455"/>
                <a:gd name="T55" fmla="*/ 97 h 658"/>
                <a:gd name="T56" fmla="*/ 19 w 455"/>
                <a:gd name="T57" fmla="*/ 167 h 658"/>
                <a:gd name="T58" fmla="*/ 36 w 455"/>
                <a:gd name="T59" fmla="*/ 212 h 658"/>
                <a:gd name="T60" fmla="*/ 43 w 455"/>
                <a:gd name="T61" fmla="*/ 261 h 658"/>
                <a:gd name="T62" fmla="*/ 4 w 455"/>
                <a:gd name="T63" fmla="*/ 321 h 658"/>
                <a:gd name="T64" fmla="*/ 41 w 455"/>
                <a:gd name="T65" fmla="*/ 377 h 658"/>
                <a:gd name="T66" fmla="*/ 29 w 455"/>
                <a:gd name="T67" fmla="*/ 416 h 658"/>
                <a:gd name="T68" fmla="*/ 15 w 455"/>
                <a:gd name="T69" fmla="*/ 447 h 658"/>
                <a:gd name="T70" fmla="*/ 89 w 455"/>
                <a:gd name="T71" fmla="*/ 473 h 658"/>
                <a:gd name="T72" fmla="*/ 124 w 455"/>
                <a:gd name="T73" fmla="*/ 466 h 65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455"/>
                <a:gd name="T112" fmla="*/ 0 h 658"/>
                <a:gd name="T113" fmla="*/ 455 w 455"/>
                <a:gd name="T114" fmla="*/ 658 h 65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455" h="658">
                  <a:moveTo>
                    <a:pt x="178" y="647"/>
                  </a:moveTo>
                  <a:lnTo>
                    <a:pt x="179" y="637"/>
                  </a:lnTo>
                  <a:lnTo>
                    <a:pt x="166" y="610"/>
                  </a:lnTo>
                  <a:lnTo>
                    <a:pt x="219" y="513"/>
                  </a:lnTo>
                  <a:lnTo>
                    <a:pt x="267" y="469"/>
                  </a:lnTo>
                  <a:lnTo>
                    <a:pt x="303" y="460"/>
                  </a:lnTo>
                  <a:lnTo>
                    <a:pt x="335" y="418"/>
                  </a:lnTo>
                  <a:lnTo>
                    <a:pt x="322" y="409"/>
                  </a:lnTo>
                  <a:lnTo>
                    <a:pt x="311" y="379"/>
                  </a:lnTo>
                  <a:lnTo>
                    <a:pt x="284" y="390"/>
                  </a:lnTo>
                  <a:lnTo>
                    <a:pt x="243" y="379"/>
                  </a:lnTo>
                  <a:lnTo>
                    <a:pt x="241" y="368"/>
                  </a:lnTo>
                  <a:lnTo>
                    <a:pt x="239" y="298"/>
                  </a:lnTo>
                  <a:lnTo>
                    <a:pt x="217" y="306"/>
                  </a:lnTo>
                  <a:lnTo>
                    <a:pt x="203" y="319"/>
                  </a:lnTo>
                  <a:lnTo>
                    <a:pt x="176" y="310"/>
                  </a:lnTo>
                  <a:lnTo>
                    <a:pt x="138" y="317"/>
                  </a:lnTo>
                  <a:lnTo>
                    <a:pt x="131" y="300"/>
                  </a:lnTo>
                  <a:lnTo>
                    <a:pt x="136" y="266"/>
                  </a:lnTo>
                  <a:lnTo>
                    <a:pt x="164" y="233"/>
                  </a:lnTo>
                  <a:lnTo>
                    <a:pt x="171" y="196"/>
                  </a:lnTo>
                  <a:lnTo>
                    <a:pt x="200" y="167"/>
                  </a:lnTo>
                  <a:lnTo>
                    <a:pt x="250" y="194"/>
                  </a:lnTo>
                  <a:lnTo>
                    <a:pt x="263" y="194"/>
                  </a:lnTo>
                  <a:lnTo>
                    <a:pt x="272" y="231"/>
                  </a:lnTo>
                  <a:lnTo>
                    <a:pt x="287" y="238"/>
                  </a:lnTo>
                  <a:lnTo>
                    <a:pt x="293" y="262"/>
                  </a:lnTo>
                  <a:lnTo>
                    <a:pt x="291" y="277"/>
                  </a:lnTo>
                  <a:lnTo>
                    <a:pt x="322" y="300"/>
                  </a:lnTo>
                  <a:lnTo>
                    <a:pt x="327" y="317"/>
                  </a:lnTo>
                  <a:lnTo>
                    <a:pt x="353" y="329"/>
                  </a:lnTo>
                  <a:lnTo>
                    <a:pt x="416" y="293"/>
                  </a:lnTo>
                  <a:lnTo>
                    <a:pt x="416" y="273"/>
                  </a:lnTo>
                  <a:lnTo>
                    <a:pt x="454" y="218"/>
                  </a:lnTo>
                  <a:lnTo>
                    <a:pt x="427" y="180"/>
                  </a:lnTo>
                  <a:lnTo>
                    <a:pt x="408" y="178"/>
                  </a:lnTo>
                  <a:lnTo>
                    <a:pt x="370" y="154"/>
                  </a:lnTo>
                  <a:lnTo>
                    <a:pt x="384" y="115"/>
                  </a:lnTo>
                  <a:lnTo>
                    <a:pt x="327" y="110"/>
                  </a:lnTo>
                  <a:lnTo>
                    <a:pt x="303" y="72"/>
                  </a:lnTo>
                  <a:lnTo>
                    <a:pt x="305" y="52"/>
                  </a:lnTo>
                  <a:lnTo>
                    <a:pt x="256" y="0"/>
                  </a:lnTo>
                  <a:lnTo>
                    <a:pt x="226" y="16"/>
                  </a:lnTo>
                  <a:lnTo>
                    <a:pt x="200" y="42"/>
                  </a:lnTo>
                  <a:lnTo>
                    <a:pt x="208" y="62"/>
                  </a:lnTo>
                  <a:lnTo>
                    <a:pt x="202" y="74"/>
                  </a:lnTo>
                  <a:lnTo>
                    <a:pt x="164" y="77"/>
                  </a:lnTo>
                  <a:lnTo>
                    <a:pt x="147" y="93"/>
                  </a:lnTo>
                  <a:lnTo>
                    <a:pt x="131" y="86"/>
                  </a:lnTo>
                  <a:lnTo>
                    <a:pt x="116" y="101"/>
                  </a:lnTo>
                  <a:lnTo>
                    <a:pt x="81" y="127"/>
                  </a:lnTo>
                  <a:lnTo>
                    <a:pt x="66" y="117"/>
                  </a:lnTo>
                  <a:lnTo>
                    <a:pt x="66" y="81"/>
                  </a:lnTo>
                  <a:lnTo>
                    <a:pt x="52" y="74"/>
                  </a:lnTo>
                  <a:lnTo>
                    <a:pt x="33" y="83"/>
                  </a:lnTo>
                  <a:lnTo>
                    <a:pt x="9" y="134"/>
                  </a:lnTo>
                  <a:lnTo>
                    <a:pt x="0" y="182"/>
                  </a:lnTo>
                  <a:lnTo>
                    <a:pt x="28" y="231"/>
                  </a:lnTo>
                  <a:lnTo>
                    <a:pt x="52" y="253"/>
                  </a:lnTo>
                  <a:lnTo>
                    <a:pt x="52" y="293"/>
                  </a:lnTo>
                  <a:lnTo>
                    <a:pt x="68" y="326"/>
                  </a:lnTo>
                  <a:lnTo>
                    <a:pt x="61" y="363"/>
                  </a:lnTo>
                  <a:lnTo>
                    <a:pt x="24" y="387"/>
                  </a:lnTo>
                  <a:lnTo>
                    <a:pt x="6" y="445"/>
                  </a:lnTo>
                  <a:lnTo>
                    <a:pt x="37" y="480"/>
                  </a:lnTo>
                  <a:lnTo>
                    <a:pt x="59" y="524"/>
                  </a:lnTo>
                  <a:lnTo>
                    <a:pt x="46" y="546"/>
                  </a:lnTo>
                  <a:lnTo>
                    <a:pt x="42" y="577"/>
                  </a:lnTo>
                  <a:lnTo>
                    <a:pt x="28" y="597"/>
                  </a:lnTo>
                  <a:lnTo>
                    <a:pt x="21" y="619"/>
                  </a:lnTo>
                  <a:lnTo>
                    <a:pt x="42" y="645"/>
                  </a:lnTo>
                  <a:lnTo>
                    <a:pt x="129" y="657"/>
                  </a:lnTo>
                  <a:lnTo>
                    <a:pt x="164" y="643"/>
                  </a:lnTo>
                  <a:lnTo>
                    <a:pt x="178" y="647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6" name="Freeform 1091"/>
            <p:cNvSpPr>
              <a:spLocks/>
            </p:cNvSpPr>
            <p:nvPr/>
          </p:nvSpPr>
          <p:spPr bwMode="auto">
            <a:xfrm rot="356891">
              <a:off x="7361273" y="2987048"/>
              <a:ext cx="134190" cy="244663"/>
            </a:xfrm>
            <a:custGeom>
              <a:avLst/>
              <a:gdLst>
                <a:gd name="T0" fmla="*/ 51 w 89"/>
                <a:gd name="T1" fmla="*/ 108 h 160"/>
                <a:gd name="T2" fmla="*/ 32 w 89"/>
                <a:gd name="T3" fmla="*/ 116 h 160"/>
                <a:gd name="T4" fmla="*/ 4 w 89"/>
                <a:gd name="T5" fmla="*/ 108 h 160"/>
                <a:gd name="T6" fmla="*/ 2 w 89"/>
                <a:gd name="T7" fmla="*/ 100 h 160"/>
                <a:gd name="T8" fmla="*/ 0 w 89"/>
                <a:gd name="T9" fmla="*/ 48 h 160"/>
                <a:gd name="T10" fmla="*/ 20 w 89"/>
                <a:gd name="T11" fmla="*/ 39 h 160"/>
                <a:gd name="T12" fmla="*/ 17 w 89"/>
                <a:gd name="T13" fmla="*/ 29 h 160"/>
                <a:gd name="T14" fmla="*/ 21 w 89"/>
                <a:gd name="T15" fmla="*/ 10 h 160"/>
                <a:gd name="T16" fmla="*/ 23 w 89"/>
                <a:gd name="T17" fmla="*/ 0 h 160"/>
                <a:gd name="T18" fmla="*/ 34 w 89"/>
                <a:gd name="T19" fmla="*/ 5 h 160"/>
                <a:gd name="T20" fmla="*/ 38 w 89"/>
                <a:gd name="T21" fmla="*/ 23 h 160"/>
                <a:gd name="T22" fmla="*/ 36 w 89"/>
                <a:gd name="T23" fmla="*/ 33 h 160"/>
                <a:gd name="T24" fmla="*/ 59 w 89"/>
                <a:gd name="T25" fmla="*/ 50 h 160"/>
                <a:gd name="T26" fmla="*/ 61 w 89"/>
                <a:gd name="T27" fmla="*/ 62 h 160"/>
                <a:gd name="T28" fmla="*/ 48 w 89"/>
                <a:gd name="T29" fmla="*/ 72 h 160"/>
                <a:gd name="T30" fmla="*/ 45 w 89"/>
                <a:gd name="T31" fmla="*/ 93 h 160"/>
                <a:gd name="T32" fmla="*/ 51 w 89"/>
                <a:gd name="T33" fmla="*/ 108 h 160"/>
                <a:gd name="T34" fmla="*/ 51 w 89"/>
                <a:gd name="T35" fmla="*/ 108 h 16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89"/>
                <a:gd name="T55" fmla="*/ 0 h 160"/>
                <a:gd name="T56" fmla="*/ 89 w 89"/>
                <a:gd name="T57" fmla="*/ 160 h 16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89" h="160">
                  <a:moveTo>
                    <a:pt x="72" y="148"/>
                  </a:moveTo>
                  <a:lnTo>
                    <a:pt x="45" y="159"/>
                  </a:lnTo>
                  <a:lnTo>
                    <a:pt x="4" y="148"/>
                  </a:lnTo>
                  <a:lnTo>
                    <a:pt x="2" y="137"/>
                  </a:lnTo>
                  <a:lnTo>
                    <a:pt x="0" y="66"/>
                  </a:lnTo>
                  <a:lnTo>
                    <a:pt x="28" y="53"/>
                  </a:lnTo>
                  <a:lnTo>
                    <a:pt x="24" y="40"/>
                  </a:lnTo>
                  <a:lnTo>
                    <a:pt x="30" y="13"/>
                  </a:lnTo>
                  <a:lnTo>
                    <a:pt x="33" y="0"/>
                  </a:lnTo>
                  <a:lnTo>
                    <a:pt x="48" y="6"/>
                  </a:lnTo>
                  <a:lnTo>
                    <a:pt x="54" y="31"/>
                  </a:lnTo>
                  <a:lnTo>
                    <a:pt x="52" y="46"/>
                  </a:lnTo>
                  <a:lnTo>
                    <a:pt x="83" y="69"/>
                  </a:lnTo>
                  <a:lnTo>
                    <a:pt x="88" y="86"/>
                  </a:lnTo>
                  <a:lnTo>
                    <a:pt x="69" y="99"/>
                  </a:lnTo>
                  <a:lnTo>
                    <a:pt x="64" y="127"/>
                  </a:lnTo>
                  <a:lnTo>
                    <a:pt x="72" y="148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7" name="Freeform 1092"/>
            <p:cNvSpPr>
              <a:spLocks/>
            </p:cNvSpPr>
            <p:nvPr/>
          </p:nvSpPr>
          <p:spPr bwMode="auto">
            <a:xfrm rot="356891">
              <a:off x="7209346" y="2879684"/>
              <a:ext cx="214022" cy="232769"/>
            </a:xfrm>
            <a:custGeom>
              <a:avLst/>
              <a:gdLst>
                <a:gd name="T0" fmla="*/ 75 w 142"/>
                <a:gd name="T1" fmla="*/ 93 h 153"/>
                <a:gd name="T2" fmla="*/ 74 w 142"/>
                <a:gd name="T3" fmla="*/ 78 h 153"/>
                <a:gd name="T4" fmla="*/ 68 w 142"/>
                <a:gd name="T5" fmla="*/ 65 h 153"/>
                <a:gd name="T6" fmla="*/ 96 w 142"/>
                <a:gd name="T7" fmla="*/ 56 h 153"/>
                <a:gd name="T8" fmla="*/ 98 w 142"/>
                <a:gd name="T9" fmla="*/ 45 h 153"/>
                <a:gd name="T10" fmla="*/ 91 w 142"/>
                <a:gd name="T11" fmla="*/ 19 h 153"/>
                <a:gd name="T12" fmla="*/ 83 w 142"/>
                <a:gd name="T13" fmla="*/ 19 h 153"/>
                <a:gd name="T14" fmla="*/ 47 w 142"/>
                <a:gd name="T15" fmla="*/ 0 h 153"/>
                <a:gd name="T16" fmla="*/ 28 w 142"/>
                <a:gd name="T17" fmla="*/ 20 h 153"/>
                <a:gd name="T18" fmla="*/ 23 w 142"/>
                <a:gd name="T19" fmla="*/ 47 h 153"/>
                <a:gd name="T20" fmla="*/ 4 w 142"/>
                <a:gd name="T21" fmla="*/ 72 h 153"/>
                <a:gd name="T22" fmla="*/ 0 w 142"/>
                <a:gd name="T23" fmla="*/ 95 h 153"/>
                <a:gd name="T24" fmla="*/ 4 w 142"/>
                <a:gd name="T25" fmla="*/ 107 h 153"/>
                <a:gd name="T26" fmla="*/ 31 w 142"/>
                <a:gd name="T27" fmla="*/ 102 h 153"/>
                <a:gd name="T28" fmla="*/ 51 w 142"/>
                <a:gd name="T29" fmla="*/ 109 h 153"/>
                <a:gd name="T30" fmla="*/ 59 w 142"/>
                <a:gd name="T31" fmla="*/ 99 h 153"/>
                <a:gd name="T32" fmla="*/ 75 w 142"/>
                <a:gd name="T33" fmla="*/ 93 h 153"/>
                <a:gd name="T34" fmla="*/ 75 w 142"/>
                <a:gd name="T35" fmla="*/ 93 h 153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142"/>
                <a:gd name="T55" fmla="*/ 0 h 153"/>
                <a:gd name="T56" fmla="*/ 142 w 142"/>
                <a:gd name="T57" fmla="*/ 153 h 153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142" h="153">
                  <a:moveTo>
                    <a:pt x="107" y="130"/>
                  </a:moveTo>
                  <a:lnTo>
                    <a:pt x="105" y="108"/>
                  </a:lnTo>
                  <a:lnTo>
                    <a:pt x="98" y="92"/>
                  </a:lnTo>
                  <a:lnTo>
                    <a:pt x="138" y="77"/>
                  </a:lnTo>
                  <a:lnTo>
                    <a:pt x="141" y="63"/>
                  </a:lnTo>
                  <a:lnTo>
                    <a:pt x="131" y="26"/>
                  </a:lnTo>
                  <a:lnTo>
                    <a:pt x="119" y="26"/>
                  </a:lnTo>
                  <a:lnTo>
                    <a:pt x="68" y="0"/>
                  </a:lnTo>
                  <a:lnTo>
                    <a:pt x="40" y="28"/>
                  </a:lnTo>
                  <a:lnTo>
                    <a:pt x="33" y="65"/>
                  </a:lnTo>
                  <a:lnTo>
                    <a:pt x="4" y="99"/>
                  </a:lnTo>
                  <a:lnTo>
                    <a:pt x="0" y="132"/>
                  </a:lnTo>
                  <a:lnTo>
                    <a:pt x="6" y="149"/>
                  </a:lnTo>
                  <a:lnTo>
                    <a:pt x="44" y="142"/>
                  </a:lnTo>
                  <a:lnTo>
                    <a:pt x="72" y="152"/>
                  </a:lnTo>
                  <a:lnTo>
                    <a:pt x="85" y="138"/>
                  </a:lnTo>
                  <a:lnTo>
                    <a:pt x="107" y="130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8" name="Freeform 1093"/>
            <p:cNvSpPr>
              <a:spLocks/>
            </p:cNvSpPr>
            <p:nvPr/>
          </p:nvSpPr>
          <p:spPr bwMode="auto">
            <a:xfrm rot="356891">
              <a:off x="5946886" y="3090980"/>
              <a:ext cx="348213" cy="611655"/>
            </a:xfrm>
            <a:custGeom>
              <a:avLst/>
              <a:gdLst>
                <a:gd name="T0" fmla="*/ 152 w 230"/>
                <a:gd name="T1" fmla="*/ 163 h 400"/>
                <a:gd name="T2" fmla="*/ 153 w 230"/>
                <a:gd name="T3" fmla="*/ 131 h 400"/>
                <a:gd name="T4" fmla="*/ 162 w 230"/>
                <a:gd name="T5" fmla="*/ 117 h 400"/>
                <a:gd name="T6" fmla="*/ 158 w 230"/>
                <a:gd name="T7" fmla="*/ 103 h 400"/>
                <a:gd name="T8" fmla="*/ 107 w 230"/>
                <a:gd name="T9" fmla="*/ 84 h 400"/>
                <a:gd name="T10" fmla="*/ 111 w 230"/>
                <a:gd name="T11" fmla="*/ 62 h 400"/>
                <a:gd name="T12" fmla="*/ 127 w 230"/>
                <a:gd name="T13" fmla="*/ 40 h 400"/>
                <a:gd name="T14" fmla="*/ 118 w 230"/>
                <a:gd name="T15" fmla="*/ 5 h 400"/>
                <a:gd name="T16" fmla="*/ 113 w 230"/>
                <a:gd name="T17" fmla="*/ 0 h 400"/>
                <a:gd name="T18" fmla="*/ 80 w 230"/>
                <a:gd name="T19" fmla="*/ 23 h 400"/>
                <a:gd name="T20" fmla="*/ 65 w 230"/>
                <a:gd name="T21" fmla="*/ 74 h 400"/>
                <a:gd name="T22" fmla="*/ 61 w 230"/>
                <a:gd name="T23" fmla="*/ 110 h 400"/>
                <a:gd name="T24" fmla="*/ 33 w 230"/>
                <a:gd name="T25" fmla="*/ 131 h 400"/>
                <a:gd name="T26" fmla="*/ 19 w 230"/>
                <a:gd name="T27" fmla="*/ 138 h 400"/>
                <a:gd name="T28" fmla="*/ 0 w 230"/>
                <a:gd name="T29" fmla="*/ 142 h 400"/>
                <a:gd name="T30" fmla="*/ 42 w 230"/>
                <a:gd name="T31" fmla="*/ 196 h 400"/>
                <a:gd name="T32" fmla="*/ 50 w 230"/>
                <a:gd name="T33" fmla="*/ 237 h 400"/>
                <a:gd name="T34" fmla="*/ 47 w 230"/>
                <a:gd name="T35" fmla="*/ 256 h 400"/>
                <a:gd name="T36" fmla="*/ 76 w 230"/>
                <a:gd name="T37" fmla="*/ 272 h 400"/>
                <a:gd name="T38" fmla="*/ 76 w 230"/>
                <a:gd name="T39" fmla="*/ 284 h 400"/>
                <a:gd name="T40" fmla="*/ 102 w 230"/>
                <a:gd name="T41" fmla="*/ 291 h 400"/>
                <a:gd name="T42" fmla="*/ 109 w 230"/>
                <a:gd name="T43" fmla="*/ 291 h 400"/>
                <a:gd name="T44" fmla="*/ 109 w 230"/>
                <a:gd name="T45" fmla="*/ 267 h 400"/>
                <a:gd name="T46" fmla="*/ 129 w 230"/>
                <a:gd name="T47" fmla="*/ 265 h 400"/>
                <a:gd name="T48" fmla="*/ 135 w 230"/>
                <a:gd name="T49" fmla="*/ 238 h 400"/>
                <a:gd name="T50" fmla="*/ 120 w 230"/>
                <a:gd name="T51" fmla="*/ 226 h 400"/>
                <a:gd name="T52" fmla="*/ 109 w 230"/>
                <a:gd name="T53" fmla="*/ 215 h 400"/>
                <a:gd name="T54" fmla="*/ 114 w 230"/>
                <a:gd name="T55" fmla="*/ 164 h 400"/>
                <a:gd name="T56" fmla="*/ 125 w 230"/>
                <a:gd name="T57" fmla="*/ 158 h 400"/>
                <a:gd name="T58" fmla="*/ 143 w 230"/>
                <a:gd name="T59" fmla="*/ 166 h 400"/>
                <a:gd name="T60" fmla="*/ 152 w 230"/>
                <a:gd name="T61" fmla="*/ 163 h 400"/>
                <a:gd name="T62" fmla="*/ 152 w 230"/>
                <a:gd name="T63" fmla="*/ 163 h 400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230"/>
                <a:gd name="T97" fmla="*/ 0 h 400"/>
                <a:gd name="T98" fmla="*/ 230 w 230"/>
                <a:gd name="T99" fmla="*/ 400 h 400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230" h="400">
                  <a:moveTo>
                    <a:pt x="214" y="223"/>
                  </a:moveTo>
                  <a:lnTo>
                    <a:pt x="216" y="180"/>
                  </a:lnTo>
                  <a:lnTo>
                    <a:pt x="229" y="160"/>
                  </a:lnTo>
                  <a:lnTo>
                    <a:pt x="223" y="141"/>
                  </a:lnTo>
                  <a:lnTo>
                    <a:pt x="152" y="114"/>
                  </a:lnTo>
                  <a:lnTo>
                    <a:pt x="157" y="86"/>
                  </a:lnTo>
                  <a:lnTo>
                    <a:pt x="178" y="55"/>
                  </a:lnTo>
                  <a:lnTo>
                    <a:pt x="166" y="6"/>
                  </a:lnTo>
                  <a:lnTo>
                    <a:pt x="159" y="0"/>
                  </a:lnTo>
                  <a:lnTo>
                    <a:pt x="113" y="31"/>
                  </a:lnTo>
                  <a:lnTo>
                    <a:pt x="92" y="101"/>
                  </a:lnTo>
                  <a:lnTo>
                    <a:pt x="85" y="150"/>
                  </a:lnTo>
                  <a:lnTo>
                    <a:pt x="47" y="180"/>
                  </a:lnTo>
                  <a:lnTo>
                    <a:pt x="26" y="189"/>
                  </a:lnTo>
                  <a:lnTo>
                    <a:pt x="0" y="196"/>
                  </a:lnTo>
                  <a:lnTo>
                    <a:pt x="59" y="269"/>
                  </a:lnTo>
                  <a:lnTo>
                    <a:pt x="71" y="324"/>
                  </a:lnTo>
                  <a:lnTo>
                    <a:pt x="66" y="350"/>
                  </a:lnTo>
                  <a:lnTo>
                    <a:pt x="107" y="372"/>
                  </a:lnTo>
                  <a:lnTo>
                    <a:pt x="107" y="389"/>
                  </a:lnTo>
                  <a:lnTo>
                    <a:pt x="144" y="399"/>
                  </a:lnTo>
                  <a:lnTo>
                    <a:pt x="154" y="399"/>
                  </a:lnTo>
                  <a:lnTo>
                    <a:pt x="154" y="367"/>
                  </a:lnTo>
                  <a:lnTo>
                    <a:pt x="183" y="363"/>
                  </a:lnTo>
                  <a:lnTo>
                    <a:pt x="190" y="326"/>
                  </a:lnTo>
                  <a:lnTo>
                    <a:pt x="170" y="310"/>
                  </a:lnTo>
                  <a:lnTo>
                    <a:pt x="154" y="295"/>
                  </a:lnTo>
                  <a:lnTo>
                    <a:pt x="161" y="225"/>
                  </a:lnTo>
                  <a:lnTo>
                    <a:pt x="176" y="216"/>
                  </a:lnTo>
                  <a:lnTo>
                    <a:pt x="202" y="227"/>
                  </a:lnTo>
                  <a:lnTo>
                    <a:pt x="214" y="223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39" name="Freeform 1094"/>
            <p:cNvSpPr>
              <a:spLocks/>
            </p:cNvSpPr>
            <p:nvPr/>
          </p:nvSpPr>
          <p:spPr bwMode="auto">
            <a:xfrm rot="356891">
              <a:off x="5285495" y="857250"/>
              <a:ext cx="2826463" cy="2594437"/>
            </a:xfrm>
            <a:custGeom>
              <a:avLst/>
              <a:gdLst>
                <a:gd name="T0" fmla="*/ 428 w 1876"/>
                <a:gd name="T1" fmla="*/ 1194 h 1700"/>
                <a:gd name="T2" fmla="*/ 484 w 1876"/>
                <a:gd name="T3" fmla="*/ 1090 h 1700"/>
                <a:gd name="T4" fmla="*/ 524 w 1876"/>
                <a:gd name="T5" fmla="*/ 1187 h 1700"/>
                <a:gd name="T6" fmla="*/ 577 w 1876"/>
                <a:gd name="T7" fmla="*/ 1208 h 1700"/>
                <a:gd name="T8" fmla="*/ 644 w 1876"/>
                <a:gd name="T9" fmla="*/ 1104 h 1700"/>
                <a:gd name="T10" fmla="*/ 712 w 1876"/>
                <a:gd name="T11" fmla="*/ 1069 h 1700"/>
                <a:gd name="T12" fmla="*/ 791 w 1876"/>
                <a:gd name="T13" fmla="*/ 1003 h 1700"/>
                <a:gd name="T14" fmla="*/ 839 w 1876"/>
                <a:gd name="T15" fmla="*/ 938 h 1700"/>
                <a:gd name="T16" fmla="*/ 885 w 1876"/>
                <a:gd name="T17" fmla="*/ 865 h 1700"/>
                <a:gd name="T18" fmla="*/ 930 w 1876"/>
                <a:gd name="T19" fmla="*/ 868 h 1700"/>
                <a:gd name="T20" fmla="*/ 985 w 1876"/>
                <a:gd name="T21" fmla="*/ 851 h 1700"/>
                <a:gd name="T22" fmla="*/ 1052 w 1876"/>
                <a:gd name="T23" fmla="*/ 844 h 1700"/>
                <a:gd name="T24" fmla="*/ 1116 w 1876"/>
                <a:gd name="T25" fmla="*/ 869 h 1700"/>
                <a:gd name="T26" fmla="*/ 1150 w 1876"/>
                <a:gd name="T27" fmla="*/ 843 h 1700"/>
                <a:gd name="T28" fmla="*/ 1217 w 1876"/>
                <a:gd name="T29" fmla="*/ 777 h 1700"/>
                <a:gd name="T30" fmla="*/ 1276 w 1876"/>
                <a:gd name="T31" fmla="*/ 743 h 1700"/>
                <a:gd name="T32" fmla="*/ 1291 w 1876"/>
                <a:gd name="T33" fmla="*/ 686 h 1700"/>
                <a:gd name="T34" fmla="*/ 1220 w 1876"/>
                <a:gd name="T35" fmla="*/ 646 h 1700"/>
                <a:gd name="T36" fmla="*/ 1202 w 1876"/>
                <a:gd name="T37" fmla="*/ 564 h 1700"/>
                <a:gd name="T38" fmla="*/ 1224 w 1876"/>
                <a:gd name="T39" fmla="*/ 536 h 1700"/>
                <a:gd name="T40" fmla="*/ 1232 w 1876"/>
                <a:gd name="T41" fmla="*/ 473 h 1700"/>
                <a:gd name="T42" fmla="*/ 1232 w 1876"/>
                <a:gd name="T43" fmla="*/ 457 h 1700"/>
                <a:gd name="T44" fmla="*/ 1250 w 1876"/>
                <a:gd name="T45" fmla="*/ 336 h 1700"/>
                <a:gd name="T46" fmla="*/ 1275 w 1876"/>
                <a:gd name="T47" fmla="*/ 348 h 1700"/>
                <a:gd name="T48" fmla="*/ 1284 w 1876"/>
                <a:gd name="T49" fmla="*/ 191 h 1700"/>
                <a:gd name="T50" fmla="*/ 1200 w 1876"/>
                <a:gd name="T51" fmla="*/ 124 h 1700"/>
                <a:gd name="T52" fmla="*/ 1135 w 1876"/>
                <a:gd name="T53" fmla="*/ 83 h 1700"/>
                <a:gd name="T54" fmla="*/ 1072 w 1876"/>
                <a:gd name="T55" fmla="*/ 63 h 1700"/>
                <a:gd name="T56" fmla="*/ 1061 w 1876"/>
                <a:gd name="T57" fmla="*/ 0 h 1700"/>
                <a:gd name="T58" fmla="*/ 1035 w 1876"/>
                <a:gd name="T59" fmla="*/ 63 h 1700"/>
                <a:gd name="T60" fmla="*/ 1004 w 1876"/>
                <a:gd name="T61" fmla="*/ 232 h 1700"/>
                <a:gd name="T62" fmla="*/ 918 w 1876"/>
                <a:gd name="T63" fmla="*/ 298 h 1700"/>
                <a:gd name="T64" fmla="*/ 861 w 1876"/>
                <a:gd name="T65" fmla="*/ 419 h 1700"/>
                <a:gd name="T66" fmla="*/ 950 w 1876"/>
                <a:gd name="T67" fmla="*/ 440 h 1700"/>
                <a:gd name="T68" fmla="*/ 1076 w 1876"/>
                <a:gd name="T69" fmla="*/ 484 h 1700"/>
                <a:gd name="T70" fmla="*/ 987 w 1876"/>
                <a:gd name="T71" fmla="*/ 523 h 1700"/>
                <a:gd name="T72" fmla="*/ 915 w 1876"/>
                <a:gd name="T73" fmla="*/ 573 h 1700"/>
                <a:gd name="T74" fmla="*/ 820 w 1876"/>
                <a:gd name="T75" fmla="*/ 663 h 1700"/>
                <a:gd name="T76" fmla="*/ 707 w 1876"/>
                <a:gd name="T77" fmla="*/ 680 h 1700"/>
                <a:gd name="T78" fmla="*/ 683 w 1876"/>
                <a:gd name="T79" fmla="*/ 794 h 1700"/>
                <a:gd name="T80" fmla="*/ 508 w 1876"/>
                <a:gd name="T81" fmla="*/ 871 h 1700"/>
                <a:gd name="T82" fmla="*/ 361 w 1876"/>
                <a:gd name="T83" fmla="*/ 919 h 1700"/>
                <a:gd name="T84" fmla="*/ 130 w 1876"/>
                <a:gd name="T85" fmla="*/ 863 h 1700"/>
                <a:gd name="T86" fmla="*/ 7 w 1876"/>
                <a:gd name="T87" fmla="*/ 905 h 1700"/>
                <a:gd name="T88" fmla="*/ 77 w 1876"/>
                <a:gd name="T89" fmla="*/ 988 h 1700"/>
                <a:gd name="T90" fmla="*/ 147 w 1876"/>
                <a:gd name="T91" fmla="*/ 1021 h 1700"/>
                <a:gd name="T92" fmla="*/ 169 w 1876"/>
                <a:gd name="T93" fmla="*/ 1086 h 1700"/>
                <a:gd name="T94" fmla="*/ 242 w 1876"/>
                <a:gd name="T95" fmla="*/ 1130 h 1700"/>
                <a:gd name="T96" fmla="*/ 349 w 1876"/>
                <a:gd name="T97" fmla="*/ 1119 h 1700"/>
                <a:gd name="T98" fmla="*/ 314 w 1876"/>
                <a:gd name="T99" fmla="*/ 1178 h 1700"/>
                <a:gd name="T100" fmla="*/ 367 w 1876"/>
                <a:gd name="T101" fmla="*/ 1228 h 1700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w 1876"/>
                <a:gd name="T154" fmla="*/ 0 h 1700"/>
                <a:gd name="T155" fmla="*/ 1876 w 1876"/>
                <a:gd name="T156" fmla="*/ 1700 h 1700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T153" t="T154" r="T155" b="T156"/>
              <a:pathLst>
                <a:path w="1876" h="1700">
                  <a:moveTo>
                    <a:pt x="527" y="1694"/>
                  </a:moveTo>
                  <a:lnTo>
                    <a:pt x="553" y="1687"/>
                  </a:lnTo>
                  <a:lnTo>
                    <a:pt x="575" y="1678"/>
                  </a:lnTo>
                  <a:lnTo>
                    <a:pt x="613" y="1648"/>
                  </a:lnTo>
                  <a:lnTo>
                    <a:pt x="620" y="1598"/>
                  </a:lnTo>
                  <a:lnTo>
                    <a:pt x="641" y="1528"/>
                  </a:lnTo>
                  <a:lnTo>
                    <a:pt x="687" y="1497"/>
                  </a:lnTo>
                  <a:lnTo>
                    <a:pt x="694" y="1504"/>
                  </a:lnTo>
                  <a:lnTo>
                    <a:pt x="706" y="1552"/>
                  </a:lnTo>
                  <a:lnTo>
                    <a:pt x="685" y="1583"/>
                  </a:lnTo>
                  <a:lnTo>
                    <a:pt x="680" y="1612"/>
                  </a:lnTo>
                  <a:lnTo>
                    <a:pt x="751" y="1639"/>
                  </a:lnTo>
                  <a:lnTo>
                    <a:pt x="757" y="1658"/>
                  </a:lnTo>
                  <a:lnTo>
                    <a:pt x="799" y="1656"/>
                  </a:lnTo>
                  <a:lnTo>
                    <a:pt x="819" y="1660"/>
                  </a:lnTo>
                  <a:lnTo>
                    <a:pt x="828" y="1667"/>
                  </a:lnTo>
                  <a:lnTo>
                    <a:pt x="900" y="1564"/>
                  </a:lnTo>
                  <a:lnTo>
                    <a:pt x="919" y="1557"/>
                  </a:lnTo>
                  <a:lnTo>
                    <a:pt x="924" y="1544"/>
                  </a:lnTo>
                  <a:lnTo>
                    <a:pt x="922" y="1523"/>
                  </a:lnTo>
                  <a:lnTo>
                    <a:pt x="946" y="1489"/>
                  </a:lnTo>
                  <a:lnTo>
                    <a:pt x="991" y="1487"/>
                  </a:lnTo>
                  <a:lnTo>
                    <a:pt x="1010" y="1467"/>
                  </a:lnTo>
                  <a:lnTo>
                    <a:pt x="1020" y="1475"/>
                  </a:lnTo>
                  <a:lnTo>
                    <a:pt x="1046" y="1453"/>
                  </a:lnTo>
                  <a:lnTo>
                    <a:pt x="1062" y="1453"/>
                  </a:lnTo>
                  <a:lnTo>
                    <a:pt x="1110" y="1383"/>
                  </a:lnTo>
                  <a:lnTo>
                    <a:pt x="1134" y="1385"/>
                  </a:lnTo>
                  <a:lnTo>
                    <a:pt x="1165" y="1363"/>
                  </a:lnTo>
                  <a:lnTo>
                    <a:pt x="1173" y="1371"/>
                  </a:lnTo>
                  <a:lnTo>
                    <a:pt x="1230" y="1343"/>
                  </a:lnTo>
                  <a:lnTo>
                    <a:pt x="1202" y="1294"/>
                  </a:lnTo>
                  <a:lnTo>
                    <a:pt x="1211" y="1246"/>
                  </a:lnTo>
                  <a:lnTo>
                    <a:pt x="1235" y="1195"/>
                  </a:lnTo>
                  <a:lnTo>
                    <a:pt x="1254" y="1186"/>
                  </a:lnTo>
                  <a:lnTo>
                    <a:pt x="1268" y="1193"/>
                  </a:lnTo>
                  <a:lnTo>
                    <a:pt x="1268" y="1229"/>
                  </a:lnTo>
                  <a:lnTo>
                    <a:pt x="1283" y="1239"/>
                  </a:lnTo>
                  <a:lnTo>
                    <a:pt x="1319" y="1212"/>
                  </a:lnTo>
                  <a:lnTo>
                    <a:pt x="1333" y="1197"/>
                  </a:lnTo>
                  <a:lnTo>
                    <a:pt x="1349" y="1204"/>
                  </a:lnTo>
                  <a:lnTo>
                    <a:pt x="1367" y="1188"/>
                  </a:lnTo>
                  <a:lnTo>
                    <a:pt x="1404" y="1186"/>
                  </a:lnTo>
                  <a:lnTo>
                    <a:pt x="1410" y="1173"/>
                  </a:lnTo>
                  <a:lnTo>
                    <a:pt x="1402" y="1154"/>
                  </a:lnTo>
                  <a:lnTo>
                    <a:pt x="1428" y="1127"/>
                  </a:lnTo>
                  <a:lnTo>
                    <a:pt x="1458" y="1111"/>
                  </a:lnTo>
                  <a:lnTo>
                    <a:pt x="1507" y="1164"/>
                  </a:lnTo>
                  <a:lnTo>
                    <a:pt x="1505" y="1184"/>
                  </a:lnTo>
                  <a:lnTo>
                    <a:pt x="1529" y="1222"/>
                  </a:lnTo>
                  <a:lnTo>
                    <a:pt x="1586" y="1226"/>
                  </a:lnTo>
                  <a:lnTo>
                    <a:pt x="1599" y="1200"/>
                  </a:lnTo>
                  <a:lnTo>
                    <a:pt x="1584" y="1123"/>
                  </a:lnTo>
                  <a:lnTo>
                    <a:pt x="1597" y="1109"/>
                  </a:lnTo>
                  <a:lnTo>
                    <a:pt x="1623" y="1127"/>
                  </a:lnTo>
                  <a:lnTo>
                    <a:pt x="1647" y="1162"/>
                  </a:lnTo>
                  <a:lnTo>
                    <a:pt x="1685" y="1104"/>
                  </a:lnTo>
                  <a:lnTo>
                    <a:pt x="1702" y="1101"/>
                  </a:lnTo>
                  <a:lnTo>
                    <a:pt x="1730" y="1072"/>
                  </a:lnTo>
                  <a:lnTo>
                    <a:pt x="1744" y="1072"/>
                  </a:lnTo>
                  <a:lnTo>
                    <a:pt x="1768" y="1048"/>
                  </a:lnTo>
                  <a:lnTo>
                    <a:pt x="1781" y="1048"/>
                  </a:lnTo>
                  <a:lnTo>
                    <a:pt x="1794" y="1025"/>
                  </a:lnTo>
                  <a:lnTo>
                    <a:pt x="1829" y="1025"/>
                  </a:lnTo>
                  <a:lnTo>
                    <a:pt x="1860" y="995"/>
                  </a:lnTo>
                  <a:lnTo>
                    <a:pt x="1875" y="979"/>
                  </a:lnTo>
                  <a:lnTo>
                    <a:pt x="1875" y="961"/>
                  </a:lnTo>
                  <a:lnTo>
                    <a:pt x="1850" y="947"/>
                  </a:lnTo>
                  <a:lnTo>
                    <a:pt x="1850" y="915"/>
                  </a:lnTo>
                  <a:lnTo>
                    <a:pt x="1805" y="858"/>
                  </a:lnTo>
                  <a:lnTo>
                    <a:pt x="1761" y="899"/>
                  </a:lnTo>
                  <a:lnTo>
                    <a:pt x="1748" y="891"/>
                  </a:lnTo>
                  <a:lnTo>
                    <a:pt x="1745" y="867"/>
                  </a:lnTo>
                  <a:lnTo>
                    <a:pt x="1728" y="840"/>
                  </a:lnTo>
                  <a:lnTo>
                    <a:pt x="1723" y="809"/>
                  </a:lnTo>
                  <a:lnTo>
                    <a:pt x="1723" y="778"/>
                  </a:lnTo>
                  <a:lnTo>
                    <a:pt x="1693" y="756"/>
                  </a:lnTo>
                  <a:lnTo>
                    <a:pt x="1689" y="742"/>
                  </a:lnTo>
                  <a:lnTo>
                    <a:pt x="1697" y="723"/>
                  </a:lnTo>
                  <a:lnTo>
                    <a:pt x="1754" y="740"/>
                  </a:lnTo>
                  <a:lnTo>
                    <a:pt x="1757" y="711"/>
                  </a:lnTo>
                  <a:lnTo>
                    <a:pt x="1776" y="689"/>
                  </a:lnTo>
                  <a:lnTo>
                    <a:pt x="1764" y="677"/>
                  </a:lnTo>
                  <a:lnTo>
                    <a:pt x="1766" y="653"/>
                  </a:lnTo>
                  <a:lnTo>
                    <a:pt x="1794" y="639"/>
                  </a:lnTo>
                  <a:lnTo>
                    <a:pt x="1800" y="631"/>
                  </a:lnTo>
                  <a:lnTo>
                    <a:pt x="1797" y="622"/>
                  </a:lnTo>
                  <a:lnTo>
                    <a:pt x="1766" y="631"/>
                  </a:lnTo>
                  <a:lnTo>
                    <a:pt x="1711" y="590"/>
                  </a:lnTo>
                  <a:lnTo>
                    <a:pt x="1709" y="580"/>
                  </a:lnTo>
                  <a:lnTo>
                    <a:pt x="1735" y="547"/>
                  </a:lnTo>
                  <a:lnTo>
                    <a:pt x="1790" y="463"/>
                  </a:lnTo>
                  <a:lnTo>
                    <a:pt x="1794" y="456"/>
                  </a:lnTo>
                  <a:lnTo>
                    <a:pt x="1802" y="456"/>
                  </a:lnTo>
                  <a:lnTo>
                    <a:pt x="1821" y="478"/>
                  </a:lnTo>
                  <a:lnTo>
                    <a:pt x="1826" y="480"/>
                  </a:lnTo>
                  <a:lnTo>
                    <a:pt x="1826" y="378"/>
                  </a:lnTo>
                  <a:lnTo>
                    <a:pt x="1845" y="370"/>
                  </a:lnTo>
                  <a:lnTo>
                    <a:pt x="1845" y="330"/>
                  </a:lnTo>
                  <a:lnTo>
                    <a:pt x="1840" y="264"/>
                  </a:lnTo>
                  <a:lnTo>
                    <a:pt x="1862" y="176"/>
                  </a:lnTo>
                  <a:lnTo>
                    <a:pt x="1797" y="125"/>
                  </a:lnTo>
                  <a:lnTo>
                    <a:pt x="1745" y="169"/>
                  </a:lnTo>
                  <a:lnTo>
                    <a:pt x="1719" y="171"/>
                  </a:lnTo>
                  <a:lnTo>
                    <a:pt x="1706" y="187"/>
                  </a:lnTo>
                  <a:lnTo>
                    <a:pt x="1663" y="180"/>
                  </a:lnTo>
                  <a:lnTo>
                    <a:pt x="1640" y="154"/>
                  </a:lnTo>
                  <a:lnTo>
                    <a:pt x="1627" y="114"/>
                  </a:lnTo>
                  <a:lnTo>
                    <a:pt x="1630" y="99"/>
                  </a:lnTo>
                  <a:lnTo>
                    <a:pt x="1594" y="77"/>
                  </a:lnTo>
                  <a:lnTo>
                    <a:pt x="1575" y="110"/>
                  </a:lnTo>
                  <a:lnTo>
                    <a:pt x="1537" y="87"/>
                  </a:lnTo>
                  <a:lnTo>
                    <a:pt x="1531" y="81"/>
                  </a:lnTo>
                  <a:lnTo>
                    <a:pt x="1553" y="21"/>
                  </a:lnTo>
                  <a:lnTo>
                    <a:pt x="1536" y="0"/>
                  </a:lnTo>
                  <a:lnTo>
                    <a:pt x="1520" y="0"/>
                  </a:lnTo>
                  <a:lnTo>
                    <a:pt x="1481" y="26"/>
                  </a:lnTo>
                  <a:lnTo>
                    <a:pt x="1448" y="77"/>
                  </a:lnTo>
                  <a:lnTo>
                    <a:pt x="1460" y="84"/>
                  </a:lnTo>
                  <a:lnTo>
                    <a:pt x="1484" y="87"/>
                  </a:lnTo>
                  <a:lnTo>
                    <a:pt x="1505" y="137"/>
                  </a:lnTo>
                  <a:lnTo>
                    <a:pt x="1494" y="158"/>
                  </a:lnTo>
                  <a:lnTo>
                    <a:pt x="1474" y="187"/>
                  </a:lnTo>
                  <a:lnTo>
                    <a:pt x="1439" y="320"/>
                  </a:lnTo>
                  <a:lnTo>
                    <a:pt x="1452" y="342"/>
                  </a:lnTo>
                  <a:lnTo>
                    <a:pt x="1441" y="359"/>
                  </a:lnTo>
                  <a:lnTo>
                    <a:pt x="1360" y="419"/>
                  </a:lnTo>
                  <a:lnTo>
                    <a:pt x="1316" y="412"/>
                  </a:lnTo>
                  <a:lnTo>
                    <a:pt x="1292" y="403"/>
                  </a:lnTo>
                  <a:lnTo>
                    <a:pt x="1288" y="414"/>
                  </a:lnTo>
                  <a:lnTo>
                    <a:pt x="1252" y="557"/>
                  </a:lnTo>
                  <a:lnTo>
                    <a:pt x="1235" y="578"/>
                  </a:lnTo>
                  <a:lnTo>
                    <a:pt x="1244" y="602"/>
                  </a:lnTo>
                  <a:lnTo>
                    <a:pt x="1266" y="622"/>
                  </a:lnTo>
                  <a:lnTo>
                    <a:pt x="1303" y="602"/>
                  </a:lnTo>
                  <a:lnTo>
                    <a:pt x="1362" y="607"/>
                  </a:lnTo>
                  <a:lnTo>
                    <a:pt x="1380" y="578"/>
                  </a:lnTo>
                  <a:lnTo>
                    <a:pt x="1410" y="569"/>
                  </a:lnTo>
                  <a:lnTo>
                    <a:pt x="1470" y="590"/>
                  </a:lnTo>
                  <a:lnTo>
                    <a:pt x="1542" y="668"/>
                  </a:lnTo>
                  <a:lnTo>
                    <a:pt x="1542" y="684"/>
                  </a:lnTo>
                  <a:lnTo>
                    <a:pt x="1527" y="694"/>
                  </a:lnTo>
                  <a:lnTo>
                    <a:pt x="1443" y="699"/>
                  </a:lnTo>
                  <a:lnTo>
                    <a:pt x="1415" y="721"/>
                  </a:lnTo>
                  <a:lnTo>
                    <a:pt x="1393" y="718"/>
                  </a:lnTo>
                  <a:lnTo>
                    <a:pt x="1378" y="742"/>
                  </a:lnTo>
                  <a:lnTo>
                    <a:pt x="1338" y="752"/>
                  </a:lnTo>
                  <a:lnTo>
                    <a:pt x="1312" y="790"/>
                  </a:lnTo>
                  <a:lnTo>
                    <a:pt x="1307" y="820"/>
                  </a:lnTo>
                  <a:lnTo>
                    <a:pt x="1250" y="858"/>
                  </a:lnTo>
                  <a:lnTo>
                    <a:pt x="1216" y="862"/>
                  </a:lnTo>
                  <a:lnTo>
                    <a:pt x="1176" y="915"/>
                  </a:lnTo>
                  <a:lnTo>
                    <a:pt x="1139" y="937"/>
                  </a:lnTo>
                  <a:lnTo>
                    <a:pt x="1067" y="921"/>
                  </a:lnTo>
                  <a:lnTo>
                    <a:pt x="1042" y="911"/>
                  </a:lnTo>
                  <a:lnTo>
                    <a:pt x="1014" y="939"/>
                  </a:lnTo>
                  <a:lnTo>
                    <a:pt x="1000" y="990"/>
                  </a:lnTo>
                  <a:lnTo>
                    <a:pt x="1041" y="1048"/>
                  </a:lnTo>
                  <a:lnTo>
                    <a:pt x="1014" y="1074"/>
                  </a:lnTo>
                  <a:lnTo>
                    <a:pt x="979" y="1096"/>
                  </a:lnTo>
                  <a:lnTo>
                    <a:pt x="926" y="1162"/>
                  </a:lnTo>
                  <a:lnTo>
                    <a:pt x="859" y="1193"/>
                  </a:lnTo>
                  <a:lnTo>
                    <a:pt x="747" y="1204"/>
                  </a:lnTo>
                  <a:lnTo>
                    <a:pt x="728" y="1202"/>
                  </a:lnTo>
                  <a:lnTo>
                    <a:pt x="599" y="1257"/>
                  </a:lnTo>
                  <a:lnTo>
                    <a:pt x="541" y="1294"/>
                  </a:lnTo>
                  <a:lnTo>
                    <a:pt x="522" y="1285"/>
                  </a:lnTo>
                  <a:lnTo>
                    <a:pt x="517" y="1268"/>
                  </a:lnTo>
                  <a:lnTo>
                    <a:pt x="438" y="1263"/>
                  </a:lnTo>
                  <a:lnTo>
                    <a:pt x="345" y="1234"/>
                  </a:lnTo>
                  <a:lnTo>
                    <a:pt x="321" y="1207"/>
                  </a:lnTo>
                  <a:lnTo>
                    <a:pt x="187" y="1191"/>
                  </a:lnTo>
                  <a:lnTo>
                    <a:pt x="163" y="1202"/>
                  </a:lnTo>
                  <a:lnTo>
                    <a:pt x="1" y="1186"/>
                  </a:lnTo>
                  <a:lnTo>
                    <a:pt x="0" y="1210"/>
                  </a:lnTo>
                  <a:lnTo>
                    <a:pt x="10" y="1248"/>
                  </a:lnTo>
                  <a:lnTo>
                    <a:pt x="3" y="1310"/>
                  </a:lnTo>
                  <a:lnTo>
                    <a:pt x="50" y="1378"/>
                  </a:lnTo>
                  <a:lnTo>
                    <a:pt x="74" y="1393"/>
                  </a:lnTo>
                  <a:lnTo>
                    <a:pt x="110" y="1364"/>
                  </a:lnTo>
                  <a:lnTo>
                    <a:pt x="189" y="1364"/>
                  </a:lnTo>
                  <a:lnTo>
                    <a:pt x="209" y="1371"/>
                  </a:lnTo>
                  <a:lnTo>
                    <a:pt x="220" y="1389"/>
                  </a:lnTo>
                  <a:lnTo>
                    <a:pt x="211" y="1409"/>
                  </a:lnTo>
                  <a:lnTo>
                    <a:pt x="168" y="1444"/>
                  </a:lnTo>
                  <a:lnTo>
                    <a:pt x="172" y="1462"/>
                  </a:lnTo>
                  <a:lnTo>
                    <a:pt x="223" y="1499"/>
                  </a:lnTo>
                  <a:lnTo>
                    <a:pt x="242" y="1499"/>
                  </a:lnTo>
                  <a:lnTo>
                    <a:pt x="249" y="1508"/>
                  </a:lnTo>
                  <a:lnTo>
                    <a:pt x="244" y="1523"/>
                  </a:lnTo>
                  <a:lnTo>
                    <a:pt x="275" y="1548"/>
                  </a:lnTo>
                  <a:lnTo>
                    <a:pt x="347" y="1559"/>
                  </a:lnTo>
                  <a:lnTo>
                    <a:pt x="383" y="1550"/>
                  </a:lnTo>
                  <a:lnTo>
                    <a:pt x="426" y="1506"/>
                  </a:lnTo>
                  <a:lnTo>
                    <a:pt x="479" y="1511"/>
                  </a:lnTo>
                  <a:lnTo>
                    <a:pt x="501" y="1544"/>
                  </a:lnTo>
                  <a:lnTo>
                    <a:pt x="488" y="1574"/>
                  </a:lnTo>
                  <a:lnTo>
                    <a:pt x="493" y="1593"/>
                  </a:lnTo>
                  <a:lnTo>
                    <a:pt x="464" y="1610"/>
                  </a:lnTo>
                  <a:lnTo>
                    <a:pt x="450" y="1625"/>
                  </a:lnTo>
                  <a:lnTo>
                    <a:pt x="455" y="1663"/>
                  </a:lnTo>
                  <a:lnTo>
                    <a:pt x="505" y="1699"/>
                  </a:lnTo>
                  <a:lnTo>
                    <a:pt x="527" y="1694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40" name="Freeform 1095"/>
            <p:cNvSpPr>
              <a:spLocks/>
            </p:cNvSpPr>
            <p:nvPr/>
          </p:nvSpPr>
          <p:spPr bwMode="auto">
            <a:xfrm rot="356891">
              <a:off x="7594372" y="2441138"/>
              <a:ext cx="738890" cy="728890"/>
            </a:xfrm>
            <a:custGeom>
              <a:avLst/>
              <a:gdLst>
                <a:gd name="T0" fmla="*/ 283 w 491"/>
                <a:gd name="T1" fmla="*/ 240 h 478"/>
                <a:gd name="T2" fmla="*/ 319 w 491"/>
                <a:gd name="T3" fmla="*/ 184 h 478"/>
                <a:gd name="T4" fmla="*/ 341 w 491"/>
                <a:gd name="T5" fmla="*/ 156 h 478"/>
                <a:gd name="T6" fmla="*/ 338 w 491"/>
                <a:gd name="T7" fmla="*/ 129 h 478"/>
                <a:gd name="T8" fmla="*/ 314 w 491"/>
                <a:gd name="T9" fmla="*/ 101 h 478"/>
                <a:gd name="T10" fmla="*/ 310 w 491"/>
                <a:gd name="T11" fmla="*/ 76 h 478"/>
                <a:gd name="T12" fmla="*/ 267 w 491"/>
                <a:gd name="T13" fmla="*/ 14 h 478"/>
                <a:gd name="T14" fmla="*/ 265 w 491"/>
                <a:gd name="T15" fmla="*/ 20 h 478"/>
                <a:gd name="T16" fmla="*/ 255 w 491"/>
                <a:gd name="T17" fmla="*/ 31 h 478"/>
                <a:gd name="T18" fmla="*/ 237 w 491"/>
                <a:gd name="T19" fmla="*/ 8 h 478"/>
                <a:gd name="T20" fmla="*/ 210 w 491"/>
                <a:gd name="T21" fmla="*/ 0 h 478"/>
                <a:gd name="T22" fmla="*/ 210 w 491"/>
                <a:gd name="T23" fmla="*/ 8 h 478"/>
                <a:gd name="T24" fmla="*/ 210 w 491"/>
                <a:gd name="T25" fmla="*/ 20 h 478"/>
                <a:gd name="T26" fmla="*/ 198 w 491"/>
                <a:gd name="T27" fmla="*/ 31 h 478"/>
                <a:gd name="T28" fmla="*/ 177 w 491"/>
                <a:gd name="T29" fmla="*/ 53 h 478"/>
                <a:gd name="T30" fmla="*/ 154 w 491"/>
                <a:gd name="T31" fmla="*/ 53 h 478"/>
                <a:gd name="T32" fmla="*/ 144 w 491"/>
                <a:gd name="T33" fmla="*/ 70 h 478"/>
                <a:gd name="T34" fmla="*/ 136 w 491"/>
                <a:gd name="T35" fmla="*/ 70 h 478"/>
                <a:gd name="T36" fmla="*/ 119 w 491"/>
                <a:gd name="T37" fmla="*/ 88 h 478"/>
                <a:gd name="T38" fmla="*/ 109 w 491"/>
                <a:gd name="T39" fmla="*/ 88 h 478"/>
                <a:gd name="T40" fmla="*/ 89 w 491"/>
                <a:gd name="T41" fmla="*/ 109 h 478"/>
                <a:gd name="T42" fmla="*/ 77 w 491"/>
                <a:gd name="T43" fmla="*/ 111 h 478"/>
                <a:gd name="T44" fmla="*/ 51 w 491"/>
                <a:gd name="T45" fmla="*/ 153 h 478"/>
                <a:gd name="T46" fmla="*/ 35 w 491"/>
                <a:gd name="T47" fmla="*/ 128 h 478"/>
                <a:gd name="T48" fmla="*/ 16 w 491"/>
                <a:gd name="T49" fmla="*/ 115 h 478"/>
                <a:gd name="T50" fmla="*/ 8 w 491"/>
                <a:gd name="T51" fmla="*/ 124 h 478"/>
                <a:gd name="T52" fmla="*/ 18 w 491"/>
                <a:gd name="T53" fmla="*/ 180 h 478"/>
                <a:gd name="T54" fmla="*/ 10 w 491"/>
                <a:gd name="T55" fmla="*/ 200 h 478"/>
                <a:gd name="T56" fmla="*/ 0 w 491"/>
                <a:gd name="T57" fmla="*/ 228 h 478"/>
                <a:gd name="T58" fmla="*/ 26 w 491"/>
                <a:gd name="T59" fmla="*/ 245 h 478"/>
                <a:gd name="T60" fmla="*/ 39 w 491"/>
                <a:gd name="T61" fmla="*/ 248 h 478"/>
                <a:gd name="T62" fmla="*/ 58 w 491"/>
                <a:gd name="T63" fmla="*/ 275 h 478"/>
                <a:gd name="T64" fmla="*/ 71 w 491"/>
                <a:gd name="T65" fmla="*/ 266 h 478"/>
                <a:gd name="T66" fmla="*/ 93 w 491"/>
                <a:gd name="T67" fmla="*/ 240 h 478"/>
                <a:gd name="T68" fmla="*/ 113 w 491"/>
                <a:gd name="T69" fmla="*/ 201 h 478"/>
                <a:gd name="T70" fmla="*/ 151 w 491"/>
                <a:gd name="T71" fmla="*/ 193 h 478"/>
                <a:gd name="T72" fmla="*/ 174 w 491"/>
                <a:gd name="T73" fmla="*/ 216 h 478"/>
                <a:gd name="T74" fmla="*/ 156 w 491"/>
                <a:gd name="T75" fmla="*/ 256 h 478"/>
                <a:gd name="T76" fmla="*/ 136 w 491"/>
                <a:gd name="T77" fmla="*/ 291 h 478"/>
                <a:gd name="T78" fmla="*/ 155 w 491"/>
                <a:gd name="T79" fmla="*/ 304 h 478"/>
                <a:gd name="T80" fmla="*/ 154 w 491"/>
                <a:gd name="T81" fmla="*/ 321 h 478"/>
                <a:gd name="T82" fmla="*/ 137 w 491"/>
                <a:gd name="T83" fmla="*/ 337 h 478"/>
                <a:gd name="T84" fmla="*/ 141 w 491"/>
                <a:gd name="T85" fmla="*/ 345 h 478"/>
                <a:gd name="T86" fmla="*/ 168 w 491"/>
                <a:gd name="T87" fmla="*/ 330 h 478"/>
                <a:gd name="T88" fmla="*/ 207 w 491"/>
                <a:gd name="T89" fmla="*/ 278 h 478"/>
                <a:gd name="T90" fmla="*/ 264 w 491"/>
                <a:gd name="T91" fmla="*/ 243 h 478"/>
                <a:gd name="T92" fmla="*/ 283 w 491"/>
                <a:gd name="T93" fmla="*/ 240 h 478"/>
                <a:gd name="T94" fmla="*/ 283 w 491"/>
                <a:gd name="T95" fmla="*/ 240 h 478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491"/>
                <a:gd name="T145" fmla="*/ 0 h 478"/>
                <a:gd name="T146" fmla="*/ 491 w 491"/>
                <a:gd name="T147" fmla="*/ 478 h 478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491" h="478">
                  <a:moveTo>
                    <a:pt x="406" y="331"/>
                  </a:moveTo>
                  <a:lnTo>
                    <a:pt x="458" y="254"/>
                  </a:lnTo>
                  <a:lnTo>
                    <a:pt x="490" y="216"/>
                  </a:lnTo>
                  <a:lnTo>
                    <a:pt x="485" y="178"/>
                  </a:lnTo>
                  <a:lnTo>
                    <a:pt x="451" y="139"/>
                  </a:lnTo>
                  <a:lnTo>
                    <a:pt x="446" y="106"/>
                  </a:lnTo>
                  <a:lnTo>
                    <a:pt x="384" y="20"/>
                  </a:lnTo>
                  <a:lnTo>
                    <a:pt x="380" y="28"/>
                  </a:lnTo>
                  <a:lnTo>
                    <a:pt x="367" y="42"/>
                  </a:lnTo>
                  <a:lnTo>
                    <a:pt x="341" y="11"/>
                  </a:lnTo>
                  <a:lnTo>
                    <a:pt x="303" y="0"/>
                  </a:lnTo>
                  <a:lnTo>
                    <a:pt x="301" y="11"/>
                  </a:lnTo>
                  <a:lnTo>
                    <a:pt x="301" y="28"/>
                  </a:lnTo>
                  <a:lnTo>
                    <a:pt x="286" y="44"/>
                  </a:lnTo>
                  <a:lnTo>
                    <a:pt x="255" y="74"/>
                  </a:lnTo>
                  <a:lnTo>
                    <a:pt x="221" y="74"/>
                  </a:lnTo>
                  <a:lnTo>
                    <a:pt x="207" y="97"/>
                  </a:lnTo>
                  <a:lnTo>
                    <a:pt x="195" y="97"/>
                  </a:lnTo>
                  <a:lnTo>
                    <a:pt x="171" y="122"/>
                  </a:lnTo>
                  <a:lnTo>
                    <a:pt x="157" y="122"/>
                  </a:lnTo>
                  <a:lnTo>
                    <a:pt x="129" y="150"/>
                  </a:lnTo>
                  <a:lnTo>
                    <a:pt x="111" y="154"/>
                  </a:lnTo>
                  <a:lnTo>
                    <a:pt x="74" y="212"/>
                  </a:lnTo>
                  <a:lnTo>
                    <a:pt x="50" y="177"/>
                  </a:lnTo>
                  <a:lnTo>
                    <a:pt x="23" y="159"/>
                  </a:lnTo>
                  <a:lnTo>
                    <a:pt x="11" y="172"/>
                  </a:lnTo>
                  <a:lnTo>
                    <a:pt x="26" y="250"/>
                  </a:lnTo>
                  <a:lnTo>
                    <a:pt x="13" y="276"/>
                  </a:lnTo>
                  <a:lnTo>
                    <a:pt x="0" y="315"/>
                  </a:lnTo>
                  <a:lnTo>
                    <a:pt x="37" y="339"/>
                  </a:lnTo>
                  <a:lnTo>
                    <a:pt x="57" y="342"/>
                  </a:lnTo>
                  <a:lnTo>
                    <a:pt x="83" y="380"/>
                  </a:lnTo>
                  <a:lnTo>
                    <a:pt x="102" y="368"/>
                  </a:lnTo>
                  <a:lnTo>
                    <a:pt x="133" y="331"/>
                  </a:lnTo>
                  <a:lnTo>
                    <a:pt x="164" y="278"/>
                  </a:lnTo>
                  <a:lnTo>
                    <a:pt x="217" y="267"/>
                  </a:lnTo>
                  <a:lnTo>
                    <a:pt x="250" y="300"/>
                  </a:lnTo>
                  <a:lnTo>
                    <a:pt x="225" y="353"/>
                  </a:lnTo>
                  <a:lnTo>
                    <a:pt x="195" y="402"/>
                  </a:lnTo>
                  <a:lnTo>
                    <a:pt x="223" y="421"/>
                  </a:lnTo>
                  <a:lnTo>
                    <a:pt x="221" y="445"/>
                  </a:lnTo>
                  <a:lnTo>
                    <a:pt x="198" y="467"/>
                  </a:lnTo>
                  <a:lnTo>
                    <a:pt x="203" y="477"/>
                  </a:lnTo>
                  <a:lnTo>
                    <a:pt x="243" y="457"/>
                  </a:lnTo>
                  <a:lnTo>
                    <a:pt x="298" y="384"/>
                  </a:lnTo>
                  <a:lnTo>
                    <a:pt x="379" y="337"/>
                  </a:lnTo>
                  <a:lnTo>
                    <a:pt x="406" y="331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41" name="Freeform 1096"/>
            <p:cNvSpPr>
              <a:spLocks/>
            </p:cNvSpPr>
            <p:nvPr/>
          </p:nvSpPr>
          <p:spPr bwMode="auto">
            <a:xfrm rot="356891">
              <a:off x="7809233" y="2067255"/>
              <a:ext cx="1066719" cy="745879"/>
            </a:xfrm>
            <a:custGeom>
              <a:avLst/>
              <a:gdLst>
                <a:gd name="T0" fmla="*/ 477 w 709"/>
                <a:gd name="T1" fmla="*/ 98 h 488"/>
                <a:gd name="T2" fmla="*/ 438 w 709"/>
                <a:gd name="T3" fmla="*/ 91 h 488"/>
                <a:gd name="T4" fmla="*/ 423 w 709"/>
                <a:gd name="T5" fmla="*/ 87 h 488"/>
                <a:gd name="T6" fmla="*/ 390 w 709"/>
                <a:gd name="T7" fmla="*/ 109 h 488"/>
                <a:gd name="T8" fmla="*/ 375 w 709"/>
                <a:gd name="T9" fmla="*/ 118 h 488"/>
                <a:gd name="T10" fmla="*/ 345 w 709"/>
                <a:gd name="T11" fmla="*/ 94 h 488"/>
                <a:gd name="T12" fmla="*/ 319 w 709"/>
                <a:gd name="T13" fmla="*/ 69 h 488"/>
                <a:gd name="T14" fmla="*/ 313 w 709"/>
                <a:gd name="T15" fmla="*/ 103 h 488"/>
                <a:gd name="T16" fmla="*/ 286 w 709"/>
                <a:gd name="T17" fmla="*/ 69 h 488"/>
                <a:gd name="T18" fmla="*/ 264 w 709"/>
                <a:gd name="T19" fmla="*/ 46 h 488"/>
                <a:gd name="T20" fmla="*/ 213 w 709"/>
                <a:gd name="T21" fmla="*/ 46 h 488"/>
                <a:gd name="T22" fmla="*/ 187 w 709"/>
                <a:gd name="T23" fmla="*/ 26 h 488"/>
                <a:gd name="T24" fmla="*/ 150 w 709"/>
                <a:gd name="T25" fmla="*/ 40 h 488"/>
                <a:gd name="T26" fmla="*/ 112 w 709"/>
                <a:gd name="T27" fmla="*/ 30 h 488"/>
                <a:gd name="T28" fmla="*/ 60 w 709"/>
                <a:gd name="T29" fmla="*/ 7 h 488"/>
                <a:gd name="T30" fmla="*/ 45 w 709"/>
                <a:gd name="T31" fmla="*/ 44 h 488"/>
                <a:gd name="T32" fmla="*/ 0 w 709"/>
                <a:gd name="T33" fmla="*/ 46 h 488"/>
                <a:gd name="T34" fmla="*/ 24 w 709"/>
                <a:gd name="T35" fmla="*/ 72 h 488"/>
                <a:gd name="T36" fmla="*/ 27 w 709"/>
                <a:gd name="T37" fmla="*/ 117 h 488"/>
                <a:gd name="T38" fmla="*/ 40 w 709"/>
                <a:gd name="T39" fmla="*/ 154 h 488"/>
                <a:gd name="T40" fmla="*/ 80 w 709"/>
                <a:gd name="T41" fmla="*/ 130 h 488"/>
                <a:gd name="T42" fmla="*/ 112 w 709"/>
                <a:gd name="T43" fmla="*/ 195 h 488"/>
                <a:gd name="T44" fmla="*/ 130 w 709"/>
                <a:gd name="T45" fmla="*/ 197 h 488"/>
                <a:gd name="T46" fmla="*/ 175 w 709"/>
                <a:gd name="T47" fmla="*/ 228 h 488"/>
                <a:gd name="T48" fmla="*/ 187 w 709"/>
                <a:gd name="T49" fmla="*/ 212 h 488"/>
                <a:gd name="T50" fmla="*/ 233 w 709"/>
                <a:gd name="T51" fmla="*/ 298 h 488"/>
                <a:gd name="T52" fmla="*/ 260 w 709"/>
                <a:gd name="T53" fmla="*/ 354 h 488"/>
                <a:gd name="T54" fmla="*/ 301 w 709"/>
                <a:gd name="T55" fmla="*/ 280 h 488"/>
                <a:gd name="T56" fmla="*/ 332 w 709"/>
                <a:gd name="T57" fmla="*/ 290 h 488"/>
                <a:gd name="T58" fmla="*/ 380 w 709"/>
                <a:gd name="T59" fmla="*/ 273 h 488"/>
                <a:gd name="T60" fmla="*/ 368 w 709"/>
                <a:gd name="T61" fmla="*/ 240 h 488"/>
                <a:gd name="T62" fmla="*/ 413 w 709"/>
                <a:gd name="T63" fmla="*/ 202 h 488"/>
                <a:gd name="T64" fmla="*/ 430 w 709"/>
                <a:gd name="T65" fmla="*/ 166 h 488"/>
                <a:gd name="T66" fmla="*/ 446 w 709"/>
                <a:gd name="T67" fmla="*/ 146 h 488"/>
                <a:gd name="T68" fmla="*/ 463 w 709"/>
                <a:gd name="T69" fmla="*/ 164 h 488"/>
                <a:gd name="T70" fmla="*/ 492 w 709"/>
                <a:gd name="T71" fmla="*/ 107 h 488"/>
                <a:gd name="T72" fmla="*/ 490 w 709"/>
                <a:gd name="T73" fmla="*/ 98 h 488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w 709"/>
                <a:gd name="T112" fmla="*/ 0 h 488"/>
                <a:gd name="T113" fmla="*/ 709 w 709"/>
                <a:gd name="T114" fmla="*/ 488 h 488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T111" t="T112" r="T113" b="T114"/>
              <a:pathLst>
                <a:path w="709" h="488">
                  <a:moveTo>
                    <a:pt x="704" y="135"/>
                  </a:moveTo>
                  <a:lnTo>
                    <a:pt x="686" y="135"/>
                  </a:lnTo>
                  <a:lnTo>
                    <a:pt x="664" y="135"/>
                  </a:lnTo>
                  <a:lnTo>
                    <a:pt x="631" y="125"/>
                  </a:lnTo>
                  <a:lnTo>
                    <a:pt x="620" y="105"/>
                  </a:lnTo>
                  <a:lnTo>
                    <a:pt x="609" y="120"/>
                  </a:lnTo>
                  <a:lnTo>
                    <a:pt x="594" y="110"/>
                  </a:lnTo>
                  <a:lnTo>
                    <a:pt x="561" y="149"/>
                  </a:lnTo>
                  <a:lnTo>
                    <a:pt x="554" y="161"/>
                  </a:lnTo>
                  <a:lnTo>
                    <a:pt x="539" y="162"/>
                  </a:lnTo>
                  <a:lnTo>
                    <a:pt x="517" y="138"/>
                  </a:lnTo>
                  <a:lnTo>
                    <a:pt x="496" y="130"/>
                  </a:lnTo>
                  <a:lnTo>
                    <a:pt x="473" y="85"/>
                  </a:lnTo>
                  <a:lnTo>
                    <a:pt x="458" y="96"/>
                  </a:lnTo>
                  <a:lnTo>
                    <a:pt x="462" y="135"/>
                  </a:lnTo>
                  <a:lnTo>
                    <a:pt x="451" y="142"/>
                  </a:lnTo>
                  <a:lnTo>
                    <a:pt x="422" y="110"/>
                  </a:lnTo>
                  <a:lnTo>
                    <a:pt x="412" y="96"/>
                  </a:lnTo>
                  <a:lnTo>
                    <a:pt x="390" y="96"/>
                  </a:lnTo>
                  <a:lnTo>
                    <a:pt x="379" y="63"/>
                  </a:lnTo>
                  <a:lnTo>
                    <a:pt x="348" y="48"/>
                  </a:lnTo>
                  <a:lnTo>
                    <a:pt x="307" y="63"/>
                  </a:lnTo>
                  <a:lnTo>
                    <a:pt x="290" y="61"/>
                  </a:lnTo>
                  <a:lnTo>
                    <a:pt x="269" y="36"/>
                  </a:lnTo>
                  <a:lnTo>
                    <a:pt x="237" y="55"/>
                  </a:lnTo>
                  <a:lnTo>
                    <a:pt x="216" y="55"/>
                  </a:lnTo>
                  <a:lnTo>
                    <a:pt x="194" y="65"/>
                  </a:lnTo>
                  <a:lnTo>
                    <a:pt x="161" y="41"/>
                  </a:lnTo>
                  <a:lnTo>
                    <a:pt x="139" y="0"/>
                  </a:lnTo>
                  <a:lnTo>
                    <a:pt x="87" y="10"/>
                  </a:lnTo>
                  <a:lnTo>
                    <a:pt x="67" y="32"/>
                  </a:lnTo>
                  <a:lnTo>
                    <a:pt x="65" y="61"/>
                  </a:lnTo>
                  <a:lnTo>
                    <a:pt x="8" y="43"/>
                  </a:lnTo>
                  <a:lnTo>
                    <a:pt x="0" y="63"/>
                  </a:lnTo>
                  <a:lnTo>
                    <a:pt x="3" y="77"/>
                  </a:lnTo>
                  <a:lnTo>
                    <a:pt x="34" y="99"/>
                  </a:lnTo>
                  <a:lnTo>
                    <a:pt x="34" y="130"/>
                  </a:lnTo>
                  <a:lnTo>
                    <a:pt x="38" y="161"/>
                  </a:lnTo>
                  <a:lnTo>
                    <a:pt x="56" y="187"/>
                  </a:lnTo>
                  <a:lnTo>
                    <a:pt x="58" y="211"/>
                  </a:lnTo>
                  <a:lnTo>
                    <a:pt x="72" y="219"/>
                  </a:lnTo>
                  <a:lnTo>
                    <a:pt x="115" y="178"/>
                  </a:lnTo>
                  <a:lnTo>
                    <a:pt x="161" y="236"/>
                  </a:lnTo>
                  <a:lnTo>
                    <a:pt x="161" y="268"/>
                  </a:lnTo>
                  <a:lnTo>
                    <a:pt x="185" y="282"/>
                  </a:lnTo>
                  <a:lnTo>
                    <a:pt x="187" y="270"/>
                  </a:lnTo>
                  <a:lnTo>
                    <a:pt x="225" y="282"/>
                  </a:lnTo>
                  <a:lnTo>
                    <a:pt x="252" y="313"/>
                  </a:lnTo>
                  <a:lnTo>
                    <a:pt x="264" y="299"/>
                  </a:lnTo>
                  <a:lnTo>
                    <a:pt x="269" y="291"/>
                  </a:lnTo>
                  <a:lnTo>
                    <a:pt x="331" y="376"/>
                  </a:lnTo>
                  <a:lnTo>
                    <a:pt x="335" y="409"/>
                  </a:lnTo>
                  <a:lnTo>
                    <a:pt x="370" y="449"/>
                  </a:lnTo>
                  <a:lnTo>
                    <a:pt x="374" y="487"/>
                  </a:lnTo>
                  <a:lnTo>
                    <a:pt x="405" y="467"/>
                  </a:lnTo>
                  <a:lnTo>
                    <a:pt x="434" y="385"/>
                  </a:lnTo>
                  <a:lnTo>
                    <a:pt x="446" y="381"/>
                  </a:lnTo>
                  <a:lnTo>
                    <a:pt x="477" y="398"/>
                  </a:lnTo>
                  <a:lnTo>
                    <a:pt x="528" y="392"/>
                  </a:lnTo>
                  <a:lnTo>
                    <a:pt x="546" y="376"/>
                  </a:lnTo>
                  <a:lnTo>
                    <a:pt x="522" y="339"/>
                  </a:lnTo>
                  <a:lnTo>
                    <a:pt x="528" y="330"/>
                  </a:lnTo>
                  <a:lnTo>
                    <a:pt x="577" y="315"/>
                  </a:lnTo>
                  <a:lnTo>
                    <a:pt x="594" y="277"/>
                  </a:lnTo>
                  <a:lnTo>
                    <a:pt x="620" y="265"/>
                  </a:lnTo>
                  <a:lnTo>
                    <a:pt x="620" y="229"/>
                  </a:lnTo>
                  <a:lnTo>
                    <a:pt x="627" y="204"/>
                  </a:lnTo>
                  <a:lnTo>
                    <a:pt x="642" y="200"/>
                  </a:lnTo>
                  <a:lnTo>
                    <a:pt x="654" y="214"/>
                  </a:lnTo>
                  <a:lnTo>
                    <a:pt x="666" y="224"/>
                  </a:lnTo>
                  <a:lnTo>
                    <a:pt x="699" y="180"/>
                  </a:lnTo>
                  <a:lnTo>
                    <a:pt x="708" y="147"/>
                  </a:lnTo>
                  <a:lnTo>
                    <a:pt x="704" y="135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42" name="Freeform 1097"/>
            <p:cNvSpPr>
              <a:spLocks/>
            </p:cNvSpPr>
            <p:nvPr/>
          </p:nvSpPr>
          <p:spPr bwMode="auto">
            <a:xfrm rot="356891">
              <a:off x="7656442" y="961447"/>
              <a:ext cx="1460794" cy="1354137"/>
            </a:xfrm>
            <a:custGeom>
              <a:avLst/>
              <a:gdLst>
                <a:gd name="T0" fmla="*/ 207 w 970"/>
                <a:gd name="T1" fmla="*/ 523 h 888"/>
                <a:gd name="T2" fmla="*/ 245 w 970"/>
                <a:gd name="T3" fmla="*/ 571 h 888"/>
                <a:gd name="T4" fmla="*/ 274 w 970"/>
                <a:gd name="T5" fmla="*/ 563 h 888"/>
                <a:gd name="T6" fmla="*/ 311 w 970"/>
                <a:gd name="T7" fmla="*/ 568 h 888"/>
                <a:gd name="T8" fmla="*/ 352 w 970"/>
                <a:gd name="T9" fmla="*/ 558 h 888"/>
                <a:gd name="T10" fmla="*/ 381 w 970"/>
                <a:gd name="T11" fmla="*/ 593 h 888"/>
                <a:gd name="T12" fmla="*/ 403 w 970"/>
                <a:gd name="T13" fmla="*/ 603 h 888"/>
                <a:gd name="T14" fmla="*/ 432 w 970"/>
                <a:gd name="T15" fmla="*/ 622 h 888"/>
                <a:gd name="T16" fmla="*/ 439 w 970"/>
                <a:gd name="T17" fmla="*/ 585 h 888"/>
                <a:gd name="T18" fmla="*/ 470 w 970"/>
                <a:gd name="T19" fmla="*/ 624 h 888"/>
                <a:gd name="T20" fmla="*/ 495 w 970"/>
                <a:gd name="T21" fmla="*/ 640 h 888"/>
                <a:gd name="T22" fmla="*/ 523 w 970"/>
                <a:gd name="T23" fmla="*/ 603 h 888"/>
                <a:gd name="T24" fmla="*/ 542 w 970"/>
                <a:gd name="T25" fmla="*/ 600 h 888"/>
                <a:gd name="T26" fmla="*/ 572 w 970"/>
                <a:gd name="T27" fmla="*/ 622 h 888"/>
                <a:gd name="T28" fmla="*/ 599 w 970"/>
                <a:gd name="T29" fmla="*/ 622 h 888"/>
                <a:gd name="T30" fmla="*/ 588 w 970"/>
                <a:gd name="T31" fmla="*/ 571 h 888"/>
                <a:gd name="T32" fmla="*/ 576 w 970"/>
                <a:gd name="T33" fmla="*/ 512 h 888"/>
                <a:gd name="T34" fmla="*/ 642 w 970"/>
                <a:gd name="T35" fmla="*/ 484 h 888"/>
                <a:gd name="T36" fmla="*/ 648 w 970"/>
                <a:gd name="T37" fmla="*/ 454 h 888"/>
                <a:gd name="T38" fmla="*/ 655 w 970"/>
                <a:gd name="T39" fmla="*/ 423 h 888"/>
                <a:gd name="T40" fmla="*/ 661 w 970"/>
                <a:gd name="T41" fmla="*/ 302 h 888"/>
                <a:gd name="T42" fmla="*/ 656 w 970"/>
                <a:gd name="T43" fmla="*/ 252 h 888"/>
                <a:gd name="T44" fmla="*/ 653 w 970"/>
                <a:gd name="T45" fmla="*/ 228 h 888"/>
                <a:gd name="T46" fmla="*/ 610 w 970"/>
                <a:gd name="T47" fmla="*/ 264 h 888"/>
                <a:gd name="T48" fmla="*/ 565 w 970"/>
                <a:gd name="T49" fmla="*/ 308 h 888"/>
                <a:gd name="T50" fmla="*/ 481 w 970"/>
                <a:gd name="T51" fmla="*/ 308 h 888"/>
                <a:gd name="T52" fmla="*/ 473 w 970"/>
                <a:gd name="T53" fmla="*/ 275 h 888"/>
                <a:gd name="T54" fmla="*/ 443 w 970"/>
                <a:gd name="T55" fmla="*/ 252 h 888"/>
                <a:gd name="T56" fmla="*/ 390 w 970"/>
                <a:gd name="T57" fmla="*/ 236 h 888"/>
                <a:gd name="T58" fmla="*/ 347 w 970"/>
                <a:gd name="T59" fmla="*/ 232 h 888"/>
                <a:gd name="T60" fmla="*/ 309 w 970"/>
                <a:gd name="T61" fmla="*/ 205 h 888"/>
                <a:gd name="T62" fmla="*/ 292 w 970"/>
                <a:gd name="T63" fmla="*/ 172 h 888"/>
                <a:gd name="T64" fmla="*/ 261 w 970"/>
                <a:gd name="T65" fmla="*/ 136 h 888"/>
                <a:gd name="T66" fmla="*/ 231 w 970"/>
                <a:gd name="T67" fmla="*/ 80 h 888"/>
                <a:gd name="T68" fmla="*/ 194 w 970"/>
                <a:gd name="T69" fmla="*/ 24 h 888"/>
                <a:gd name="T70" fmla="*/ 137 w 970"/>
                <a:gd name="T71" fmla="*/ 13 h 888"/>
                <a:gd name="T72" fmla="*/ 73 w 970"/>
                <a:gd name="T73" fmla="*/ 0 h 888"/>
                <a:gd name="T74" fmla="*/ 4 w 970"/>
                <a:gd name="T75" fmla="*/ 31 h 888"/>
                <a:gd name="T76" fmla="*/ 0 w 970"/>
                <a:gd name="T77" fmla="*/ 91 h 888"/>
                <a:gd name="T78" fmla="*/ 30 w 970"/>
                <a:gd name="T79" fmla="*/ 112 h 888"/>
                <a:gd name="T80" fmla="*/ 68 w 970"/>
                <a:gd name="T81" fmla="*/ 103 h 888"/>
                <a:gd name="T82" fmla="*/ 75 w 970"/>
                <a:gd name="T83" fmla="*/ 145 h 888"/>
                <a:gd name="T84" fmla="*/ 121 w 970"/>
                <a:gd name="T85" fmla="*/ 168 h 888"/>
                <a:gd name="T86" fmla="*/ 149 w 970"/>
                <a:gd name="T87" fmla="*/ 154 h 888"/>
                <a:gd name="T88" fmla="*/ 231 w 970"/>
                <a:gd name="T89" fmla="*/ 160 h 888"/>
                <a:gd name="T90" fmla="*/ 218 w 970"/>
                <a:gd name="T91" fmla="*/ 271 h 888"/>
                <a:gd name="T92" fmla="*/ 205 w 970"/>
                <a:gd name="T93" fmla="*/ 306 h 888"/>
                <a:gd name="T94" fmla="*/ 201 w 970"/>
                <a:gd name="T95" fmla="*/ 378 h 888"/>
                <a:gd name="T96" fmla="*/ 183 w 970"/>
                <a:gd name="T97" fmla="*/ 363 h 888"/>
                <a:gd name="T98" fmla="*/ 142 w 970"/>
                <a:gd name="T99" fmla="*/ 428 h 888"/>
                <a:gd name="T100" fmla="*/ 125 w 970"/>
                <a:gd name="T101" fmla="*/ 460 h 888"/>
                <a:gd name="T102" fmla="*/ 184 w 970"/>
                <a:gd name="T103" fmla="*/ 482 h 888"/>
                <a:gd name="T104" fmla="*/ 183 w 970"/>
                <a:gd name="T105" fmla="*/ 495 h 888"/>
                <a:gd name="T106" fmla="*/ 161 w 970"/>
                <a:gd name="T107" fmla="*/ 522 h 888"/>
                <a:gd name="T108" fmla="*/ 170 w 970"/>
                <a:gd name="T109" fmla="*/ 530 h 888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970"/>
                <a:gd name="T166" fmla="*/ 0 h 888"/>
                <a:gd name="T167" fmla="*/ 970 w 970"/>
                <a:gd name="T168" fmla="*/ 888 h 888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970" h="888">
                  <a:moveTo>
                    <a:pt x="244" y="734"/>
                  </a:moveTo>
                  <a:lnTo>
                    <a:pt x="297" y="724"/>
                  </a:lnTo>
                  <a:lnTo>
                    <a:pt x="318" y="766"/>
                  </a:lnTo>
                  <a:lnTo>
                    <a:pt x="351" y="790"/>
                  </a:lnTo>
                  <a:lnTo>
                    <a:pt x="373" y="779"/>
                  </a:lnTo>
                  <a:lnTo>
                    <a:pt x="394" y="779"/>
                  </a:lnTo>
                  <a:lnTo>
                    <a:pt x="426" y="761"/>
                  </a:lnTo>
                  <a:lnTo>
                    <a:pt x="447" y="785"/>
                  </a:lnTo>
                  <a:lnTo>
                    <a:pt x="463" y="787"/>
                  </a:lnTo>
                  <a:lnTo>
                    <a:pt x="505" y="772"/>
                  </a:lnTo>
                  <a:lnTo>
                    <a:pt x="535" y="787"/>
                  </a:lnTo>
                  <a:lnTo>
                    <a:pt x="547" y="821"/>
                  </a:lnTo>
                  <a:lnTo>
                    <a:pt x="569" y="821"/>
                  </a:lnTo>
                  <a:lnTo>
                    <a:pt x="579" y="835"/>
                  </a:lnTo>
                  <a:lnTo>
                    <a:pt x="607" y="867"/>
                  </a:lnTo>
                  <a:lnTo>
                    <a:pt x="619" y="860"/>
                  </a:lnTo>
                  <a:lnTo>
                    <a:pt x="614" y="821"/>
                  </a:lnTo>
                  <a:lnTo>
                    <a:pt x="629" y="809"/>
                  </a:lnTo>
                  <a:lnTo>
                    <a:pt x="652" y="854"/>
                  </a:lnTo>
                  <a:lnTo>
                    <a:pt x="674" y="862"/>
                  </a:lnTo>
                  <a:lnTo>
                    <a:pt x="695" y="887"/>
                  </a:lnTo>
                  <a:lnTo>
                    <a:pt x="710" y="885"/>
                  </a:lnTo>
                  <a:lnTo>
                    <a:pt x="717" y="874"/>
                  </a:lnTo>
                  <a:lnTo>
                    <a:pt x="750" y="835"/>
                  </a:lnTo>
                  <a:lnTo>
                    <a:pt x="765" y="845"/>
                  </a:lnTo>
                  <a:lnTo>
                    <a:pt x="777" y="830"/>
                  </a:lnTo>
                  <a:lnTo>
                    <a:pt x="787" y="850"/>
                  </a:lnTo>
                  <a:lnTo>
                    <a:pt x="820" y="860"/>
                  </a:lnTo>
                  <a:lnTo>
                    <a:pt x="842" y="860"/>
                  </a:lnTo>
                  <a:lnTo>
                    <a:pt x="860" y="860"/>
                  </a:lnTo>
                  <a:lnTo>
                    <a:pt x="849" y="845"/>
                  </a:lnTo>
                  <a:lnTo>
                    <a:pt x="844" y="790"/>
                  </a:lnTo>
                  <a:lnTo>
                    <a:pt x="805" y="730"/>
                  </a:lnTo>
                  <a:lnTo>
                    <a:pt x="827" y="708"/>
                  </a:lnTo>
                  <a:lnTo>
                    <a:pt x="849" y="669"/>
                  </a:lnTo>
                  <a:lnTo>
                    <a:pt x="921" y="669"/>
                  </a:lnTo>
                  <a:lnTo>
                    <a:pt x="937" y="657"/>
                  </a:lnTo>
                  <a:lnTo>
                    <a:pt x="930" y="628"/>
                  </a:lnTo>
                  <a:lnTo>
                    <a:pt x="947" y="600"/>
                  </a:lnTo>
                  <a:lnTo>
                    <a:pt x="941" y="585"/>
                  </a:lnTo>
                  <a:lnTo>
                    <a:pt x="947" y="558"/>
                  </a:lnTo>
                  <a:lnTo>
                    <a:pt x="947" y="419"/>
                  </a:lnTo>
                  <a:lnTo>
                    <a:pt x="969" y="375"/>
                  </a:lnTo>
                  <a:lnTo>
                    <a:pt x="942" y="349"/>
                  </a:lnTo>
                  <a:lnTo>
                    <a:pt x="947" y="331"/>
                  </a:lnTo>
                  <a:lnTo>
                    <a:pt x="937" y="315"/>
                  </a:lnTo>
                  <a:lnTo>
                    <a:pt x="908" y="327"/>
                  </a:lnTo>
                  <a:lnTo>
                    <a:pt x="875" y="365"/>
                  </a:lnTo>
                  <a:lnTo>
                    <a:pt x="842" y="380"/>
                  </a:lnTo>
                  <a:lnTo>
                    <a:pt x="810" y="426"/>
                  </a:lnTo>
                  <a:lnTo>
                    <a:pt x="729" y="452"/>
                  </a:lnTo>
                  <a:lnTo>
                    <a:pt x="691" y="426"/>
                  </a:lnTo>
                  <a:lnTo>
                    <a:pt x="695" y="408"/>
                  </a:lnTo>
                  <a:lnTo>
                    <a:pt x="678" y="380"/>
                  </a:lnTo>
                  <a:lnTo>
                    <a:pt x="667" y="349"/>
                  </a:lnTo>
                  <a:lnTo>
                    <a:pt x="636" y="349"/>
                  </a:lnTo>
                  <a:lnTo>
                    <a:pt x="581" y="320"/>
                  </a:lnTo>
                  <a:lnTo>
                    <a:pt x="559" y="327"/>
                  </a:lnTo>
                  <a:lnTo>
                    <a:pt x="535" y="315"/>
                  </a:lnTo>
                  <a:lnTo>
                    <a:pt x="497" y="320"/>
                  </a:lnTo>
                  <a:lnTo>
                    <a:pt x="463" y="309"/>
                  </a:lnTo>
                  <a:lnTo>
                    <a:pt x="444" y="283"/>
                  </a:lnTo>
                  <a:lnTo>
                    <a:pt x="426" y="261"/>
                  </a:lnTo>
                  <a:lnTo>
                    <a:pt x="418" y="238"/>
                  </a:lnTo>
                  <a:lnTo>
                    <a:pt x="394" y="209"/>
                  </a:lnTo>
                  <a:lnTo>
                    <a:pt x="375" y="187"/>
                  </a:lnTo>
                  <a:lnTo>
                    <a:pt x="341" y="137"/>
                  </a:lnTo>
                  <a:lnTo>
                    <a:pt x="330" y="110"/>
                  </a:lnTo>
                  <a:lnTo>
                    <a:pt x="291" y="59"/>
                  </a:lnTo>
                  <a:lnTo>
                    <a:pt x="279" y="33"/>
                  </a:lnTo>
                  <a:lnTo>
                    <a:pt x="229" y="6"/>
                  </a:lnTo>
                  <a:lnTo>
                    <a:pt x="196" y="18"/>
                  </a:lnTo>
                  <a:lnTo>
                    <a:pt x="167" y="11"/>
                  </a:lnTo>
                  <a:lnTo>
                    <a:pt x="105" y="0"/>
                  </a:lnTo>
                  <a:lnTo>
                    <a:pt x="19" y="28"/>
                  </a:lnTo>
                  <a:lnTo>
                    <a:pt x="4" y="44"/>
                  </a:lnTo>
                  <a:lnTo>
                    <a:pt x="21" y="66"/>
                  </a:lnTo>
                  <a:lnTo>
                    <a:pt x="0" y="126"/>
                  </a:lnTo>
                  <a:lnTo>
                    <a:pt x="5" y="132"/>
                  </a:lnTo>
                  <a:lnTo>
                    <a:pt x="43" y="155"/>
                  </a:lnTo>
                  <a:lnTo>
                    <a:pt x="62" y="122"/>
                  </a:lnTo>
                  <a:lnTo>
                    <a:pt x="98" y="143"/>
                  </a:lnTo>
                  <a:lnTo>
                    <a:pt x="95" y="158"/>
                  </a:lnTo>
                  <a:lnTo>
                    <a:pt x="108" y="199"/>
                  </a:lnTo>
                  <a:lnTo>
                    <a:pt x="131" y="225"/>
                  </a:lnTo>
                  <a:lnTo>
                    <a:pt x="174" y="232"/>
                  </a:lnTo>
                  <a:lnTo>
                    <a:pt x="187" y="216"/>
                  </a:lnTo>
                  <a:lnTo>
                    <a:pt x="213" y="214"/>
                  </a:lnTo>
                  <a:lnTo>
                    <a:pt x="265" y="170"/>
                  </a:lnTo>
                  <a:lnTo>
                    <a:pt x="330" y="221"/>
                  </a:lnTo>
                  <a:lnTo>
                    <a:pt x="308" y="309"/>
                  </a:lnTo>
                  <a:lnTo>
                    <a:pt x="313" y="375"/>
                  </a:lnTo>
                  <a:lnTo>
                    <a:pt x="313" y="415"/>
                  </a:lnTo>
                  <a:lnTo>
                    <a:pt x="294" y="423"/>
                  </a:lnTo>
                  <a:lnTo>
                    <a:pt x="294" y="525"/>
                  </a:lnTo>
                  <a:lnTo>
                    <a:pt x="289" y="522"/>
                  </a:lnTo>
                  <a:lnTo>
                    <a:pt x="270" y="501"/>
                  </a:lnTo>
                  <a:lnTo>
                    <a:pt x="262" y="501"/>
                  </a:lnTo>
                  <a:lnTo>
                    <a:pt x="258" y="508"/>
                  </a:lnTo>
                  <a:lnTo>
                    <a:pt x="203" y="592"/>
                  </a:lnTo>
                  <a:lnTo>
                    <a:pt x="177" y="625"/>
                  </a:lnTo>
                  <a:lnTo>
                    <a:pt x="179" y="635"/>
                  </a:lnTo>
                  <a:lnTo>
                    <a:pt x="234" y="676"/>
                  </a:lnTo>
                  <a:lnTo>
                    <a:pt x="265" y="666"/>
                  </a:lnTo>
                  <a:lnTo>
                    <a:pt x="268" y="676"/>
                  </a:lnTo>
                  <a:lnTo>
                    <a:pt x="262" y="684"/>
                  </a:lnTo>
                  <a:lnTo>
                    <a:pt x="234" y="698"/>
                  </a:lnTo>
                  <a:lnTo>
                    <a:pt x="231" y="722"/>
                  </a:lnTo>
                  <a:lnTo>
                    <a:pt x="244" y="734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43" name="Freeform 1098"/>
            <p:cNvSpPr>
              <a:spLocks/>
            </p:cNvSpPr>
            <p:nvPr/>
          </p:nvSpPr>
          <p:spPr bwMode="auto">
            <a:xfrm rot="356891">
              <a:off x="7352242" y="3005953"/>
              <a:ext cx="64546" cy="81554"/>
            </a:xfrm>
            <a:custGeom>
              <a:avLst/>
              <a:gdLst>
                <a:gd name="T0" fmla="*/ 30 w 42"/>
                <a:gd name="T1" fmla="*/ 0 h 54"/>
                <a:gd name="T2" fmla="*/ 24 w 42"/>
                <a:gd name="T3" fmla="*/ 18 h 54"/>
                <a:gd name="T4" fmla="*/ 28 w 42"/>
                <a:gd name="T5" fmla="*/ 28 h 54"/>
                <a:gd name="T6" fmla="*/ 6 w 42"/>
                <a:gd name="T7" fmla="*/ 37 h 54"/>
                <a:gd name="T8" fmla="*/ 5 w 42"/>
                <a:gd name="T9" fmla="*/ 22 h 54"/>
                <a:gd name="T10" fmla="*/ 0 w 42"/>
                <a:gd name="T11" fmla="*/ 10 h 54"/>
                <a:gd name="T12" fmla="*/ 30 w 42"/>
                <a:gd name="T13" fmla="*/ 0 h 54"/>
                <a:gd name="T14" fmla="*/ 30 w 42"/>
                <a:gd name="T15" fmla="*/ 0 h 5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2"/>
                <a:gd name="T25" fmla="*/ 0 h 54"/>
                <a:gd name="T26" fmla="*/ 42 w 42"/>
                <a:gd name="T27" fmla="*/ 54 h 5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2" h="54">
                  <a:moveTo>
                    <a:pt x="41" y="0"/>
                  </a:moveTo>
                  <a:lnTo>
                    <a:pt x="33" y="26"/>
                  </a:lnTo>
                  <a:lnTo>
                    <a:pt x="38" y="39"/>
                  </a:lnTo>
                  <a:lnTo>
                    <a:pt x="9" y="53"/>
                  </a:lnTo>
                  <a:lnTo>
                    <a:pt x="7" y="31"/>
                  </a:lnTo>
                  <a:lnTo>
                    <a:pt x="0" y="14"/>
                  </a:lnTo>
                  <a:lnTo>
                    <a:pt x="41" y="0"/>
                  </a:lnTo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  <p:sp>
          <p:nvSpPr>
            <p:cNvPr id="44" name="未知"/>
            <p:cNvSpPr>
              <a:spLocks/>
            </p:cNvSpPr>
            <p:nvPr/>
          </p:nvSpPr>
          <p:spPr bwMode="auto">
            <a:xfrm rot="459960">
              <a:off x="5945009" y="4152248"/>
              <a:ext cx="630433" cy="615788"/>
            </a:xfrm>
            <a:custGeom>
              <a:avLst/>
              <a:gdLst>
                <a:gd name="T0" fmla="*/ 19050 w 360"/>
                <a:gd name="T1" fmla="*/ 393700 h 324"/>
                <a:gd name="T2" fmla="*/ 100013 w 360"/>
                <a:gd name="T3" fmla="*/ 455613 h 324"/>
                <a:gd name="T4" fmla="*/ 50800 w 360"/>
                <a:gd name="T5" fmla="*/ 417513 h 324"/>
                <a:gd name="T6" fmla="*/ 19050 w 360"/>
                <a:gd name="T7" fmla="*/ 384175 h 324"/>
                <a:gd name="T8" fmla="*/ 9525 w 360"/>
                <a:gd name="T9" fmla="*/ 336550 h 324"/>
                <a:gd name="T10" fmla="*/ 0 w 360"/>
                <a:gd name="T11" fmla="*/ 298450 h 324"/>
                <a:gd name="T12" fmla="*/ 42863 w 360"/>
                <a:gd name="T13" fmla="*/ 288925 h 324"/>
                <a:gd name="T14" fmla="*/ 95250 w 360"/>
                <a:gd name="T15" fmla="*/ 288925 h 324"/>
                <a:gd name="T16" fmla="*/ 104775 w 360"/>
                <a:gd name="T17" fmla="*/ 274638 h 324"/>
                <a:gd name="T18" fmla="*/ 142875 w 360"/>
                <a:gd name="T19" fmla="*/ 269875 h 324"/>
                <a:gd name="T20" fmla="*/ 185738 w 360"/>
                <a:gd name="T21" fmla="*/ 222250 h 324"/>
                <a:gd name="T22" fmla="*/ 204788 w 360"/>
                <a:gd name="T23" fmla="*/ 207963 h 324"/>
                <a:gd name="T24" fmla="*/ 242888 w 360"/>
                <a:gd name="T25" fmla="*/ 198438 h 324"/>
                <a:gd name="T26" fmla="*/ 271463 w 360"/>
                <a:gd name="T27" fmla="*/ 165100 h 324"/>
                <a:gd name="T28" fmla="*/ 319088 w 360"/>
                <a:gd name="T29" fmla="*/ 155575 h 324"/>
                <a:gd name="T30" fmla="*/ 319088 w 360"/>
                <a:gd name="T31" fmla="*/ 112713 h 324"/>
                <a:gd name="T32" fmla="*/ 342900 w 360"/>
                <a:gd name="T33" fmla="*/ 65088 h 324"/>
                <a:gd name="T34" fmla="*/ 352425 w 360"/>
                <a:gd name="T35" fmla="*/ 26988 h 324"/>
                <a:gd name="T36" fmla="*/ 358775 w 360"/>
                <a:gd name="T37" fmla="*/ 0 h 324"/>
                <a:gd name="T38" fmla="*/ 442913 w 360"/>
                <a:gd name="T39" fmla="*/ 30163 h 324"/>
                <a:gd name="T40" fmla="*/ 460375 w 360"/>
                <a:gd name="T41" fmla="*/ 53975 h 324"/>
                <a:gd name="T42" fmla="*/ 506413 w 360"/>
                <a:gd name="T43" fmla="*/ 42863 h 324"/>
                <a:gd name="T44" fmla="*/ 531813 w 360"/>
                <a:gd name="T45" fmla="*/ 49213 h 324"/>
                <a:gd name="T46" fmla="*/ 563563 w 360"/>
                <a:gd name="T47" fmla="*/ 79375 h 324"/>
                <a:gd name="T48" fmla="*/ 571500 w 360"/>
                <a:gd name="T49" fmla="*/ 144463 h 324"/>
                <a:gd name="T50" fmla="*/ 563563 w 360"/>
                <a:gd name="T51" fmla="*/ 169863 h 324"/>
                <a:gd name="T52" fmla="*/ 544513 w 360"/>
                <a:gd name="T53" fmla="*/ 163513 h 324"/>
                <a:gd name="T54" fmla="*/ 492125 w 360"/>
                <a:gd name="T55" fmla="*/ 204788 h 324"/>
                <a:gd name="T56" fmla="*/ 403225 w 360"/>
                <a:gd name="T57" fmla="*/ 219075 h 324"/>
                <a:gd name="T58" fmla="*/ 379413 w 360"/>
                <a:gd name="T59" fmla="*/ 242888 h 324"/>
                <a:gd name="T60" fmla="*/ 395288 w 360"/>
                <a:gd name="T61" fmla="*/ 265113 h 324"/>
                <a:gd name="T62" fmla="*/ 403225 w 360"/>
                <a:gd name="T63" fmla="*/ 314325 h 324"/>
                <a:gd name="T64" fmla="*/ 423863 w 360"/>
                <a:gd name="T65" fmla="*/ 322263 h 324"/>
                <a:gd name="T66" fmla="*/ 487363 w 360"/>
                <a:gd name="T67" fmla="*/ 393700 h 324"/>
                <a:gd name="T68" fmla="*/ 492125 w 360"/>
                <a:gd name="T69" fmla="*/ 490538 h 324"/>
                <a:gd name="T70" fmla="*/ 447675 w 360"/>
                <a:gd name="T71" fmla="*/ 514350 h 324"/>
                <a:gd name="T72" fmla="*/ 417513 w 360"/>
                <a:gd name="T73" fmla="*/ 484188 h 324"/>
                <a:gd name="T74" fmla="*/ 379413 w 360"/>
                <a:gd name="T75" fmla="*/ 434975 h 324"/>
                <a:gd name="T76" fmla="*/ 379413 w 360"/>
                <a:gd name="T77" fmla="*/ 411163 h 324"/>
                <a:gd name="T78" fmla="*/ 352425 w 360"/>
                <a:gd name="T79" fmla="*/ 404813 h 324"/>
                <a:gd name="T80" fmla="*/ 327025 w 360"/>
                <a:gd name="T81" fmla="*/ 417513 h 324"/>
                <a:gd name="T82" fmla="*/ 276225 w 360"/>
                <a:gd name="T83" fmla="*/ 393700 h 324"/>
                <a:gd name="T84" fmla="*/ 257175 w 360"/>
                <a:gd name="T85" fmla="*/ 442913 h 324"/>
                <a:gd name="T86" fmla="*/ 220663 w 360"/>
                <a:gd name="T87" fmla="*/ 447675 h 324"/>
                <a:gd name="T88" fmla="*/ 187325 w 360"/>
                <a:gd name="T89" fmla="*/ 490538 h 324"/>
                <a:gd name="T90" fmla="*/ 173038 w 360"/>
                <a:gd name="T91" fmla="*/ 477838 h 324"/>
                <a:gd name="T92" fmla="*/ 141288 w 360"/>
                <a:gd name="T93" fmla="*/ 490538 h 324"/>
                <a:gd name="T94" fmla="*/ 104775 w 360"/>
                <a:gd name="T95" fmla="*/ 465138 h 324"/>
                <a:gd name="T96" fmla="*/ 19050 w 360"/>
                <a:gd name="T97" fmla="*/ 393700 h 324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connsiteX0" fmla="*/ 1833 w 10000"/>
                <a:gd name="connsiteY0" fmla="*/ 9043 h 10000"/>
                <a:gd name="connsiteX1" fmla="*/ 1750 w 10000"/>
                <a:gd name="connsiteY1" fmla="*/ 8858 h 10000"/>
                <a:gd name="connsiteX2" fmla="*/ 889 w 10000"/>
                <a:gd name="connsiteY2" fmla="*/ 8117 h 10000"/>
                <a:gd name="connsiteX3" fmla="*/ 333 w 10000"/>
                <a:gd name="connsiteY3" fmla="*/ 7469 h 10000"/>
                <a:gd name="connsiteX4" fmla="*/ 167 w 10000"/>
                <a:gd name="connsiteY4" fmla="*/ 6543 h 10000"/>
                <a:gd name="connsiteX5" fmla="*/ 0 w 10000"/>
                <a:gd name="connsiteY5" fmla="*/ 5802 h 10000"/>
                <a:gd name="connsiteX6" fmla="*/ 750 w 10000"/>
                <a:gd name="connsiteY6" fmla="*/ 5617 h 10000"/>
                <a:gd name="connsiteX7" fmla="*/ 1667 w 10000"/>
                <a:gd name="connsiteY7" fmla="*/ 5617 h 10000"/>
                <a:gd name="connsiteX8" fmla="*/ 1833 w 10000"/>
                <a:gd name="connsiteY8" fmla="*/ 5340 h 10000"/>
                <a:gd name="connsiteX9" fmla="*/ 2500 w 10000"/>
                <a:gd name="connsiteY9" fmla="*/ 5247 h 10000"/>
                <a:gd name="connsiteX10" fmla="*/ 3250 w 10000"/>
                <a:gd name="connsiteY10" fmla="*/ 4321 h 10000"/>
                <a:gd name="connsiteX11" fmla="*/ 3583 w 10000"/>
                <a:gd name="connsiteY11" fmla="*/ 4043 h 10000"/>
                <a:gd name="connsiteX12" fmla="*/ 4250 w 10000"/>
                <a:gd name="connsiteY12" fmla="*/ 3858 h 10000"/>
                <a:gd name="connsiteX13" fmla="*/ 4750 w 10000"/>
                <a:gd name="connsiteY13" fmla="*/ 3210 h 10000"/>
                <a:gd name="connsiteX14" fmla="*/ 5583 w 10000"/>
                <a:gd name="connsiteY14" fmla="*/ 3025 h 10000"/>
                <a:gd name="connsiteX15" fmla="*/ 5583 w 10000"/>
                <a:gd name="connsiteY15" fmla="*/ 2191 h 10000"/>
                <a:gd name="connsiteX16" fmla="*/ 6000 w 10000"/>
                <a:gd name="connsiteY16" fmla="*/ 1265 h 10000"/>
                <a:gd name="connsiteX17" fmla="*/ 6167 w 10000"/>
                <a:gd name="connsiteY17" fmla="*/ 525 h 10000"/>
                <a:gd name="connsiteX18" fmla="*/ 6278 w 10000"/>
                <a:gd name="connsiteY18" fmla="*/ 0 h 10000"/>
                <a:gd name="connsiteX19" fmla="*/ 7750 w 10000"/>
                <a:gd name="connsiteY19" fmla="*/ 586 h 10000"/>
                <a:gd name="connsiteX20" fmla="*/ 8056 w 10000"/>
                <a:gd name="connsiteY20" fmla="*/ 1049 h 10000"/>
                <a:gd name="connsiteX21" fmla="*/ 8861 w 10000"/>
                <a:gd name="connsiteY21" fmla="*/ 833 h 10000"/>
                <a:gd name="connsiteX22" fmla="*/ 9306 w 10000"/>
                <a:gd name="connsiteY22" fmla="*/ 957 h 10000"/>
                <a:gd name="connsiteX23" fmla="*/ 9861 w 10000"/>
                <a:gd name="connsiteY23" fmla="*/ 1543 h 10000"/>
                <a:gd name="connsiteX24" fmla="*/ 10000 w 10000"/>
                <a:gd name="connsiteY24" fmla="*/ 2809 h 10000"/>
                <a:gd name="connsiteX25" fmla="*/ 9861 w 10000"/>
                <a:gd name="connsiteY25" fmla="*/ 3302 h 10000"/>
                <a:gd name="connsiteX26" fmla="*/ 9528 w 10000"/>
                <a:gd name="connsiteY26" fmla="*/ 3179 h 10000"/>
                <a:gd name="connsiteX27" fmla="*/ 8611 w 10000"/>
                <a:gd name="connsiteY27" fmla="*/ 3981 h 10000"/>
                <a:gd name="connsiteX28" fmla="*/ 7056 w 10000"/>
                <a:gd name="connsiteY28" fmla="*/ 4259 h 10000"/>
                <a:gd name="connsiteX29" fmla="*/ 6639 w 10000"/>
                <a:gd name="connsiteY29" fmla="*/ 4722 h 10000"/>
                <a:gd name="connsiteX30" fmla="*/ 6917 w 10000"/>
                <a:gd name="connsiteY30" fmla="*/ 5154 h 10000"/>
                <a:gd name="connsiteX31" fmla="*/ 7056 w 10000"/>
                <a:gd name="connsiteY31" fmla="*/ 6111 h 10000"/>
                <a:gd name="connsiteX32" fmla="*/ 7417 w 10000"/>
                <a:gd name="connsiteY32" fmla="*/ 6265 h 10000"/>
                <a:gd name="connsiteX33" fmla="*/ 8528 w 10000"/>
                <a:gd name="connsiteY33" fmla="*/ 7654 h 10000"/>
                <a:gd name="connsiteX34" fmla="*/ 8611 w 10000"/>
                <a:gd name="connsiteY34" fmla="*/ 9537 h 10000"/>
                <a:gd name="connsiteX35" fmla="*/ 7833 w 10000"/>
                <a:gd name="connsiteY35" fmla="*/ 10000 h 10000"/>
                <a:gd name="connsiteX36" fmla="*/ 7306 w 10000"/>
                <a:gd name="connsiteY36" fmla="*/ 9414 h 10000"/>
                <a:gd name="connsiteX37" fmla="*/ 6639 w 10000"/>
                <a:gd name="connsiteY37" fmla="*/ 8457 h 10000"/>
                <a:gd name="connsiteX38" fmla="*/ 6639 w 10000"/>
                <a:gd name="connsiteY38" fmla="*/ 7994 h 10000"/>
                <a:gd name="connsiteX39" fmla="*/ 6167 w 10000"/>
                <a:gd name="connsiteY39" fmla="*/ 7870 h 10000"/>
                <a:gd name="connsiteX40" fmla="*/ 5722 w 10000"/>
                <a:gd name="connsiteY40" fmla="*/ 8117 h 10000"/>
                <a:gd name="connsiteX41" fmla="*/ 4833 w 10000"/>
                <a:gd name="connsiteY41" fmla="*/ 7654 h 10000"/>
                <a:gd name="connsiteX42" fmla="*/ 4500 w 10000"/>
                <a:gd name="connsiteY42" fmla="*/ 8611 h 10000"/>
                <a:gd name="connsiteX43" fmla="*/ 3861 w 10000"/>
                <a:gd name="connsiteY43" fmla="*/ 8704 h 10000"/>
                <a:gd name="connsiteX44" fmla="*/ 3278 w 10000"/>
                <a:gd name="connsiteY44" fmla="*/ 9537 h 10000"/>
                <a:gd name="connsiteX45" fmla="*/ 3028 w 10000"/>
                <a:gd name="connsiteY45" fmla="*/ 9290 h 10000"/>
                <a:gd name="connsiteX46" fmla="*/ 2472 w 10000"/>
                <a:gd name="connsiteY46" fmla="*/ 9537 h 10000"/>
                <a:gd name="connsiteX47" fmla="*/ 1833 w 10000"/>
                <a:gd name="connsiteY47" fmla="*/ 9043 h 10000"/>
                <a:gd name="connsiteX0" fmla="*/ 1833 w 10000"/>
                <a:gd name="connsiteY0" fmla="*/ 9043 h 10000"/>
                <a:gd name="connsiteX1" fmla="*/ 889 w 10000"/>
                <a:gd name="connsiteY1" fmla="*/ 8117 h 10000"/>
                <a:gd name="connsiteX2" fmla="*/ 333 w 10000"/>
                <a:gd name="connsiteY2" fmla="*/ 7469 h 10000"/>
                <a:gd name="connsiteX3" fmla="*/ 167 w 10000"/>
                <a:gd name="connsiteY3" fmla="*/ 6543 h 10000"/>
                <a:gd name="connsiteX4" fmla="*/ 0 w 10000"/>
                <a:gd name="connsiteY4" fmla="*/ 5802 h 10000"/>
                <a:gd name="connsiteX5" fmla="*/ 750 w 10000"/>
                <a:gd name="connsiteY5" fmla="*/ 5617 h 10000"/>
                <a:gd name="connsiteX6" fmla="*/ 1667 w 10000"/>
                <a:gd name="connsiteY6" fmla="*/ 5617 h 10000"/>
                <a:gd name="connsiteX7" fmla="*/ 1833 w 10000"/>
                <a:gd name="connsiteY7" fmla="*/ 5340 h 10000"/>
                <a:gd name="connsiteX8" fmla="*/ 2500 w 10000"/>
                <a:gd name="connsiteY8" fmla="*/ 5247 h 10000"/>
                <a:gd name="connsiteX9" fmla="*/ 3250 w 10000"/>
                <a:gd name="connsiteY9" fmla="*/ 4321 h 10000"/>
                <a:gd name="connsiteX10" fmla="*/ 3583 w 10000"/>
                <a:gd name="connsiteY10" fmla="*/ 4043 h 10000"/>
                <a:gd name="connsiteX11" fmla="*/ 4250 w 10000"/>
                <a:gd name="connsiteY11" fmla="*/ 3858 h 10000"/>
                <a:gd name="connsiteX12" fmla="*/ 4750 w 10000"/>
                <a:gd name="connsiteY12" fmla="*/ 3210 h 10000"/>
                <a:gd name="connsiteX13" fmla="*/ 5583 w 10000"/>
                <a:gd name="connsiteY13" fmla="*/ 3025 h 10000"/>
                <a:gd name="connsiteX14" fmla="*/ 5583 w 10000"/>
                <a:gd name="connsiteY14" fmla="*/ 2191 h 10000"/>
                <a:gd name="connsiteX15" fmla="*/ 6000 w 10000"/>
                <a:gd name="connsiteY15" fmla="*/ 1265 h 10000"/>
                <a:gd name="connsiteX16" fmla="*/ 6167 w 10000"/>
                <a:gd name="connsiteY16" fmla="*/ 525 h 10000"/>
                <a:gd name="connsiteX17" fmla="*/ 6278 w 10000"/>
                <a:gd name="connsiteY17" fmla="*/ 0 h 10000"/>
                <a:gd name="connsiteX18" fmla="*/ 7750 w 10000"/>
                <a:gd name="connsiteY18" fmla="*/ 586 h 10000"/>
                <a:gd name="connsiteX19" fmla="*/ 8056 w 10000"/>
                <a:gd name="connsiteY19" fmla="*/ 1049 h 10000"/>
                <a:gd name="connsiteX20" fmla="*/ 8861 w 10000"/>
                <a:gd name="connsiteY20" fmla="*/ 833 h 10000"/>
                <a:gd name="connsiteX21" fmla="*/ 9306 w 10000"/>
                <a:gd name="connsiteY21" fmla="*/ 957 h 10000"/>
                <a:gd name="connsiteX22" fmla="*/ 9861 w 10000"/>
                <a:gd name="connsiteY22" fmla="*/ 1543 h 10000"/>
                <a:gd name="connsiteX23" fmla="*/ 10000 w 10000"/>
                <a:gd name="connsiteY23" fmla="*/ 2809 h 10000"/>
                <a:gd name="connsiteX24" fmla="*/ 9861 w 10000"/>
                <a:gd name="connsiteY24" fmla="*/ 3302 h 10000"/>
                <a:gd name="connsiteX25" fmla="*/ 9528 w 10000"/>
                <a:gd name="connsiteY25" fmla="*/ 3179 h 10000"/>
                <a:gd name="connsiteX26" fmla="*/ 8611 w 10000"/>
                <a:gd name="connsiteY26" fmla="*/ 3981 h 10000"/>
                <a:gd name="connsiteX27" fmla="*/ 7056 w 10000"/>
                <a:gd name="connsiteY27" fmla="*/ 4259 h 10000"/>
                <a:gd name="connsiteX28" fmla="*/ 6639 w 10000"/>
                <a:gd name="connsiteY28" fmla="*/ 4722 h 10000"/>
                <a:gd name="connsiteX29" fmla="*/ 6917 w 10000"/>
                <a:gd name="connsiteY29" fmla="*/ 5154 h 10000"/>
                <a:gd name="connsiteX30" fmla="*/ 7056 w 10000"/>
                <a:gd name="connsiteY30" fmla="*/ 6111 h 10000"/>
                <a:gd name="connsiteX31" fmla="*/ 7417 w 10000"/>
                <a:gd name="connsiteY31" fmla="*/ 6265 h 10000"/>
                <a:gd name="connsiteX32" fmla="*/ 8528 w 10000"/>
                <a:gd name="connsiteY32" fmla="*/ 7654 h 10000"/>
                <a:gd name="connsiteX33" fmla="*/ 8611 w 10000"/>
                <a:gd name="connsiteY33" fmla="*/ 9537 h 10000"/>
                <a:gd name="connsiteX34" fmla="*/ 7833 w 10000"/>
                <a:gd name="connsiteY34" fmla="*/ 10000 h 10000"/>
                <a:gd name="connsiteX35" fmla="*/ 7306 w 10000"/>
                <a:gd name="connsiteY35" fmla="*/ 9414 h 10000"/>
                <a:gd name="connsiteX36" fmla="*/ 6639 w 10000"/>
                <a:gd name="connsiteY36" fmla="*/ 8457 h 10000"/>
                <a:gd name="connsiteX37" fmla="*/ 6639 w 10000"/>
                <a:gd name="connsiteY37" fmla="*/ 7994 h 10000"/>
                <a:gd name="connsiteX38" fmla="*/ 6167 w 10000"/>
                <a:gd name="connsiteY38" fmla="*/ 7870 h 10000"/>
                <a:gd name="connsiteX39" fmla="*/ 5722 w 10000"/>
                <a:gd name="connsiteY39" fmla="*/ 8117 h 10000"/>
                <a:gd name="connsiteX40" fmla="*/ 4833 w 10000"/>
                <a:gd name="connsiteY40" fmla="*/ 7654 h 10000"/>
                <a:gd name="connsiteX41" fmla="*/ 4500 w 10000"/>
                <a:gd name="connsiteY41" fmla="*/ 8611 h 10000"/>
                <a:gd name="connsiteX42" fmla="*/ 3861 w 10000"/>
                <a:gd name="connsiteY42" fmla="*/ 8704 h 10000"/>
                <a:gd name="connsiteX43" fmla="*/ 3278 w 10000"/>
                <a:gd name="connsiteY43" fmla="*/ 9537 h 10000"/>
                <a:gd name="connsiteX44" fmla="*/ 3028 w 10000"/>
                <a:gd name="connsiteY44" fmla="*/ 9290 h 10000"/>
                <a:gd name="connsiteX45" fmla="*/ 2472 w 10000"/>
                <a:gd name="connsiteY45" fmla="*/ 9537 h 10000"/>
                <a:gd name="connsiteX46" fmla="*/ 1833 w 10000"/>
                <a:gd name="connsiteY46" fmla="*/ 90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10000" h="10000">
                  <a:moveTo>
                    <a:pt x="1833" y="9043"/>
                  </a:moveTo>
                  <a:cubicBezTo>
                    <a:pt x="1569" y="8807"/>
                    <a:pt x="1139" y="8379"/>
                    <a:pt x="889" y="8117"/>
                  </a:cubicBezTo>
                  <a:lnTo>
                    <a:pt x="333" y="7469"/>
                  </a:lnTo>
                  <a:cubicBezTo>
                    <a:pt x="278" y="7160"/>
                    <a:pt x="222" y="6852"/>
                    <a:pt x="167" y="6543"/>
                  </a:cubicBezTo>
                  <a:cubicBezTo>
                    <a:pt x="111" y="6296"/>
                    <a:pt x="56" y="6049"/>
                    <a:pt x="0" y="5802"/>
                  </a:cubicBezTo>
                  <a:lnTo>
                    <a:pt x="750" y="5617"/>
                  </a:lnTo>
                  <a:lnTo>
                    <a:pt x="1667" y="5617"/>
                  </a:lnTo>
                  <a:lnTo>
                    <a:pt x="1833" y="5340"/>
                  </a:lnTo>
                  <a:lnTo>
                    <a:pt x="2500" y="5247"/>
                  </a:lnTo>
                  <a:lnTo>
                    <a:pt x="3250" y="4321"/>
                  </a:lnTo>
                  <a:lnTo>
                    <a:pt x="3583" y="4043"/>
                  </a:lnTo>
                  <a:lnTo>
                    <a:pt x="4250" y="3858"/>
                  </a:lnTo>
                  <a:lnTo>
                    <a:pt x="4750" y="3210"/>
                  </a:lnTo>
                  <a:lnTo>
                    <a:pt x="5583" y="3025"/>
                  </a:lnTo>
                  <a:lnTo>
                    <a:pt x="5583" y="2191"/>
                  </a:lnTo>
                  <a:lnTo>
                    <a:pt x="6000" y="1265"/>
                  </a:lnTo>
                  <a:cubicBezTo>
                    <a:pt x="6056" y="1018"/>
                    <a:pt x="6111" y="772"/>
                    <a:pt x="6167" y="525"/>
                  </a:cubicBezTo>
                  <a:lnTo>
                    <a:pt x="6278" y="0"/>
                  </a:lnTo>
                  <a:lnTo>
                    <a:pt x="7750" y="586"/>
                  </a:lnTo>
                  <a:lnTo>
                    <a:pt x="8056" y="1049"/>
                  </a:lnTo>
                  <a:lnTo>
                    <a:pt x="8861" y="833"/>
                  </a:lnTo>
                  <a:lnTo>
                    <a:pt x="9306" y="957"/>
                  </a:lnTo>
                  <a:lnTo>
                    <a:pt x="9861" y="1543"/>
                  </a:lnTo>
                  <a:cubicBezTo>
                    <a:pt x="9907" y="1965"/>
                    <a:pt x="9954" y="2387"/>
                    <a:pt x="10000" y="2809"/>
                  </a:cubicBezTo>
                  <a:cubicBezTo>
                    <a:pt x="9954" y="2973"/>
                    <a:pt x="9907" y="3138"/>
                    <a:pt x="9861" y="3302"/>
                  </a:cubicBezTo>
                  <a:lnTo>
                    <a:pt x="9528" y="3179"/>
                  </a:lnTo>
                  <a:lnTo>
                    <a:pt x="8611" y="3981"/>
                  </a:lnTo>
                  <a:lnTo>
                    <a:pt x="7056" y="4259"/>
                  </a:lnTo>
                  <a:lnTo>
                    <a:pt x="6639" y="4722"/>
                  </a:lnTo>
                  <a:lnTo>
                    <a:pt x="6917" y="5154"/>
                  </a:lnTo>
                  <a:cubicBezTo>
                    <a:pt x="6963" y="5473"/>
                    <a:pt x="7010" y="5792"/>
                    <a:pt x="7056" y="6111"/>
                  </a:cubicBezTo>
                  <a:lnTo>
                    <a:pt x="7417" y="6265"/>
                  </a:lnTo>
                  <a:lnTo>
                    <a:pt x="8528" y="7654"/>
                  </a:lnTo>
                  <a:cubicBezTo>
                    <a:pt x="8556" y="8282"/>
                    <a:pt x="8583" y="8909"/>
                    <a:pt x="8611" y="9537"/>
                  </a:cubicBezTo>
                  <a:lnTo>
                    <a:pt x="7833" y="10000"/>
                  </a:lnTo>
                  <a:lnTo>
                    <a:pt x="7306" y="9414"/>
                  </a:lnTo>
                  <a:lnTo>
                    <a:pt x="6639" y="8457"/>
                  </a:lnTo>
                  <a:lnTo>
                    <a:pt x="6639" y="7994"/>
                  </a:lnTo>
                  <a:lnTo>
                    <a:pt x="6167" y="7870"/>
                  </a:lnTo>
                  <a:lnTo>
                    <a:pt x="5722" y="8117"/>
                  </a:lnTo>
                  <a:lnTo>
                    <a:pt x="4833" y="7654"/>
                  </a:lnTo>
                  <a:lnTo>
                    <a:pt x="4500" y="8611"/>
                  </a:lnTo>
                  <a:lnTo>
                    <a:pt x="3861" y="8704"/>
                  </a:lnTo>
                  <a:lnTo>
                    <a:pt x="3278" y="9537"/>
                  </a:lnTo>
                  <a:lnTo>
                    <a:pt x="3028" y="9290"/>
                  </a:lnTo>
                  <a:lnTo>
                    <a:pt x="2472" y="9537"/>
                  </a:lnTo>
                  <a:lnTo>
                    <a:pt x="1833" y="9043"/>
                  </a:lnTo>
                  <a:close/>
                </a:path>
              </a:pathLst>
            </a:custGeom>
            <a:grpFill/>
            <a:ln w="19050" cap="flat" cmpd="sng">
              <a:solidFill>
                <a:schemeClr val="bg1">
                  <a:lumMod val="95000"/>
                </a:scheme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zh-CN" altLang="en-US" sz="700">
                <a:cs typeface="+mn-ea"/>
                <a:sym typeface="+mn-lt"/>
              </a:endParaRPr>
            </a:p>
          </p:txBody>
        </p:sp>
      </p:grpSp>
      <p:sp>
        <p:nvSpPr>
          <p:cNvPr id="2" name="等腰三角形 1"/>
          <p:cNvSpPr/>
          <p:nvPr/>
        </p:nvSpPr>
        <p:spPr>
          <a:xfrm rot="5400000">
            <a:off x="4141189" y="2980866"/>
            <a:ext cx="1011290" cy="759111"/>
          </a:xfrm>
          <a:prstGeom prst="triangle">
            <a:avLst/>
          </a:prstGeom>
          <a:solidFill>
            <a:srgbClr val="F7F7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Freeform 1089"/>
          <p:cNvSpPr>
            <a:spLocks/>
          </p:cNvSpPr>
          <p:nvPr/>
        </p:nvSpPr>
        <p:spPr bwMode="auto">
          <a:xfrm rot="356891">
            <a:off x="570608" y="2222290"/>
            <a:ext cx="872467" cy="606240"/>
          </a:xfrm>
          <a:custGeom>
            <a:avLst/>
            <a:gdLst>
              <a:gd name="T0" fmla="*/ 85 w 549"/>
              <a:gd name="T1" fmla="*/ 263 h 378"/>
              <a:gd name="T2" fmla="*/ 88 w 549"/>
              <a:gd name="T3" fmla="*/ 248 h 378"/>
              <a:gd name="T4" fmla="*/ 102 w 549"/>
              <a:gd name="T5" fmla="*/ 241 h 378"/>
              <a:gd name="T6" fmla="*/ 126 w 549"/>
              <a:gd name="T7" fmla="*/ 263 h 378"/>
              <a:gd name="T8" fmla="*/ 134 w 549"/>
              <a:gd name="T9" fmla="*/ 263 h 378"/>
              <a:gd name="T10" fmla="*/ 157 w 549"/>
              <a:gd name="T11" fmla="*/ 260 h 378"/>
              <a:gd name="T12" fmla="*/ 171 w 549"/>
              <a:gd name="T13" fmla="*/ 248 h 378"/>
              <a:gd name="T14" fmla="*/ 188 w 549"/>
              <a:gd name="T15" fmla="*/ 265 h 378"/>
              <a:gd name="T16" fmla="*/ 197 w 549"/>
              <a:gd name="T17" fmla="*/ 251 h 378"/>
              <a:gd name="T18" fmla="*/ 199 w 549"/>
              <a:gd name="T19" fmla="*/ 242 h 378"/>
              <a:gd name="T20" fmla="*/ 214 w 549"/>
              <a:gd name="T21" fmla="*/ 234 h 378"/>
              <a:gd name="T22" fmla="*/ 218 w 549"/>
              <a:gd name="T23" fmla="*/ 214 h 378"/>
              <a:gd name="T24" fmla="*/ 235 w 549"/>
              <a:gd name="T25" fmla="*/ 212 h 378"/>
              <a:gd name="T26" fmla="*/ 276 w 549"/>
              <a:gd name="T27" fmla="*/ 136 h 378"/>
              <a:gd name="T28" fmla="*/ 269 w 549"/>
              <a:gd name="T29" fmla="*/ 124 h 378"/>
              <a:gd name="T30" fmla="*/ 276 w 549"/>
              <a:gd name="T31" fmla="*/ 115 h 378"/>
              <a:gd name="T32" fmla="*/ 287 w 549"/>
              <a:gd name="T33" fmla="*/ 119 h 378"/>
              <a:gd name="T34" fmla="*/ 300 w 549"/>
              <a:gd name="T35" fmla="*/ 111 h 378"/>
              <a:gd name="T36" fmla="*/ 308 w 549"/>
              <a:gd name="T37" fmla="*/ 93 h 378"/>
              <a:gd name="T38" fmla="*/ 344 w 549"/>
              <a:gd name="T39" fmla="*/ 59 h 378"/>
              <a:gd name="T40" fmla="*/ 371 w 549"/>
              <a:gd name="T41" fmla="*/ 50 h 378"/>
              <a:gd name="T42" fmla="*/ 385 w 549"/>
              <a:gd name="T43" fmla="*/ 38 h 378"/>
              <a:gd name="T44" fmla="*/ 380 w 549"/>
              <a:gd name="T45" fmla="*/ 12 h 378"/>
              <a:gd name="T46" fmla="*/ 362 w 549"/>
              <a:gd name="T47" fmla="*/ 10 h 378"/>
              <a:gd name="T48" fmla="*/ 320 w 549"/>
              <a:gd name="T49" fmla="*/ 13 h 378"/>
              <a:gd name="T50" fmla="*/ 292 w 549"/>
              <a:gd name="T51" fmla="*/ 0 h 378"/>
              <a:gd name="T52" fmla="*/ 274 w 549"/>
              <a:gd name="T53" fmla="*/ 4 h 378"/>
              <a:gd name="T54" fmla="*/ 231 w 549"/>
              <a:gd name="T55" fmla="*/ 59 h 378"/>
              <a:gd name="T56" fmla="*/ 218 w 549"/>
              <a:gd name="T57" fmla="*/ 68 h 378"/>
              <a:gd name="T58" fmla="*/ 191 w 549"/>
              <a:gd name="T59" fmla="*/ 56 h 378"/>
              <a:gd name="T60" fmla="*/ 188 w 549"/>
              <a:gd name="T61" fmla="*/ 41 h 378"/>
              <a:gd name="T62" fmla="*/ 182 w 549"/>
              <a:gd name="T63" fmla="*/ 15 h 378"/>
              <a:gd name="T64" fmla="*/ 167 w 549"/>
              <a:gd name="T65" fmla="*/ 6 h 378"/>
              <a:gd name="T66" fmla="*/ 143 w 549"/>
              <a:gd name="T67" fmla="*/ 12 h 378"/>
              <a:gd name="T68" fmla="*/ 127 w 549"/>
              <a:gd name="T69" fmla="*/ 2 h 378"/>
              <a:gd name="T70" fmla="*/ 104 w 549"/>
              <a:gd name="T71" fmla="*/ 31 h 378"/>
              <a:gd name="T72" fmla="*/ 80 w 549"/>
              <a:gd name="T73" fmla="*/ 38 h 378"/>
              <a:gd name="T74" fmla="*/ 46 w 549"/>
              <a:gd name="T75" fmla="*/ 69 h 378"/>
              <a:gd name="T76" fmla="*/ 10 w 549"/>
              <a:gd name="T77" fmla="*/ 140 h 378"/>
              <a:gd name="T78" fmla="*/ 18 w 549"/>
              <a:gd name="T79" fmla="*/ 159 h 378"/>
              <a:gd name="T80" fmla="*/ 18 w 549"/>
              <a:gd name="T81" fmla="*/ 167 h 378"/>
              <a:gd name="T82" fmla="*/ 18 w 549"/>
              <a:gd name="T83" fmla="*/ 176 h 378"/>
              <a:gd name="T84" fmla="*/ 21 w 549"/>
              <a:gd name="T85" fmla="*/ 184 h 378"/>
              <a:gd name="T86" fmla="*/ 35 w 549"/>
              <a:gd name="T87" fmla="*/ 175 h 378"/>
              <a:gd name="T88" fmla="*/ 53 w 549"/>
              <a:gd name="T89" fmla="*/ 170 h 378"/>
              <a:gd name="T90" fmla="*/ 0 w 549"/>
              <a:gd name="T91" fmla="*/ 231 h 378"/>
              <a:gd name="T92" fmla="*/ 0 w 549"/>
              <a:gd name="T93" fmla="*/ 246 h 378"/>
              <a:gd name="T94" fmla="*/ 11 w 549"/>
              <a:gd name="T95" fmla="*/ 248 h 378"/>
              <a:gd name="T96" fmla="*/ 35 w 549"/>
              <a:gd name="T97" fmla="*/ 272 h 378"/>
              <a:gd name="T98" fmla="*/ 74 w 549"/>
              <a:gd name="T99" fmla="*/ 267 h 378"/>
              <a:gd name="T100" fmla="*/ 85 w 549"/>
              <a:gd name="T101" fmla="*/ 263 h 378"/>
              <a:gd name="T102" fmla="*/ 85 w 549"/>
              <a:gd name="T103" fmla="*/ 263 h 378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w 549"/>
              <a:gd name="T157" fmla="*/ 0 h 378"/>
              <a:gd name="T158" fmla="*/ 549 w 549"/>
              <a:gd name="T159" fmla="*/ 378 h 378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T156" t="T157" r="T158" b="T159"/>
            <a:pathLst>
              <a:path w="549" h="378">
                <a:moveTo>
                  <a:pt x="121" y="365"/>
                </a:moveTo>
                <a:lnTo>
                  <a:pt x="125" y="343"/>
                </a:lnTo>
                <a:lnTo>
                  <a:pt x="145" y="334"/>
                </a:lnTo>
                <a:lnTo>
                  <a:pt x="180" y="365"/>
                </a:lnTo>
                <a:lnTo>
                  <a:pt x="191" y="365"/>
                </a:lnTo>
                <a:lnTo>
                  <a:pt x="224" y="360"/>
                </a:lnTo>
                <a:lnTo>
                  <a:pt x="243" y="345"/>
                </a:lnTo>
                <a:lnTo>
                  <a:pt x="269" y="367"/>
                </a:lnTo>
                <a:lnTo>
                  <a:pt x="281" y="348"/>
                </a:lnTo>
                <a:lnTo>
                  <a:pt x="283" y="336"/>
                </a:lnTo>
                <a:lnTo>
                  <a:pt x="305" y="324"/>
                </a:lnTo>
                <a:lnTo>
                  <a:pt x="311" y="297"/>
                </a:lnTo>
                <a:lnTo>
                  <a:pt x="334" y="293"/>
                </a:lnTo>
                <a:lnTo>
                  <a:pt x="394" y="189"/>
                </a:lnTo>
                <a:lnTo>
                  <a:pt x="384" y="172"/>
                </a:lnTo>
                <a:lnTo>
                  <a:pt x="394" y="160"/>
                </a:lnTo>
                <a:lnTo>
                  <a:pt x="408" y="165"/>
                </a:lnTo>
                <a:lnTo>
                  <a:pt x="427" y="154"/>
                </a:lnTo>
                <a:lnTo>
                  <a:pt x="439" y="129"/>
                </a:lnTo>
                <a:lnTo>
                  <a:pt x="489" y="83"/>
                </a:lnTo>
                <a:lnTo>
                  <a:pt x="528" y="70"/>
                </a:lnTo>
                <a:lnTo>
                  <a:pt x="548" y="52"/>
                </a:lnTo>
                <a:lnTo>
                  <a:pt x="542" y="16"/>
                </a:lnTo>
                <a:lnTo>
                  <a:pt x="515" y="13"/>
                </a:lnTo>
                <a:lnTo>
                  <a:pt x="456" y="19"/>
                </a:lnTo>
                <a:lnTo>
                  <a:pt x="415" y="0"/>
                </a:lnTo>
                <a:lnTo>
                  <a:pt x="390" y="4"/>
                </a:lnTo>
                <a:lnTo>
                  <a:pt x="329" y="83"/>
                </a:lnTo>
                <a:lnTo>
                  <a:pt x="311" y="95"/>
                </a:lnTo>
                <a:lnTo>
                  <a:pt x="272" y="77"/>
                </a:lnTo>
                <a:lnTo>
                  <a:pt x="269" y="57"/>
                </a:lnTo>
                <a:lnTo>
                  <a:pt x="260" y="21"/>
                </a:lnTo>
                <a:lnTo>
                  <a:pt x="239" y="9"/>
                </a:lnTo>
                <a:lnTo>
                  <a:pt x="204" y="17"/>
                </a:lnTo>
                <a:lnTo>
                  <a:pt x="181" y="2"/>
                </a:lnTo>
                <a:lnTo>
                  <a:pt x="149" y="43"/>
                </a:lnTo>
                <a:lnTo>
                  <a:pt x="114" y="52"/>
                </a:lnTo>
                <a:lnTo>
                  <a:pt x="66" y="96"/>
                </a:lnTo>
                <a:lnTo>
                  <a:pt x="13" y="194"/>
                </a:lnTo>
                <a:lnTo>
                  <a:pt x="26" y="220"/>
                </a:lnTo>
                <a:lnTo>
                  <a:pt x="25" y="231"/>
                </a:lnTo>
                <a:lnTo>
                  <a:pt x="25" y="244"/>
                </a:lnTo>
                <a:lnTo>
                  <a:pt x="30" y="255"/>
                </a:lnTo>
                <a:lnTo>
                  <a:pt x="49" y="242"/>
                </a:lnTo>
                <a:lnTo>
                  <a:pt x="76" y="235"/>
                </a:lnTo>
                <a:lnTo>
                  <a:pt x="0" y="321"/>
                </a:lnTo>
                <a:lnTo>
                  <a:pt x="0" y="341"/>
                </a:lnTo>
                <a:lnTo>
                  <a:pt x="16" y="345"/>
                </a:lnTo>
                <a:lnTo>
                  <a:pt x="50" y="377"/>
                </a:lnTo>
                <a:lnTo>
                  <a:pt x="105" y="370"/>
                </a:lnTo>
                <a:lnTo>
                  <a:pt x="121" y="365"/>
                </a:lnTo>
              </a:path>
            </a:pathLst>
          </a:custGeom>
          <a:noFill/>
          <a:ln w="19050" cap="flat" cmpd="sng">
            <a:solidFill>
              <a:srgbClr val="0B354B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700">
              <a:cs typeface="+mn-ea"/>
              <a:sym typeface="+mn-lt"/>
            </a:endParaRPr>
          </a:p>
        </p:txBody>
      </p:sp>
      <p:sp>
        <p:nvSpPr>
          <p:cNvPr id="46" name="Freeform 1088"/>
          <p:cNvSpPr>
            <a:spLocks/>
          </p:cNvSpPr>
          <p:nvPr/>
        </p:nvSpPr>
        <p:spPr bwMode="auto">
          <a:xfrm rot="356891">
            <a:off x="648848" y="3378980"/>
            <a:ext cx="464839" cy="974631"/>
          </a:xfrm>
          <a:custGeom>
            <a:avLst/>
            <a:gdLst>
              <a:gd name="T0" fmla="*/ 13 w 292"/>
              <a:gd name="T1" fmla="*/ 440 h 606"/>
              <a:gd name="T2" fmla="*/ 59 w 292"/>
              <a:gd name="T3" fmla="*/ 427 h 606"/>
              <a:gd name="T4" fmla="*/ 114 w 292"/>
              <a:gd name="T5" fmla="*/ 387 h 606"/>
              <a:gd name="T6" fmla="*/ 153 w 292"/>
              <a:gd name="T7" fmla="*/ 379 h 606"/>
              <a:gd name="T8" fmla="*/ 184 w 292"/>
              <a:gd name="T9" fmla="*/ 355 h 606"/>
              <a:gd name="T10" fmla="*/ 186 w 292"/>
              <a:gd name="T11" fmla="*/ 301 h 606"/>
              <a:gd name="T12" fmla="*/ 172 w 292"/>
              <a:gd name="T13" fmla="*/ 282 h 606"/>
              <a:gd name="T14" fmla="*/ 177 w 292"/>
              <a:gd name="T15" fmla="*/ 266 h 606"/>
              <a:gd name="T16" fmla="*/ 186 w 292"/>
              <a:gd name="T17" fmla="*/ 252 h 606"/>
              <a:gd name="T18" fmla="*/ 191 w 292"/>
              <a:gd name="T19" fmla="*/ 229 h 606"/>
              <a:gd name="T20" fmla="*/ 199 w 292"/>
              <a:gd name="T21" fmla="*/ 213 h 606"/>
              <a:gd name="T22" fmla="*/ 184 w 292"/>
              <a:gd name="T23" fmla="*/ 182 h 606"/>
              <a:gd name="T24" fmla="*/ 162 w 292"/>
              <a:gd name="T25" fmla="*/ 156 h 606"/>
              <a:gd name="T26" fmla="*/ 174 w 292"/>
              <a:gd name="T27" fmla="*/ 113 h 606"/>
              <a:gd name="T28" fmla="*/ 200 w 292"/>
              <a:gd name="T29" fmla="*/ 96 h 606"/>
              <a:gd name="T30" fmla="*/ 206 w 292"/>
              <a:gd name="T31" fmla="*/ 68 h 606"/>
              <a:gd name="T32" fmla="*/ 194 w 292"/>
              <a:gd name="T33" fmla="*/ 45 h 606"/>
              <a:gd name="T34" fmla="*/ 194 w 292"/>
              <a:gd name="T35" fmla="*/ 15 h 606"/>
              <a:gd name="T36" fmla="*/ 177 w 292"/>
              <a:gd name="T37" fmla="*/ 0 h 606"/>
              <a:gd name="T38" fmla="*/ 137 w 292"/>
              <a:gd name="T39" fmla="*/ 20 h 606"/>
              <a:gd name="T40" fmla="*/ 132 w 292"/>
              <a:gd name="T41" fmla="*/ 14 h 606"/>
              <a:gd name="T42" fmla="*/ 110 w 292"/>
              <a:gd name="T43" fmla="*/ 31 h 606"/>
              <a:gd name="T44" fmla="*/ 93 w 292"/>
              <a:gd name="T45" fmla="*/ 29 h 606"/>
              <a:gd name="T46" fmla="*/ 59 w 292"/>
              <a:gd name="T47" fmla="*/ 80 h 606"/>
              <a:gd name="T48" fmla="*/ 47 w 292"/>
              <a:gd name="T49" fmla="*/ 80 h 606"/>
              <a:gd name="T50" fmla="*/ 29 w 292"/>
              <a:gd name="T51" fmla="*/ 96 h 606"/>
              <a:gd name="T52" fmla="*/ 30 w 292"/>
              <a:gd name="T53" fmla="*/ 119 h 606"/>
              <a:gd name="T54" fmla="*/ 21 w 292"/>
              <a:gd name="T55" fmla="*/ 138 h 606"/>
              <a:gd name="T56" fmla="*/ 18 w 292"/>
              <a:gd name="T57" fmla="*/ 164 h 606"/>
              <a:gd name="T58" fmla="*/ 2 w 292"/>
              <a:gd name="T59" fmla="*/ 191 h 606"/>
              <a:gd name="T60" fmla="*/ 20 w 292"/>
              <a:gd name="T61" fmla="*/ 229 h 606"/>
              <a:gd name="T62" fmla="*/ 13 w 292"/>
              <a:gd name="T63" fmla="*/ 252 h 606"/>
              <a:gd name="T64" fmla="*/ 0 w 292"/>
              <a:gd name="T65" fmla="*/ 277 h 606"/>
              <a:gd name="T66" fmla="*/ 20 w 292"/>
              <a:gd name="T67" fmla="*/ 371 h 606"/>
              <a:gd name="T68" fmla="*/ 6 w 292"/>
              <a:gd name="T69" fmla="*/ 421 h 606"/>
              <a:gd name="T70" fmla="*/ 13 w 292"/>
              <a:gd name="T71" fmla="*/ 440 h 606"/>
              <a:gd name="T72" fmla="*/ 13 w 292"/>
              <a:gd name="T73" fmla="*/ 440 h 60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292"/>
              <a:gd name="T112" fmla="*/ 0 h 606"/>
              <a:gd name="T113" fmla="*/ 292 w 292"/>
              <a:gd name="T114" fmla="*/ 606 h 60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292" h="606">
                <a:moveTo>
                  <a:pt x="19" y="605"/>
                </a:moveTo>
                <a:lnTo>
                  <a:pt x="83" y="587"/>
                </a:lnTo>
                <a:lnTo>
                  <a:pt x="162" y="532"/>
                </a:lnTo>
                <a:lnTo>
                  <a:pt x="217" y="520"/>
                </a:lnTo>
                <a:lnTo>
                  <a:pt x="260" y="488"/>
                </a:lnTo>
                <a:lnTo>
                  <a:pt x="264" y="414"/>
                </a:lnTo>
                <a:lnTo>
                  <a:pt x="244" y="388"/>
                </a:lnTo>
                <a:lnTo>
                  <a:pt x="251" y="366"/>
                </a:lnTo>
                <a:lnTo>
                  <a:pt x="264" y="346"/>
                </a:lnTo>
                <a:lnTo>
                  <a:pt x="269" y="315"/>
                </a:lnTo>
                <a:lnTo>
                  <a:pt x="281" y="293"/>
                </a:lnTo>
                <a:lnTo>
                  <a:pt x="260" y="250"/>
                </a:lnTo>
                <a:lnTo>
                  <a:pt x="229" y="214"/>
                </a:lnTo>
                <a:lnTo>
                  <a:pt x="246" y="156"/>
                </a:lnTo>
                <a:lnTo>
                  <a:pt x="284" y="132"/>
                </a:lnTo>
                <a:lnTo>
                  <a:pt x="291" y="95"/>
                </a:lnTo>
                <a:lnTo>
                  <a:pt x="275" y="62"/>
                </a:lnTo>
                <a:lnTo>
                  <a:pt x="275" y="21"/>
                </a:lnTo>
                <a:lnTo>
                  <a:pt x="251" y="0"/>
                </a:lnTo>
                <a:lnTo>
                  <a:pt x="194" y="28"/>
                </a:lnTo>
                <a:lnTo>
                  <a:pt x="186" y="20"/>
                </a:lnTo>
                <a:lnTo>
                  <a:pt x="155" y="42"/>
                </a:lnTo>
                <a:lnTo>
                  <a:pt x="131" y="40"/>
                </a:lnTo>
                <a:lnTo>
                  <a:pt x="83" y="110"/>
                </a:lnTo>
                <a:lnTo>
                  <a:pt x="67" y="110"/>
                </a:lnTo>
                <a:lnTo>
                  <a:pt x="41" y="132"/>
                </a:lnTo>
                <a:lnTo>
                  <a:pt x="43" y="163"/>
                </a:lnTo>
                <a:lnTo>
                  <a:pt x="30" y="190"/>
                </a:lnTo>
                <a:lnTo>
                  <a:pt x="26" y="225"/>
                </a:lnTo>
                <a:lnTo>
                  <a:pt x="2" y="262"/>
                </a:lnTo>
                <a:lnTo>
                  <a:pt x="28" y="315"/>
                </a:lnTo>
                <a:lnTo>
                  <a:pt x="19" y="346"/>
                </a:lnTo>
                <a:lnTo>
                  <a:pt x="0" y="380"/>
                </a:lnTo>
                <a:lnTo>
                  <a:pt x="28" y="510"/>
                </a:lnTo>
                <a:lnTo>
                  <a:pt x="9" y="578"/>
                </a:lnTo>
                <a:lnTo>
                  <a:pt x="19" y="605"/>
                </a:lnTo>
              </a:path>
            </a:pathLst>
          </a:custGeom>
          <a:noFill/>
          <a:ln w="19050" cap="flat" cmpd="sng">
            <a:solidFill>
              <a:srgbClr val="0B354B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700">
              <a:cs typeface="+mn-ea"/>
              <a:sym typeface="+mn-lt"/>
            </a:endParaRPr>
          </a:p>
        </p:txBody>
      </p:sp>
      <p:sp>
        <p:nvSpPr>
          <p:cNvPr id="47" name="Freeform 1077"/>
          <p:cNvSpPr>
            <a:spLocks/>
          </p:cNvSpPr>
          <p:nvPr/>
        </p:nvSpPr>
        <p:spPr bwMode="auto">
          <a:xfrm rot="356891">
            <a:off x="565048" y="5013415"/>
            <a:ext cx="645411" cy="781494"/>
          </a:xfrm>
          <a:custGeom>
            <a:avLst/>
            <a:gdLst>
              <a:gd name="T0" fmla="*/ 68 w 406"/>
              <a:gd name="T1" fmla="*/ 0 h 488"/>
              <a:gd name="T2" fmla="*/ 116 w 406"/>
              <a:gd name="T3" fmla="*/ 30 h 488"/>
              <a:gd name="T4" fmla="*/ 155 w 406"/>
              <a:gd name="T5" fmla="*/ 47 h 488"/>
              <a:gd name="T6" fmla="*/ 174 w 406"/>
              <a:gd name="T7" fmla="*/ 50 h 488"/>
              <a:gd name="T8" fmla="*/ 183 w 406"/>
              <a:gd name="T9" fmla="*/ 93 h 488"/>
              <a:gd name="T10" fmla="*/ 213 w 406"/>
              <a:gd name="T11" fmla="*/ 111 h 488"/>
              <a:gd name="T12" fmla="*/ 237 w 406"/>
              <a:gd name="T13" fmla="*/ 96 h 488"/>
              <a:gd name="T14" fmla="*/ 245 w 406"/>
              <a:gd name="T15" fmla="*/ 120 h 488"/>
              <a:gd name="T16" fmla="*/ 217 w 406"/>
              <a:gd name="T17" fmla="*/ 135 h 488"/>
              <a:gd name="T18" fmla="*/ 205 w 406"/>
              <a:gd name="T19" fmla="*/ 159 h 488"/>
              <a:gd name="T20" fmla="*/ 237 w 406"/>
              <a:gd name="T21" fmla="*/ 188 h 488"/>
              <a:gd name="T22" fmla="*/ 285 w 406"/>
              <a:gd name="T23" fmla="*/ 211 h 488"/>
              <a:gd name="T24" fmla="*/ 275 w 406"/>
              <a:gd name="T25" fmla="*/ 250 h 488"/>
              <a:gd name="T26" fmla="*/ 276 w 406"/>
              <a:gd name="T27" fmla="*/ 271 h 488"/>
              <a:gd name="T28" fmla="*/ 251 w 406"/>
              <a:gd name="T29" fmla="*/ 286 h 488"/>
              <a:gd name="T30" fmla="*/ 229 w 406"/>
              <a:gd name="T31" fmla="*/ 346 h 488"/>
              <a:gd name="T32" fmla="*/ 213 w 406"/>
              <a:gd name="T33" fmla="*/ 337 h 488"/>
              <a:gd name="T34" fmla="*/ 165 w 406"/>
              <a:gd name="T35" fmla="*/ 321 h 488"/>
              <a:gd name="T36" fmla="*/ 130 w 406"/>
              <a:gd name="T37" fmla="*/ 343 h 488"/>
              <a:gd name="T38" fmla="*/ 140 w 406"/>
              <a:gd name="T39" fmla="*/ 316 h 488"/>
              <a:gd name="T40" fmla="*/ 99 w 406"/>
              <a:gd name="T41" fmla="*/ 330 h 488"/>
              <a:gd name="T42" fmla="*/ 79 w 406"/>
              <a:gd name="T43" fmla="*/ 256 h 488"/>
              <a:gd name="T44" fmla="*/ 60 w 406"/>
              <a:gd name="T45" fmla="*/ 244 h 488"/>
              <a:gd name="T46" fmla="*/ 46 w 406"/>
              <a:gd name="T47" fmla="*/ 207 h 488"/>
              <a:gd name="T48" fmla="*/ 64 w 406"/>
              <a:gd name="T49" fmla="*/ 182 h 488"/>
              <a:gd name="T50" fmla="*/ 53 w 406"/>
              <a:gd name="T51" fmla="*/ 147 h 488"/>
              <a:gd name="T52" fmla="*/ 17 w 406"/>
              <a:gd name="T53" fmla="*/ 143 h 488"/>
              <a:gd name="T54" fmla="*/ 17 w 406"/>
              <a:gd name="T55" fmla="*/ 108 h 488"/>
              <a:gd name="T56" fmla="*/ 32 w 406"/>
              <a:gd name="T57" fmla="*/ 80 h 488"/>
              <a:gd name="T58" fmla="*/ 37 w 406"/>
              <a:gd name="T59" fmla="*/ 42 h 488"/>
              <a:gd name="T60" fmla="*/ 60 w 406"/>
              <a:gd name="T61" fmla="*/ 65 h 488"/>
              <a:gd name="T62" fmla="*/ 85 w 406"/>
              <a:gd name="T63" fmla="*/ 45 h 488"/>
              <a:gd name="T64" fmla="*/ 60 w 406"/>
              <a:gd name="T65" fmla="*/ 17 h 488"/>
              <a:gd name="T66" fmla="*/ 56 w 406"/>
              <a:gd name="T67" fmla="*/ 4 h 488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406"/>
              <a:gd name="T103" fmla="*/ 0 h 488"/>
              <a:gd name="T104" fmla="*/ 406 w 406"/>
              <a:gd name="T105" fmla="*/ 488 h 488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406" h="488">
                <a:moveTo>
                  <a:pt x="80" y="4"/>
                </a:moveTo>
                <a:lnTo>
                  <a:pt x="96" y="0"/>
                </a:lnTo>
                <a:lnTo>
                  <a:pt x="144" y="19"/>
                </a:lnTo>
                <a:lnTo>
                  <a:pt x="165" y="41"/>
                </a:lnTo>
                <a:lnTo>
                  <a:pt x="205" y="52"/>
                </a:lnTo>
                <a:lnTo>
                  <a:pt x="220" y="66"/>
                </a:lnTo>
                <a:lnTo>
                  <a:pt x="242" y="62"/>
                </a:lnTo>
                <a:lnTo>
                  <a:pt x="247" y="70"/>
                </a:lnTo>
                <a:lnTo>
                  <a:pt x="240" y="117"/>
                </a:lnTo>
                <a:lnTo>
                  <a:pt x="261" y="130"/>
                </a:lnTo>
                <a:lnTo>
                  <a:pt x="271" y="147"/>
                </a:lnTo>
                <a:lnTo>
                  <a:pt x="304" y="154"/>
                </a:lnTo>
                <a:lnTo>
                  <a:pt x="316" y="132"/>
                </a:lnTo>
                <a:lnTo>
                  <a:pt x="337" y="134"/>
                </a:lnTo>
                <a:lnTo>
                  <a:pt x="350" y="151"/>
                </a:lnTo>
                <a:lnTo>
                  <a:pt x="347" y="168"/>
                </a:lnTo>
                <a:lnTo>
                  <a:pt x="308" y="172"/>
                </a:lnTo>
                <a:lnTo>
                  <a:pt x="308" y="189"/>
                </a:lnTo>
                <a:lnTo>
                  <a:pt x="308" y="202"/>
                </a:lnTo>
                <a:lnTo>
                  <a:pt x="292" y="221"/>
                </a:lnTo>
                <a:lnTo>
                  <a:pt x="304" y="240"/>
                </a:lnTo>
                <a:lnTo>
                  <a:pt x="337" y="262"/>
                </a:lnTo>
                <a:lnTo>
                  <a:pt x="338" y="288"/>
                </a:lnTo>
                <a:lnTo>
                  <a:pt x="405" y="295"/>
                </a:lnTo>
                <a:lnTo>
                  <a:pt x="405" y="330"/>
                </a:lnTo>
                <a:lnTo>
                  <a:pt x="391" y="348"/>
                </a:lnTo>
                <a:lnTo>
                  <a:pt x="400" y="366"/>
                </a:lnTo>
                <a:lnTo>
                  <a:pt x="393" y="377"/>
                </a:lnTo>
                <a:lnTo>
                  <a:pt x="367" y="381"/>
                </a:lnTo>
                <a:lnTo>
                  <a:pt x="356" y="397"/>
                </a:lnTo>
                <a:lnTo>
                  <a:pt x="359" y="434"/>
                </a:lnTo>
                <a:lnTo>
                  <a:pt x="326" y="481"/>
                </a:lnTo>
                <a:lnTo>
                  <a:pt x="321" y="487"/>
                </a:lnTo>
                <a:lnTo>
                  <a:pt x="302" y="469"/>
                </a:lnTo>
                <a:lnTo>
                  <a:pt x="256" y="469"/>
                </a:lnTo>
                <a:lnTo>
                  <a:pt x="235" y="447"/>
                </a:lnTo>
                <a:lnTo>
                  <a:pt x="199" y="484"/>
                </a:lnTo>
                <a:lnTo>
                  <a:pt x="185" y="478"/>
                </a:lnTo>
                <a:lnTo>
                  <a:pt x="201" y="450"/>
                </a:lnTo>
                <a:lnTo>
                  <a:pt x="199" y="440"/>
                </a:lnTo>
                <a:lnTo>
                  <a:pt x="185" y="436"/>
                </a:lnTo>
                <a:lnTo>
                  <a:pt x="141" y="460"/>
                </a:lnTo>
                <a:lnTo>
                  <a:pt x="100" y="381"/>
                </a:lnTo>
                <a:lnTo>
                  <a:pt x="113" y="356"/>
                </a:lnTo>
                <a:lnTo>
                  <a:pt x="108" y="348"/>
                </a:lnTo>
                <a:lnTo>
                  <a:pt x="86" y="341"/>
                </a:lnTo>
                <a:lnTo>
                  <a:pt x="50" y="320"/>
                </a:lnTo>
                <a:lnTo>
                  <a:pt x="65" y="288"/>
                </a:lnTo>
                <a:lnTo>
                  <a:pt x="86" y="277"/>
                </a:lnTo>
                <a:lnTo>
                  <a:pt x="91" y="253"/>
                </a:lnTo>
                <a:lnTo>
                  <a:pt x="82" y="209"/>
                </a:lnTo>
                <a:lnTo>
                  <a:pt x="77" y="204"/>
                </a:lnTo>
                <a:lnTo>
                  <a:pt x="56" y="226"/>
                </a:lnTo>
                <a:lnTo>
                  <a:pt x="24" y="200"/>
                </a:lnTo>
                <a:lnTo>
                  <a:pt x="0" y="170"/>
                </a:lnTo>
                <a:lnTo>
                  <a:pt x="24" y="151"/>
                </a:lnTo>
                <a:lnTo>
                  <a:pt x="29" y="120"/>
                </a:lnTo>
                <a:lnTo>
                  <a:pt x="45" y="110"/>
                </a:lnTo>
                <a:lnTo>
                  <a:pt x="43" y="67"/>
                </a:lnTo>
                <a:lnTo>
                  <a:pt x="53" y="59"/>
                </a:lnTo>
                <a:lnTo>
                  <a:pt x="74" y="72"/>
                </a:lnTo>
                <a:lnTo>
                  <a:pt x="86" y="90"/>
                </a:lnTo>
                <a:lnTo>
                  <a:pt x="113" y="72"/>
                </a:lnTo>
                <a:lnTo>
                  <a:pt x="122" y="62"/>
                </a:lnTo>
                <a:lnTo>
                  <a:pt x="117" y="41"/>
                </a:lnTo>
                <a:lnTo>
                  <a:pt x="86" y="24"/>
                </a:lnTo>
                <a:lnTo>
                  <a:pt x="80" y="4"/>
                </a:lnTo>
              </a:path>
            </a:pathLst>
          </a:custGeom>
          <a:noFill/>
          <a:ln w="19050" cap="flat" cmpd="sng">
            <a:solidFill>
              <a:srgbClr val="0B354B"/>
            </a:solidFill>
            <a:prstDash val="solid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zh-CN" altLang="en-US" sz="70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1456693" y="1998658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456694" y="2346019"/>
            <a:ext cx="238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456693" y="3350484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51" name="文本框 50"/>
          <p:cNvSpPr txBox="1"/>
          <p:nvPr/>
        </p:nvSpPr>
        <p:spPr>
          <a:xfrm>
            <a:off x="1456694" y="3697845"/>
            <a:ext cx="238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456693" y="4938341"/>
            <a:ext cx="2198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456694" y="5285702"/>
            <a:ext cx="23814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we do the best we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do the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best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881267" y="779975"/>
            <a:ext cx="2545117" cy="584775"/>
          </a:xfrm>
          <a:prstGeom prst="rect">
            <a:avLst/>
          </a:prstGeom>
          <a:solidFill>
            <a:srgbClr val="0B354B"/>
          </a:solidFill>
        </p:spPr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</a:p>
        </p:txBody>
      </p:sp>
      <p:sp>
        <p:nvSpPr>
          <p:cNvPr id="56" name="Freeform 37"/>
          <p:cNvSpPr>
            <a:spLocks noEditPoints="1"/>
          </p:cNvSpPr>
          <p:nvPr/>
        </p:nvSpPr>
        <p:spPr bwMode="auto">
          <a:xfrm>
            <a:off x="10102128" y="3107032"/>
            <a:ext cx="324720" cy="477272"/>
          </a:xfrm>
          <a:custGeom>
            <a:avLst/>
            <a:gdLst>
              <a:gd name="T0" fmla="*/ 60 w 120"/>
              <a:gd name="T1" fmla="*/ 176 h 176"/>
              <a:gd name="T2" fmla="*/ 44 w 120"/>
              <a:gd name="T3" fmla="*/ 166 h 176"/>
              <a:gd name="T4" fmla="*/ 4 w 120"/>
              <a:gd name="T5" fmla="*/ 81 h 176"/>
              <a:gd name="T6" fmla="*/ 0 w 120"/>
              <a:gd name="T7" fmla="*/ 60 h 176"/>
              <a:gd name="T8" fmla="*/ 60 w 120"/>
              <a:gd name="T9" fmla="*/ 0 h 176"/>
              <a:gd name="T10" fmla="*/ 120 w 120"/>
              <a:gd name="T11" fmla="*/ 60 h 176"/>
              <a:gd name="T12" fmla="*/ 116 w 120"/>
              <a:gd name="T13" fmla="*/ 81 h 176"/>
              <a:gd name="T14" fmla="*/ 76 w 120"/>
              <a:gd name="T15" fmla="*/ 166 h 176"/>
              <a:gd name="T16" fmla="*/ 60 w 120"/>
              <a:gd name="T17" fmla="*/ 176 h 176"/>
              <a:gd name="T18" fmla="*/ 60 w 120"/>
              <a:gd name="T19" fmla="*/ 8 h 176"/>
              <a:gd name="T20" fmla="*/ 8 w 120"/>
              <a:gd name="T21" fmla="*/ 60 h 176"/>
              <a:gd name="T22" fmla="*/ 11 w 120"/>
              <a:gd name="T23" fmla="*/ 78 h 176"/>
              <a:gd name="T24" fmla="*/ 51 w 120"/>
              <a:gd name="T25" fmla="*/ 163 h 176"/>
              <a:gd name="T26" fmla="*/ 60 w 120"/>
              <a:gd name="T27" fmla="*/ 168 h 176"/>
              <a:gd name="T28" fmla="*/ 69 w 120"/>
              <a:gd name="T29" fmla="*/ 163 h 176"/>
              <a:gd name="T30" fmla="*/ 108 w 120"/>
              <a:gd name="T31" fmla="*/ 78 h 176"/>
              <a:gd name="T32" fmla="*/ 112 w 120"/>
              <a:gd name="T33" fmla="*/ 60 h 176"/>
              <a:gd name="T34" fmla="*/ 60 w 120"/>
              <a:gd name="T35" fmla="*/ 8 h 176"/>
              <a:gd name="T36" fmla="*/ 60 w 120"/>
              <a:gd name="T37" fmla="*/ 92 h 176"/>
              <a:gd name="T38" fmla="*/ 28 w 120"/>
              <a:gd name="T39" fmla="*/ 60 h 176"/>
              <a:gd name="T40" fmla="*/ 60 w 120"/>
              <a:gd name="T41" fmla="*/ 28 h 176"/>
              <a:gd name="T42" fmla="*/ 92 w 120"/>
              <a:gd name="T43" fmla="*/ 60 h 176"/>
              <a:gd name="T44" fmla="*/ 60 w 120"/>
              <a:gd name="T45" fmla="*/ 92 h 176"/>
              <a:gd name="T46" fmla="*/ 60 w 120"/>
              <a:gd name="T47" fmla="*/ 36 h 176"/>
              <a:gd name="T48" fmla="*/ 36 w 120"/>
              <a:gd name="T49" fmla="*/ 60 h 176"/>
              <a:gd name="T50" fmla="*/ 60 w 120"/>
              <a:gd name="T51" fmla="*/ 84 h 176"/>
              <a:gd name="T52" fmla="*/ 84 w 120"/>
              <a:gd name="T53" fmla="*/ 60 h 176"/>
              <a:gd name="T54" fmla="*/ 60 w 120"/>
              <a:gd name="T55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0" h="176">
                <a:moveTo>
                  <a:pt x="60" y="176"/>
                </a:moveTo>
                <a:cubicBezTo>
                  <a:pt x="53" y="176"/>
                  <a:pt x="46" y="172"/>
                  <a:pt x="44" y="166"/>
                </a:cubicBezTo>
                <a:cubicBezTo>
                  <a:pt x="4" y="81"/>
                  <a:pt x="4" y="81"/>
                  <a:pt x="4" y="81"/>
                </a:cubicBezTo>
                <a:cubicBezTo>
                  <a:pt x="1" y="76"/>
                  <a:pt x="0" y="69"/>
                  <a:pt x="0" y="60"/>
                </a:cubicBezTo>
                <a:cubicBezTo>
                  <a:pt x="0" y="27"/>
                  <a:pt x="27" y="0"/>
                  <a:pt x="60" y="0"/>
                </a:cubicBezTo>
                <a:cubicBezTo>
                  <a:pt x="93" y="0"/>
                  <a:pt x="120" y="27"/>
                  <a:pt x="120" y="60"/>
                </a:cubicBezTo>
                <a:cubicBezTo>
                  <a:pt x="120" y="69"/>
                  <a:pt x="118" y="76"/>
                  <a:pt x="116" y="81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73" y="172"/>
                  <a:pt x="67" y="176"/>
                  <a:pt x="60" y="176"/>
                </a:cubicBezTo>
                <a:close/>
                <a:moveTo>
                  <a:pt x="60" y="8"/>
                </a:moveTo>
                <a:cubicBezTo>
                  <a:pt x="31" y="8"/>
                  <a:pt x="8" y="32"/>
                  <a:pt x="8" y="60"/>
                </a:cubicBezTo>
                <a:cubicBezTo>
                  <a:pt x="8" y="68"/>
                  <a:pt x="9" y="73"/>
                  <a:pt x="11" y="78"/>
                </a:cubicBezTo>
                <a:cubicBezTo>
                  <a:pt x="51" y="163"/>
                  <a:pt x="51" y="163"/>
                  <a:pt x="51" y="163"/>
                </a:cubicBezTo>
                <a:cubicBezTo>
                  <a:pt x="52" y="166"/>
                  <a:pt x="56" y="168"/>
                  <a:pt x="60" y="168"/>
                </a:cubicBezTo>
                <a:cubicBezTo>
                  <a:pt x="64" y="168"/>
                  <a:pt x="67" y="166"/>
                  <a:pt x="69" y="163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11" y="73"/>
                  <a:pt x="112" y="68"/>
                  <a:pt x="112" y="60"/>
                </a:cubicBezTo>
                <a:cubicBezTo>
                  <a:pt x="112" y="32"/>
                  <a:pt x="88" y="8"/>
                  <a:pt x="60" y="8"/>
                </a:cubicBezTo>
                <a:close/>
                <a:moveTo>
                  <a:pt x="60" y="92"/>
                </a:moveTo>
                <a:cubicBezTo>
                  <a:pt x="42" y="92"/>
                  <a:pt x="28" y="78"/>
                  <a:pt x="28" y="60"/>
                </a:cubicBezTo>
                <a:cubicBezTo>
                  <a:pt x="28" y="43"/>
                  <a:pt x="42" y="28"/>
                  <a:pt x="60" y="28"/>
                </a:cubicBezTo>
                <a:cubicBezTo>
                  <a:pt x="77" y="28"/>
                  <a:pt x="92" y="43"/>
                  <a:pt x="92" y="60"/>
                </a:cubicBezTo>
                <a:cubicBezTo>
                  <a:pt x="92" y="78"/>
                  <a:pt x="77" y="92"/>
                  <a:pt x="60" y="92"/>
                </a:cubicBezTo>
                <a:close/>
                <a:moveTo>
                  <a:pt x="60" y="36"/>
                </a:moveTo>
                <a:cubicBezTo>
                  <a:pt x="46" y="36"/>
                  <a:pt x="36" y="47"/>
                  <a:pt x="36" y="60"/>
                </a:cubicBezTo>
                <a:cubicBezTo>
                  <a:pt x="36" y="73"/>
                  <a:pt x="46" y="84"/>
                  <a:pt x="60" y="84"/>
                </a:cubicBezTo>
                <a:cubicBezTo>
                  <a:pt x="73" y="84"/>
                  <a:pt x="84" y="73"/>
                  <a:pt x="84" y="60"/>
                </a:cubicBezTo>
                <a:cubicBezTo>
                  <a:pt x="84" y="47"/>
                  <a:pt x="73" y="36"/>
                  <a:pt x="60" y="36"/>
                </a:cubicBezTo>
                <a:close/>
              </a:path>
            </a:pathLst>
          </a:custGeom>
          <a:solidFill>
            <a:srgbClr val="6ACEE5"/>
          </a:solidFill>
          <a:ln>
            <a:solidFill>
              <a:srgbClr val="6ACEE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7"/>
          <p:cNvSpPr>
            <a:spLocks noEditPoints="1"/>
          </p:cNvSpPr>
          <p:nvPr/>
        </p:nvSpPr>
        <p:spPr bwMode="auto">
          <a:xfrm>
            <a:off x="10044612" y="3847337"/>
            <a:ext cx="324720" cy="477272"/>
          </a:xfrm>
          <a:custGeom>
            <a:avLst/>
            <a:gdLst>
              <a:gd name="T0" fmla="*/ 60 w 120"/>
              <a:gd name="T1" fmla="*/ 176 h 176"/>
              <a:gd name="T2" fmla="*/ 44 w 120"/>
              <a:gd name="T3" fmla="*/ 166 h 176"/>
              <a:gd name="T4" fmla="*/ 4 w 120"/>
              <a:gd name="T5" fmla="*/ 81 h 176"/>
              <a:gd name="T6" fmla="*/ 0 w 120"/>
              <a:gd name="T7" fmla="*/ 60 h 176"/>
              <a:gd name="T8" fmla="*/ 60 w 120"/>
              <a:gd name="T9" fmla="*/ 0 h 176"/>
              <a:gd name="T10" fmla="*/ 120 w 120"/>
              <a:gd name="T11" fmla="*/ 60 h 176"/>
              <a:gd name="T12" fmla="*/ 116 w 120"/>
              <a:gd name="T13" fmla="*/ 81 h 176"/>
              <a:gd name="T14" fmla="*/ 76 w 120"/>
              <a:gd name="T15" fmla="*/ 166 h 176"/>
              <a:gd name="T16" fmla="*/ 60 w 120"/>
              <a:gd name="T17" fmla="*/ 176 h 176"/>
              <a:gd name="T18" fmla="*/ 60 w 120"/>
              <a:gd name="T19" fmla="*/ 8 h 176"/>
              <a:gd name="T20" fmla="*/ 8 w 120"/>
              <a:gd name="T21" fmla="*/ 60 h 176"/>
              <a:gd name="T22" fmla="*/ 11 w 120"/>
              <a:gd name="T23" fmla="*/ 78 h 176"/>
              <a:gd name="T24" fmla="*/ 51 w 120"/>
              <a:gd name="T25" fmla="*/ 163 h 176"/>
              <a:gd name="T26" fmla="*/ 60 w 120"/>
              <a:gd name="T27" fmla="*/ 168 h 176"/>
              <a:gd name="T28" fmla="*/ 69 w 120"/>
              <a:gd name="T29" fmla="*/ 163 h 176"/>
              <a:gd name="T30" fmla="*/ 108 w 120"/>
              <a:gd name="T31" fmla="*/ 78 h 176"/>
              <a:gd name="T32" fmla="*/ 112 w 120"/>
              <a:gd name="T33" fmla="*/ 60 h 176"/>
              <a:gd name="T34" fmla="*/ 60 w 120"/>
              <a:gd name="T35" fmla="*/ 8 h 176"/>
              <a:gd name="T36" fmla="*/ 60 w 120"/>
              <a:gd name="T37" fmla="*/ 92 h 176"/>
              <a:gd name="T38" fmla="*/ 28 w 120"/>
              <a:gd name="T39" fmla="*/ 60 h 176"/>
              <a:gd name="T40" fmla="*/ 60 w 120"/>
              <a:gd name="T41" fmla="*/ 28 h 176"/>
              <a:gd name="T42" fmla="*/ 92 w 120"/>
              <a:gd name="T43" fmla="*/ 60 h 176"/>
              <a:gd name="T44" fmla="*/ 60 w 120"/>
              <a:gd name="T45" fmla="*/ 92 h 176"/>
              <a:gd name="T46" fmla="*/ 60 w 120"/>
              <a:gd name="T47" fmla="*/ 36 h 176"/>
              <a:gd name="T48" fmla="*/ 36 w 120"/>
              <a:gd name="T49" fmla="*/ 60 h 176"/>
              <a:gd name="T50" fmla="*/ 60 w 120"/>
              <a:gd name="T51" fmla="*/ 84 h 176"/>
              <a:gd name="T52" fmla="*/ 84 w 120"/>
              <a:gd name="T53" fmla="*/ 60 h 176"/>
              <a:gd name="T54" fmla="*/ 60 w 120"/>
              <a:gd name="T55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0" h="176">
                <a:moveTo>
                  <a:pt x="60" y="176"/>
                </a:moveTo>
                <a:cubicBezTo>
                  <a:pt x="53" y="176"/>
                  <a:pt x="46" y="172"/>
                  <a:pt x="44" y="166"/>
                </a:cubicBezTo>
                <a:cubicBezTo>
                  <a:pt x="4" y="81"/>
                  <a:pt x="4" y="81"/>
                  <a:pt x="4" y="81"/>
                </a:cubicBezTo>
                <a:cubicBezTo>
                  <a:pt x="1" y="76"/>
                  <a:pt x="0" y="69"/>
                  <a:pt x="0" y="60"/>
                </a:cubicBezTo>
                <a:cubicBezTo>
                  <a:pt x="0" y="27"/>
                  <a:pt x="27" y="0"/>
                  <a:pt x="60" y="0"/>
                </a:cubicBezTo>
                <a:cubicBezTo>
                  <a:pt x="93" y="0"/>
                  <a:pt x="120" y="27"/>
                  <a:pt x="120" y="60"/>
                </a:cubicBezTo>
                <a:cubicBezTo>
                  <a:pt x="120" y="69"/>
                  <a:pt x="118" y="76"/>
                  <a:pt x="116" y="81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73" y="172"/>
                  <a:pt x="67" y="176"/>
                  <a:pt x="60" y="176"/>
                </a:cubicBezTo>
                <a:close/>
                <a:moveTo>
                  <a:pt x="60" y="8"/>
                </a:moveTo>
                <a:cubicBezTo>
                  <a:pt x="31" y="8"/>
                  <a:pt x="8" y="32"/>
                  <a:pt x="8" y="60"/>
                </a:cubicBezTo>
                <a:cubicBezTo>
                  <a:pt x="8" y="68"/>
                  <a:pt x="9" y="73"/>
                  <a:pt x="11" y="78"/>
                </a:cubicBezTo>
                <a:cubicBezTo>
                  <a:pt x="51" y="163"/>
                  <a:pt x="51" y="163"/>
                  <a:pt x="51" y="163"/>
                </a:cubicBezTo>
                <a:cubicBezTo>
                  <a:pt x="52" y="166"/>
                  <a:pt x="56" y="168"/>
                  <a:pt x="60" y="168"/>
                </a:cubicBezTo>
                <a:cubicBezTo>
                  <a:pt x="64" y="168"/>
                  <a:pt x="67" y="166"/>
                  <a:pt x="69" y="163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11" y="73"/>
                  <a:pt x="112" y="68"/>
                  <a:pt x="112" y="60"/>
                </a:cubicBezTo>
                <a:cubicBezTo>
                  <a:pt x="112" y="32"/>
                  <a:pt x="88" y="8"/>
                  <a:pt x="60" y="8"/>
                </a:cubicBezTo>
                <a:close/>
                <a:moveTo>
                  <a:pt x="60" y="92"/>
                </a:moveTo>
                <a:cubicBezTo>
                  <a:pt x="42" y="92"/>
                  <a:pt x="28" y="78"/>
                  <a:pt x="28" y="60"/>
                </a:cubicBezTo>
                <a:cubicBezTo>
                  <a:pt x="28" y="43"/>
                  <a:pt x="42" y="28"/>
                  <a:pt x="60" y="28"/>
                </a:cubicBezTo>
                <a:cubicBezTo>
                  <a:pt x="77" y="28"/>
                  <a:pt x="92" y="43"/>
                  <a:pt x="92" y="60"/>
                </a:cubicBezTo>
                <a:cubicBezTo>
                  <a:pt x="92" y="78"/>
                  <a:pt x="77" y="92"/>
                  <a:pt x="60" y="92"/>
                </a:cubicBezTo>
                <a:close/>
                <a:moveTo>
                  <a:pt x="60" y="36"/>
                </a:moveTo>
                <a:cubicBezTo>
                  <a:pt x="46" y="36"/>
                  <a:pt x="36" y="47"/>
                  <a:pt x="36" y="60"/>
                </a:cubicBezTo>
                <a:cubicBezTo>
                  <a:pt x="36" y="73"/>
                  <a:pt x="46" y="84"/>
                  <a:pt x="60" y="84"/>
                </a:cubicBezTo>
                <a:cubicBezTo>
                  <a:pt x="73" y="84"/>
                  <a:pt x="84" y="73"/>
                  <a:pt x="84" y="60"/>
                </a:cubicBezTo>
                <a:cubicBezTo>
                  <a:pt x="84" y="47"/>
                  <a:pt x="73" y="36"/>
                  <a:pt x="60" y="36"/>
                </a:cubicBezTo>
                <a:close/>
              </a:path>
            </a:pathLst>
          </a:custGeom>
          <a:solidFill>
            <a:srgbClr val="6ACEE5"/>
          </a:solidFill>
          <a:ln>
            <a:solidFill>
              <a:srgbClr val="6ACEE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37"/>
          <p:cNvSpPr>
            <a:spLocks noEditPoints="1"/>
          </p:cNvSpPr>
          <p:nvPr/>
        </p:nvSpPr>
        <p:spPr bwMode="auto">
          <a:xfrm>
            <a:off x="9404912" y="3005118"/>
            <a:ext cx="324720" cy="477272"/>
          </a:xfrm>
          <a:custGeom>
            <a:avLst/>
            <a:gdLst>
              <a:gd name="T0" fmla="*/ 60 w 120"/>
              <a:gd name="T1" fmla="*/ 176 h 176"/>
              <a:gd name="T2" fmla="*/ 44 w 120"/>
              <a:gd name="T3" fmla="*/ 166 h 176"/>
              <a:gd name="T4" fmla="*/ 4 w 120"/>
              <a:gd name="T5" fmla="*/ 81 h 176"/>
              <a:gd name="T6" fmla="*/ 0 w 120"/>
              <a:gd name="T7" fmla="*/ 60 h 176"/>
              <a:gd name="T8" fmla="*/ 60 w 120"/>
              <a:gd name="T9" fmla="*/ 0 h 176"/>
              <a:gd name="T10" fmla="*/ 120 w 120"/>
              <a:gd name="T11" fmla="*/ 60 h 176"/>
              <a:gd name="T12" fmla="*/ 116 w 120"/>
              <a:gd name="T13" fmla="*/ 81 h 176"/>
              <a:gd name="T14" fmla="*/ 76 w 120"/>
              <a:gd name="T15" fmla="*/ 166 h 176"/>
              <a:gd name="T16" fmla="*/ 60 w 120"/>
              <a:gd name="T17" fmla="*/ 176 h 176"/>
              <a:gd name="T18" fmla="*/ 60 w 120"/>
              <a:gd name="T19" fmla="*/ 8 h 176"/>
              <a:gd name="T20" fmla="*/ 8 w 120"/>
              <a:gd name="T21" fmla="*/ 60 h 176"/>
              <a:gd name="T22" fmla="*/ 11 w 120"/>
              <a:gd name="T23" fmla="*/ 78 h 176"/>
              <a:gd name="T24" fmla="*/ 51 w 120"/>
              <a:gd name="T25" fmla="*/ 163 h 176"/>
              <a:gd name="T26" fmla="*/ 60 w 120"/>
              <a:gd name="T27" fmla="*/ 168 h 176"/>
              <a:gd name="T28" fmla="*/ 69 w 120"/>
              <a:gd name="T29" fmla="*/ 163 h 176"/>
              <a:gd name="T30" fmla="*/ 108 w 120"/>
              <a:gd name="T31" fmla="*/ 78 h 176"/>
              <a:gd name="T32" fmla="*/ 112 w 120"/>
              <a:gd name="T33" fmla="*/ 60 h 176"/>
              <a:gd name="T34" fmla="*/ 60 w 120"/>
              <a:gd name="T35" fmla="*/ 8 h 176"/>
              <a:gd name="T36" fmla="*/ 60 w 120"/>
              <a:gd name="T37" fmla="*/ 92 h 176"/>
              <a:gd name="T38" fmla="*/ 28 w 120"/>
              <a:gd name="T39" fmla="*/ 60 h 176"/>
              <a:gd name="T40" fmla="*/ 60 w 120"/>
              <a:gd name="T41" fmla="*/ 28 h 176"/>
              <a:gd name="T42" fmla="*/ 92 w 120"/>
              <a:gd name="T43" fmla="*/ 60 h 176"/>
              <a:gd name="T44" fmla="*/ 60 w 120"/>
              <a:gd name="T45" fmla="*/ 92 h 176"/>
              <a:gd name="T46" fmla="*/ 60 w 120"/>
              <a:gd name="T47" fmla="*/ 36 h 176"/>
              <a:gd name="T48" fmla="*/ 36 w 120"/>
              <a:gd name="T49" fmla="*/ 60 h 176"/>
              <a:gd name="T50" fmla="*/ 60 w 120"/>
              <a:gd name="T51" fmla="*/ 84 h 176"/>
              <a:gd name="T52" fmla="*/ 84 w 120"/>
              <a:gd name="T53" fmla="*/ 60 h 176"/>
              <a:gd name="T54" fmla="*/ 60 w 120"/>
              <a:gd name="T55" fmla="*/ 36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20" h="176">
                <a:moveTo>
                  <a:pt x="60" y="176"/>
                </a:moveTo>
                <a:cubicBezTo>
                  <a:pt x="53" y="176"/>
                  <a:pt x="46" y="172"/>
                  <a:pt x="44" y="166"/>
                </a:cubicBezTo>
                <a:cubicBezTo>
                  <a:pt x="4" y="81"/>
                  <a:pt x="4" y="81"/>
                  <a:pt x="4" y="81"/>
                </a:cubicBezTo>
                <a:cubicBezTo>
                  <a:pt x="1" y="76"/>
                  <a:pt x="0" y="69"/>
                  <a:pt x="0" y="60"/>
                </a:cubicBezTo>
                <a:cubicBezTo>
                  <a:pt x="0" y="27"/>
                  <a:pt x="27" y="0"/>
                  <a:pt x="60" y="0"/>
                </a:cubicBezTo>
                <a:cubicBezTo>
                  <a:pt x="93" y="0"/>
                  <a:pt x="120" y="27"/>
                  <a:pt x="120" y="60"/>
                </a:cubicBezTo>
                <a:cubicBezTo>
                  <a:pt x="120" y="69"/>
                  <a:pt x="118" y="76"/>
                  <a:pt x="116" y="81"/>
                </a:cubicBezTo>
                <a:cubicBezTo>
                  <a:pt x="76" y="166"/>
                  <a:pt x="76" y="166"/>
                  <a:pt x="76" y="166"/>
                </a:cubicBezTo>
                <a:cubicBezTo>
                  <a:pt x="73" y="172"/>
                  <a:pt x="67" y="176"/>
                  <a:pt x="60" y="176"/>
                </a:cubicBezTo>
                <a:close/>
                <a:moveTo>
                  <a:pt x="60" y="8"/>
                </a:moveTo>
                <a:cubicBezTo>
                  <a:pt x="31" y="8"/>
                  <a:pt x="8" y="32"/>
                  <a:pt x="8" y="60"/>
                </a:cubicBezTo>
                <a:cubicBezTo>
                  <a:pt x="8" y="68"/>
                  <a:pt x="9" y="73"/>
                  <a:pt x="11" y="78"/>
                </a:cubicBezTo>
                <a:cubicBezTo>
                  <a:pt x="51" y="163"/>
                  <a:pt x="51" y="163"/>
                  <a:pt x="51" y="163"/>
                </a:cubicBezTo>
                <a:cubicBezTo>
                  <a:pt x="52" y="166"/>
                  <a:pt x="56" y="168"/>
                  <a:pt x="60" y="168"/>
                </a:cubicBezTo>
                <a:cubicBezTo>
                  <a:pt x="64" y="168"/>
                  <a:pt x="67" y="166"/>
                  <a:pt x="69" y="163"/>
                </a:cubicBezTo>
                <a:cubicBezTo>
                  <a:pt x="108" y="78"/>
                  <a:pt x="108" y="78"/>
                  <a:pt x="108" y="78"/>
                </a:cubicBezTo>
                <a:cubicBezTo>
                  <a:pt x="111" y="73"/>
                  <a:pt x="112" y="68"/>
                  <a:pt x="112" y="60"/>
                </a:cubicBezTo>
                <a:cubicBezTo>
                  <a:pt x="112" y="32"/>
                  <a:pt x="88" y="8"/>
                  <a:pt x="60" y="8"/>
                </a:cubicBezTo>
                <a:close/>
                <a:moveTo>
                  <a:pt x="60" y="92"/>
                </a:moveTo>
                <a:cubicBezTo>
                  <a:pt x="42" y="92"/>
                  <a:pt x="28" y="78"/>
                  <a:pt x="28" y="60"/>
                </a:cubicBezTo>
                <a:cubicBezTo>
                  <a:pt x="28" y="43"/>
                  <a:pt x="42" y="28"/>
                  <a:pt x="60" y="28"/>
                </a:cubicBezTo>
                <a:cubicBezTo>
                  <a:pt x="77" y="28"/>
                  <a:pt x="92" y="43"/>
                  <a:pt x="92" y="60"/>
                </a:cubicBezTo>
                <a:cubicBezTo>
                  <a:pt x="92" y="78"/>
                  <a:pt x="77" y="92"/>
                  <a:pt x="60" y="92"/>
                </a:cubicBezTo>
                <a:close/>
                <a:moveTo>
                  <a:pt x="60" y="36"/>
                </a:moveTo>
                <a:cubicBezTo>
                  <a:pt x="46" y="36"/>
                  <a:pt x="36" y="47"/>
                  <a:pt x="36" y="60"/>
                </a:cubicBezTo>
                <a:cubicBezTo>
                  <a:pt x="36" y="73"/>
                  <a:pt x="46" y="84"/>
                  <a:pt x="60" y="84"/>
                </a:cubicBezTo>
                <a:cubicBezTo>
                  <a:pt x="73" y="84"/>
                  <a:pt x="84" y="73"/>
                  <a:pt x="84" y="60"/>
                </a:cubicBezTo>
                <a:cubicBezTo>
                  <a:pt x="84" y="47"/>
                  <a:pt x="73" y="36"/>
                  <a:pt x="60" y="36"/>
                </a:cubicBezTo>
                <a:close/>
              </a:path>
            </a:pathLst>
          </a:custGeom>
          <a:solidFill>
            <a:srgbClr val="6ACEE5"/>
          </a:solidFill>
          <a:ln>
            <a:solidFill>
              <a:srgbClr val="6ACEE5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33288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t="13477" r="24707" b="17462"/>
          <a:stretch/>
        </p:blipFill>
        <p:spPr>
          <a:xfrm>
            <a:off x="854372" y="1352550"/>
            <a:ext cx="3660938" cy="38044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692428" y="1810780"/>
            <a:ext cx="18669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99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350350" y="2192381"/>
            <a:ext cx="8102908" cy="1931977"/>
            <a:chOff x="4350350" y="1960154"/>
            <a:chExt cx="8102908" cy="1931977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b="26775"/>
            <a:stretch/>
          </p:blipFill>
          <p:spPr>
            <a:xfrm>
              <a:off x="4350350" y="1960154"/>
              <a:ext cx="4097731" cy="1407163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7657587" y="1970436"/>
              <a:ext cx="4795671" cy="1921695"/>
            </a:xfrm>
            <a:prstGeom prst="rect">
              <a:avLst/>
            </a:prstGeom>
          </p:spPr>
        </p:pic>
      </p:grpSp>
      <p:sp>
        <p:nvSpPr>
          <p:cNvPr id="7" name="文本框 6"/>
          <p:cNvSpPr txBox="1"/>
          <p:nvPr/>
        </p:nvSpPr>
        <p:spPr>
          <a:xfrm>
            <a:off x="4804229" y="3588658"/>
            <a:ext cx="592182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b="1" dirty="0" smtClean="0">
                <a:solidFill>
                  <a:schemeClr val="bg1">
                    <a:lumMod val="9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HERE</a:t>
            </a:r>
            <a:endParaRPr lang="zh-CN" altLang="en-US" sz="6000" b="1" dirty="0">
              <a:solidFill>
                <a:schemeClr val="bg1">
                  <a:lumMod val="9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489473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457</TotalTime>
  <Words>224</Words>
  <Application>Microsoft Office PowerPoint</Application>
  <PresentationFormat>宽屏</PresentationFormat>
  <Paragraphs>51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宋体</vt:lpstr>
      <vt:lpstr>微软雅黑</vt:lpstr>
      <vt:lpstr>Arial</vt:lpstr>
      <vt:lpstr>Calibri</vt:lpstr>
      <vt:lpstr>Calibri Light</vt:lpstr>
      <vt:lpstr>Impact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veason million</dc:creator>
  <cp:lastModifiedBy>Administrator</cp:lastModifiedBy>
  <cp:revision>30</cp:revision>
  <dcterms:created xsi:type="dcterms:W3CDTF">2015-06-19T14:56:44Z</dcterms:created>
  <dcterms:modified xsi:type="dcterms:W3CDTF">2016-05-30T12:44:19Z</dcterms:modified>
</cp:coreProperties>
</file>