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60" r:id="rId5"/>
    <p:sldId id="261" r:id="rId6"/>
    <p:sldId id="262" r:id="rId7"/>
    <p:sldId id="265" r:id="rId8"/>
    <p:sldId id="264" r:id="rId9"/>
    <p:sldId id="263" r:id="rId10"/>
    <p:sldId id="258" r:id="rId11"/>
  </p:sldIdLst>
  <p:sldSz cx="12192000" cy="6858000"/>
  <p:notesSz cx="6858000" cy="9144000"/>
  <p:embeddedFontLst>
    <p:embeddedFont>
      <p:font typeface="Calibri Light" charset="0"/>
      <p:regular r:id="rId13"/>
      <p:italic r:id="rId14"/>
    </p:embeddedFont>
    <p:embeddedFont>
      <p:font typeface="iLiHei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pos="7242" userDrawn="1">
          <p15:clr>
            <a:srgbClr val="A4A3A4"/>
          </p15:clr>
        </p15:guide>
        <p15:guide id="6" orient="horz" pos="346" userDrawn="1">
          <p15:clr>
            <a:srgbClr val="A4A3A4"/>
          </p15:clr>
        </p15:guide>
        <p15:guide id="7" orient="horz" pos="40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D2D2"/>
    <a:srgbClr val="EA5652"/>
    <a:srgbClr val="45B6D2"/>
    <a:srgbClr val="41DFD1"/>
    <a:srgbClr val="CF783C"/>
    <a:srgbClr val="4E99C8"/>
    <a:srgbClr val="FA4379"/>
    <a:srgbClr val="46A8D8"/>
    <a:srgbClr val="41D3D3"/>
    <a:srgbClr val="FA5D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34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786" y="-102"/>
      </p:cViewPr>
      <p:guideLst>
        <p:guide orient="horz" pos="2160"/>
        <p:guide orient="horz" pos="346"/>
        <p:guide orient="horz" pos="4088"/>
        <p:guide pos="3840"/>
        <p:guide pos="438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10.png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1月份数据</c:v>
                </c:pt>
                <c:pt idx="1">
                  <c:v>2月份数据</c:v>
                </c:pt>
                <c:pt idx="2">
                  <c:v>3月份数据</c:v>
                </c:pt>
                <c:pt idx="3">
                  <c:v>4月份数据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40</c:v>
                </c:pt>
                <c:pt idx="2">
                  <c:v>35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6"/>
        <c:overlap val="26"/>
        <c:axId val="118568064"/>
        <c:axId val="118569600"/>
      </c:barChart>
      <c:catAx>
        <c:axId val="118568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marL="0" algn="l" defTabSz="914400" rtl="0" eaLnBrk="1" latinLnBrk="0" hangingPunct="1">
              <a:defRPr lang="zh-CN" altLang="en-US" sz="1800" b="0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defRPr>
            </a:pPr>
            <a:endParaRPr lang="zh-CN"/>
          </a:p>
        </c:txPr>
        <c:crossAx val="118569600"/>
        <c:crosses val="autoZero"/>
        <c:auto val="1"/>
        <c:lblAlgn val="ctr"/>
        <c:lblOffset val="100"/>
        <c:noMultiLvlLbl val="0"/>
      </c:catAx>
      <c:valAx>
        <c:axId val="1185696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8568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bg1">
          <a:lumMod val="75000"/>
        </a:schemeClr>
      </a:solidFill>
    </a:ln>
    <a:effectLst>
      <a:outerShdw blurRad="63500" sx="102000" sy="102000" algn="ctr" rotWithShape="0">
        <a:schemeClr val="bg1">
          <a:lumMod val="50000"/>
          <a:alpha val="40000"/>
        </a:schemeClr>
      </a:outerShdw>
    </a:effectLst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DCA15E-6A54-48C2-9289-D8DFB554820D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635584-838E-490E-A983-473B205131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34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35584-838E-490E-A983-473B205131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178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V="1">
            <a:off x="0" y="1088500"/>
            <a:ext cx="1407886" cy="89830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 flipV="1">
            <a:off x="1335314" y="0"/>
            <a:ext cx="72572" cy="1088500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1082113"/>
            <a:ext cx="1421233" cy="1081199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V="1">
            <a:off x="1421662" y="12829"/>
            <a:ext cx="2514211" cy="1069285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 flipV="1">
            <a:off x="703943" y="601134"/>
            <a:ext cx="717290" cy="480979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V="1">
            <a:off x="703943" y="0"/>
            <a:ext cx="3211724" cy="601134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0" y="587063"/>
            <a:ext cx="703943" cy="1576249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 flipV="1">
            <a:off x="15127" y="0"/>
            <a:ext cx="662950" cy="587063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rot="16200000">
            <a:off x="10346691" y="6084652"/>
            <a:ext cx="1407886" cy="89830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 rot="16200000" flipH="1">
            <a:off x="11603513" y="4917660"/>
            <a:ext cx="72572" cy="1088500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rot="16200000" flipH="1" flipV="1">
            <a:off x="9850720" y="5582294"/>
            <a:ext cx="1421233" cy="1081199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 rot="16200000">
            <a:off x="10379472" y="3620100"/>
            <a:ext cx="2514211" cy="1069285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 rot="16200000" flipH="1">
            <a:off x="10983780" y="5530432"/>
            <a:ext cx="717290" cy="480979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 rot="16200000">
            <a:off x="10277620" y="4223138"/>
            <a:ext cx="3211724" cy="601134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rot="16200000" flipH="1" flipV="1">
            <a:off x="10456890" y="5693414"/>
            <a:ext cx="703943" cy="1576249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 rot="16200000" flipH="1">
            <a:off x="11559042" y="6193376"/>
            <a:ext cx="662950" cy="587063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 userDrawn="1"/>
        </p:nvGrpSpPr>
        <p:grpSpPr>
          <a:xfrm rot="21473146">
            <a:off x="3438075" y="2013179"/>
            <a:ext cx="2940571" cy="2603752"/>
            <a:chOff x="5043703" y="561975"/>
            <a:chExt cx="6429375" cy="6296025"/>
          </a:xfrm>
        </p:grpSpPr>
        <p:sp>
          <p:nvSpPr>
            <p:cNvPr id="24" name="Freeform 75"/>
            <p:cNvSpPr>
              <a:spLocks/>
            </p:cNvSpPr>
            <p:nvPr/>
          </p:nvSpPr>
          <p:spPr bwMode="auto">
            <a:xfrm>
              <a:off x="5043703" y="2679700"/>
              <a:ext cx="404813" cy="1428750"/>
            </a:xfrm>
            <a:custGeom>
              <a:avLst/>
              <a:gdLst>
                <a:gd name="T0" fmla="*/ 0 w 255"/>
                <a:gd name="T1" fmla="*/ 900 h 900"/>
                <a:gd name="T2" fmla="*/ 236 w 255"/>
                <a:gd name="T3" fmla="*/ 578 h 900"/>
                <a:gd name="T4" fmla="*/ 255 w 255"/>
                <a:gd name="T5" fmla="*/ 0 h 900"/>
                <a:gd name="T6" fmla="*/ 0 w 255"/>
                <a:gd name="T7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900">
                  <a:moveTo>
                    <a:pt x="0" y="900"/>
                  </a:moveTo>
                  <a:lnTo>
                    <a:pt x="236" y="578"/>
                  </a:lnTo>
                  <a:lnTo>
                    <a:pt x="255" y="0"/>
                  </a:lnTo>
                  <a:lnTo>
                    <a:pt x="0" y="900"/>
                  </a:lnTo>
                  <a:close/>
                </a:path>
              </a:pathLst>
            </a:custGeom>
            <a:solidFill>
              <a:srgbClr val="F77D68"/>
            </a:solidFill>
            <a:ln w="9525">
              <a:solidFill>
                <a:srgbClr val="FA886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6"/>
            <p:cNvSpPr>
              <a:spLocks/>
            </p:cNvSpPr>
            <p:nvPr/>
          </p:nvSpPr>
          <p:spPr bwMode="auto">
            <a:xfrm>
              <a:off x="5043703" y="3597275"/>
              <a:ext cx="420688" cy="1412875"/>
            </a:xfrm>
            <a:custGeom>
              <a:avLst/>
              <a:gdLst>
                <a:gd name="T0" fmla="*/ 236 w 265"/>
                <a:gd name="T1" fmla="*/ 0 h 890"/>
                <a:gd name="T2" fmla="*/ 0 w 265"/>
                <a:gd name="T3" fmla="*/ 322 h 890"/>
                <a:gd name="T4" fmla="*/ 265 w 265"/>
                <a:gd name="T5" fmla="*/ 890 h 890"/>
                <a:gd name="T6" fmla="*/ 236 w 265"/>
                <a:gd name="T7" fmla="*/ 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890">
                  <a:moveTo>
                    <a:pt x="236" y="0"/>
                  </a:moveTo>
                  <a:lnTo>
                    <a:pt x="0" y="322"/>
                  </a:lnTo>
                  <a:lnTo>
                    <a:pt x="265" y="890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F97C6A"/>
            </a:solidFill>
            <a:ln w="9525">
              <a:solidFill>
                <a:srgbClr val="FA886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7"/>
            <p:cNvSpPr>
              <a:spLocks/>
            </p:cNvSpPr>
            <p:nvPr/>
          </p:nvSpPr>
          <p:spPr bwMode="auto">
            <a:xfrm>
              <a:off x="5448515" y="5010150"/>
              <a:ext cx="255588" cy="1847850"/>
            </a:xfrm>
            <a:custGeom>
              <a:avLst/>
              <a:gdLst>
                <a:gd name="T0" fmla="*/ 10 w 161"/>
                <a:gd name="T1" fmla="*/ 0 h 1164"/>
                <a:gd name="T2" fmla="*/ 0 w 161"/>
                <a:gd name="T3" fmla="*/ 1164 h 1164"/>
                <a:gd name="T4" fmla="*/ 161 w 161"/>
                <a:gd name="T5" fmla="*/ 937 h 1164"/>
                <a:gd name="T6" fmla="*/ 10 w 161"/>
                <a:gd name="T7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164">
                  <a:moveTo>
                    <a:pt x="10" y="0"/>
                  </a:moveTo>
                  <a:lnTo>
                    <a:pt x="0" y="1164"/>
                  </a:lnTo>
                  <a:lnTo>
                    <a:pt x="161" y="93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98C65"/>
            </a:solidFill>
            <a:ln w="9525">
              <a:solidFill>
                <a:srgbClr val="FA886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8"/>
            <p:cNvSpPr>
              <a:spLocks/>
            </p:cNvSpPr>
            <p:nvPr/>
          </p:nvSpPr>
          <p:spPr bwMode="auto">
            <a:xfrm>
              <a:off x="5418353" y="2679700"/>
              <a:ext cx="827088" cy="917575"/>
            </a:xfrm>
            <a:custGeom>
              <a:avLst/>
              <a:gdLst>
                <a:gd name="T0" fmla="*/ 19 w 521"/>
                <a:gd name="T1" fmla="*/ 0 h 578"/>
                <a:gd name="T2" fmla="*/ 0 w 521"/>
                <a:gd name="T3" fmla="*/ 578 h 578"/>
                <a:gd name="T4" fmla="*/ 521 w 521"/>
                <a:gd name="T5" fmla="*/ 57 h 578"/>
                <a:gd name="T6" fmla="*/ 19 w 521"/>
                <a:gd name="T7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" h="578">
                  <a:moveTo>
                    <a:pt x="19" y="0"/>
                  </a:moveTo>
                  <a:lnTo>
                    <a:pt x="0" y="578"/>
                  </a:lnTo>
                  <a:lnTo>
                    <a:pt x="521" y="57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96A6E"/>
            </a:solidFill>
            <a:ln w="28575">
              <a:solidFill>
                <a:srgbClr val="F96A6E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9"/>
            <p:cNvSpPr>
              <a:spLocks/>
            </p:cNvSpPr>
            <p:nvPr/>
          </p:nvSpPr>
          <p:spPr bwMode="auto">
            <a:xfrm>
              <a:off x="5464390" y="5010150"/>
              <a:ext cx="1020763" cy="1743075"/>
            </a:xfrm>
            <a:custGeom>
              <a:avLst/>
              <a:gdLst>
                <a:gd name="T0" fmla="*/ 0 w 643"/>
                <a:gd name="T1" fmla="*/ 0 h 1098"/>
                <a:gd name="T2" fmla="*/ 151 w 643"/>
                <a:gd name="T3" fmla="*/ 937 h 1098"/>
                <a:gd name="T4" fmla="*/ 643 w 643"/>
                <a:gd name="T5" fmla="*/ 1098 h 1098"/>
                <a:gd name="T6" fmla="*/ 0 w 643"/>
                <a:gd name="T7" fmla="*/ 0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3" h="1098">
                  <a:moveTo>
                    <a:pt x="0" y="0"/>
                  </a:moveTo>
                  <a:lnTo>
                    <a:pt x="151" y="937"/>
                  </a:lnTo>
                  <a:lnTo>
                    <a:pt x="643" y="10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8866"/>
            </a:solidFill>
            <a:ln w="9525">
              <a:solidFill>
                <a:srgbClr val="FA886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0"/>
            <p:cNvSpPr>
              <a:spLocks/>
            </p:cNvSpPr>
            <p:nvPr/>
          </p:nvSpPr>
          <p:spPr bwMode="auto">
            <a:xfrm>
              <a:off x="5448515" y="6497637"/>
              <a:ext cx="1036638" cy="360363"/>
            </a:xfrm>
            <a:custGeom>
              <a:avLst/>
              <a:gdLst>
                <a:gd name="T0" fmla="*/ 161 w 653"/>
                <a:gd name="T1" fmla="*/ 0 h 227"/>
                <a:gd name="T2" fmla="*/ 0 w 653"/>
                <a:gd name="T3" fmla="*/ 227 h 227"/>
                <a:gd name="T4" fmla="*/ 653 w 653"/>
                <a:gd name="T5" fmla="*/ 161 h 227"/>
                <a:gd name="T6" fmla="*/ 161 w 653"/>
                <a:gd name="T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227">
                  <a:moveTo>
                    <a:pt x="161" y="0"/>
                  </a:moveTo>
                  <a:lnTo>
                    <a:pt x="0" y="227"/>
                  </a:lnTo>
                  <a:lnTo>
                    <a:pt x="653" y="161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98C65"/>
            </a:solidFill>
            <a:ln w="9525">
              <a:solidFill>
                <a:srgbClr val="FA886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1"/>
            <p:cNvSpPr>
              <a:spLocks/>
            </p:cNvSpPr>
            <p:nvPr/>
          </p:nvSpPr>
          <p:spPr bwMode="auto">
            <a:xfrm>
              <a:off x="5448515" y="1582737"/>
              <a:ext cx="1817688" cy="1187450"/>
            </a:xfrm>
            <a:custGeom>
              <a:avLst/>
              <a:gdLst>
                <a:gd name="T0" fmla="*/ 0 w 1145"/>
                <a:gd name="T1" fmla="*/ 691 h 748"/>
                <a:gd name="T2" fmla="*/ 502 w 1145"/>
                <a:gd name="T3" fmla="*/ 748 h 748"/>
                <a:gd name="T4" fmla="*/ 1145 w 1145"/>
                <a:gd name="T5" fmla="*/ 0 h 748"/>
                <a:gd name="T6" fmla="*/ 0 w 1145"/>
                <a:gd name="T7" fmla="*/ 691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5" h="748">
                  <a:moveTo>
                    <a:pt x="0" y="691"/>
                  </a:moveTo>
                  <a:lnTo>
                    <a:pt x="502" y="748"/>
                  </a:lnTo>
                  <a:lnTo>
                    <a:pt x="1145" y="0"/>
                  </a:lnTo>
                  <a:lnTo>
                    <a:pt x="0" y="691"/>
                  </a:lnTo>
                  <a:close/>
                </a:path>
              </a:pathLst>
            </a:custGeom>
            <a:solidFill>
              <a:srgbClr val="FA5D72"/>
            </a:solidFill>
            <a:ln w="9525">
              <a:solidFill>
                <a:srgbClr val="FA5D7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2"/>
            <p:cNvSpPr>
              <a:spLocks/>
            </p:cNvSpPr>
            <p:nvPr/>
          </p:nvSpPr>
          <p:spPr bwMode="auto">
            <a:xfrm>
              <a:off x="6245440" y="1582737"/>
              <a:ext cx="1457325" cy="4057650"/>
            </a:xfrm>
            <a:custGeom>
              <a:avLst/>
              <a:gdLst>
                <a:gd name="T0" fmla="*/ 643 w 918"/>
                <a:gd name="T1" fmla="*/ 0 h 2556"/>
                <a:gd name="T2" fmla="*/ 0 w 918"/>
                <a:gd name="T3" fmla="*/ 748 h 2556"/>
                <a:gd name="T4" fmla="*/ 918 w 918"/>
                <a:gd name="T5" fmla="*/ 2556 h 2556"/>
                <a:gd name="T6" fmla="*/ 643 w 918"/>
                <a:gd name="T7" fmla="*/ 0 h 2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8" h="2556">
                  <a:moveTo>
                    <a:pt x="643" y="0"/>
                  </a:moveTo>
                  <a:lnTo>
                    <a:pt x="0" y="748"/>
                  </a:lnTo>
                  <a:lnTo>
                    <a:pt x="918" y="2556"/>
                  </a:lnTo>
                  <a:lnTo>
                    <a:pt x="643" y="0"/>
                  </a:lnTo>
                  <a:close/>
                </a:path>
              </a:pathLst>
            </a:custGeom>
            <a:solidFill>
              <a:srgbClr val="FA43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3"/>
            <p:cNvSpPr>
              <a:spLocks/>
            </p:cNvSpPr>
            <p:nvPr/>
          </p:nvSpPr>
          <p:spPr bwMode="auto">
            <a:xfrm>
              <a:off x="5464391" y="5010150"/>
              <a:ext cx="2238375" cy="1786827"/>
            </a:xfrm>
            <a:custGeom>
              <a:avLst/>
              <a:gdLst>
                <a:gd name="T0" fmla="*/ 0 w 1410"/>
                <a:gd name="T1" fmla="*/ 0 h 1098"/>
                <a:gd name="T2" fmla="*/ 643 w 1410"/>
                <a:gd name="T3" fmla="*/ 1098 h 1098"/>
                <a:gd name="T4" fmla="*/ 1410 w 1410"/>
                <a:gd name="T5" fmla="*/ 397 h 1098"/>
                <a:gd name="T6" fmla="*/ 0 w 1410"/>
                <a:gd name="T7" fmla="*/ 0 h 1098"/>
                <a:gd name="connsiteX0" fmla="*/ 0 w 10000"/>
                <a:gd name="connsiteY0" fmla="*/ 0 h 10251"/>
                <a:gd name="connsiteX1" fmla="*/ 4676 w 10000"/>
                <a:gd name="connsiteY1" fmla="*/ 10251 h 10251"/>
                <a:gd name="connsiteX2" fmla="*/ 10000 w 10000"/>
                <a:gd name="connsiteY2" fmla="*/ 3616 h 10251"/>
                <a:gd name="connsiteX3" fmla="*/ 0 w 10000"/>
                <a:gd name="connsiteY3" fmla="*/ 0 h 10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251">
                  <a:moveTo>
                    <a:pt x="0" y="0"/>
                  </a:moveTo>
                  <a:lnTo>
                    <a:pt x="4676" y="10251"/>
                  </a:lnTo>
                  <a:lnTo>
                    <a:pt x="10000" y="3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5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4"/>
            <p:cNvSpPr>
              <a:spLocks/>
            </p:cNvSpPr>
            <p:nvPr/>
          </p:nvSpPr>
          <p:spPr bwMode="auto">
            <a:xfrm>
              <a:off x="5418353" y="3597275"/>
              <a:ext cx="2284413" cy="2043113"/>
            </a:xfrm>
            <a:custGeom>
              <a:avLst/>
              <a:gdLst>
                <a:gd name="T0" fmla="*/ 0 w 1439"/>
                <a:gd name="T1" fmla="*/ 0 h 1287"/>
                <a:gd name="T2" fmla="*/ 29 w 1439"/>
                <a:gd name="T3" fmla="*/ 890 h 1287"/>
                <a:gd name="T4" fmla="*/ 1439 w 1439"/>
                <a:gd name="T5" fmla="*/ 1287 h 1287"/>
                <a:gd name="T6" fmla="*/ 0 w 1439"/>
                <a:gd name="T7" fmla="*/ 0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9" h="1287">
                  <a:moveTo>
                    <a:pt x="0" y="0"/>
                  </a:moveTo>
                  <a:lnTo>
                    <a:pt x="29" y="890"/>
                  </a:lnTo>
                  <a:lnTo>
                    <a:pt x="1439" y="12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4D75"/>
            </a:solidFill>
            <a:ln w="9525">
              <a:solidFill>
                <a:srgbClr val="FA437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5"/>
            <p:cNvSpPr>
              <a:spLocks/>
            </p:cNvSpPr>
            <p:nvPr/>
          </p:nvSpPr>
          <p:spPr bwMode="auto">
            <a:xfrm>
              <a:off x="5418353" y="2770187"/>
              <a:ext cx="2284413" cy="2870200"/>
            </a:xfrm>
            <a:custGeom>
              <a:avLst/>
              <a:gdLst>
                <a:gd name="T0" fmla="*/ 521 w 1439"/>
                <a:gd name="T1" fmla="*/ 0 h 1808"/>
                <a:gd name="T2" fmla="*/ 0 w 1439"/>
                <a:gd name="T3" fmla="*/ 521 h 1808"/>
                <a:gd name="T4" fmla="*/ 1439 w 1439"/>
                <a:gd name="T5" fmla="*/ 1808 h 1808"/>
                <a:gd name="T6" fmla="*/ 521 w 1439"/>
                <a:gd name="T7" fmla="*/ 0 h 1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9" h="1808">
                  <a:moveTo>
                    <a:pt x="521" y="0"/>
                  </a:moveTo>
                  <a:lnTo>
                    <a:pt x="0" y="521"/>
                  </a:lnTo>
                  <a:lnTo>
                    <a:pt x="1439" y="1808"/>
                  </a:lnTo>
                  <a:lnTo>
                    <a:pt x="521" y="0"/>
                  </a:lnTo>
                  <a:close/>
                </a:path>
              </a:pathLst>
            </a:custGeom>
            <a:solidFill>
              <a:srgbClr val="FA4379"/>
            </a:solidFill>
            <a:ln w="9525">
              <a:solidFill>
                <a:srgbClr val="FA437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6"/>
            <p:cNvSpPr>
              <a:spLocks/>
            </p:cNvSpPr>
            <p:nvPr/>
          </p:nvSpPr>
          <p:spPr bwMode="auto">
            <a:xfrm>
              <a:off x="7207465" y="561975"/>
              <a:ext cx="735013" cy="1020763"/>
            </a:xfrm>
            <a:custGeom>
              <a:avLst/>
              <a:gdLst>
                <a:gd name="T0" fmla="*/ 0 w 463"/>
                <a:gd name="T1" fmla="*/ 0 h 643"/>
                <a:gd name="T2" fmla="*/ 37 w 463"/>
                <a:gd name="T3" fmla="*/ 643 h 643"/>
                <a:gd name="T4" fmla="*/ 463 w 463"/>
                <a:gd name="T5" fmla="*/ 199 h 643"/>
                <a:gd name="T6" fmla="*/ 0 w 463"/>
                <a:gd name="T7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3" h="643">
                  <a:moveTo>
                    <a:pt x="0" y="0"/>
                  </a:moveTo>
                  <a:lnTo>
                    <a:pt x="37" y="643"/>
                  </a:lnTo>
                  <a:lnTo>
                    <a:pt x="463" y="1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786B"/>
            </a:solidFill>
            <a:ln w="9525">
              <a:solidFill>
                <a:srgbClr val="F8856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7"/>
            <p:cNvSpPr>
              <a:spLocks/>
            </p:cNvSpPr>
            <p:nvPr/>
          </p:nvSpPr>
          <p:spPr bwMode="auto">
            <a:xfrm>
              <a:off x="7207465" y="561990"/>
              <a:ext cx="2763194" cy="315897"/>
            </a:xfrm>
            <a:custGeom>
              <a:avLst/>
              <a:gdLst>
                <a:gd name="T0" fmla="*/ 0 w 1854"/>
                <a:gd name="T1" fmla="*/ 19 h 218"/>
                <a:gd name="T2" fmla="*/ 463 w 1854"/>
                <a:gd name="T3" fmla="*/ 218 h 218"/>
                <a:gd name="T4" fmla="*/ 1854 w 1854"/>
                <a:gd name="T5" fmla="*/ 0 h 218"/>
                <a:gd name="T6" fmla="*/ 0 w 1854"/>
                <a:gd name="T7" fmla="*/ 19 h 218"/>
                <a:gd name="connsiteX0" fmla="*/ 0 w 9633"/>
                <a:gd name="connsiteY0" fmla="*/ 0 h 9128"/>
                <a:gd name="connsiteX1" fmla="*/ 2497 w 9633"/>
                <a:gd name="connsiteY1" fmla="*/ 9128 h 9128"/>
                <a:gd name="connsiteX2" fmla="*/ 9633 w 9633"/>
                <a:gd name="connsiteY2" fmla="*/ 168 h 9128"/>
                <a:gd name="connsiteX3" fmla="*/ 0 w 9633"/>
                <a:gd name="connsiteY3" fmla="*/ 0 h 9128"/>
                <a:gd name="connsiteX0" fmla="*/ 0 w 9746"/>
                <a:gd name="connsiteY0" fmla="*/ 0 h 10000"/>
                <a:gd name="connsiteX1" fmla="*/ 2592 w 9746"/>
                <a:gd name="connsiteY1" fmla="*/ 10000 h 10000"/>
                <a:gd name="connsiteX2" fmla="*/ 9746 w 9746"/>
                <a:gd name="connsiteY2" fmla="*/ 754 h 10000"/>
                <a:gd name="connsiteX3" fmla="*/ 0 w 9746"/>
                <a:gd name="connsiteY3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46" h="10000">
                  <a:moveTo>
                    <a:pt x="0" y="0"/>
                  </a:moveTo>
                  <a:lnTo>
                    <a:pt x="2592" y="10000"/>
                  </a:lnTo>
                  <a:lnTo>
                    <a:pt x="9746" y="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806A"/>
            </a:solidFill>
            <a:ln w="9525">
              <a:solidFill>
                <a:srgbClr val="F8856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8"/>
            <p:cNvSpPr>
              <a:spLocks/>
            </p:cNvSpPr>
            <p:nvPr/>
          </p:nvSpPr>
          <p:spPr bwMode="auto">
            <a:xfrm>
              <a:off x="7266203" y="877887"/>
              <a:ext cx="3606800" cy="704850"/>
            </a:xfrm>
            <a:custGeom>
              <a:avLst/>
              <a:gdLst>
                <a:gd name="T0" fmla="*/ 426 w 2272"/>
                <a:gd name="T1" fmla="*/ 0 h 444"/>
                <a:gd name="T2" fmla="*/ 0 w 2272"/>
                <a:gd name="T3" fmla="*/ 444 h 444"/>
                <a:gd name="T4" fmla="*/ 2272 w 2272"/>
                <a:gd name="T5" fmla="*/ 151 h 444"/>
                <a:gd name="T6" fmla="*/ 426 w 2272"/>
                <a:gd name="T7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2" h="444">
                  <a:moveTo>
                    <a:pt x="426" y="0"/>
                  </a:moveTo>
                  <a:lnTo>
                    <a:pt x="0" y="444"/>
                  </a:lnTo>
                  <a:lnTo>
                    <a:pt x="2272" y="151"/>
                  </a:lnTo>
                  <a:lnTo>
                    <a:pt x="426" y="0"/>
                  </a:lnTo>
                  <a:close/>
                </a:path>
              </a:pathLst>
            </a:custGeom>
            <a:solidFill>
              <a:srgbClr val="FB6372"/>
            </a:solidFill>
            <a:ln w="9525">
              <a:solidFill>
                <a:srgbClr val="FA647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9"/>
            <p:cNvSpPr>
              <a:spLocks/>
            </p:cNvSpPr>
            <p:nvPr/>
          </p:nvSpPr>
          <p:spPr bwMode="auto">
            <a:xfrm>
              <a:off x="7942477" y="585765"/>
              <a:ext cx="2930524" cy="531837"/>
            </a:xfrm>
            <a:custGeom>
              <a:avLst/>
              <a:gdLst>
                <a:gd name="T0" fmla="*/ 1391 w 1846"/>
                <a:gd name="T1" fmla="*/ 0 h 369"/>
                <a:gd name="T2" fmla="*/ 0 w 1846"/>
                <a:gd name="T3" fmla="*/ 218 h 369"/>
                <a:gd name="T4" fmla="*/ 1846 w 1846"/>
                <a:gd name="T5" fmla="*/ 369 h 369"/>
                <a:gd name="T6" fmla="*/ 1391 w 1846"/>
                <a:gd name="T7" fmla="*/ 0 h 369"/>
                <a:gd name="connsiteX0" fmla="*/ 6798 w 10000"/>
                <a:gd name="connsiteY0" fmla="*/ 0 h 9079"/>
                <a:gd name="connsiteX1" fmla="*/ 0 w 10000"/>
                <a:gd name="connsiteY1" fmla="*/ 4987 h 9079"/>
                <a:gd name="connsiteX2" fmla="*/ 10000 w 10000"/>
                <a:gd name="connsiteY2" fmla="*/ 9079 h 9079"/>
                <a:gd name="connsiteX3" fmla="*/ 6798 w 10000"/>
                <a:gd name="connsiteY3" fmla="*/ 0 h 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9079">
                  <a:moveTo>
                    <a:pt x="6798" y="0"/>
                  </a:moveTo>
                  <a:lnTo>
                    <a:pt x="0" y="4987"/>
                  </a:lnTo>
                  <a:lnTo>
                    <a:pt x="10000" y="9079"/>
                  </a:lnTo>
                  <a:lnTo>
                    <a:pt x="6798" y="0"/>
                  </a:lnTo>
                  <a:close/>
                </a:path>
              </a:pathLst>
            </a:custGeom>
            <a:solidFill>
              <a:srgbClr val="F88566"/>
            </a:solidFill>
            <a:ln w="9525">
              <a:solidFill>
                <a:srgbClr val="F8856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0"/>
            <p:cNvSpPr>
              <a:spLocks/>
            </p:cNvSpPr>
            <p:nvPr/>
          </p:nvSpPr>
          <p:spPr bwMode="auto">
            <a:xfrm>
              <a:off x="7266203" y="1582737"/>
              <a:ext cx="4206875" cy="4057650"/>
            </a:xfrm>
            <a:custGeom>
              <a:avLst/>
              <a:gdLst>
                <a:gd name="T0" fmla="*/ 0 w 2650"/>
                <a:gd name="T1" fmla="*/ 0 h 2556"/>
                <a:gd name="T2" fmla="*/ 275 w 2650"/>
                <a:gd name="T3" fmla="*/ 2556 h 2556"/>
                <a:gd name="T4" fmla="*/ 2650 w 2650"/>
                <a:gd name="T5" fmla="*/ 247 h 2556"/>
                <a:gd name="T6" fmla="*/ 0 w 2650"/>
                <a:gd name="T7" fmla="*/ 0 h 2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0" h="2556">
                  <a:moveTo>
                    <a:pt x="0" y="0"/>
                  </a:moveTo>
                  <a:lnTo>
                    <a:pt x="275" y="2556"/>
                  </a:lnTo>
                  <a:lnTo>
                    <a:pt x="2650" y="2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4379"/>
            </a:solidFill>
            <a:ln w="28575">
              <a:solidFill>
                <a:srgbClr val="FA437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1"/>
            <p:cNvSpPr>
              <a:spLocks/>
            </p:cNvSpPr>
            <p:nvPr/>
          </p:nvSpPr>
          <p:spPr bwMode="auto">
            <a:xfrm>
              <a:off x="7266203" y="1117600"/>
              <a:ext cx="4206875" cy="857250"/>
            </a:xfrm>
            <a:custGeom>
              <a:avLst/>
              <a:gdLst>
                <a:gd name="T0" fmla="*/ 2272 w 2650"/>
                <a:gd name="T1" fmla="*/ 0 h 540"/>
                <a:gd name="T2" fmla="*/ 0 w 2650"/>
                <a:gd name="T3" fmla="*/ 293 h 540"/>
                <a:gd name="T4" fmla="*/ 2650 w 2650"/>
                <a:gd name="T5" fmla="*/ 540 h 540"/>
                <a:gd name="T6" fmla="*/ 2272 w 2650"/>
                <a:gd name="T7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0" h="540">
                  <a:moveTo>
                    <a:pt x="2272" y="0"/>
                  </a:moveTo>
                  <a:lnTo>
                    <a:pt x="0" y="293"/>
                  </a:lnTo>
                  <a:lnTo>
                    <a:pt x="2650" y="540"/>
                  </a:lnTo>
                  <a:lnTo>
                    <a:pt x="2272" y="0"/>
                  </a:lnTo>
                  <a:close/>
                </a:path>
              </a:pathLst>
            </a:custGeom>
            <a:solidFill>
              <a:srgbClr val="FA6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736790">
            <a:off x="5632790" y="1029594"/>
            <a:ext cx="2737789" cy="2868232"/>
            <a:chOff x="8655914" y="-699119"/>
            <a:chExt cx="5211763" cy="6670676"/>
          </a:xfrm>
        </p:grpSpPr>
        <p:sp>
          <p:nvSpPr>
            <p:cNvPr id="42" name="Freeform 99"/>
            <p:cNvSpPr>
              <a:spLocks/>
            </p:cNvSpPr>
            <p:nvPr/>
          </p:nvSpPr>
          <p:spPr bwMode="auto">
            <a:xfrm>
              <a:off x="12049989" y="4045238"/>
              <a:ext cx="721413" cy="1700894"/>
            </a:xfrm>
            <a:custGeom>
              <a:avLst/>
              <a:gdLst>
                <a:gd name="T0" fmla="*/ 0 w 171"/>
                <a:gd name="T1" fmla="*/ 596 h 596"/>
                <a:gd name="T2" fmla="*/ 161 w 171"/>
                <a:gd name="T3" fmla="*/ 577 h 596"/>
                <a:gd name="T4" fmla="*/ 171 w 171"/>
                <a:gd name="T5" fmla="*/ 0 h 596"/>
                <a:gd name="T6" fmla="*/ 0 w 171"/>
                <a:gd name="T7" fmla="*/ 596 h 596"/>
                <a:gd name="connsiteX0" fmla="*/ 0 w 26575"/>
                <a:gd name="connsiteY0" fmla="*/ 17977 h 17977"/>
                <a:gd name="connsiteX1" fmla="*/ 9415 w 26575"/>
                <a:gd name="connsiteY1" fmla="*/ 17658 h 17977"/>
                <a:gd name="connsiteX2" fmla="*/ 26575 w 26575"/>
                <a:gd name="connsiteY2" fmla="*/ 0 h 17977"/>
                <a:gd name="connsiteX3" fmla="*/ 0 w 26575"/>
                <a:gd name="connsiteY3" fmla="*/ 17977 h 17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75" h="17977">
                  <a:moveTo>
                    <a:pt x="0" y="17977"/>
                  </a:moveTo>
                  <a:lnTo>
                    <a:pt x="9415" y="17658"/>
                  </a:lnTo>
                  <a:lnTo>
                    <a:pt x="26575" y="0"/>
                  </a:lnTo>
                  <a:lnTo>
                    <a:pt x="0" y="17977"/>
                  </a:lnTo>
                  <a:close/>
                </a:path>
              </a:pathLst>
            </a:custGeom>
            <a:gradFill>
              <a:gsLst>
                <a:gs pos="0">
                  <a:srgbClr val="3792D0"/>
                </a:gs>
                <a:gs pos="100000">
                  <a:srgbClr val="4AAEDA"/>
                </a:gs>
              </a:gsLst>
              <a:lin ang="2700000" scaled="1"/>
            </a:gradFill>
            <a:ln>
              <a:solidFill>
                <a:srgbClr val="46A8D8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0"/>
            <p:cNvSpPr>
              <a:spLocks/>
            </p:cNvSpPr>
            <p:nvPr/>
          </p:nvSpPr>
          <p:spPr bwMode="auto">
            <a:xfrm>
              <a:off x="10397402" y="3865651"/>
              <a:ext cx="2584384" cy="2105906"/>
            </a:xfrm>
            <a:custGeom>
              <a:avLst/>
              <a:gdLst>
                <a:gd name="T0" fmla="*/ 0 w 1212"/>
                <a:gd name="T1" fmla="*/ 700 h 738"/>
                <a:gd name="T2" fmla="*/ 606 w 1212"/>
                <a:gd name="T3" fmla="*/ 738 h 738"/>
                <a:gd name="T4" fmla="*/ 1212 w 1212"/>
                <a:gd name="T5" fmla="*/ 0 h 738"/>
                <a:gd name="T6" fmla="*/ 0 w 1212"/>
                <a:gd name="T7" fmla="*/ 700 h 738"/>
                <a:gd name="connsiteX0" fmla="*/ 0 w 12376"/>
                <a:gd name="connsiteY0" fmla="*/ 14363 h 14878"/>
                <a:gd name="connsiteX1" fmla="*/ 5000 w 12376"/>
                <a:gd name="connsiteY1" fmla="*/ 14878 h 14878"/>
                <a:gd name="connsiteX2" fmla="*/ 12376 w 12376"/>
                <a:gd name="connsiteY2" fmla="*/ 0 h 14878"/>
                <a:gd name="connsiteX3" fmla="*/ 0 w 12376"/>
                <a:gd name="connsiteY3" fmla="*/ 14363 h 14878"/>
                <a:gd name="connsiteX0" fmla="*/ 0 w 13432"/>
                <a:gd name="connsiteY0" fmla="*/ 17460 h 17975"/>
                <a:gd name="connsiteX1" fmla="*/ 5000 w 13432"/>
                <a:gd name="connsiteY1" fmla="*/ 17975 h 17975"/>
                <a:gd name="connsiteX2" fmla="*/ 13432 w 13432"/>
                <a:gd name="connsiteY2" fmla="*/ 0 h 17975"/>
                <a:gd name="connsiteX3" fmla="*/ 0 w 13432"/>
                <a:gd name="connsiteY3" fmla="*/ 17460 h 1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32" h="17975">
                  <a:moveTo>
                    <a:pt x="0" y="17460"/>
                  </a:moveTo>
                  <a:lnTo>
                    <a:pt x="5000" y="17975"/>
                  </a:lnTo>
                  <a:lnTo>
                    <a:pt x="13432" y="0"/>
                  </a:lnTo>
                  <a:lnTo>
                    <a:pt x="0" y="17460"/>
                  </a:lnTo>
                  <a:close/>
                </a:path>
              </a:pathLst>
            </a:custGeom>
            <a:solidFill>
              <a:srgbClr val="41D3D3"/>
            </a:solidFill>
            <a:ln w="9525">
              <a:solidFill>
                <a:srgbClr val="41D3D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1"/>
            <p:cNvSpPr>
              <a:spLocks/>
            </p:cNvSpPr>
            <p:nvPr/>
          </p:nvSpPr>
          <p:spPr bwMode="auto">
            <a:xfrm>
              <a:off x="11359428" y="3798520"/>
              <a:ext cx="1513554" cy="2173037"/>
            </a:xfrm>
            <a:custGeom>
              <a:avLst/>
              <a:gdLst>
                <a:gd name="T0" fmla="*/ 0 w 606"/>
                <a:gd name="T1" fmla="*/ 738 h 738"/>
                <a:gd name="T2" fmla="*/ 435 w 606"/>
                <a:gd name="T3" fmla="*/ 596 h 738"/>
                <a:gd name="T4" fmla="*/ 606 w 606"/>
                <a:gd name="T5" fmla="*/ 0 h 738"/>
                <a:gd name="T6" fmla="*/ 0 w 606"/>
                <a:gd name="T7" fmla="*/ 738 h 738"/>
                <a:gd name="connsiteX0" fmla="*/ 0 w 15733"/>
                <a:gd name="connsiteY0" fmla="*/ 18548 h 18548"/>
                <a:gd name="connsiteX1" fmla="*/ 7178 w 15733"/>
                <a:gd name="connsiteY1" fmla="*/ 16624 h 18548"/>
                <a:gd name="connsiteX2" fmla="*/ 15733 w 15733"/>
                <a:gd name="connsiteY2" fmla="*/ 0 h 18548"/>
                <a:gd name="connsiteX3" fmla="*/ 0 w 15733"/>
                <a:gd name="connsiteY3" fmla="*/ 18548 h 18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33" h="18548">
                  <a:moveTo>
                    <a:pt x="0" y="18548"/>
                  </a:moveTo>
                  <a:lnTo>
                    <a:pt x="7178" y="16624"/>
                  </a:lnTo>
                  <a:lnTo>
                    <a:pt x="15733" y="0"/>
                  </a:lnTo>
                  <a:lnTo>
                    <a:pt x="0" y="18548"/>
                  </a:lnTo>
                  <a:close/>
                </a:path>
              </a:pathLst>
            </a:custGeom>
            <a:solidFill>
              <a:srgbClr val="3FCCD5"/>
            </a:solidFill>
            <a:ln w="9525">
              <a:solidFill>
                <a:srgbClr val="42D2D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任意多边形 44"/>
            <p:cNvSpPr>
              <a:spLocks/>
            </p:cNvSpPr>
            <p:nvPr/>
          </p:nvSpPr>
          <p:spPr bwMode="auto">
            <a:xfrm>
              <a:off x="8655914" y="-699119"/>
              <a:ext cx="3754438" cy="6370638"/>
            </a:xfrm>
            <a:custGeom>
              <a:avLst/>
              <a:gdLst>
                <a:gd name="connsiteX0" fmla="*/ 3559176 w 3754438"/>
                <a:gd name="connsiteY0" fmla="*/ 0 h 6370638"/>
                <a:gd name="connsiteX1" fmla="*/ 3754438 w 3754438"/>
                <a:gd name="connsiteY1" fmla="*/ 4897438 h 6370638"/>
                <a:gd name="connsiteX2" fmla="*/ 0 w 3754438"/>
                <a:gd name="connsiteY2" fmla="*/ 6370638 h 6370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4438" h="6370638">
                  <a:moveTo>
                    <a:pt x="3559176" y="0"/>
                  </a:moveTo>
                  <a:lnTo>
                    <a:pt x="3754438" y="4897438"/>
                  </a:lnTo>
                  <a:lnTo>
                    <a:pt x="0" y="6370638"/>
                  </a:lnTo>
                  <a:close/>
                </a:path>
              </a:pathLst>
            </a:custGeom>
            <a:solidFill>
              <a:srgbClr val="44F4CD"/>
            </a:solidFill>
            <a:ln w="9525">
              <a:solidFill>
                <a:srgbClr val="44F4C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Freeform 103"/>
            <p:cNvSpPr>
              <a:spLocks/>
            </p:cNvSpPr>
            <p:nvPr/>
          </p:nvSpPr>
          <p:spPr bwMode="auto">
            <a:xfrm>
              <a:off x="8655914" y="4198319"/>
              <a:ext cx="3754438" cy="1712913"/>
            </a:xfrm>
            <a:custGeom>
              <a:avLst/>
              <a:gdLst>
                <a:gd name="T0" fmla="*/ 0 w 2365"/>
                <a:gd name="T1" fmla="*/ 928 h 1079"/>
                <a:gd name="T2" fmla="*/ 1097 w 2365"/>
                <a:gd name="T3" fmla="*/ 1079 h 1079"/>
                <a:gd name="T4" fmla="*/ 2365 w 2365"/>
                <a:gd name="T5" fmla="*/ 0 h 1079"/>
                <a:gd name="T6" fmla="*/ 0 w 2365"/>
                <a:gd name="T7" fmla="*/ 928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65" h="1079">
                  <a:moveTo>
                    <a:pt x="0" y="928"/>
                  </a:moveTo>
                  <a:lnTo>
                    <a:pt x="1097" y="1079"/>
                  </a:lnTo>
                  <a:lnTo>
                    <a:pt x="2365" y="0"/>
                  </a:lnTo>
                  <a:lnTo>
                    <a:pt x="0" y="928"/>
                  </a:lnTo>
                  <a:close/>
                </a:path>
              </a:pathLst>
            </a:custGeom>
            <a:solidFill>
              <a:srgbClr val="41DFD1"/>
            </a:solidFill>
            <a:ln w="9525">
              <a:solidFill>
                <a:srgbClr val="41DFD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4"/>
            <p:cNvSpPr>
              <a:spLocks/>
            </p:cNvSpPr>
            <p:nvPr/>
          </p:nvSpPr>
          <p:spPr bwMode="auto">
            <a:xfrm>
              <a:off x="10397403" y="3753988"/>
              <a:ext cx="2887376" cy="2157243"/>
            </a:xfrm>
            <a:custGeom>
              <a:avLst/>
              <a:gdLst>
                <a:gd name="T0" fmla="*/ 0 w 1268"/>
                <a:gd name="T1" fmla="*/ 1079 h 1079"/>
                <a:gd name="T2" fmla="*/ 1212 w 1268"/>
                <a:gd name="T3" fmla="*/ 379 h 1079"/>
                <a:gd name="T4" fmla="*/ 1268 w 1268"/>
                <a:gd name="T5" fmla="*/ 0 h 1079"/>
                <a:gd name="T6" fmla="*/ 0 w 1268"/>
                <a:gd name="T7" fmla="*/ 1079 h 1079"/>
                <a:gd name="connsiteX0" fmla="*/ 0 w 13911"/>
                <a:gd name="connsiteY0" fmla="*/ 11492 h 11492"/>
                <a:gd name="connsiteX1" fmla="*/ 13911 w 13911"/>
                <a:gd name="connsiteY1" fmla="*/ 0 h 11492"/>
                <a:gd name="connsiteX2" fmla="*/ 10000 w 13911"/>
                <a:gd name="connsiteY2" fmla="*/ 1492 h 11492"/>
                <a:gd name="connsiteX3" fmla="*/ 0 w 13911"/>
                <a:gd name="connsiteY3" fmla="*/ 11492 h 11492"/>
                <a:gd name="connsiteX0" fmla="*/ 0 w 14344"/>
                <a:gd name="connsiteY0" fmla="*/ 12594 h 12594"/>
                <a:gd name="connsiteX1" fmla="*/ 14344 w 14344"/>
                <a:gd name="connsiteY1" fmla="*/ 0 h 12594"/>
                <a:gd name="connsiteX2" fmla="*/ 10000 w 14344"/>
                <a:gd name="connsiteY2" fmla="*/ 2594 h 12594"/>
                <a:gd name="connsiteX3" fmla="*/ 0 w 14344"/>
                <a:gd name="connsiteY3" fmla="*/ 12594 h 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44" h="12594">
                  <a:moveTo>
                    <a:pt x="0" y="12594"/>
                  </a:moveTo>
                  <a:lnTo>
                    <a:pt x="14344" y="0"/>
                  </a:lnTo>
                  <a:lnTo>
                    <a:pt x="10000" y="2594"/>
                  </a:lnTo>
                  <a:lnTo>
                    <a:pt x="0" y="12594"/>
                  </a:lnTo>
                  <a:close/>
                </a:path>
              </a:pathLst>
            </a:custGeom>
            <a:gradFill>
              <a:gsLst>
                <a:gs pos="0">
                  <a:srgbClr val="4BC5D5"/>
                </a:gs>
                <a:gs pos="100000">
                  <a:srgbClr val="3389C8"/>
                </a:gs>
              </a:gsLst>
              <a:lin ang="2700000" scaled="1"/>
            </a:gradFill>
            <a:ln>
              <a:solidFill>
                <a:srgbClr val="45B6D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5"/>
            <p:cNvSpPr>
              <a:spLocks/>
            </p:cNvSpPr>
            <p:nvPr/>
          </p:nvSpPr>
          <p:spPr bwMode="auto">
            <a:xfrm>
              <a:off x="12215089" y="-699119"/>
              <a:ext cx="992188" cy="4897438"/>
            </a:xfrm>
            <a:custGeom>
              <a:avLst/>
              <a:gdLst>
                <a:gd name="T0" fmla="*/ 0 w 625"/>
                <a:gd name="T1" fmla="*/ 0 h 3085"/>
                <a:gd name="T2" fmla="*/ 123 w 625"/>
                <a:gd name="T3" fmla="*/ 3085 h 3085"/>
                <a:gd name="T4" fmla="*/ 625 w 625"/>
                <a:gd name="T5" fmla="*/ 1325 h 3085"/>
                <a:gd name="T6" fmla="*/ 0 w 625"/>
                <a:gd name="T7" fmla="*/ 0 h 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5" h="3085">
                  <a:moveTo>
                    <a:pt x="0" y="0"/>
                  </a:moveTo>
                  <a:lnTo>
                    <a:pt x="123" y="3085"/>
                  </a:lnTo>
                  <a:lnTo>
                    <a:pt x="625" y="13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D8D3"/>
            </a:solidFill>
            <a:ln w="9525">
              <a:solidFill>
                <a:srgbClr val="44F4C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6"/>
            <p:cNvSpPr>
              <a:spLocks/>
            </p:cNvSpPr>
            <p:nvPr/>
          </p:nvSpPr>
          <p:spPr bwMode="auto">
            <a:xfrm>
              <a:off x="12215089" y="-699119"/>
              <a:ext cx="1006475" cy="2103438"/>
            </a:xfrm>
            <a:custGeom>
              <a:avLst/>
              <a:gdLst>
                <a:gd name="T0" fmla="*/ 0 w 634"/>
                <a:gd name="T1" fmla="*/ 0 h 1325"/>
                <a:gd name="T2" fmla="*/ 625 w 634"/>
                <a:gd name="T3" fmla="*/ 1325 h 1325"/>
                <a:gd name="T4" fmla="*/ 634 w 634"/>
                <a:gd name="T5" fmla="*/ 549 h 1325"/>
                <a:gd name="T6" fmla="*/ 0 w 634"/>
                <a:gd name="T7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4" h="1325">
                  <a:moveTo>
                    <a:pt x="0" y="0"/>
                  </a:moveTo>
                  <a:lnTo>
                    <a:pt x="625" y="1325"/>
                  </a:lnTo>
                  <a:lnTo>
                    <a:pt x="634" y="54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3A2DE"/>
                </a:gs>
                <a:gs pos="100000">
                  <a:srgbClr val="51AADB"/>
                </a:gs>
              </a:gsLst>
              <a:lin ang="2700000" scaled="1"/>
            </a:gradFill>
            <a:ln>
              <a:solidFill>
                <a:srgbClr val="52A9DC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8"/>
            <p:cNvSpPr>
              <a:spLocks/>
            </p:cNvSpPr>
            <p:nvPr/>
          </p:nvSpPr>
          <p:spPr bwMode="auto">
            <a:xfrm>
              <a:off x="12410352" y="1404319"/>
              <a:ext cx="1096963" cy="2794000"/>
            </a:xfrm>
            <a:custGeom>
              <a:avLst/>
              <a:gdLst>
                <a:gd name="T0" fmla="*/ 502 w 691"/>
                <a:gd name="T1" fmla="*/ 0 h 1760"/>
                <a:gd name="T2" fmla="*/ 0 w 691"/>
                <a:gd name="T3" fmla="*/ 1760 h 1760"/>
                <a:gd name="T4" fmla="*/ 691 w 691"/>
                <a:gd name="T5" fmla="*/ 274 h 1760"/>
                <a:gd name="T6" fmla="*/ 502 w 691"/>
                <a:gd name="T7" fmla="*/ 0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1" h="1760">
                  <a:moveTo>
                    <a:pt x="502" y="0"/>
                  </a:moveTo>
                  <a:lnTo>
                    <a:pt x="0" y="1760"/>
                  </a:lnTo>
                  <a:lnTo>
                    <a:pt x="691" y="274"/>
                  </a:lnTo>
                  <a:lnTo>
                    <a:pt x="502" y="0"/>
                  </a:lnTo>
                  <a:close/>
                </a:path>
              </a:pathLst>
            </a:custGeom>
            <a:solidFill>
              <a:srgbClr val="41D3D3"/>
            </a:solidFill>
            <a:ln w="9525">
              <a:solidFill>
                <a:srgbClr val="41D3D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0"/>
            <p:cNvSpPr>
              <a:spLocks/>
            </p:cNvSpPr>
            <p:nvPr/>
          </p:nvSpPr>
          <p:spPr bwMode="auto">
            <a:xfrm>
              <a:off x="12410352" y="1839294"/>
              <a:ext cx="1366838" cy="2359025"/>
            </a:xfrm>
            <a:custGeom>
              <a:avLst/>
              <a:gdLst>
                <a:gd name="T0" fmla="*/ 691 w 861"/>
                <a:gd name="T1" fmla="*/ 0 h 1486"/>
                <a:gd name="T2" fmla="*/ 0 w 861"/>
                <a:gd name="T3" fmla="*/ 1486 h 1486"/>
                <a:gd name="T4" fmla="*/ 861 w 861"/>
                <a:gd name="T5" fmla="*/ 464 h 1486"/>
                <a:gd name="T6" fmla="*/ 691 w 861"/>
                <a:gd name="T7" fmla="*/ 0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1" h="1486">
                  <a:moveTo>
                    <a:pt x="691" y="0"/>
                  </a:moveTo>
                  <a:lnTo>
                    <a:pt x="0" y="1486"/>
                  </a:lnTo>
                  <a:lnTo>
                    <a:pt x="861" y="464"/>
                  </a:lnTo>
                  <a:lnTo>
                    <a:pt x="691" y="0"/>
                  </a:lnTo>
                  <a:close/>
                </a:path>
              </a:pathLst>
            </a:custGeom>
            <a:solidFill>
              <a:srgbClr val="40CFD5"/>
            </a:solidFill>
            <a:ln w="9525">
              <a:solidFill>
                <a:srgbClr val="41D3D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1"/>
            <p:cNvSpPr>
              <a:spLocks/>
            </p:cNvSpPr>
            <p:nvPr/>
          </p:nvSpPr>
          <p:spPr bwMode="auto">
            <a:xfrm>
              <a:off x="12410352" y="2575894"/>
              <a:ext cx="1457325" cy="1622425"/>
            </a:xfrm>
            <a:custGeom>
              <a:avLst/>
              <a:gdLst>
                <a:gd name="T0" fmla="*/ 861 w 918"/>
                <a:gd name="T1" fmla="*/ 0 h 1022"/>
                <a:gd name="T2" fmla="*/ 0 w 918"/>
                <a:gd name="T3" fmla="*/ 1022 h 1022"/>
                <a:gd name="T4" fmla="*/ 918 w 918"/>
                <a:gd name="T5" fmla="*/ 596 h 1022"/>
                <a:gd name="T6" fmla="*/ 861 w 918"/>
                <a:gd name="T7" fmla="*/ 0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8" h="1022">
                  <a:moveTo>
                    <a:pt x="861" y="0"/>
                  </a:moveTo>
                  <a:lnTo>
                    <a:pt x="0" y="1022"/>
                  </a:lnTo>
                  <a:lnTo>
                    <a:pt x="918" y="596"/>
                  </a:lnTo>
                  <a:lnTo>
                    <a:pt x="861" y="0"/>
                  </a:lnTo>
                  <a:close/>
                </a:path>
              </a:pathLst>
            </a:custGeom>
            <a:gradFill>
              <a:gsLst>
                <a:gs pos="0">
                  <a:srgbClr val="4D9EE4"/>
                </a:gs>
                <a:gs pos="100000">
                  <a:srgbClr val="2D7ACB"/>
                </a:gs>
              </a:gsLst>
              <a:lin ang="2700000" scaled="1"/>
            </a:gradFill>
            <a:ln>
              <a:solidFill>
                <a:srgbClr val="408FDA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53" name="直接连接符 52"/>
          <p:cNvCxnSpPr/>
          <p:nvPr userDrawn="1"/>
        </p:nvCxnSpPr>
        <p:spPr>
          <a:xfrm flipV="1">
            <a:off x="4085501" y="1565835"/>
            <a:ext cx="3276963" cy="312006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 userDrawn="1"/>
        </p:nvGrpSpPr>
        <p:grpSpPr>
          <a:xfrm>
            <a:off x="3964521" y="845840"/>
            <a:ext cx="3961642" cy="4232743"/>
            <a:chOff x="4115179" y="720554"/>
            <a:chExt cx="3961642" cy="4232743"/>
          </a:xfrm>
        </p:grpSpPr>
        <p:grpSp>
          <p:nvGrpSpPr>
            <p:cNvPr id="55" name="组合 54"/>
            <p:cNvGrpSpPr/>
            <p:nvPr/>
          </p:nvGrpSpPr>
          <p:grpSpPr>
            <a:xfrm rot="736790">
              <a:off x="4115179" y="720554"/>
              <a:ext cx="3961642" cy="4232743"/>
              <a:chOff x="5661542" y="1496932"/>
              <a:chExt cx="4044050" cy="4513489"/>
            </a:xfrm>
          </p:grpSpPr>
          <p:cxnSp>
            <p:nvCxnSpPr>
              <p:cNvPr id="57" name="直接连接符 56"/>
              <p:cNvCxnSpPr/>
              <p:nvPr/>
            </p:nvCxnSpPr>
            <p:spPr>
              <a:xfrm>
                <a:off x="6271978" y="1705387"/>
                <a:ext cx="419447" cy="7262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V="1">
                <a:off x="6276563" y="1516380"/>
                <a:ext cx="710975" cy="189007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V="1">
                <a:off x="6691425" y="1524000"/>
                <a:ext cx="291299" cy="25401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6481701" y="1516380"/>
                <a:ext cx="516000" cy="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H="1">
                <a:off x="6271979" y="1516380"/>
                <a:ext cx="209723" cy="189007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7002109" y="1524000"/>
                <a:ext cx="1038116" cy="13489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6469828" y="1524000"/>
                <a:ext cx="823089" cy="13489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7012273" y="1524000"/>
                <a:ext cx="280645" cy="13489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6674966" y="1778010"/>
                <a:ext cx="493841" cy="365225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6470939" y="1516379"/>
                <a:ext cx="171332" cy="424881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7260241" y="1591446"/>
                <a:ext cx="731585" cy="58357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6247244" y="1698281"/>
                <a:ext cx="460588" cy="102189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V="1">
                <a:off x="6628253" y="1649803"/>
                <a:ext cx="1555925" cy="291457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>
                <a:off x="7006854" y="1549409"/>
                <a:ext cx="145686" cy="60629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>
                <a:off x="6283876" y="1496932"/>
                <a:ext cx="179827" cy="1223247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6266400" y="1698281"/>
                <a:ext cx="26969" cy="102189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V="1">
                <a:off x="5997179" y="1960623"/>
                <a:ext cx="637087" cy="34124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5997179" y="2301863"/>
                <a:ext cx="233149" cy="94417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flipV="1">
                <a:off x="6229246" y="1976690"/>
                <a:ext cx="388446" cy="413317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flipH="1">
                <a:off x="5931677" y="1502537"/>
                <a:ext cx="532720" cy="172702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6220874" y="2390006"/>
                <a:ext cx="78096" cy="330172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6210908" y="2715180"/>
                <a:ext cx="79140" cy="1095656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>
                <a:off x="5663196" y="2301863"/>
                <a:ext cx="366687" cy="716462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5661542" y="3018325"/>
                <a:ext cx="262424" cy="20669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flipH="1" flipV="1">
                <a:off x="5665088" y="3018324"/>
                <a:ext cx="555788" cy="792511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flipV="1">
                <a:off x="6210048" y="3178264"/>
                <a:ext cx="633005" cy="60006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>
                <a:off x="6029883" y="2280938"/>
                <a:ext cx="359419" cy="339825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V="1">
                <a:off x="5665088" y="2627035"/>
                <a:ext cx="716800" cy="39628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V="1">
                <a:off x="6382083" y="2106855"/>
                <a:ext cx="614800" cy="506486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flipV="1">
                <a:off x="6029190" y="2148840"/>
                <a:ext cx="565399" cy="147482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flipV="1">
                <a:off x="6415718" y="2133904"/>
                <a:ext cx="174074" cy="479271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H="1">
                <a:off x="6596145" y="1941260"/>
                <a:ext cx="52525" cy="18998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V="1">
                <a:off x="6617380" y="2106855"/>
                <a:ext cx="377152" cy="24387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V="1">
                <a:off x="6837212" y="2096199"/>
                <a:ext cx="159671" cy="1082064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6400741" y="2613175"/>
                <a:ext cx="430822" cy="56508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H="1">
                <a:off x="6220001" y="2620762"/>
                <a:ext cx="178496" cy="113565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V="1">
                <a:off x="6573618" y="1819995"/>
                <a:ext cx="588241" cy="32257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7013072" y="2116336"/>
                <a:ext cx="595306" cy="1028002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V="1">
                <a:off x="6837075" y="3142811"/>
                <a:ext cx="771720" cy="45776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H="1" flipV="1">
                <a:off x="7445710" y="2212457"/>
                <a:ext cx="171983" cy="933302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6586084" y="2142567"/>
                <a:ext cx="849547" cy="75195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>
                <a:off x="6990797" y="2108407"/>
                <a:ext cx="438725" cy="12127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V="1">
                <a:off x="7161252" y="1642245"/>
                <a:ext cx="889080" cy="461809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7428825" y="1653588"/>
                <a:ext cx="754657" cy="57841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>
                <a:off x="7188125" y="1813701"/>
                <a:ext cx="271637" cy="438947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V="1">
                <a:off x="7215940" y="1648381"/>
                <a:ext cx="63300" cy="17161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V="1">
                <a:off x="6649444" y="1656604"/>
                <a:ext cx="605363" cy="28859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>
                <a:off x="6825214" y="3165699"/>
                <a:ext cx="711692" cy="665554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>
                <a:off x="6214352" y="3792793"/>
                <a:ext cx="439914" cy="88659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>
                <a:off x="6217711" y="3789553"/>
                <a:ext cx="0" cy="833294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5793388" y="4073101"/>
                <a:ext cx="426613" cy="549746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flipH="1" flipV="1">
                <a:off x="5679671" y="3018325"/>
                <a:ext cx="113717" cy="1054776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5793388" y="4073100"/>
                <a:ext cx="119362" cy="651124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 flipV="1">
                <a:off x="5912750" y="4622846"/>
                <a:ext cx="309430" cy="10137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 flipH="1">
                <a:off x="5833756" y="4724224"/>
                <a:ext cx="71897" cy="570999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 flipV="1">
                <a:off x="5844020" y="4683209"/>
                <a:ext cx="789408" cy="637491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6217710" y="4622846"/>
                <a:ext cx="430960" cy="6716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 flipV="1">
                <a:off x="6220001" y="3871198"/>
                <a:ext cx="423693" cy="77325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/>
            </p:nvCxnSpPr>
            <p:spPr>
              <a:xfrm>
                <a:off x="6644322" y="4683209"/>
                <a:ext cx="219514" cy="447314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/>
            </p:nvCxnSpPr>
            <p:spPr>
              <a:xfrm flipV="1">
                <a:off x="6128768" y="5122255"/>
                <a:ext cx="735635" cy="17296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/>
            </p:nvCxnSpPr>
            <p:spPr>
              <a:xfrm>
                <a:off x="6642272" y="4683209"/>
                <a:ext cx="878896" cy="866117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V="1">
                <a:off x="6648000" y="3909659"/>
                <a:ext cx="7452" cy="771261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V="1">
                <a:off x="6642032" y="4481757"/>
                <a:ext cx="300374" cy="19177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>
                <a:off x="6929508" y="4491518"/>
                <a:ext cx="598442" cy="105780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/>
            </p:nvCxnSpPr>
            <p:spPr>
              <a:xfrm>
                <a:off x="6141237" y="5320699"/>
                <a:ext cx="948379" cy="286349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 flipH="1" flipV="1">
                <a:off x="6283877" y="5096777"/>
                <a:ext cx="817953" cy="508389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/>
            </p:nvCxnSpPr>
            <p:spPr>
              <a:xfrm flipV="1">
                <a:off x="7079698" y="5431409"/>
                <a:ext cx="78456" cy="17564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 flipH="1" flipV="1">
                <a:off x="6942407" y="4499544"/>
                <a:ext cx="212313" cy="96290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/>
            </p:nvCxnSpPr>
            <p:spPr>
              <a:xfrm>
                <a:off x="7527650" y="5549326"/>
                <a:ext cx="48993" cy="149072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/>
            </p:nvCxnSpPr>
            <p:spPr>
              <a:xfrm flipV="1">
                <a:off x="7586272" y="5459083"/>
                <a:ext cx="484725" cy="20813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/>
            </p:nvCxnSpPr>
            <p:spPr>
              <a:xfrm>
                <a:off x="8070997" y="5440396"/>
                <a:ext cx="177224" cy="378994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/>
            </p:nvCxnSpPr>
            <p:spPr>
              <a:xfrm>
                <a:off x="7586272" y="5708650"/>
                <a:ext cx="665889" cy="11074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/>
            </p:nvCxnSpPr>
            <p:spPr>
              <a:xfrm>
                <a:off x="6632050" y="3889296"/>
                <a:ext cx="1166817" cy="137449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/>
            </p:nvCxnSpPr>
            <p:spPr>
              <a:xfrm>
                <a:off x="6646502" y="4712891"/>
                <a:ext cx="1156383" cy="55648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/>
            </p:nvCxnSpPr>
            <p:spPr>
              <a:xfrm flipV="1">
                <a:off x="7809771" y="4861084"/>
                <a:ext cx="91918" cy="418182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flipH="1" flipV="1">
                <a:off x="6981603" y="4387698"/>
                <a:ext cx="920777" cy="480312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 flipH="1" flipV="1">
                <a:off x="7310054" y="4072865"/>
                <a:ext cx="596224" cy="812314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/>
              <p:nvPr/>
            </p:nvCxnSpPr>
            <p:spPr>
              <a:xfrm flipH="1" flipV="1">
                <a:off x="6643069" y="3883387"/>
                <a:ext cx="678576" cy="17893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/>
            </p:nvCxnSpPr>
            <p:spPr>
              <a:xfrm flipV="1">
                <a:off x="7796369" y="5087683"/>
                <a:ext cx="1213892" cy="158985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/>
              <p:nvPr/>
            </p:nvCxnSpPr>
            <p:spPr>
              <a:xfrm>
                <a:off x="7794574" y="5253447"/>
                <a:ext cx="276424" cy="20040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/>
              <p:cNvCxnSpPr/>
              <p:nvPr/>
            </p:nvCxnSpPr>
            <p:spPr>
              <a:xfrm flipV="1">
                <a:off x="8079706" y="5377458"/>
                <a:ext cx="438463" cy="8360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/>
              <p:nvPr/>
            </p:nvCxnSpPr>
            <p:spPr>
              <a:xfrm>
                <a:off x="7828634" y="5261902"/>
                <a:ext cx="696011" cy="115392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/>
            </p:nvCxnSpPr>
            <p:spPr>
              <a:xfrm>
                <a:off x="8248221" y="5824092"/>
                <a:ext cx="631848" cy="186329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/>
              <p:nvPr/>
            </p:nvCxnSpPr>
            <p:spPr>
              <a:xfrm flipH="1" flipV="1">
                <a:off x="8355180" y="5563149"/>
                <a:ext cx="524889" cy="43752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/>
              <p:cNvCxnSpPr/>
              <p:nvPr/>
            </p:nvCxnSpPr>
            <p:spPr>
              <a:xfrm flipV="1">
                <a:off x="8248221" y="5558511"/>
                <a:ext cx="106959" cy="260879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/>
              <p:cNvCxnSpPr/>
              <p:nvPr/>
            </p:nvCxnSpPr>
            <p:spPr>
              <a:xfrm flipH="1" flipV="1">
                <a:off x="8219627" y="5185349"/>
                <a:ext cx="127794" cy="37780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/>
              <p:cNvCxnSpPr/>
              <p:nvPr/>
            </p:nvCxnSpPr>
            <p:spPr>
              <a:xfrm flipV="1">
                <a:off x="8340136" y="5253448"/>
                <a:ext cx="131283" cy="29981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/>
              <p:nvPr/>
            </p:nvCxnSpPr>
            <p:spPr>
              <a:xfrm flipH="1" flipV="1">
                <a:off x="7331944" y="5115490"/>
                <a:ext cx="565502" cy="531305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/>
              <p:cNvCxnSpPr/>
              <p:nvPr/>
            </p:nvCxnSpPr>
            <p:spPr>
              <a:xfrm flipV="1">
                <a:off x="7348562" y="5013510"/>
                <a:ext cx="102904" cy="9668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/>
              <p:cNvCxnSpPr/>
              <p:nvPr/>
            </p:nvCxnSpPr>
            <p:spPr>
              <a:xfrm flipH="1" flipV="1">
                <a:off x="7066292" y="5008379"/>
                <a:ext cx="270208" cy="98174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>
                <a:off x="7345524" y="5113608"/>
                <a:ext cx="717529" cy="340239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/>
              <p:nvPr/>
            </p:nvCxnSpPr>
            <p:spPr>
              <a:xfrm>
                <a:off x="8518693" y="5397229"/>
                <a:ext cx="800985" cy="395066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>
                <a:off x="8574438" y="5637593"/>
                <a:ext cx="304427" cy="37080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/>
              <p:nvPr/>
            </p:nvCxnSpPr>
            <p:spPr>
              <a:xfrm flipV="1">
                <a:off x="7914811" y="5542584"/>
                <a:ext cx="757701" cy="93754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/>
            </p:nvCxnSpPr>
            <p:spPr>
              <a:xfrm flipV="1">
                <a:off x="8655827" y="5079066"/>
                <a:ext cx="349151" cy="46292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/>
            </p:nvCxnSpPr>
            <p:spPr>
              <a:xfrm flipH="1" flipV="1">
                <a:off x="9008661" y="5082875"/>
                <a:ext cx="306398" cy="690199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/>
              <p:nvPr/>
            </p:nvCxnSpPr>
            <p:spPr>
              <a:xfrm flipH="1" flipV="1">
                <a:off x="8732946" y="5698398"/>
                <a:ext cx="678929" cy="120992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/>
              <p:nvPr/>
            </p:nvCxnSpPr>
            <p:spPr>
              <a:xfrm flipH="1" flipV="1">
                <a:off x="8587470" y="5646796"/>
                <a:ext cx="139181" cy="69172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/>
              <p:nvPr/>
            </p:nvCxnSpPr>
            <p:spPr>
              <a:xfrm flipV="1">
                <a:off x="8061367" y="5717864"/>
                <a:ext cx="666959" cy="185182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/>
              <p:nvPr/>
            </p:nvCxnSpPr>
            <p:spPr>
              <a:xfrm flipH="1" flipV="1">
                <a:off x="7089615" y="5610256"/>
                <a:ext cx="973436" cy="290659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/>
            </p:nvCxnSpPr>
            <p:spPr>
              <a:xfrm>
                <a:off x="7105513" y="5605761"/>
                <a:ext cx="1636616" cy="109965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/>
              <p:cNvCxnSpPr/>
              <p:nvPr/>
            </p:nvCxnSpPr>
            <p:spPr>
              <a:xfrm>
                <a:off x="7911490" y="4870109"/>
                <a:ext cx="1092551" cy="21632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/>
              <p:cNvCxnSpPr/>
              <p:nvPr/>
            </p:nvCxnSpPr>
            <p:spPr>
              <a:xfrm flipV="1">
                <a:off x="7922753" y="3868738"/>
                <a:ext cx="1530971" cy="1024896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/>
              <p:nvPr/>
            </p:nvCxnSpPr>
            <p:spPr>
              <a:xfrm>
                <a:off x="9446484" y="3868215"/>
                <a:ext cx="47144" cy="897557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/>
              <p:nvPr/>
            </p:nvCxnSpPr>
            <p:spPr>
              <a:xfrm flipH="1" flipV="1">
                <a:off x="8444121" y="4479022"/>
                <a:ext cx="1048871" cy="295439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/>
              <p:cNvCxnSpPr/>
              <p:nvPr/>
            </p:nvCxnSpPr>
            <p:spPr>
              <a:xfrm>
                <a:off x="8440171" y="4489901"/>
                <a:ext cx="580028" cy="594522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/>
              <p:cNvCxnSpPr/>
              <p:nvPr/>
            </p:nvCxnSpPr>
            <p:spPr>
              <a:xfrm flipH="1" flipV="1">
                <a:off x="8390040" y="3982762"/>
                <a:ext cx="46623" cy="520527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/>
              <p:cNvCxnSpPr/>
              <p:nvPr/>
            </p:nvCxnSpPr>
            <p:spPr>
              <a:xfrm flipH="1" flipV="1">
                <a:off x="7607094" y="3769551"/>
                <a:ext cx="788169" cy="203306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/>
              <p:cNvCxnSpPr/>
              <p:nvPr/>
            </p:nvCxnSpPr>
            <p:spPr>
              <a:xfrm>
                <a:off x="7847571" y="3515669"/>
                <a:ext cx="554183" cy="470554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/>
              <p:cNvCxnSpPr/>
              <p:nvPr/>
            </p:nvCxnSpPr>
            <p:spPr>
              <a:xfrm>
                <a:off x="8103813" y="3296251"/>
                <a:ext cx="299502" cy="703695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/>
              <p:cNvCxnSpPr/>
              <p:nvPr/>
            </p:nvCxnSpPr>
            <p:spPr>
              <a:xfrm flipV="1">
                <a:off x="8393130" y="3329166"/>
                <a:ext cx="340807" cy="646817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/>
              <p:cNvCxnSpPr/>
              <p:nvPr/>
            </p:nvCxnSpPr>
            <p:spPr>
              <a:xfrm flipH="1">
                <a:off x="8450457" y="3330236"/>
                <a:ext cx="277870" cy="115752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/>
              <p:cNvCxnSpPr/>
              <p:nvPr/>
            </p:nvCxnSpPr>
            <p:spPr>
              <a:xfrm flipV="1">
                <a:off x="8438174" y="3444074"/>
                <a:ext cx="731773" cy="1053877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/>
              <p:cNvCxnSpPr/>
              <p:nvPr/>
            </p:nvCxnSpPr>
            <p:spPr>
              <a:xfrm rot="20863210" flipV="1">
                <a:off x="9298352" y="4796838"/>
                <a:ext cx="291177" cy="999314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/>
              <p:cNvCxnSpPr/>
              <p:nvPr/>
            </p:nvCxnSpPr>
            <p:spPr>
              <a:xfrm rot="20863210" flipV="1">
                <a:off x="8667937" y="5096408"/>
                <a:ext cx="400854" cy="59476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/>
              <p:cNvCxnSpPr/>
              <p:nvPr/>
            </p:nvCxnSpPr>
            <p:spPr>
              <a:xfrm flipH="1">
                <a:off x="9318603" y="4860357"/>
                <a:ext cx="291672" cy="912717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 flipH="1" flipV="1">
                <a:off x="9490950" y="4747917"/>
                <a:ext cx="120561" cy="120094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/>
              <p:cNvCxnSpPr/>
              <p:nvPr/>
            </p:nvCxnSpPr>
            <p:spPr>
              <a:xfrm>
                <a:off x="7433754" y="2217763"/>
                <a:ext cx="745162" cy="172244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 flipH="1" flipV="1">
                <a:off x="7700462" y="2129978"/>
                <a:ext cx="465708" cy="242416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/>
              <p:nvPr/>
            </p:nvCxnSpPr>
            <p:spPr>
              <a:xfrm>
                <a:off x="7164497" y="2114098"/>
                <a:ext cx="546071" cy="2111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 flipV="1">
                <a:off x="7716553" y="1659476"/>
                <a:ext cx="321388" cy="480289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/>
              <p:cNvCxnSpPr/>
              <p:nvPr/>
            </p:nvCxnSpPr>
            <p:spPr>
              <a:xfrm flipV="1">
                <a:off x="7719279" y="2111899"/>
                <a:ext cx="374395" cy="19931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/>
              <p:cNvCxnSpPr/>
              <p:nvPr/>
            </p:nvCxnSpPr>
            <p:spPr>
              <a:xfrm>
                <a:off x="8075648" y="2100949"/>
                <a:ext cx="113719" cy="290312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/>
              <p:cNvCxnSpPr/>
              <p:nvPr/>
            </p:nvCxnSpPr>
            <p:spPr>
              <a:xfrm flipV="1">
                <a:off x="7615632" y="2029995"/>
                <a:ext cx="1099876" cy="1115695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/>
              <p:cNvCxnSpPr/>
              <p:nvPr/>
            </p:nvCxnSpPr>
            <p:spPr>
              <a:xfrm>
                <a:off x="8380367" y="1932503"/>
                <a:ext cx="361762" cy="114665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/>
              <p:cNvCxnSpPr/>
              <p:nvPr/>
            </p:nvCxnSpPr>
            <p:spPr>
              <a:xfrm flipV="1">
                <a:off x="8190164" y="2036250"/>
                <a:ext cx="525344" cy="360029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/>
              <p:cNvCxnSpPr/>
              <p:nvPr/>
            </p:nvCxnSpPr>
            <p:spPr>
              <a:xfrm>
                <a:off x="8037941" y="1634568"/>
                <a:ext cx="355189" cy="29769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接连接符 183"/>
              <p:cNvCxnSpPr/>
              <p:nvPr/>
            </p:nvCxnSpPr>
            <p:spPr>
              <a:xfrm>
                <a:off x="8029480" y="1629151"/>
                <a:ext cx="178829" cy="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/>
              <p:cNvCxnSpPr/>
              <p:nvPr/>
            </p:nvCxnSpPr>
            <p:spPr>
              <a:xfrm>
                <a:off x="8215536" y="1634568"/>
                <a:ext cx="186219" cy="297693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/>
              <p:cNvCxnSpPr/>
              <p:nvPr/>
            </p:nvCxnSpPr>
            <p:spPr>
              <a:xfrm>
                <a:off x="8398111" y="1945197"/>
                <a:ext cx="454026" cy="28406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/>
              <p:cNvCxnSpPr/>
              <p:nvPr/>
            </p:nvCxnSpPr>
            <p:spPr>
              <a:xfrm>
                <a:off x="8859087" y="1980877"/>
                <a:ext cx="533851" cy="37909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/>
              <p:nvPr/>
            </p:nvCxnSpPr>
            <p:spPr>
              <a:xfrm>
                <a:off x="8687161" y="2029995"/>
                <a:ext cx="666642" cy="420854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/>
              <p:cNvCxnSpPr/>
              <p:nvPr/>
            </p:nvCxnSpPr>
            <p:spPr>
              <a:xfrm flipH="1">
                <a:off x="9161860" y="2420781"/>
                <a:ext cx="199456" cy="1008219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/>
              <p:nvPr/>
            </p:nvCxnSpPr>
            <p:spPr>
              <a:xfrm flipV="1">
                <a:off x="8715853" y="2416368"/>
                <a:ext cx="648750" cy="941811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/>
              <p:cNvCxnSpPr/>
              <p:nvPr/>
            </p:nvCxnSpPr>
            <p:spPr>
              <a:xfrm>
                <a:off x="8715508" y="3353201"/>
                <a:ext cx="454440" cy="7579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接连接符 191"/>
              <p:cNvCxnSpPr/>
              <p:nvPr/>
            </p:nvCxnSpPr>
            <p:spPr>
              <a:xfrm flipV="1">
                <a:off x="9174334" y="2359008"/>
                <a:ext cx="197782" cy="1064709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/>
              <p:cNvCxnSpPr/>
              <p:nvPr/>
            </p:nvCxnSpPr>
            <p:spPr>
              <a:xfrm>
                <a:off x="7642652" y="3145690"/>
                <a:ext cx="1524090" cy="26658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/>
              <p:cNvCxnSpPr/>
              <p:nvPr/>
            </p:nvCxnSpPr>
            <p:spPr>
              <a:xfrm flipV="1">
                <a:off x="8380367" y="3397537"/>
                <a:ext cx="786454" cy="591674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/>
              <p:cNvCxnSpPr/>
              <p:nvPr/>
            </p:nvCxnSpPr>
            <p:spPr>
              <a:xfrm flipV="1">
                <a:off x="9168253" y="2867114"/>
                <a:ext cx="496598" cy="52398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/>
              <p:cNvCxnSpPr/>
              <p:nvPr/>
            </p:nvCxnSpPr>
            <p:spPr>
              <a:xfrm flipH="1" flipV="1">
                <a:off x="8206389" y="2404060"/>
                <a:ext cx="1476203" cy="473172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/>
              <p:cNvCxnSpPr/>
              <p:nvPr/>
            </p:nvCxnSpPr>
            <p:spPr>
              <a:xfrm>
                <a:off x="8200583" y="1955965"/>
                <a:ext cx="1505009" cy="924285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连接符 197"/>
              <p:cNvCxnSpPr/>
              <p:nvPr/>
            </p:nvCxnSpPr>
            <p:spPr>
              <a:xfrm flipV="1">
                <a:off x="7152541" y="1959400"/>
                <a:ext cx="1053848" cy="150706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/>
              <p:cNvCxnSpPr/>
              <p:nvPr/>
            </p:nvCxnSpPr>
            <p:spPr>
              <a:xfrm>
                <a:off x="8204740" y="1941188"/>
                <a:ext cx="510768" cy="1384641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/>
              <p:cNvCxnSpPr/>
              <p:nvPr/>
            </p:nvCxnSpPr>
            <p:spPr>
              <a:xfrm flipH="1" flipV="1">
                <a:off x="9318569" y="4663161"/>
                <a:ext cx="167264" cy="6672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/>
              <p:cNvCxnSpPr/>
              <p:nvPr/>
            </p:nvCxnSpPr>
            <p:spPr>
              <a:xfrm flipH="1" flipV="1">
                <a:off x="9224584" y="4519233"/>
                <a:ext cx="90475" cy="145728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/>
              <p:cNvCxnSpPr/>
              <p:nvPr/>
            </p:nvCxnSpPr>
            <p:spPr>
              <a:xfrm flipV="1">
                <a:off x="9208236" y="4447226"/>
                <a:ext cx="412671" cy="75447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/>
              <p:cNvCxnSpPr/>
              <p:nvPr/>
            </p:nvCxnSpPr>
            <p:spPr>
              <a:xfrm flipH="1">
                <a:off x="9598660" y="4436412"/>
                <a:ext cx="15713" cy="432590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/>
              <p:cNvCxnSpPr/>
              <p:nvPr/>
            </p:nvCxnSpPr>
            <p:spPr>
              <a:xfrm flipH="1" flipV="1">
                <a:off x="9168232" y="3444076"/>
                <a:ext cx="482049" cy="629025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接连接符 204"/>
              <p:cNvCxnSpPr/>
              <p:nvPr/>
            </p:nvCxnSpPr>
            <p:spPr>
              <a:xfrm>
                <a:off x="8449427" y="4495844"/>
                <a:ext cx="111454" cy="1150751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接连接符 205"/>
              <p:cNvCxnSpPr/>
              <p:nvPr/>
            </p:nvCxnSpPr>
            <p:spPr>
              <a:xfrm flipV="1">
                <a:off x="9215015" y="4073101"/>
                <a:ext cx="435266" cy="446132"/>
              </a:xfrm>
              <a:prstGeom prst="line">
                <a:avLst/>
              </a:prstGeom>
              <a:ln w="0">
                <a:solidFill>
                  <a:schemeClr val="bg2">
                    <a:lumMod val="25000"/>
                    <a:alpha val="26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6" name="直接连接符 55"/>
            <p:cNvCxnSpPr/>
            <p:nvPr/>
          </p:nvCxnSpPr>
          <p:spPr>
            <a:xfrm flipV="1">
              <a:off x="7110629" y="4148876"/>
              <a:ext cx="505313" cy="182136"/>
            </a:xfrm>
            <a:prstGeom prst="line">
              <a:avLst/>
            </a:prstGeom>
            <a:ln w="0">
              <a:solidFill>
                <a:schemeClr val="bg2">
                  <a:lumMod val="25000"/>
                  <a:alpha val="26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7" name="直接连接符 206"/>
          <p:cNvCxnSpPr/>
          <p:nvPr userDrawn="1"/>
        </p:nvCxnSpPr>
        <p:spPr>
          <a:xfrm>
            <a:off x="8383387" y="12829"/>
            <a:ext cx="2718548" cy="690348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/>
          <p:nvPr userDrawn="1"/>
        </p:nvCxnSpPr>
        <p:spPr>
          <a:xfrm flipH="1" flipV="1">
            <a:off x="11077245" y="700291"/>
            <a:ext cx="1093975" cy="996827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/>
          <p:nvPr userDrawn="1"/>
        </p:nvCxnSpPr>
        <p:spPr>
          <a:xfrm flipH="1">
            <a:off x="11101937" y="11047"/>
            <a:ext cx="1069283" cy="719075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/>
          <p:nvPr userDrawn="1"/>
        </p:nvCxnSpPr>
        <p:spPr>
          <a:xfrm>
            <a:off x="0" y="5422674"/>
            <a:ext cx="2718548" cy="690348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/>
          <p:nvPr userDrawn="1"/>
        </p:nvCxnSpPr>
        <p:spPr>
          <a:xfrm flipH="1">
            <a:off x="1636600" y="6129566"/>
            <a:ext cx="1079427" cy="768883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/>
          <p:nvPr userDrawn="1"/>
        </p:nvCxnSpPr>
        <p:spPr>
          <a:xfrm flipH="1" flipV="1">
            <a:off x="2716027" y="6129567"/>
            <a:ext cx="1303523" cy="785583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500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06094 -0.10439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7" y="-523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-0.08099 0.13866 " pathEditMode="relative" rAng="0" ptsTypes="AA">
                                      <p:cBhvr>
                                        <p:cTn id="59" dur="1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9" y="692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6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6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V="1">
            <a:off x="22467" y="1457764"/>
            <a:ext cx="1295400" cy="19431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19292" y="3400864"/>
            <a:ext cx="568482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V="1">
            <a:off x="2173529" y="850545"/>
            <a:ext cx="809625" cy="121443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V="1">
            <a:off x="3440353" y="1518486"/>
            <a:ext cx="809625" cy="121443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1130541" y="3522308"/>
            <a:ext cx="2014537" cy="302180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1311517" y="3057964"/>
            <a:ext cx="0" cy="348615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 userDrawn="1"/>
        </p:nvSpPr>
        <p:spPr>
          <a:xfrm>
            <a:off x="1118636" y="3204609"/>
            <a:ext cx="385762" cy="38576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943664" y="3029637"/>
            <a:ext cx="735706" cy="735706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804609" y="2890582"/>
            <a:ext cx="1013817" cy="1013817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8383387" y="12829"/>
            <a:ext cx="2718548" cy="690348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 flipH="1" flipV="1">
            <a:off x="11077245" y="700291"/>
            <a:ext cx="1093975" cy="996827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 flipH="1">
            <a:off x="11101937" y="11047"/>
            <a:ext cx="1069283" cy="719075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立方体 25"/>
          <p:cNvSpPr/>
          <p:nvPr userDrawn="1"/>
        </p:nvSpPr>
        <p:spPr>
          <a:xfrm flipH="1">
            <a:off x="9584204" y="5583166"/>
            <a:ext cx="156028" cy="156028"/>
          </a:xfrm>
          <a:prstGeom prst="cub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立方体 26"/>
          <p:cNvSpPr/>
          <p:nvPr userDrawn="1"/>
        </p:nvSpPr>
        <p:spPr>
          <a:xfrm>
            <a:off x="4689451" y="4787602"/>
            <a:ext cx="258732" cy="258732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立方体 27"/>
          <p:cNvSpPr/>
          <p:nvPr userDrawn="1"/>
        </p:nvSpPr>
        <p:spPr>
          <a:xfrm flipH="1">
            <a:off x="11218698" y="5115304"/>
            <a:ext cx="277977" cy="277977"/>
          </a:xfrm>
          <a:prstGeom prst="cub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立方体 28"/>
          <p:cNvSpPr/>
          <p:nvPr userDrawn="1"/>
        </p:nvSpPr>
        <p:spPr>
          <a:xfrm flipH="1">
            <a:off x="268754" y="4315821"/>
            <a:ext cx="156028" cy="156028"/>
          </a:xfrm>
          <a:prstGeom prst="cub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立方体 29"/>
          <p:cNvSpPr/>
          <p:nvPr userDrawn="1"/>
        </p:nvSpPr>
        <p:spPr>
          <a:xfrm>
            <a:off x="10959966" y="1479966"/>
            <a:ext cx="157234" cy="157234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 userDrawn="1"/>
        </p:nvSpPr>
        <p:spPr>
          <a:xfrm flipH="1">
            <a:off x="3621554" y="4315821"/>
            <a:ext cx="156028" cy="156028"/>
          </a:xfrm>
          <a:prstGeom prst="cub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38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2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4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2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4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2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 userDrawn="1"/>
        </p:nvCxnSpPr>
        <p:spPr>
          <a:xfrm>
            <a:off x="0" y="6468382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4436596" y="564812"/>
            <a:ext cx="7755404" cy="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 userDrawn="1"/>
        </p:nvGrpSpPr>
        <p:grpSpPr>
          <a:xfrm>
            <a:off x="4" y="361950"/>
            <a:ext cx="506639" cy="368301"/>
            <a:chOff x="188686" y="402115"/>
            <a:chExt cx="506639" cy="29501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88686" y="564611"/>
              <a:ext cx="506639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 userDrawn="1"/>
          </p:nvCxnSpPr>
          <p:spPr>
            <a:xfrm>
              <a:off x="695325" y="402115"/>
              <a:ext cx="0" cy="295014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4921187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872B8-7C50-4E0C-B111-FDB10D8DE66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0A17-5FD8-4379-8D1A-B091BCA1529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立方体 4"/>
          <p:cNvSpPr/>
          <p:nvPr userDrawn="1"/>
        </p:nvSpPr>
        <p:spPr>
          <a:xfrm>
            <a:off x="8978885" y="5197824"/>
            <a:ext cx="572460" cy="572460"/>
          </a:xfrm>
          <a:prstGeom prst="cub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立方体 5"/>
          <p:cNvSpPr/>
          <p:nvPr userDrawn="1"/>
        </p:nvSpPr>
        <p:spPr>
          <a:xfrm>
            <a:off x="8521114" y="3306733"/>
            <a:ext cx="244533" cy="244533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立方体 6"/>
          <p:cNvSpPr/>
          <p:nvPr userDrawn="1"/>
        </p:nvSpPr>
        <p:spPr>
          <a:xfrm flipH="1">
            <a:off x="1944913" y="4034972"/>
            <a:ext cx="156028" cy="156028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立方体 7"/>
          <p:cNvSpPr/>
          <p:nvPr userDrawn="1"/>
        </p:nvSpPr>
        <p:spPr>
          <a:xfrm>
            <a:off x="4098587" y="5107740"/>
            <a:ext cx="348816" cy="348816"/>
          </a:xfrm>
          <a:prstGeom prst="cub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立方体 8"/>
          <p:cNvSpPr/>
          <p:nvPr userDrawn="1"/>
        </p:nvSpPr>
        <p:spPr>
          <a:xfrm>
            <a:off x="5900912" y="4726871"/>
            <a:ext cx="195088" cy="195088"/>
          </a:xfrm>
          <a:prstGeom prst="cub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立方体 9"/>
          <p:cNvSpPr/>
          <p:nvPr userDrawn="1"/>
        </p:nvSpPr>
        <p:spPr>
          <a:xfrm>
            <a:off x="3877523" y="2936881"/>
            <a:ext cx="355599" cy="355599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立方体 10"/>
          <p:cNvSpPr/>
          <p:nvPr userDrawn="1"/>
        </p:nvSpPr>
        <p:spPr>
          <a:xfrm flipH="1">
            <a:off x="3124594" y="4557486"/>
            <a:ext cx="156028" cy="156028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立方体 11"/>
          <p:cNvSpPr/>
          <p:nvPr userDrawn="1"/>
        </p:nvSpPr>
        <p:spPr>
          <a:xfrm>
            <a:off x="10284227" y="3429000"/>
            <a:ext cx="258732" cy="258732"/>
          </a:xfrm>
          <a:prstGeom prst="cub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 userDrawn="1"/>
        </p:nvSpPr>
        <p:spPr>
          <a:xfrm flipH="1">
            <a:off x="8595498" y="2306153"/>
            <a:ext cx="213692" cy="213692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 userDrawn="1"/>
        </p:nvSpPr>
        <p:spPr>
          <a:xfrm flipH="1">
            <a:off x="2100941" y="2742754"/>
            <a:ext cx="156028" cy="156028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立方体 14"/>
          <p:cNvSpPr/>
          <p:nvPr userDrawn="1"/>
        </p:nvSpPr>
        <p:spPr>
          <a:xfrm>
            <a:off x="2022927" y="5197824"/>
            <a:ext cx="258732" cy="258732"/>
          </a:xfrm>
          <a:prstGeom prst="cub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 userDrawn="1"/>
        </p:nvSpPr>
        <p:spPr>
          <a:xfrm>
            <a:off x="1487431" y="1758461"/>
            <a:ext cx="298336" cy="298336"/>
          </a:xfrm>
          <a:prstGeom prst="cub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立方体 16"/>
          <p:cNvSpPr/>
          <p:nvPr userDrawn="1"/>
        </p:nvSpPr>
        <p:spPr>
          <a:xfrm>
            <a:off x="9972398" y="5163011"/>
            <a:ext cx="212612" cy="212612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/>
          <p:cNvSpPr/>
          <p:nvPr userDrawn="1"/>
        </p:nvSpPr>
        <p:spPr>
          <a:xfrm>
            <a:off x="10800837" y="4518426"/>
            <a:ext cx="195088" cy="195088"/>
          </a:xfrm>
          <a:prstGeom prst="cub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立方体 18"/>
          <p:cNvSpPr/>
          <p:nvPr userDrawn="1"/>
        </p:nvSpPr>
        <p:spPr>
          <a:xfrm>
            <a:off x="2352182" y="4582359"/>
            <a:ext cx="195088" cy="195088"/>
          </a:xfrm>
          <a:prstGeom prst="cub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/>
          <p:cNvSpPr/>
          <p:nvPr userDrawn="1"/>
        </p:nvSpPr>
        <p:spPr>
          <a:xfrm flipH="1">
            <a:off x="11264445" y="2898782"/>
            <a:ext cx="156028" cy="156028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立方体 20"/>
          <p:cNvSpPr/>
          <p:nvPr userDrawn="1"/>
        </p:nvSpPr>
        <p:spPr>
          <a:xfrm>
            <a:off x="8383387" y="5910943"/>
            <a:ext cx="258732" cy="258732"/>
          </a:xfrm>
          <a:prstGeom prst="cub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 userDrawn="1"/>
        </p:nvCxnSpPr>
        <p:spPr>
          <a:xfrm flipV="1">
            <a:off x="0" y="1088500"/>
            <a:ext cx="1407886" cy="89830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 flipH="1" flipV="1">
            <a:off x="1335314" y="0"/>
            <a:ext cx="72572" cy="1088500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0" y="1082113"/>
            <a:ext cx="1421233" cy="1081199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1421662" y="12829"/>
            <a:ext cx="2514211" cy="1069285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 flipH="1" flipV="1">
            <a:off x="703943" y="601134"/>
            <a:ext cx="717290" cy="480979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 flipV="1">
            <a:off x="703943" y="0"/>
            <a:ext cx="3211724" cy="601134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>
            <a:off x="0" y="587063"/>
            <a:ext cx="703943" cy="1576249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 flipH="1" flipV="1">
            <a:off x="15127" y="0"/>
            <a:ext cx="662950" cy="587063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 userDrawn="1"/>
        </p:nvCxnSpPr>
        <p:spPr>
          <a:xfrm rot="16200000">
            <a:off x="10346691" y="6084652"/>
            <a:ext cx="1407886" cy="89830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/>
        </p:nvCxnSpPr>
        <p:spPr>
          <a:xfrm rot="16200000" flipH="1">
            <a:off x="11603513" y="4917660"/>
            <a:ext cx="72572" cy="1088500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 rot="16200000" flipH="1" flipV="1">
            <a:off x="9850720" y="5582294"/>
            <a:ext cx="1421233" cy="1081199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 rot="16200000">
            <a:off x="10379472" y="3620100"/>
            <a:ext cx="2514211" cy="1069285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>
          <a:xfrm rot="16200000" flipH="1">
            <a:off x="10983780" y="5530432"/>
            <a:ext cx="717290" cy="480979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>
          <a:xfrm rot="16200000">
            <a:off x="10277620" y="4223138"/>
            <a:ext cx="3211724" cy="601134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/>
        </p:nvCxnSpPr>
        <p:spPr>
          <a:xfrm rot="16200000" flipH="1" flipV="1">
            <a:off x="10456890" y="5693414"/>
            <a:ext cx="703943" cy="1576249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/>
        </p:nvCxnSpPr>
        <p:spPr>
          <a:xfrm rot="16200000" flipH="1">
            <a:off x="11559042" y="6193376"/>
            <a:ext cx="662950" cy="587063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/>
        </p:nvCxnSpPr>
        <p:spPr>
          <a:xfrm>
            <a:off x="8383387" y="12829"/>
            <a:ext cx="2718548" cy="690348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 userDrawn="1"/>
        </p:nvCxnSpPr>
        <p:spPr>
          <a:xfrm flipH="1" flipV="1">
            <a:off x="11077245" y="700291"/>
            <a:ext cx="1093975" cy="996827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 userDrawn="1"/>
        </p:nvCxnSpPr>
        <p:spPr>
          <a:xfrm flipH="1">
            <a:off x="11101937" y="11047"/>
            <a:ext cx="1069283" cy="719075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 userDrawn="1"/>
        </p:nvCxnSpPr>
        <p:spPr>
          <a:xfrm>
            <a:off x="0" y="5422674"/>
            <a:ext cx="2718548" cy="690348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 userDrawn="1"/>
        </p:nvCxnSpPr>
        <p:spPr>
          <a:xfrm flipH="1">
            <a:off x="1636599" y="6179374"/>
            <a:ext cx="1069283" cy="719075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 userDrawn="1"/>
        </p:nvCxnSpPr>
        <p:spPr>
          <a:xfrm flipH="1" flipV="1">
            <a:off x="2716027" y="6129567"/>
            <a:ext cx="1303523" cy="785583"/>
          </a:xfrm>
          <a:prstGeom prst="line">
            <a:avLst/>
          </a:prstGeom>
          <a:ln w="0">
            <a:solidFill>
              <a:schemeClr val="bg1">
                <a:lumMod val="50000"/>
                <a:alpha val="6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6335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4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2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6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accel="26000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6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7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accel="26000" fill="hold" grpId="0" nodeType="withEffect" p14:presetBounceEnd="54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1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accel="26000" fill="hold" grpId="0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4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5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accel="26000" fill="hold" grpId="0" nodeType="withEffect" p14:presetBounceEnd="54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9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accel="26000" fill="hold" grpId="0" nodeType="withEffect" p14:presetBounceEnd="5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2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3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accel="26000" fill="hold" grpId="0" nodeType="withEffect" p14:presetBounceEnd="54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1" accel="26000" fill="hold" grpId="0" nodeType="withEffect" p14:presetBounceEnd="5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0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71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1" accel="26000" fill="hold" grpId="0" nodeType="withEffect" p14:presetBounceEnd="54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4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75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1" accel="26000" fill="hold" grpId="0" nodeType="withEffect" p14:presetBounceEnd="54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8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7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1" accel="26000" fill="hold" grpId="0" nodeType="withEffect" p14:presetBounceEnd="5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3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1" accel="26000" fill="hold" grpId="0" nodeType="withEffect" p14:presetBounceEnd="54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7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accel="26000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0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91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accel="26000" fill="hold" grpId="0" nodeType="withEffect" p14:presetBounceEnd="54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4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95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accel="26000" fill="hold" grpId="0" nodeType="withEffect" p14:presetBounceEnd="5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99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" accel="26000" fill="hold" grpId="0" nodeType="withEffect" p14:presetBounceEnd="5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02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03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1" accel="26000" fill="hold" grpId="0" nodeType="withEffect" p14:presetBounceEnd="5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0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07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1" accel="26000" fill="hold" grpId="0" nodeType="withEffect" p14:presetBounceEnd="54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0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1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16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6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4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2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6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accel="2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accel="2600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accel="26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accel="26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accel="26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accel="26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1" accel="26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1" accel="26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1" accel="26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1" accel="26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1" accel="26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accel="2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accel="26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accel="26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" accel="26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1" accel="26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1" accel="26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16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6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</p:bldLst>
      </p:timing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872B8-7C50-4E0C-B111-FDB10D8DE66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0A17-5FD8-4379-8D1A-B091BCA152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37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872B8-7C50-4E0C-B111-FDB10D8DE66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0A17-5FD8-4379-8D1A-B091BCA152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75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872B8-7C50-4E0C-B111-FDB10D8DE66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0A17-5FD8-4379-8D1A-B091BCA152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137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872B8-7C50-4E0C-B111-FDB10D8DE66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0A17-5FD8-4379-8D1A-B091BCA152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32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75000"/>
              </a:schemeClr>
            </a:gs>
            <a:gs pos="0">
              <a:srgbClr val="FCFCFC"/>
            </a:gs>
            <a:gs pos="100000">
              <a:schemeClr val="bg1">
                <a:lumMod val="8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872B8-7C50-4E0C-B111-FDB10D8DE66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880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" name="文本框 1383"/>
          <p:cNvSpPr txBox="1"/>
          <p:nvPr/>
        </p:nvSpPr>
        <p:spPr>
          <a:xfrm>
            <a:off x="2897503" y="5275834"/>
            <a:ext cx="6393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2015</a:t>
            </a: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第一季度工作汇报模板</a:t>
            </a:r>
            <a:endParaRPr lang="en-US" altLang="zh-CN" sz="3600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grpSp>
        <p:nvGrpSpPr>
          <p:cNvPr id="1439" name="组合 1438"/>
          <p:cNvGrpSpPr/>
          <p:nvPr/>
        </p:nvGrpSpPr>
        <p:grpSpPr>
          <a:xfrm>
            <a:off x="4227549" y="2570522"/>
            <a:ext cx="3357173" cy="1088931"/>
            <a:chOff x="4258327" y="2592656"/>
            <a:chExt cx="3357173" cy="1088931"/>
          </a:xfrm>
        </p:grpSpPr>
        <p:grpSp>
          <p:nvGrpSpPr>
            <p:cNvPr id="1382" name="组合 1381"/>
            <p:cNvGrpSpPr/>
            <p:nvPr/>
          </p:nvGrpSpPr>
          <p:grpSpPr>
            <a:xfrm>
              <a:off x="4258327" y="2592656"/>
              <a:ext cx="3357173" cy="1088931"/>
              <a:chOff x="4062591" y="2818194"/>
              <a:chExt cx="3761623" cy="1220118"/>
            </a:xfrm>
          </p:grpSpPr>
          <p:sp>
            <p:nvSpPr>
              <p:cNvPr id="212" name="任意多边形 211"/>
              <p:cNvSpPr/>
              <p:nvPr/>
            </p:nvSpPr>
            <p:spPr>
              <a:xfrm>
                <a:off x="6158676" y="3192825"/>
                <a:ext cx="101663" cy="54559"/>
              </a:xfrm>
              <a:custGeom>
                <a:avLst/>
                <a:gdLst>
                  <a:gd name="connsiteX0" fmla="*/ 80513 w 161121"/>
                  <a:gd name="connsiteY0" fmla="*/ 0 h 86468"/>
                  <a:gd name="connsiteX1" fmla="*/ 161121 w 161121"/>
                  <a:gd name="connsiteY1" fmla="*/ 0 h 86468"/>
                  <a:gd name="connsiteX2" fmla="*/ 124653 w 161121"/>
                  <a:gd name="connsiteY2" fmla="*/ 24369 h 86468"/>
                  <a:gd name="connsiteX3" fmla="*/ 19435 w 161121"/>
                  <a:gd name="connsiteY3" fmla="*/ 86468 h 86468"/>
                  <a:gd name="connsiteX4" fmla="*/ 0 w 161121"/>
                  <a:gd name="connsiteY4" fmla="*/ 47600 h 86468"/>
                  <a:gd name="connsiteX5" fmla="*/ 80513 w 161121"/>
                  <a:gd name="connsiteY5" fmla="*/ 0 h 8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121" h="86468">
                    <a:moveTo>
                      <a:pt x="80513" y="0"/>
                    </a:moveTo>
                    <a:lnTo>
                      <a:pt x="161121" y="0"/>
                    </a:lnTo>
                    <a:lnTo>
                      <a:pt x="124653" y="24369"/>
                    </a:lnTo>
                    <a:cubicBezTo>
                      <a:pt x="90947" y="45525"/>
                      <a:pt x="55874" y="66224"/>
                      <a:pt x="19435" y="86468"/>
                    </a:cubicBezTo>
                    <a:lnTo>
                      <a:pt x="0" y="47600"/>
                    </a:lnTo>
                    <a:lnTo>
                      <a:pt x="80513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任意多边形 219"/>
              <p:cNvSpPr/>
              <p:nvPr/>
            </p:nvSpPr>
            <p:spPr>
              <a:xfrm>
                <a:off x="7316682" y="3253513"/>
                <a:ext cx="507532" cy="410780"/>
              </a:xfrm>
              <a:custGeom>
                <a:avLst/>
                <a:gdLst>
                  <a:gd name="connsiteX0" fmla="*/ 201901 w 804365"/>
                  <a:gd name="connsiteY0" fmla="*/ 0 h 651027"/>
                  <a:gd name="connsiteX1" fmla="*/ 804365 w 804365"/>
                  <a:gd name="connsiteY1" fmla="*/ 612180 h 651027"/>
                  <a:gd name="connsiteX2" fmla="*/ 799880 w 804365"/>
                  <a:gd name="connsiteY2" fmla="*/ 651027 h 651027"/>
                  <a:gd name="connsiteX3" fmla="*/ 751206 w 804365"/>
                  <a:gd name="connsiteY3" fmla="*/ 651027 h 651027"/>
                  <a:gd name="connsiteX4" fmla="*/ 755779 w 804365"/>
                  <a:gd name="connsiteY4" fmla="*/ 612180 h 651027"/>
                  <a:gd name="connsiteX5" fmla="*/ 201901 w 804365"/>
                  <a:gd name="connsiteY5" fmla="*/ 48586 h 651027"/>
                  <a:gd name="connsiteX6" fmla="*/ 38531 w 804365"/>
                  <a:gd name="connsiteY6" fmla="*/ 71664 h 651027"/>
                  <a:gd name="connsiteX7" fmla="*/ 0 w 804365"/>
                  <a:gd name="connsiteY7" fmla="*/ 84962 h 651027"/>
                  <a:gd name="connsiteX8" fmla="*/ 0 w 804365"/>
                  <a:gd name="connsiteY8" fmla="*/ 27992 h 651027"/>
                  <a:gd name="connsiteX9" fmla="*/ 47034 w 804365"/>
                  <a:gd name="connsiteY9" fmla="*/ 15183 h 651027"/>
                  <a:gd name="connsiteX10" fmla="*/ 201901 w 804365"/>
                  <a:gd name="connsiteY10" fmla="*/ 0 h 65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04365" h="651027">
                    <a:moveTo>
                      <a:pt x="201901" y="0"/>
                    </a:moveTo>
                    <a:cubicBezTo>
                      <a:pt x="577632" y="25912"/>
                      <a:pt x="778452" y="229972"/>
                      <a:pt x="804365" y="612180"/>
                    </a:cubicBezTo>
                    <a:lnTo>
                      <a:pt x="799880" y="651027"/>
                    </a:lnTo>
                    <a:lnTo>
                      <a:pt x="751206" y="651027"/>
                    </a:lnTo>
                    <a:lnTo>
                      <a:pt x="755779" y="612180"/>
                    </a:lnTo>
                    <a:cubicBezTo>
                      <a:pt x="729867" y="262363"/>
                      <a:pt x="545241" y="74498"/>
                      <a:pt x="201901" y="48586"/>
                    </a:cubicBezTo>
                    <a:cubicBezTo>
                      <a:pt x="143598" y="50205"/>
                      <a:pt x="89142" y="57898"/>
                      <a:pt x="38531" y="71664"/>
                    </a:cubicBezTo>
                    <a:lnTo>
                      <a:pt x="0" y="84962"/>
                    </a:lnTo>
                    <a:lnTo>
                      <a:pt x="0" y="27992"/>
                    </a:lnTo>
                    <a:lnTo>
                      <a:pt x="47034" y="15183"/>
                    </a:lnTo>
                    <a:cubicBezTo>
                      <a:pt x="95215" y="5061"/>
                      <a:pt x="146837" y="0"/>
                      <a:pt x="201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任意多边形 207"/>
              <p:cNvSpPr/>
              <p:nvPr/>
            </p:nvSpPr>
            <p:spPr>
              <a:xfrm>
                <a:off x="6209478" y="2818194"/>
                <a:ext cx="378387" cy="374629"/>
              </a:xfrm>
              <a:custGeom>
                <a:avLst/>
                <a:gdLst>
                  <a:gd name="connsiteX0" fmla="*/ 551103 w 599689"/>
                  <a:gd name="connsiteY0" fmla="*/ 0 h 593733"/>
                  <a:gd name="connsiteX1" fmla="*/ 599689 w 599689"/>
                  <a:gd name="connsiteY1" fmla="*/ 0 h 593733"/>
                  <a:gd name="connsiteX2" fmla="*/ 599689 w 599689"/>
                  <a:gd name="connsiteY2" fmla="*/ 593733 h 593733"/>
                  <a:gd name="connsiteX3" fmla="*/ 551103 w 599689"/>
                  <a:gd name="connsiteY3" fmla="*/ 593733 h 593733"/>
                  <a:gd name="connsiteX4" fmla="*/ 551103 w 599689"/>
                  <a:gd name="connsiteY4" fmla="*/ 106888 h 593733"/>
                  <a:gd name="connsiteX5" fmla="*/ 141160 w 599689"/>
                  <a:gd name="connsiteY5" fmla="*/ 553271 h 593733"/>
                  <a:gd name="connsiteX6" fmla="*/ 80608 w 599689"/>
                  <a:gd name="connsiteY6" fmla="*/ 593733 h 593733"/>
                  <a:gd name="connsiteX7" fmla="*/ 0 w 599689"/>
                  <a:gd name="connsiteY7" fmla="*/ 593733 h 593733"/>
                  <a:gd name="connsiteX8" fmla="*/ 33512 w 599689"/>
                  <a:gd name="connsiteY8" fmla="*/ 573920 h 593733"/>
                  <a:gd name="connsiteX9" fmla="*/ 551103 w 599689"/>
                  <a:gd name="connsiteY9" fmla="*/ 0 h 59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9689" h="593733">
                    <a:moveTo>
                      <a:pt x="551103" y="0"/>
                    </a:moveTo>
                    <a:lnTo>
                      <a:pt x="599689" y="0"/>
                    </a:lnTo>
                    <a:lnTo>
                      <a:pt x="599689" y="593733"/>
                    </a:lnTo>
                    <a:lnTo>
                      <a:pt x="551103" y="593733"/>
                    </a:lnTo>
                    <a:lnTo>
                      <a:pt x="551103" y="106888"/>
                    </a:lnTo>
                    <a:cubicBezTo>
                      <a:pt x="463649" y="272081"/>
                      <a:pt x="327001" y="420875"/>
                      <a:pt x="141160" y="553271"/>
                    </a:cubicBezTo>
                    <a:lnTo>
                      <a:pt x="80608" y="593733"/>
                    </a:lnTo>
                    <a:lnTo>
                      <a:pt x="0" y="593733"/>
                    </a:lnTo>
                    <a:lnTo>
                      <a:pt x="33512" y="573920"/>
                    </a:lnTo>
                    <a:cubicBezTo>
                      <a:pt x="287880" y="412372"/>
                      <a:pt x="460410" y="221066"/>
                      <a:pt x="5511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任意多边形 206"/>
              <p:cNvSpPr/>
              <p:nvPr/>
            </p:nvSpPr>
            <p:spPr>
              <a:xfrm>
                <a:off x="4099378" y="2824325"/>
                <a:ext cx="718342" cy="368498"/>
              </a:xfrm>
              <a:custGeom>
                <a:avLst/>
                <a:gdLst>
                  <a:gd name="connsiteX0" fmla="*/ 563596 w 1138468"/>
                  <a:gd name="connsiteY0" fmla="*/ 0 h 584016"/>
                  <a:gd name="connsiteX1" fmla="*/ 1136907 w 1138468"/>
                  <a:gd name="connsiteY1" fmla="*/ 485858 h 584016"/>
                  <a:gd name="connsiteX2" fmla="*/ 1135693 w 1138468"/>
                  <a:gd name="connsiteY2" fmla="*/ 570276 h 584016"/>
                  <a:gd name="connsiteX3" fmla="*/ 1132684 w 1138468"/>
                  <a:gd name="connsiteY3" fmla="*/ 584016 h 584016"/>
                  <a:gd name="connsiteX4" fmla="*/ 1094720 w 1138468"/>
                  <a:gd name="connsiteY4" fmla="*/ 584016 h 584016"/>
                  <a:gd name="connsiteX5" fmla="*/ 1099102 w 1138468"/>
                  <a:gd name="connsiteY5" fmla="*/ 563291 h 584016"/>
                  <a:gd name="connsiteX6" fmla="*/ 1098039 w 1138468"/>
                  <a:gd name="connsiteY6" fmla="*/ 485858 h 584016"/>
                  <a:gd name="connsiteX7" fmla="*/ 563596 w 1138468"/>
                  <a:gd name="connsiteY7" fmla="*/ 48586 h 584016"/>
                  <a:gd name="connsiteX8" fmla="*/ 38869 w 1138468"/>
                  <a:gd name="connsiteY8" fmla="*/ 495574 h 584016"/>
                  <a:gd name="connsiteX9" fmla="*/ 0 w 1138468"/>
                  <a:gd name="connsiteY9" fmla="*/ 485858 h 584016"/>
                  <a:gd name="connsiteX10" fmla="*/ 563596 w 1138468"/>
                  <a:gd name="connsiteY10" fmla="*/ 0 h 584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38468" h="584016">
                    <a:moveTo>
                      <a:pt x="563596" y="0"/>
                    </a:moveTo>
                    <a:cubicBezTo>
                      <a:pt x="932847" y="12955"/>
                      <a:pt x="1123951" y="174909"/>
                      <a:pt x="1136907" y="485858"/>
                    </a:cubicBezTo>
                    <a:cubicBezTo>
                      <a:pt x="1139336" y="514199"/>
                      <a:pt x="1138932" y="542339"/>
                      <a:pt x="1135693" y="570276"/>
                    </a:cubicBezTo>
                    <a:lnTo>
                      <a:pt x="1132684" y="584016"/>
                    </a:lnTo>
                    <a:lnTo>
                      <a:pt x="1094720" y="584016"/>
                    </a:lnTo>
                    <a:lnTo>
                      <a:pt x="1099102" y="563291"/>
                    </a:lnTo>
                    <a:cubicBezTo>
                      <a:pt x="1101632" y="537581"/>
                      <a:pt x="1101278" y="511770"/>
                      <a:pt x="1098039" y="485858"/>
                    </a:cubicBezTo>
                    <a:cubicBezTo>
                      <a:pt x="1085082" y="207300"/>
                      <a:pt x="906935" y="61542"/>
                      <a:pt x="563596" y="48586"/>
                    </a:cubicBezTo>
                    <a:cubicBezTo>
                      <a:pt x="297993" y="55064"/>
                      <a:pt x="123085" y="204061"/>
                      <a:pt x="38869" y="495574"/>
                    </a:cubicBezTo>
                    <a:lnTo>
                      <a:pt x="0" y="485858"/>
                    </a:lnTo>
                    <a:cubicBezTo>
                      <a:pt x="84216" y="168431"/>
                      <a:pt x="272081" y="6478"/>
                      <a:pt x="5635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任意多边形 205"/>
              <p:cNvSpPr/>
              <p:nvPr/>
            </p:nvSpPr>
            <p:spPr>
              <a:xfrm>
                <a:off x="5076984" y="2830455"/>
                <a:ext cx="731509" cy="362368"/>
              </a:xfrm>
              <a:custGeom>
                <a:avLst/>
                <a:gdLst>
                  <a:gd name="connsiteX0" fmla="*/ 583928 w 1159336"/>
                  <a:gd name="connsiteY0" fmla="*/ 0 h 574301"/>
                  <a:gd name="connsiteX1" fmla="*/ 1156024 w 1159336"/>
                  <a:gd name="connsiteY1" fmla="*/ 555699 h 574301"/>
                  <a:gd name="connsiteX2" fmla="*/ 1159336 w 1159336"/>
                  <a:gd name="connsiteY2" fmla="*/ 574301 h 574301"/>
                  <a:gd name="connsiteX3" fmla="*/ 1113312 w 1159336"/>
                  <a:gd name="connsiteY3" fmla="*/ 574301 h 574301"/>
                  <a:gd name="connsiteX4" fmla="*/ 1067507 w 1159336"/>
                  <a:gd name="connsiteY4" fmla="*/ 423607 h 574301"/>
                  <a:gd name="connsiteX5" fmla="*/ 583928 w 1159336"/>
                  <a:gd name="connsiteY5" fmla="*/ 48585 h 574301"/>
                  <a:gd name="connsiteX6" fmla="*/ 96552 w 1159336"/>
                  <a:gd name="connsiteY6" fmla="*/ 428162 h 574301"/>
                  <a:gd name="connsiteX7" fmla="*/ 50265 w 1159336"/>
                  <a:gd name="connsiteY7" fmla="*/ 574301 h 574301"/>
                  <a:gd name="connsiteX8" fmla="*/ 0 w 1159336"/>
                  <a:gd name="connsiteY8" fmla="*/ 574301 h 574301"/>
                  <a:gd name="connsiteX9" fmla="*/ 2721 w 1159336"/>
                  <a:gd name="connsiteY9" fmla="*/ 559343 h 574301"/>
                  <a:gd name="connsiteX10" fmla="*/ 583928 w 1159336"/>
                  <a:gd name="connsiteY10" fmla="*/ 0 h 574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336" h="574301">
                    <a:moveTo>
                      <a:pt x="583928" y="0"/>
                    </a:moveTo>
                    <a:cubicBezTo>
                      <a:pt x="880301" y="19434"/>
                      <a:pt x="1071000" y="204667"/>
                      <a:pt x="1156024" y="555699"/>
                    </a:cubicBezTo>
                    <a:lnTo>
                      <a:pt x="1159336" y="574301"/>
                    </a:lnTo>
                    <a:lnTo>
                      <a:pt x="1113312" y="574301"/>
                    </a:lnTo>
                    <a:lnTo>
                      <a:pt x="1067507" y="423607"/>
                    </a:lnTo>
                    <a:cubicBezTo>
                      <a:pt x="975903" y="189788"/>
                      <a:pt x="814710" y="64781"/>
                      <a:pt x="583928" y="48585"/>
                    </a:cubicBezTo>
                    <a:cubicBezTo>
                      <a:pt x="353146" y="68829"/>
                      <a:pt x="190687" y="195355"/>
                      <a:pt x="96552" y="428162"/>
                    </a:cubicBezTo>
                    <a:lnTo>
                      <a:pt x="50265" y="574301"/>
                    </a:lnTo>
                    <a:lnTo>
                      <a:pt x="0" y="574301"/>
                    </a:lnTo>
                    <a:lnTo>
                      <a:pt x="2721" y="559343"/>
                    </a:lnTo>
                    <a:cubicBezTo>
                      <a:pt x="88960" y="210741"/>
                      <a:pt x="282696" y="24292"/>
                      <a:pt x="5839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任意多边形 204"/>
              <p:cNvSpPr/>
              <p:nvPr/>
            </p:nvSpPr>
            <p:spPr>
              <a:xfrm>
                <a:off x="7124942" y="2848849"/>
                <a:ext cx="662485" cy="343974"/>
              </a:xfrm>
              <a:custGeom>
                <a:avLst/>
                <a:gdLst>
                  <a:gd name="connsiteX0" fmla="*/ 58790 w 1049942"/>
                  <a:gd name="connsiteY0" fmla="*/ 0 h 545149"/>
                  <a:gd name="connsiteX1" fmla="*/ 1049942 w 1049942"/>
                  <a:gd name="connsiteY1" fmla="*/ 0 h 545149"/>
                  <a:gd name="connsiteX2" fmla="*/ 1049942 w 1049942"/>
                  <a:gd name="connsiteY2" fmla="*/ 48586 h 545149"/>
                  <a:gd name="connsiteX3" fmla="*/ 97659 w 1049942"/>
                  <a:gd name="connsiteY3" fmla="*/ 48586 h 545149"/>
                  <a:gd name="connsiteX4" fmla="*/ 45694 w 1049942"/>
                  <a:gd name="connsiteY4" fmla="*/ 545149 h 545149"/>
                  <a:gd name="connsiteX5" fmla="*/ 0 w 1049942"/>
                  <a:gd name="connsiteY5" fmla="*/ 545149 h 545149"/>
                  <a:gd name="connsiteX6" fmla="*/ 58790 w 1049942"/>
                  <a:gd name="connsiteY6" fmla="*/ 0 h 54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9942" h="545149">
                    <a:moveTo>
                      <a:pt x="58790" y="0"/>
                    </a:moveTo>
                    <a:lnTo>
                      <a:pt x="1049942" y="0"/>
                    </a:lnTo>
                    <a:lnTo>
                      <a:pt x="1049942" y="48586"/>
                    </a:lnTo>
                    <a:lnTo>
                      <a:pt x="97659" y="48586"/>
                    </a:lnTo>
                    <a:lnTo>
                      <a:pt x="45694" y="545149"/>
                    </a:lnTo>
                    <a:lnTo>
                      <a:pt x="0" y="545149"/>
                    </a:lnTo>
                    <a:lnTo>
                      <a:pt x="58790" y="0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任意多边形 197"/>
              <p:cNvSpPr/>
              <p:nvPr/>
            </p:nvSpPr>
            <p:spPr>
              <a:xfrm>
                <a:off x="4062591" y="3600150"/>
                <a:ext cx="766408" cy="419771"/>
              </a:xfrm>
              <a:custGeom>
                <a:avLst/>
                <a:gdLst>
                  <a:gd name="connsiteX0" fmla="*/ 385906 w 1214645"/>
                  <a:gd name="connsiteY0" fmla="*/ 0 h 563618"/>
                  <a:gd name="connsiteX1" fmla="*/ 453191 w 1214645"/>
                  <a:gd name="connsiteY1" fmla="*/ 0 h 563618"/>
                  <a:gd name="connsiteX2" fmla="*/ 332813 w 1214645"/>
                  <a:gd name="connsiteY2" fmla="*/ 116629 h 563618"/>
                  <a:gd name="connsiteX3" fmla="*/ 58303 w 1214645"/>
                  <a:gd name="connsiteY3" fmla="*/ 515032 h 563618"/>
                  <a:gd name="connsiteX4" fmla="*/ 1214645 w 1214645"/>
                  <a:gd name="connsiteY4" fmla="*/ 515032 h 563618"/>
                  <a:gd name="connsiteX5" fmla="*/ 1214645 w 1214645"/>
                  <a:gd name="connsiteY5" fmla="*/ 563618 h 563618"/>
                  <a:gd name="connsiteX6" fmla="*/ 0 w 1214645"/>
                  <a:gd name="connsiteY6" fmla="*/ 563618 h 563618"/>
                  <a:gd name="connsiteX7" fmla="*/ 0 w 1214645"/>
                  <a:gd name="connsiteY7" fmla="*/ 515032 h 563618"/>
                  <a:gd name="connsiteX8" fmla="*/ 281798 w 1214645"/>
                  <a:gd name="connsiteY8" fmla="*/ 102053 h 563618"/>
                  <a:gd name="connsiteX9" fmla="*/ 385906 w 1214645"/>
                  <a:gd name="connsiteY9" fmla="*/ 0 h 563618"/>
                  <a:gd name="connsiteX0" fmla="*/ 385906 w 1214645"/>
                  <a:gd name="connsiteY0" fmla="*/ 123825 h 687443"/>
                  <a:gd name="connsiteX1" fmla="*/ 681791 w 1214645"/>
                  <a:gd name="connsiteY1" fmla="*/ 0 h 687443"/>
                  <a:gd name="connsiteX2" fmla="*/ 332813 w 1214645"/>
                  <a:gd name="connsiteY2" fmla="*/ 240454 h 687443"/>
                  <a:gd name="connsiteX3" fmla="*/ 58303 w 1214645"/>
                  <a:gd name="connsiteY3" fmla="*/ 638857 h 687443"/>
                  <a:gd name="connsiteX4" fmla="*/ 1214645 w 1214645"/>
                  <a:gd name="connsiteY4" fmla="*/ 638857 h 687443"/>
                  <a:gd name="connsiteX5" fmla="*/ 1214645 w 1214645"/>
                  <a:gd name="connsiteY5" fmla="*/ 687443 h 687443"/>
                  <a:gd name="connsiteX6" fmla="*/ 0 w 1214645"/>
                  <a:gd name="connsiteY6" fmla="*/ 687443 h 687443"/>
                  <a:gd name="connsiteX7" fmla="*/ 0 w 1214645"/>
                  <a:gd name="connsiteY7" fmla="*/ 638857 h 687443"/>
                  <a:gd name="connsiteX8" fmla="*/ 281798 w 1214645"/>
                  <a:gd name="connsiteY8" fmla="*/ 225878 h 687443"/>
                  <a:gd name="connsiteX9" fmla="*/ 385906 w 1214645"/>
                  <a:gd name="connsiteY9" fmla="*/ 123825 h 687443"/>
                  <a:gd name="connsiteX0" fmla="*/ 609743 w 1214645"/>
                  <a:gd name="connsiteY0" fmla="*/ 0 h 716018"/>
                  <a:gd name="connsiteX1" fmla="*/ 681791 w 1214645"/>
                  <a:gd name="connsiteY1" fmla="*/ 28575 h 716018"/>
                  <a:gd name="connsiteX2" fmla="*/ 332813 w 1214645"/>
                  <a:gd name="connsiteY2" fmla="*/ 269029 h 716018"/>
                  <a:gd name="connsiteX3" fmla="*/ 58303 w 1214645"/>
                  <a:gd name="connsiteY3" fmla="*/ 667432 h 716018"/>
                  <a:gd name="connsiteX4" fmla="*/ 1214645 w 1214645"/>
                  <a:gd name="connsiteY4" fmla="*/ 667432 h 716018"/>
                  <a:gd name="connsiteX5" fmla="*/ 1214645 w 1214645"/>
                  <a:gd name="connsiteY5" fmla="*/ 716018 h 716018"/>
                  <a:gd name="connsiteX6" fmla="*/ 0 w 1214645"/>
                  <a:gd name="connsiteY6" fmla="*/ 716018 h 716018"/>
                  <a:gd name="connsiteX7" fmla="*/ 0 w 1214645"/>
                  <a:gd name="connsiteY7" fmla="*/ 667432 h 716018"/>
                  <a:gd name="connsiteX8" fmla="*/ 281798 w 1214645"/>
                  <a:gd name="connsiteY8" fmla="*/ 254453 h 716018"/>
                  <a:gd name="connsiteX9" fmla="*/ 609743 w 1214645"/>
                  <a:gd name="connsiteY9" fmla="*/ 0 h 716018"/>
                  <a:gd name="connsiteX0" fmla="*/ 609743 w 1214645"/>
                  <a:gd name="connsiteY0" fmla="*/ 0 h 716018"/>
                  <a:gd name="connsiteX1" fmla="*/ 580306 w 1214645"/>
                  <a:gd name="connsiteY1" fmla="*/ 96232 h 716018"/>
                  <a:gd name="connsiteX2" fmla="*/ 332813 w 1214645"/>
                  <a:gd name="connsiteY2" fmla="*/ 269029 h 716018"/>
                  <a:gd name="connsiteX3" fmla="*/ 58303 w 1214645"/>
                  <a:gd name="connsiteY3" fmla="*/ 667432 h 716018"/>
                  <a:gd name="connsiteX4" fmla="*/ 1214645 w 1214645"/>
                  <a:gd name="connsiteY4" fmla="*/ 667432 h 716018"/>
                  <a:gd name="connsiteX5" fmla="*/ 1214645 w 1214645"/>
                  <a:gd name="connsiteY5" fmla="*/ 716018 h 716018"/>
                  <a:gd name="connsiteX6" fmla="*/ 0 w 1214645"/>
                  <a:gd name="connsiteY6" fmla="*/ 716018 h 716018"/>
                  <a:gd name="connsiteX7" fmla="*/ 0 w 1214645"/>
                  <a:gd name="connsiteY7" fmla="*/ 667432 h 716018"/>
                  <a:gd name="connsiteX8" fmla="*/ 281798 w 1214645"/>
                  <a:gd name="connsiteY8" fmla="*/ 254453 h 716018"/>
                  <a:gd name="connsiteX9" fmla="*/ 609743 w 1214645"/>
                  <a:gd name="connsiteY9" fmla="*/ 0 h 716018"/>
                  <a:gd name="connsiteX0" fmla="*/ 496980 w 1214645"/>
                  <a:gd name="connsiteY0" fmla="*/ 0 h 665275"/>
                  <a:gd name="connsiteX1" fmla="*/ 580306 w 1214645"/>
                  <a:gd name="connsiteY1" fmla="*/ 45489 h 665275"/>
                  <a:gd name="connsiteX2" fmla="*/ 332813 w 1214645"/>
                  <a:gd name="connsiteY2" fmla="*/ 218286 h 665275"/>
                  <a:gd name="connsiteX3" fmla="*/ 58303 w 1214645"/>
                  <a:gd name="connsiteY3" fmla="*/ 616689 h 665275"/>
                  <a:gd name="connsiteX4" fmla="*/ 1214645 w 1214645"/>
                  <a:gd name="connsiteY4" fmla="*/ 616689 h 665275"/>
                  <a:gd name="connsiteX5" fmla="*/ 1214645 w 1214645"/>
                  <a:gd name="connsiteY5" fmla="*/ 665275 h 665275"/>
                  <a:gd name="connsiteX6" fmla="*/ 0 w 1214645"/>
                  <a:gd name="connsiteY6" fmla="*/ 665275 h 665275"/>
                  <a:gd name="connsiteX7" fmla="*/ 0 w 1214645"/>
                  <a:gd name="connsiteY7" fmla="*/ 616689 h 665275"/>
                  <a:gd name="connsiteX8" fmla="*/ 281798 w 1214645"/>
                  <a:gd name="connsiteY8" fmla="*/ 203710 h 665275"/>
                  <a:gd name="connsiteX9" fmla="*/ 496980 w 1214645"/>
                  <a:gd name="connsiteY9" fmla="*/ 0 h 66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645" h="665275">
                    <a:moveTo>
                      <a:pt x="496980" y="0"/>
                    </a:moveTo>
                    <a:lnTo>
                      <a:pt x="580306" y="45489"/>
                    </a:lnTo>
                    <a:cubicBezTo>
                      <a:pt x="540180" y="84365"/>
                      <a:pt x="372939" y="179410"/>
                      <a:pt x="332813" y="218286"/>
                    </a:cubicBezTo>
                    <a:cubicBezTo>
                      <a:pt x="224305" y="338131"/>
                      <a:pt x="132802" y="470932"/>
                      <a:pt x="58303" y="616689"/>
                    </a:cubicBezTo>
                    <a:lnTo>
                      <a:pt x="1214645" y="616689"/>
                    </a:lnTo>
                    <a:lnTo>
                      <a:pt x="1214645" y="665275"/>
                    </a:lnTo>
                    <a:lnTo>
                      <a:pt x="0" y="665275"/>
                    </a:lnTo>
                    <a:lnTo>
                      <a:pt x="0" y="616689"/>
                    </a:lnTo>
                    <a:cubicBezTo>
                      <a:pt x="74499" y="467693"/>
                      <a:pt x="168431" y="330033"/>
                      <a:pt x="281798" y="203710"/>
                    </a:cubicBezTo>
                    <a:lnTo>
                      <a:pt x="496980" y="0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任意多边形 196"/>
              <p:cNvSpPr/>
              <p:nvPr/>
            </p:nvSpPr>
            <p:spPr>
              <a:xfrm>
                <a:off x="5069302" y="3664293"/>
                <a:ext cx="744368" cy="374019"/>
              </a:xfrm>
              <a:custGeom>
                <a:avLst/>
                <a:gdLst>
                  <a:gd name="connsiteX0" fmla="*/ 0 w 1179715"/>
                  <a:gd name="connsiteY0" fmla="*/ 0 h 592766"/>
                  <a:gd name="connsiteX1" fmla="*/ 48594 w 1179715"/>
                  <a:gd name="connsiteY1" fmla="*/ 0 h 592766"/>
                  <a:gd name="connsiteX2" fmla="*/ 53158 w 1179715"/>
                  <a:gd name="connsiteY2" fmla="*/ 28564 h 592766"/>
                  <a:gd name="connsiteX3" fmla="*/ 596105 w 1179715"/>
                  <a:gd name="connsiteY3" fmla="*/ 544180 h 592766"/>
                  <a:gd name="connsiteX4" fmla="*/ 1129940 w 1179715"/>
                  <a:gd name="connsiteY4" fmla="*/ 32208 h 592766"/>
                  <a:gd name="connsiteX5" fmla="*/ 1134963 w 1179715"/>
                  <a:gd name="connsiteY5" fmla="*/ 0 h 592766"/>
                  <a:gd name="connsiteX6" fmla="*/ 1179715 w 1179715"/>
                  <a:gd name="connsiteY6" fmla="*/ 0 h 592766"/>
                  <a:gd name="connsiteX7" fmla="*/ 1171846 w 1179715"/>
                  <a:gd name="connsiteY7" fmla="*/ 46177 h 592766"/>
                  <a:gd name="connsiteX8" fmla="*/ 596105 w 1179715"/>
                  <a:gd name="connsiteY8" fmla="*/ 592766 h 592766"/>
                  <a:gd name="connsiteX9" fmla="*/ 7609 w 1179715"/>
                  <a:gd name="connsiteY9" fmla="*/ 46177 h 592766"/>
                  <a:gd name="connsiteX10" fmla="*/ 0 w 1179715"/>
                  <a:gd name="connsiteY10" fmla="*/ 0 h 592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9715" h="592766">
                    <a:moveTo>
                      <a:pt x="0" y="0"/>
                    </a:moveTo>
                    <a:lnTo>
                      <a:pt x="48594" y="0"/>
                    </a:lnTo>
                    <a:lnTo>
                      <a:pt x="53158" y="28564"/>
                    </a:lnTo>
                    <a:cubicBezTo>
                      <a:pt x="128466" y="362591"/>
                      <a:pt x="309448" y="534464"/>
                      <a:pt x="596105" y="544180"/>
                    </a:cubicBezTo>
                    <a:cubicBezTo>
                      <a:pt x="877902" y="539322"/>
                      <a:pt x="1055847" y="368665"/>
                      <a:pt x="1129940" y="32208"/>
                    </a:cubicBezTo>
                    <a:lnTo>
                      <a:pt x="1134963" y="0"/>
                    </a:lnTo>
                    <a:lnTo>
                      <a:pt x="1179715" y="0"/>
                    </a:lnTo>
                    <a:lnTo>
                      <a:pt x="1171846" y="46177"/>
                    </a:lnTo>
                    <a:cubicBezTo>
                      <a:pt x="1089250" y="395995"/>
                      <a:pt x="897337" y="578191"/>
                      <a:pt x="596105" y="592766"/>
                    </a:cubicBezTo>
                    <a:cubicBezTo>
                      <a:pt x="285156" y="578191"/>
                      <a:pt x="88990" y="395995"/>
                      <a:pt x="7609" y="4617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任意多边形 195"/>
              <p:cNvSpPr/>
              <p:nvPr/>
            </p:nvSpPr>
            <p:spPr>
              <a:xfrm>
                <a:off x="6557208" y="3664293"/>
                <a:ext cx="30656" cy="361759"/>
              </a:xfrm>
              <a:custGeom>
                <a:avLst/>
                <a:gdLst>
                  <a:gd name="connsiteX0" fmla="*/ 0 w 48586"/>
                  <a:gd name="connsiteY0" fmla="*/ 0 h 573336"/>
                  <a:gd name="connsiteX1" fmla="*/ 48586 w 48586"/>
                  <a:gd name="connsiteY1" fmla="*/ 0 h 573336"/>
                  <a:gd name="connsiteX2" fmla="*/ 48586 w 48586"/>
                  <a:gd name="connsiteY2" fmla="*/ 573336 h 573336"/>
                  <a:gd name="connsiteX3" fmla="*/ 0 w 48586"/>
                  <a:gd name="connsiteY3" fmla="*/ 573336 h 573336"/>
                  <a:gd name="connsiteX4" fmla="*/ 0 w 48586"/>
                  <a:gd name="connsiteY4" fmla="*/ 0 h 57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86" h="573336">
                    <a:moveTo>
                      <a:pt x="0" y="0"/>
                    </a:moveTo>
                    <a:lnTo>
                      <a:pt x="48586" y="0"/>
                    </a:lnTo>
                    <a:lnTo>
                      <a:pt x="48586" y="573336"/>
                    </a:lnTo>
                    <a:lnTo>
                      <a:pt x="0" y="5733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任意多边形 194"/>
              <p:cNvSpPr/>
              <p:nvPr/>
            </p:nvSpPr>
            <p:spPr>
              <a:xfrm>
                <a:off x="7057806" y="3664293"/>
                <a:ext cx="763578" cy="367889"/>
              </a:xfrm>
              <a:custGeom>
                <a:avLst/>
                <a:gdLst>
                  <a:gd name="connsiteX0" fmla="*/ 1161486 w 1210160"/>
                  <a:gd name="connsiteY0" fmla="*/ 0 h 583051"/>
                  <a:gd name="connsiteX1" fmla="*/ 1210160 w 1210160"/>
                  <a:gd name="connsiteY1" fmla="*/ 0 h 583051"/>
                  <a:gd name="connsiteX2" fmla="*/ 1198551 w 1210160"/>
                  <a:gd name="connsiteY2" fmla="*/ 100534 h 583051"/>
                  <a:gd name="connsiteX3" fmla="*/ 592747 w 1210160"/>
                  <a:gd name="connsiteY3" fmla="*/ 583051 h 583051"/>
                  <a:gd name="connsiteX4" fmla="*/ 0 w 1210160"/>
                  <a:gd name="connsiteY4" fmla="*/ 87477 h 583051"/>
                  <a:gd name="connsiteX5" fmla="*/ 48586 w 1210160"/>
                  <a:gd name="connsiteY5" fmla="*/ 87477 h 583051"/>
                  <a:gd name="connsiteX6" fmla="*/ 592747 w 1210160"/>
                  <a:gd name="connsiteY6" fmla="*/ 544183 h 583051"/>
                  <a:gd name="connsiteX7" fmla="*/ 1150724 w 1210160"/>
                  <a:gd name="connsiteY7" fmla="*/ 91424 h 583051"/>
                  <a:gd name="connsiteX8" fmla="*/ 1161486 w 1210160"/>
                  <a:gd name="connsiteY8" fmla="*/ 0 h 583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0160" h="583051">
                    <a:moveTo>
                      <a:pt x="1161486" y="0"/>
                    </a:moveTo>
                    <a:lnTo>
                      <a:pt x="1210160" y="0"/>
                    </a:lnTo>
                    <a:lnTo>
                      <a:pt x="1198551" y="100534"/>
                    </a:lnTo>
                    <a:cubicBezTo>
                      <a:pt x="1140450" y="405207"/>
                      <a:pt x="938517" y="566046"/>
                      <a:pt x="592747" y="583051"/>
                    </a:cubicBezTo>
                    <a:cubicBezTo>
                      <a:pt x="268841" y="570096"/>
                      <a:pt x="71259" y="404904"/>
                      <a:pt x="0" y="87477"/>
                    </a:cubicBezTo>
                    <a:lnTo>
                      <a:pt x="48586" y="87477"/>
                    </a:lnTo>
                    <a:cubicBezTo>
                      <a:pt x="113367" y="378992"/>
                      <a:pt x="294755" y="531227"/>
                      <a:pt x="592747" y="544183"/>
                    </a:cubicBezTo>
                    <a:cubicBezTo>
                      <a:pt x="910174" y="527178"/>
                      <a:pt x="1096166" y="376259"/>
                      <a:pt x="1150724" y="91424"/>
                    </a:cubicBezTo>
                    <a:lnTo>
                      <a:pt x="1161486" y="0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7208526" y="3083832"/>
                <a:ext cx="152866" cy="152866"/>
              </a:xfrm>
              <a:prstGeom prst="ellipse">
                <a:avLst/>
              </a:prstGeom>
              <a:noFill/>
              <a:ln w="57150">
                <a:solidFill>
                  <a:srgbClr val="FA4379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7" name="文本框 356"/>
            <p:cNvSpPr txBox="1"/>
            <p:nvPr/>
          </p:nvSpPr>
          <p:spPr>
            <a:xfrm>
              <a:off x="4414272" y="2871086"/>
              <a:ext cx="2812793" cy="523220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n w="127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iLiHei" panose="020B0503030403020204" pitchFamily="34" charset="-122"/>
                  <a:ea typeface="iLiHei" panose="020B0503030403020204" pitchFamily="34" charset="-122"/>
                  <a:cs typeface="iLiHei" panose="020B0503030403020204" pitchFamily="34" charset="-122"/>
                </a:rPr>
                <a:t>我</a:t>
              </a:r>
              <a:r>
                <a:rPr lang="zh-CN" altLang="en-US" sz="2800" b="1" dirty="0" smtClean="0">
                  <a:ln w="127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iLiHei" panose="020B0503030403020204" pitchFamily="34" charset="-122"/>
                  <a:ea typeface="iLiHei" panose="020B0503030403020204" pitchFamily="34" charset="-122"/>
                  <a:cs typeface="iLiHei" panose="020B0503030403020204" pitchFamily="34" charset="-122"/>
                </a:rPr>
                <a:t>的挑战有态度</a:t>
              </a:r>
              <a:endParaRPr lang="zh-CN" altLang="en-US" sz="2800" b="1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713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79"/>
    </mc:Choice>
    <mc:Fallback xmlns="">
      <p:transition spd="slow" advTm="48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00"/>
                                        <p:tgtEl>
                                          <p:spTgt spid="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4" grpId="0"/>
    </p:bldLst>
  </p:timing>
  <p:extLst mod="1">
    <p:ext uri="{E180D4A7-C9FB-4DFB-919C-405C955672EB}">
      <p14:showEvtLst xmlns:p14="http://schemas.microsoft.com/office/powerpoint/2010/main">
        <p14:playEvt time="261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2543175" y="1868209"/>
            <a:ext cx="71056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ln w="3175">
                  <a:solidFill>
                    <a:schemeClr val="tx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Thank You</a:t>
            </a:r>
            <a:endParaRPr lang="zh-CN" altLang="en-US" sz="11500" dirty="0">
              <a:ln w="3175">
                <a:solidFill>
                  <a:schemeClr val="tx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771775" y="3514069"/>
            <a:ext cx="66484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每一次挑战</a:t>
            </a: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·</a:t>
            </a: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越努力</a:t>
            </a: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·</a:t>
            </a: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越</a:t>
            </a:r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幸运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545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336">
        <p:circle/>
      </p:transition>
    </mc:Choice>
    <mc:Fallback xmlns="">
      <p:transition spd="slow" advTm="7336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388852" y="2117896"/>
            <a:ext cx="19741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目录</a:t>
            </a:r>
          </a:p>
        </p:txBody>
      </p:sp>
      <p:sp>
        <p:nvSpPr>
          <p:cNvPr id="21" name="椭圆 20"/>
          <p:cNvSpPr/>
          <p:nvPr/>
        </p:nvSpPr>
        <p:spPr>
          <a:xfrm>
            <a:off x="5847548" y="1976545"/>
            <a:ext cx="631506" cy="631506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一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479054" y="1999911"/>
            <a:ext cx="4783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第一季度工作回顾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847548" y="3081265"/>
            <a:ext cx="631506" cy="631506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二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479054" y="3104631"/>
            <a:ext cx="4783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第一季度得失总结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847548" y="4156096"/>
            <a:ext cx="631506" cy="631506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三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479054" y="4179462"/>
            <a:ext cx="4783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未来三个季度规划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861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502">
        <p:fade/>
      </p:transition>
    </mc:Choice>
    <mc:Fallback xmlns="">
      <p:transition spd="med" advTm="45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59456" y="302179"/>
            <a:ext cx="4212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A437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【</a:t>
            </a:r>
            <a:r>
              <a:rPr lang="zh-CN" altLang="en-US" sz="2800" b="1" dirty="0" smtClean="0">
                <a:solidFill>
                  <a:srgbClr val="FA437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一</a:t>
            </a:r>
            <a:r>
              <a:rPr lang="en-US" altLang="zh-CN" sz="2800" b="1" dirty="0" smtClean="0">
                <a:solidFill>
                  <a:srgbClr val="FA437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】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第一季度工作回顾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50491" y="4280877"/>
            <a:ext cx="2715533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01</a:t>
            </a:r>
          </a:p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右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击图片，选择更换图片，即可保留原图片动画效果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855858" y="4280877"/>
            <a:ext cx="2715533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02</a:t>
            </a:r>
          </a:p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右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击图片，选择更换图片，即可保留原图片动画效果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601367" y="4280877"/>
            <a:ext cx="2715533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03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右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击图片，选择更换图片，即可保留原图片动画效果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31951" y="1708879"/>
            <a:ext cx="3152612" cy="2383436"/>
            <a:chOff x="869493" y="2203554"/>
            <a:chExt cx="3152612" cy="2383436"/>
          </a:xfrm>
        </p:grpSpPr>
        <p:sp>
          <p:nvSpPr>
            <p:cNvPr id="42" name="矩形 41"/>
            <p:cNvSpPr/>
            <p:nvPr/>
          </p:nvSpPr>
          <p:spPr>
            <a:xfrm>
              <a:off x="869493" y="2203554"/>
              <a:ext cx="3152612" cy="23834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266" y="2477125"/>
              <a:ext cx="2753066" cy="1836295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7" name="组合 16"/>
          <p:cNvGrpSpPr/>
          <p:nvPr/>
        </p:nvGrpSpPr>
        <p:grpSpPr>
          <a:xfrm>
            <a:off x="4637318" y="1742607"/>
            <a:ext cx="3152612" cy="2383436"/>
            <a:chOff x="869493" y="2203554"/>
            <a:chExt cx="3152612" cy="2383436"/>
          </a:xfrm>
        </p:grpSpPr>
        <p:sp>
          <p:nvSpPr>
            <p:cNvPr id="18" name="矩形 17"/>
            <p:cNvSpPr/>
            <p:nvPr/>
          </p:nvSpPr>
          <p:spPr>
            <a:xfrm>
              <a:off x="869493" y="2203554"/>
              <a:ext cx="3152612" cy="23834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266" y="2477125"/>
              <a:ext cx="2753065" cy="1836295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20" name="组合 19"/>
          <p:cNvGrpSpPr/>
          <p:nvPr/>
        </p:nvGrpSpPr>
        <p:grpSpPr>
          <a:xfrm>
            <a:off x="8382827" y="1708879"/>
            <a:ext cx="3152612" cy="2383436"/>
            <a:chOff x="869493" y="2203554"/>
            <a:chExt cx="3152612" cy="2383436"/>
          </a:xfrm>
        </p:grpSpPr>
        <p:sp>
          <p:nvSpPr>
            <p:cNvPr id="21" name="矩形 20"/>
            <p:cNvSpPr/>
            <p:nvPr/>
          </p:nvSpPr>
          <p:spPr>
            <a:xfrm>
              <a:off x="869493" y="2203554"/>
              <a:ext cx="3152612" cy="23834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1599" y="2477125"/>
              <a:ext cx="2708399" cy="1836295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val="2136441720"/>
      </p:ext>
    </p:extLst>
  </p:cSld>
  <p:clrMapOvr>
    <a:masterClrMapping/>
  </p:clrMapOvr>
  <p:transition spd="slow" advTm="5522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1" grpId="0"/>
      <p:bldP spid="52" grpId="0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59456" y="302179"/>
            <a:ext cx="4212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A437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【</a:t>
            </a:r>
            <a:r>
              <a:rPr lang="zh-CN" altLang="en-US" sz="2800" b="1" dirty="0">
                <a:solidFill>
                  <a:srgbClr val="FA437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一</a:t>
            </a:r>
            <a:r>
              <a:rPr lang="en-US" altLang="zh-CN" sz="2800" b="1" dirty="0">
                <a:solidFill>
                  <a:srgbClr val="FA437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】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第一季度工作回顾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0" y="2980186"/>
            <a:ext cx="12192000" cy="1712684"/>
            <a:chOff x="-209860" y="2830286"/>
            <a:chExt cx="12192000" cy="1712684"/>
          </a:xfrm>
        </p:grpSpPr>
        <p:grpSp>
          <p:nvGrpSpPr>
            <p:cNvPr id="37" name="组合 36"/>
            <p:cNvGrpSpPr/>
            <p:nvPr/>
          </p:nvGrpSpPr>
          <p:grpSpPr>
            <a:xfrm>
              <a:off x="1752174" y="2848427"/>
              <a:ext cx="8687652" cy="1694543"/>
              <a:chOff x="1580355" y="3429000"/>
              <a:chExt cx="5812524" cy="1694543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1580355" y="3429000"/>
                <a:ext cx="1453131" cy="1694543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3033486" y="3429000"/>
                <a:ext cx="1453131" cy="1694543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4486617" y="3429000"/>
                <a:ext cx="1453131" cy="1694543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H="1">
                <a:off x="5939748" y="3429000"/>
                <a:ext cx="1453131" cy="1694543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9" name="直接连接符 38"/>
            <p:cNvCxnSpPr/>
            <p:nvPr/>
          </p:nvCxnSpPr>
          <p:spPr>
            <a:xfrm flipH="1">
              <a:off x="695326" y="2830286"/>
              <a:ext cx="1056848" cy="598714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-209860" y="3429000"/>
              <a:ext cx="90518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0439826" y="2830286"/>
              <a:ext cx="1542314" cy="1596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1656404" y="2662009"/>
            <a:ext cx="611261" cy="611261"/>
            <a:chOff x="1427281" y="2512109"/>
            <a:chExt cx="611261" cy="611261"/>
          </a:xfrm>
        </p:grpSpPr>
        <p:sp>
          <p:nvSpPr>
            <p:cNvPr id="47" name="椭圆 46"/>
            <p:cNvSpPr/>
            <p:nvPr/>
          </p:nvSpPr>
          <p:spPr>
            <a:xfrm>
              <a:off x="1427281" y="2512109"/>
              <a:ext cx="611261" cy="61126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532002" y="2616830"/>
              <a:ext cx="401818" cy="401818"/>
            </a:xfrm>
            <a:prstGeom prst="ellipse">
              <a:avLst/>
            </a:prstGeom>
            <a:solidFill>
              <a:srgbClr val="EA5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LiHei" panose="020B0503030403020204" pitchFamily="34" charset="-122"/>
                  <a:ea typeface="iLiHei" panose="020B0503030403020204" pitchFamily="34" charset="-122"/>
                  <a:cs typeface="iLiHei" panose="020B0503030403020204" pitchFamily="34" charset="-122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849802" y="4387239"/>
            <a:ext cx="611261" cy="611261"/>
            <a:chOff x="1427281" y="2512109"/>
            <a:chExt cx="611261" cy="611261"/>
          </a:xfrm>
        </p:grpSpPr>
        <p:sp>
          <p:nvSpPr>
            <p:cNvPr id="59" name="椭圆 58"/>
            <p:cNvSpPr/>
            <p:nvPr/>
          </p:nvSpPr>
          <p:spPr>
            <a:xfrm>
              <a:off x="1427281" y="2512109"/>
              <a:ext cx="611261" cy="61126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532002" y="2616830"/>
              <a:ext cx="401818" cy="401818"/>
            </a:xfrm>
            <a:prstGeom prst="ellipse">
              <a:avLst/>
            </a:prstGeom>
            <a:solidFill>
              <a:srgbClr val="EA5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LiHei" panose="020B0503030403020204" pitchFamily="34" charset="-122"/>
                  <a:ea typeface="iLiHei" panose="020B0503030403020204" pitchFamily="34" charset="-122"/>
                  <a:cs typeface="iLiHei" panose="020B0503030403020204" pitchFamily="34" charset="-122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957367" y="2662009"/>
            <a:ext cx="611261" cy="611261"/>
            <a:chOff x="1427281" y="2512109"/>
            <a:chExt cx="611261" cy="611261"/>
          </a:xfrm>
        </p:grpSpPr>
        <p:sp>
          <p:nvSpPr>
            <p:cNvPr id="62" name="椭圆 61"/>
            <p:cNvSpPr/>
            <p:nvPr/>
          </p:nvSpPr>
          <p:spPr>
            <a:xfrm>
              <a:off x="1427281" y="2512109"/>
              <a:ext cx="611261" cy="61126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532002" y="2616830"/>
              <a:ext cx="401818" cy="401818"/>
            </a:xfrm>
            <a:prstGeom prst="ellipse">
              <a:avLst/>
            </a:prstGeom>
            <a:solidFill>
              <a:srgbClr val="EA5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LiHei" panose="020B0503030403020204" pitchFamily="34" charset="-122"/>
                  <a:ea typeface="iLiHei" panose="020B0503030403020204" pitchFamily="34" charset="-122"/>
                  <a:cs typeface="iLiHei" panose="020B0503030403020204" pitchFamily="34" charset="-122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167870" y="4387238"/>
            <a:ext cx="611261" cy="611261"/>
            <a:chOff x="1427281" y="2512109"/>
            <a:chExt cx="611261" cy="611261"/>
          </a:xfrm>
        </p:grpSpPr>
        <p:sp>
          <p:nvSpPr>
            <p:cNvPr id="65" name="椭圆 64"/>
            <p:cNvSpPr/>
            <p:nvPr/>
          </p:nvSpPr>
          <p:spPr>
            <a:xfrm>
              <a:off x="1427281" y="2512109"/>
              <a:ext cx="611261" cy="61126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1532002" y="2616830"/>
              <a:ext cx="401818" cy="401818"/>
            </a:xfrm>
            <a:prstGeom prst="ellipse">
              <a:avLst/>
            </a:prstGeom>
            <a:solidFill>
              <a:srgbClr val="EA5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LiHei" panose="020B0503030403020204" pitchFamily="34" charset="-122"/>
                  <a:ea typeface="iLiHei" panose="020B0503030403020204" pitchFamily="34" charset="-122"/>
                  <a:cs typeface="iLiHei" panose="020B0503030403020204" pitchFamily="34" charset="-122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2182206" y="2718575"/>
            <a:ext cx="2988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举办业务竞赛</a:t>
            </a:r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X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次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391748" y="4491959"/>
            <a:ext cx="2988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参加公司培训</a:t>
            </a:r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X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次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658720" y="2706029"/>
            <a:ext cx="35028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优化了部门业务流程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851015" y="4431258"/>
            <a:ext cx="26196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创造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收入</a:t>
            </a:r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X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万元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-536" r="9888" b="536"/>
          <a:stretch/>
        </p:blipFill>
        <p:spPr>
          <a:xfrm>
            <a:off x="3558985" y="5114421"/>
            <a:ext cx="1192894" cy="1184730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2" r="12055"/>
          <a:stretch/>
        </p:blipFill>
        <p:spPr>
          <a:xfrm>
            <a:off x="1330209" y="1337231"/>
            <a:ext cx="1263650" cy="1228591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1" r="17802"/>
          <a:stretch/>
        </p:blipFill>
        <p:spPr>
          <a:xfrm>
            <a:off x="7860725" y="5089452"/>
            <a:ext cx="1225550" cy="1229483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4" r="6256"/>
          <a:stretch/>
        </p:blipFill>
        <p:spPr>
          <a:xfrm>
            <a:off x="5659196" y="1337230"/>
            <a:ext cx="1207603" cy="1228591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7292824"/>
      </p:ext>
    </p:extLst>
  </p:cSld>
  <p:clrMapOvr>
    <a:masterClrMapping/>
  </p:clrMapOvr>
  <p:transition spd="slow" advTm="967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0" grpId="0"/>
      <p:bldP spid="71" grpId="0"/>
      <p:bldP spid="72" grpId="0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59456" y="302179"/>
            <a:ext cx="4212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6A8D8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【</a:t>
            </a:r>
            <a:r>
              <a:rPr lang="zh-CN" altLang="en-US" sz="2800" b="1" dirty="0">
                <a:solidFill>
                  <a:srgbClr val="46A8D8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二</a:t>
            </a:r>
            <a:r>
              <a:rPr lang="en-US" altLang="zh-CN" sz="2800" b="1" dirty="0" smtClean="0">
                <a:solidFill>
                  <a:srgbClr val="46A8D8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】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第一季度得失总结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312358" y="2054552"/>
            <a:ext cx="2940571" cy="2603752"/>
            <a:chOff x="4312358" y="2054552"/>
            <a:chExt cx="2940571" cy="2603752"/>
          </a:xfrm>
        </p:grpSpPr>
        <p:grpSp>
          <p:nvGrpSpPr>
            <p:cNvPr id="3" name="组合 2"/>
            <p:cNvGrpSpPr/>
            <p:nvPr/>
          </p:nvGrpSpPr>
          <p:grpSpPr>
            <a:xfrm rot="21473146">
              <a:off x="4312358" y="2054552"/>
              <a:ext cx="2940571" cy="2603752"/>
              <a:chOff x="5043703" y="561975"/>
              <a:chExt cx="6429375" cy="6296025"/>
            </a:xfrm>
          </p:grpSpPr>
          <p:sp>
            <p:nvSpPr>
              <p:cNvPr id="4" name="Freeform 75"/>
              <p:cNvSpPr>
                <a:spLocks/>
              </p:cNvSpPr>
              <p:nvPr/>
            </p:nvSpPr>
            <p:spPr bwMode="auto">
              <a:xfrm>
                <a:off x="5043703" y="2679700"/>
                <a:ext cx="404813" cy="1428750"/>
              </a:xfrm>
              <a:custGeom>
                <a:avLst/>
                <a:gdLst>
                  <a:gd name="T0" fmla="*/ 0 w 255"/>
                  <a:gd name="T1" fmla="*/ 900 h 900"/>
                  <a:gd name="T2" fmla="*/ 236 w 255"/>
                  <a:gd name="T3" fmla="*/ 578 h 900"/>
                  <a:gd name="T4" fmla="*/ 255 w 255"/>
                  <a:gd name="T5" fmla="*/ 0 h 900"/>
                  <a:gd name="T6" fmla="*/ 0 w 255"/>
                  <a:gd name="T7" fmla="*/ 900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5" h="900">
                    <a:moveTo>
                      <a:pt x="0" y="900"/>
                    </a:moveTo>
                    <a:lnTo>
                      <a:pt x="236" y="578"/>
                    </a:lnTo>
                    <a:lnTo>
                      <a:pt x="255" y="0"/>
                    </a:lnTo>
                    <a:lnTo>
                      <a:pt x="0" y="900"/>
                    </a:lnTo>
                    <a:close/>
                  </a:path>
                </a:pathLst>
              </a:custGeom>
              <a:solidFill>
                <a:srgbClr val="F77D68"/>
              </a:solidFill>
              <a:ln w="9525">
                <a:solidFill>
                  <a:srgbClr val="FA8866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76"/>
              <p:cNvSpPr>
                <a:spLocks/>
              </p:cNvSpPr>
              <p:nvPr/>
            </p:nvSpPr>
            <p:spPr bwMode="auto">
              <a:xfrm>
                <a:off x="5043703" y="3597275"/>
                <a:ext cx="420688" cy="1412875"/>
              </a:xfrm>
              <a:custGeom>
                <a:avLst/>
                <a:gdLst>
                  <a:gd name="T0" fmla="*/ 236 w 265"/>
                  <a:gd name="T1" fmla="*/ 0 h 890"/>
                  <a:gd name="T2" fmla="*/ 0 w 265"/>
                  <a:gd name="T3" fmla="*/ 322 h 890"/>
                  <a:gd name="T4" fmla="*/ 265 w 265"/>
                  <a:gd name="T5" fmla="*/ 890 h 890"/>
                  <a:gd name="T6" fmla="*/ 236 w 265"/>
                  <a:gd name="T7" fmla="*/ 0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5" h="890">
                    <a:moveTo>
                      <a:pt x="236" y="0"/>
                    </a:moveTo>
                    <a:lnTo>
                      <a:pt x="0" y="322"/>
                    </a:lnTo>
                    <a:lnTo>
                      <a:pt x="265" y="890"/>
                    </a:lnTo>
                    <a:lnTo>
                      <a:pt x="236" y="0"/>
                    </a:lnTo>
                    <a:close/>
                  </a:path>
                </a:pathLst>
              </a:custGeom>
              <a:solidFill>
                <a:srgbClr val="F97C6A"/>
              </a:solidFill>
              <a:ln w="9525">
                <a:solidFill>
                  <a:srgbClr val="FA8866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77"/>
              <p:cNvSpPr>
                <a:spLocks/>
              </p:cNvSpPr>
              <p:nvPr/>
            </p:nvSpPr>
            <p:spPr bwMode="auto">
              <a:xfrm>
                <a:off x="5448515" y="5010150"/>
                <a:ext cx="255588" cy="1847850"/>
              </a:xfrm>
              <a:custGeom>
                <a:avLst/>
                <a:gdLst>
                  <a:gd name="T0" fmla="*/ 10 w 161"/>
                  <a:gd name="T1" fmla="*/ 0 h 1164"/>
                  <a:gd name="T2" fmla="*/ 0 w 161"/>
                  <a:gd name="T3" fmla="*/ 1164 h 1164"/>
                  <a:gd name="T4" fmla="*/ 161 w 161"/>
                  <a:gd name="T5" fmla="*/ 937 h 1164"/>
                  <a:gd name="T6" fmla="*/ 10 w 161"/>
                  <a:gd name="T7" fmla="*/ 0 h 1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164">
                    <a:moveTo>
                      <a:pt x="10" y="0"/>
                    </a:moveTo>
                    <a:lnTo>
                      <a:pt x="0" y="1164"/>
                    </a:lnTo>
                    <a:lnTo>
                      <a:pt x="161" y="937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98C65"/>
              </a:solidFill>
              <a:ln w="9525">
                <a:solidFill>
                  <a:srgbClr val="FA8866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8"/>
              <p:cNvSpPr>
                <a:spLocks/>
              </p:cNvSpPr>
              <p:nvPr/>
            </p:nvSpPr>
            <p:spPr bwMode="auto">
              <a:xfrm>
                <a:off x="5418353" y="2679700"/>
                <a:ext cx="827088" cy="917575"/>
              </a:xfrm>
              <a:custGeom>
                <a:avLst/>
                <a:gdLst>
                  <a:gd name="T0" fmla="*/ 19 w 521"/>
                  <a:gd name="T1" fmla="*/ 0 h 578"/>
                  <a:gd name="T2" fmla="*/ 0 w 521"/>
                  <a:gd name="T3" fmla="*/ 578 h 578"/>
                  <a:gd name="T4" fmla="*/ 521 w 521"/>
                  <a:gd name="T5" fmla="*/ 57 h 578"/>
                  <a:gd name="T6" fmla="*/ 19 w 521"/>
                  <a:gd name="T7" fmla="*/ 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1" h="578">
                    <a:moveTo>
                      <a:pt x="19" y="0"/>
                    </a:moveTo>
                    <a:lnTo>
                      <a:pt x="0" y="578"/>
                    </a:lnTo>
                    <a:lnTo>
                      <a:pt x="521" y="57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96A6E"/>
              </a:solidFill>
              <a:ln w="28575">
                <a:solidFill>
                  <a:srgbClr val="F96A6E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9"/>
              <p:cNvSpPr>
                <a:spLocks/>
              </p:cNvSpPr>
              <p:nvPr/>
            </p:nvSpPr>
            <p:spPr bwMode="auto">
              <a:xfrm>
                <a:off x="5464390" y="5010150"/>
                <a:ext cx="1020763" cy="1743075"/>
              </a:xfrm>
              <a:custGeom>
                <a:avLst/>
                <a:gdLst>
                  <a:gd name="T0" fmla="*/ 0 w 643"/>
                  <a:gd name="T1" fmla="*/ 0 h 1098"/>
                  <a:gd name="T2" fmla="*/ 151 w 643"/>
                  <a:gd name="T3" fmla="*/ 937 h 1098"/>
                  <a:gd name="T4" fmla="*/ 643 w 643"/>
                  <a:gd name="T5" fmla="*/ 1098 h 1098"/>
                  <a:gd name="T6" fmla="*/ 0 w 643"/>
                  <a:gd name="T7" fmla="*/ 0 h 1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3" h="1098">
                    <a:moveTo>
                      <a:pt x="0" y="0"/>
                    </a:moveTo>
                    <a:lnTo>
                      <a:pt x="151" y="937"/>
                    </a:lnTo>
                    <a:lnTo>
                      <a:pt x="643" y="10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8866"/>
              </a:solidFill>
              <a:ln w="9525">
                <a:solidFill>
                  <a:srgbClr val="FA8866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0"/>
              <p:cNvSpPr>
                <a:spLocks/>
              </p:cNvSpPr>
              <p:nvPr/>
            </p:nvSpPr>
            <p:spPr bwMode="auto">
              <a:xfrm>
                <a:off x="5448515" y="6497637"/>
                <a:ext cx="1036638" cy="360363"/>
              </a:xfrm>
              <a:custGeom>
                <a:avLst/>
                <a:gdLst>
                  <a:gd name="T0" fmla="*/ 161 w 653"/>
                  <a:gd name="T1" fmla="*/ 0 h 227"/>
                  <a:gd name="T2" fmla="*/ 0 w 653"/>
                  <a:gd name="T3" fmla="*/ 227 h 227"/>
                  <a:gd name="T4" fmla="*/ 653 w 653"/>
                  <a:gd name="T5" fmla="*/ 161 h 227"/>
                  <a:gd name="T6" fmla="*/ 161 w 653"/>
                  <a:gd name="T7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227">
                    <a:moveTo>
                      <a:pt x="161" y="0"/>
                    </a:moveTo>
                    <a:lnTo>
                      <a:pt x="0" y="227"/>
                    </a:lnTo>
                    <a:lnTo>
                      <a:pt x="653" y="161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98C65"/>
              </a:solidFill>
              <a:ln w="9525">
                <a:solidFill>
                  <a:srgbClr val="FA8866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81"/>
              <p:cNvSpPr>
                <a:spLocks/>
              </p:cNvSpPr>
              <p:nvPr/>
            </p:nvSpPr>
            <p:spPr bwMode="auto">
              <a:xfrm>
                <a:off x="5448515" y="1582737"/>
                <a:ext cx="1817688" cy="1187450"/>
              </a:xfrm>
              <a:custGeom>
                <a:avLst/>
                <a:gdLst>
                  <a:gd name="T0" fmla="*/ 0 w 1145"/>
                  <a:gd name="T1" fmla="*/ 691 h 748"/>
                  <a:gd name="T2" fmla="*/ 502 w 1145"/>
                  <a:gd name="T3" fmla="*/ 748 h 748"/>
                  <a:gd name="T4" fmla="*/ 1145 w 1145"/>
                  <a:gd name="T5" fmla="*/ 0 h 748"/>
                  <a:gd name="T6" fmla="*/ 0 w 1145"/>
                  <a:gd name="T7" fmla="*/ 691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5" h="748">
                    <a:moveTo>
                      <a:pt x="0" y="691"/>
                    </a:moveTo>
                    <a:lnTo>
                      <a:pt x="502" y="748"/>
                    </a:lnTo>
                    <a:lnTo>
                      <a:pt x="1145" y="0"/>
                    </a:lnTo>
                    <a:lnTo>
                      <a:pt x="0" y="691"/>
                    </a:lnTo>
                    <a:close/>
                  </a:path>
                </a:pathLst>
              </a:custGeom>
              <a:solidFill>
                <a:srgbClr val="FA5D72"/>
              </a:solidFill>
              <a:ln w="9525">
                <a:solidFill>
                  <a:srgbClr val="FA5D7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82"/>
              <p:cNvSpPr>
                <a:spLocks/>
              </p:cNvSpPr>
              <p:nvPr/>
            </p:nvSpPr>
            <p:spPr bwMode="auto">
              <a:xfrm>
                <a:off x="6245440" y="1582737"/>
                <a:ext cx="1457325" cy="4057650"/>
              </a:xfrm>
              <a:custGeom>
                <a:avLst/>
                <a:gdLst>
                  <a:gd name="T0" fmla="*/ 643 w 918"/>
                  <a:gd name="T1" fmla="*/ 0 h 2556"/>
                  <a:gd name="T2" fmla="*/ 0 w 918"/>
                  <a:gd name="T3" fmla="*/ 748 h 2556"/>
                  <a:gd name="T4" fmla="*/ 918 w 918"/>
                  <a:gd name="T5" fmla="*/ 2556 h 2556"/>
                  <a:gd name="T6" fmla="*/ 643 w 918"/>
                  <a:gd name="T7" fmla="*/ 0 h 2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8" h="2556">
                    <a:moveTo>
                      <a:pt x="643" y="0"/>
                    </a:moveTo>
                    <a:lnTo>
                      <a:pt x="0" y="748"/>
                    </a:lnTo>
                    <a:lnTo>
                      <a:pt x="918" y="2556"/>
                    </a:ln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FA43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83"/>
              <p:cNvSpPr>
                <a:spLocks/>
              </p:cNvSpPr>
              <p:nvPr/>
            </p:nvSpPr>
            <p:spPr bwMode="auto">
              <a:xfrm>
                <a:off x="5464391" y="5010150"/>
                <a:ext cx="2238375" cy="1786827"/>
              </a:xfrm>
              <a:custGeom>
                <a:avLst/>
                <a:gdLst>
                  <a:gd name="T0" fmla="*/ 0 w 1410"/>
                  <a:gd name="T1" fmla="*/ 0 h 1098"/>
                  <a:gd name="T2" fmla="*/ 643 w 1410"/>
                  <a:gd name="T3" fmla="*/ 1098 h 1098"/>
                  <a:gd name="T4" fmla="*/ 1410 w 1410"/>
                  <a:gd name="T5" fmla="*/ 397 h 1098"/>
                  <a:gd name="T6" fmla="*/ 0 w 1410"/>
                  <a:gd name="T7" fmla="*/ 0 h 1098"/>
                  <a:gd name="connsiteX0" fmla="*/ 0 w 10000"/>
                  <a:gd name="connsiteY0" fmla="*/ 0 h 10251"/>
                  <a:gd name="connsiteX1" fmla="*/ 4676 w 10000"/>
                  <a:gd name="connsiteY1" fmla="*/ 10251 h 10251"/>
                  <a:gd name="connsiteX2" fmla="*/ 10000 w 10000"/>
                  <a:gd name="connsiteY2" fmla="*/ 3616 h 10251"/>
                  <a:gd name="connsiteX3" fmla="*/ 0 w 10000"/>
                  <a:gd name="connsiteY3" fmla="*/ 0 h 10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0251">
                    <a:moveTo>
                      <a:pt x="0" y="0"/>
                    </a:moveTo>
                    <a:lnTo>
                      <a:pt x="4676" y="10251"/>
                    </a:lnTo>
                    <a:lnTo>
                      <a:pt x="10000" y="36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5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4"/>
              <p:cNvSpPr>
                <a:spLocks/>
              </p:cNvSpPr>
              <p:nvPr/>
            </p:nvSpPr>
            <p:spPr bwMode="auto">
              <a:xfrm>
                <a:off x="5418353" y="3597275"/>
                <a:ext cx="2284413" cy="2043113"/>
              </a:xfrm>
              <a:custGeom>
                <a:avLst/>
                <a:gdLst>
                  <a:gd name="T0" fmla="*/ 0 w 1439"/>
                  <a:gd name="T1" fmla="*/ 0 h 1287"/>
                  <a:gd name="T2" fmla="*/ 29 w 1439"/>
                  <a:gd name="T3" fmla="*/ 890 h 1287"/>
                  <a:gd name="T4" fmla="*/ 1439 w 1439"/>
                  <a:gd name="T5" fmla="*/ 1287 h 1287"/>
                  <a:gd name="T6" fmla="*/ 0 w 1439"/>
                  <a:gd name="T7" fmla="*/ 0 h 1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9" h="1287">
                    <a:moveTo>
                      <a:pt x="0" y="0"/>
                    </a:moveTo>
                    <a:lnTo>
                      <a:pt x="29" y="890"/>
                    </a:lnTo>
                    <a:lnTo>
                      <a:pt x="1439" y="12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4D75"/>
              </a:solidFill>
              <a:ln w="9525">
                <a:solidFill>
                  <a:srgbClr val="FA437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85"/>
              <p:cNvSpPr>
                <a:spLocks/>
              </p:cNvSpPr>
              <p:nvPr/>
            </p:nvSpPr>
            <p:spPr bwMode="auto">
              <a:xfrm>
                <a:off x="5418353" y="2770187"/>
                <a:ext cx="2284413" cy="2870200"/>
              </a:xfrm>
              <a:custGeom>
                <a:avLst/>
                <a:gdLst>
                  <a:gd name="T0" fmla="*/ 521 w 1439"/>
                  <a:gd name="T1" fmla="*/ 0 h 1808"/>
                  <a:gd name="T2" fmla="*/ 0 w 1439"/>
                  <a:gd name="T3" fmla="*/ 521 h 1808"/>
                  <a:gd name="T4" fmla="*/ 1439 w 1439"/>
                  <a:gd name="T5" fmla="*/ 1808 h 1808"/>
                  <a:gd name="T6" fmla="*/ 521 w 1439"/>
                  <a:gd name="T7" fmla="*/ 0 h 1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9" h="1808">
                    <a:moveTo>
                      <a:pt x="521" y="0"/>
                    </a:moveTo>
                    <a:lnTo>
                      <a:pt x="0" y="521"/>
                    </a:lnTo>
                    <a:lnTo>
                      <a:pt x="1439" y="1808"/>
                    </a:lnTo>
                    <a:lnTo>
                      <a:pt x="521" y="0"/>
                    </a:lnTo>
                    <a:close/>
                  </a:path>
                </a:pathLst>
              </a:custGeom>
              <a:solidFill>
                <a:srgbClr val="FA4379"/>
              </a:solidFill>
              <a:ln w="9525">
                <a:solidFill>
                  <a:srgbClr val="FA437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86"/>
              <p:cNvSpPr>
                <a:spLocks/>
              </p:cNvSpPr>
              <p:nvPr/>
            </p:nvSpPr>
            <p:spPr bwMode="auto">
              <a:xfrm>
                <a:off x="7207465" y="561975"/>
                <a:ext cx="735013" cy="1020763"/>
              </a:xfrm>
              <a:custGeom>
                <a:avLst/>
                <a:gdLst>
                  <a:gd name="T0" fmla="*/ 0 w 463"/>
                  <a:gd name="T1" fmla="*/ 0 h 643"/>
                  <a:gd name="T2" fmla="*/ 37 w 463"/>
                  <a:gd name="T3" fmla="*/ 643 h 643"/>
                  <a:gd name="T4" fmla="*/ 463 w 463"/>
                  <a:gd name="T5" fmla="*/ 199 h 643"/>
                  <a:gd name="T6" fmla="*/ 0 w 463"/>
                  <a:gd name="T7" fmla="*/ 0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3" h="643">
                    <a:moveTo>
                      <a:pt x="0" y="0"/>
                    </a:moveTo>
                    <a:lnTo>
                      <a:pt x="37" y="643"/>
                    </a:lnTo>
                    <a:lnTo>
                      <a:pt x="463" y="1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786B"/>
              </a:solidFill>
              <a:ln w="9525">
                <a:solidFill>
                  <a:srgbClr val="F88566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87"/>
              <p:cNvSpPr>
                <a:spLocks/>
              </p:cNvSpPr>
              <p:nvPr/>
            </p:nvSpPr>
            <p:spPr bwMode="auto">
              <a:xfrm>
                <a:off x="7207465" y="561990"/>
                <a:ext cx="2763194" cy="315897"/>
              </a:xfrm>
              <a:custGeom>
                <a:avLst/>
                <a:gdLst>
                  <a:gd name="T0" fmla="*/ 0 w 1854"/>
                  <a:gd name="T1" fmla="*/ 19 h 218"/>
                  <a:gd name="T2" fmla="*/ 463 w 1854"/>
                  <a:gd name="T3" fmla="*/ 218 h 218"/>
                  <a:gd name="T4" fmla="*/ 1854 w 1854"/>
                  <a:gd name="T5" fmla="*/ 0 h 218"/>
                  <a:gd name="T6" fmla="*/ 0 w 1854"/>
                  <a:gd name="T7" fmla="*/ 19 h 218"/>
                  <a:gd name="connsiteX0" fmla="*/ 0 w 9633"/>
                  <a:gd name="connsiteY0" fmla="*/ 0 h 9128"/>
                  <a:gd name="connsiteX1" fmla="*/ 2497 w 9633"/>
                  <a:gd name="connsiteY1" fmla="*/ 9128 h 9128"/>
                  <a:gd name="connsiteX2" fmla="*/ 9633 w 9633"/>
                  <a:gd name="connsiteY2" fmla="*/ 168 h 9128"/>
                  <a:gd name="connsiteX3" fmla="*/ 0 w 9633"/>
                  <a:gd name="connsiteY3" fmla="*/ 0 h 9128"/>
                  <a:gd name="connsiteX0" fmla="*/ 0 w 9746"/>
                  <a:gd name="connsiteY0" fmla="*/ 0 h 10000"/>
                  <a:gd name="connsiteX1" fmla="*/ 2592 w 9746"/>
                  <a:gd name="connsiteY1" fmla="*/ 10000 h 10000"/>
                  <a:gd name="connsiteX2" fmla="*/ 9746 w 9746"/>
                  <a:gd name="connsiteY2" fmla="*/ 754 h 10000"/>
                  <a:gd name="connsiteX3" fmla="*/ 0 w 9746"/>
                  <a:gd name="connsiteY3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6" h="10000">
                    <a:moveTo>
                      <a:pt x="0" y="0"/>
                    </a:moveTo>
                    <a:lnTo>
                      <a:pt x="2592" y="10000"/>
                    </a:lnTo>
                    <a:lnTo>
                      <a:pt x="9746" y="7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806A"/>
              </a:solidFill>
              <a:ln w="9525">
                <a:solidFill>
                  <a:srgbClr val="F88566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88"/>
              <p:cNvSpPr>
                <a:spLocks/>
              </p:cNvSpPr>
              <p:nvPr/>
            </p:nvSpPr>
            <p:spPr bwMode="auto">
              <a:xfrm>
                <a:off x="7266203" y="877887"/>
                <a:ext cx="3606800" cy="704850"/>
              </a:xfrm>
              <a:custGeom>
                <a:avLst/>
                <a:gdLst>
                  <a:gd name="T0" fmla="*/ 426 w 2272"/>
                  <a:gd name="T1" fmla="*/ 0 h 444"/>
                  <a:gd name="T2" fmla="*/ 0 w 2272"/>
                  <a:gd name="T3" fmla="*/ 444 h 444"/>
                  <a:gd name="T4" fmla="*/ 2272 w 2272"/>
                  <a:gd name="T5" fmla="*/ 151 h 444"/>
                  <a:gd name="T6" fmla="*/ 426 w 2272"/>
                  <a:gd name="T7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2" h="444">
                    <a:moveTo>
                      <a:pt x="426" y="0"/>
                    </a:moveTo>
                    <a:lnTo>
                      <a:pt x="0" y="444"/>
                    </a:lnTo>
                    <a:lnTo>
                      <a:pt x="2272" y="151"/>
                    </a:lnTo>
                    <a:lnTo>
                      <a:pt x="426" y="0"/>
                    </a:lnTo>
                    <a:close/>
                  </a:path>
                </a:pathLst>
              </a:custGeom>
              <a:solidFill>
                <a:srgbClr val="FB6372"/>
              </a:solidFill>
              <a:ln w="9525">
                <a:solidFill>
                  <a:srgbClr val="FA647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89"/>
              <p:cNvSpPr>
                <a:spLocks/>
              </p:cNvSpPr>
              <p:nvPr/>
            </p:nvSpPr>
            <p:spPr bwMode="auto">
              <a:xfrm>
                <a:off x="7942477" y="585765"/>
                <a:ext cx="2930524" cy="531837"/>
              </a:xfrm>
              <a:custGeom>
                <a:avLst/>
                <a:gdLst>
                  <a:gd name="T0" fmla="*/ 1391 w 1846"/>
                  <a:gd name="T1" fmla="*/ 0 h 369"/>
                  <a:gd name="T2" fmla="*/ 0 w 1846"/>
                  <a:gd name="T3" fmla="*/ 218 h 369"/>
                  <a:gd name="T4" fmla="*/ 1846 w 1846"/>
                  <a:gd name="T5" fmla="*/ 369 h 369"/>
                  <a:gd name="T6" fmla="*/ 1391 w 1846"/>
                  <a:gd name="T7" fmla="*/ 0 h 369"/>
                  <a:gd name="connsiteX0" fmla="*/ 6798 w 10000"/>
                  <a:gd name="connsiteY0" fmla="*/ 0 h 9079"/>
                  <a:gd name="connsiteX1" fmla="*/ 0 w 10000"/>
                  <a:gd name="connsiteY1" fmla="*/ 4987 h 9079"/>
                  <a:gd name="connsiteX2" fmla="*/ 10000 w 10000"/>
                  <a:gd name="connsiteY2" fmla="*/ 9079 h 9079"/>
                  <a:gd name="connsiteX3" fmla="*/ 6798 w 10000"/>
                  <a:gd name="connsiteY3" fmla="*/ 0 h 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9079">
                    <a:moveTo>
                      <a:pt x="6798" y="0"/>
                    </a:moveTo>
                    <a:lnTo>
                      <a:pt x="0" y="4987"/>
                    </a:lnTo>
                    <a:lnTo>
                      <a:pt x="10000" y="9079"/>
                    </a:lnTo>
                    <a:lnTo>
                      <a:pt x="6798" y="0"/>
                    </a:lnTo>
                    <a:close/>
                  </a:path>
                </a:pathLst>
              </a:custGeom>
              <a:solidFill>
                <a:srgbClr val="F88566"/>
              </a:solidFill>
              <a:ln w="9525">
                <a:solidFill>
                  <a:srgbClr val="F88566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90"/>
              <p:cNvSpPr>
                <a:spLocks/>
              </p:cNvSpPr>
              <p:nvPr/>
            </p:nvSpPr>
            <p:spPr bwMode="auto">
              <a:xfrm>
                <a:off x="7266203" y="1582737"/>
                <a:ext cx="4206875" cy="4057650"/>
              </a:xfrm>
              <a:custGeom>
                <a:avLst/>
                <a:gdLst>
                  <a:gd name="T0" fmla="*/ 0 w 2650"/>
                  <a:gd name="T1" fmla="*/ 0 h 2556"/>
                  <a:gd name="T2" fmla="*/ 275 w 2650"/>
                  <a:gd name="T3" fmla="*/ 2556 h 2556"/>
                  <a:gd name="T4" fmla="*/ 2650 w 2650"/>
                  <a:gd name="T5" fmla="*/ 247 h 2556"/>
                  <a:gd name="T6" fmla="*/ 0 w 2650"/>
                  <a:gd name="T7" fmla="*/ 0 h 2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50" h="2556">
                    <a:moveTo>
                      <a:pt x="0" y="0"/>
                    </a:moveTo>
                    <a:lnTo>
                      <a:pt x="275" y="2556"/>
                    </a:lnTo>
                    <a:lnTo>
                      <a:pt x="2650" y="2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4379"/>
              </a:solidFill>
              <a:ln w="28575">
                <a:solidFill>
                  <a:srgbClr val="FA437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91"/>
              <p:cNvSpPr>
                <a:spLocks/>
              </p:cNvSpPr>
              <p:nvPr/>
            </p:nvSpPr>
            <p:spPr bwMode="auto">
              <a:xfrm>
                <a:off x="7266203" y="1117600"/>
                <a:ext cx="4206875" cy="857250"/>
              </a:xfrm>
              <a:custGeom>
                <a:avLst/>
                <a:gdLst>
                  <a:gd name="T0" fmla="*/ 2272 w 2650"/>
                  <a:gd name="T1" fmla="*/ 0 h 540"/>
                  <a:gd name="T2" fmla="*/ 0 w 2650"/>
                  <a:gd name="T3" fmla="*/ 293 h 540"/>
                  <a:gd name="T4" fmla="*/ 2650 w 2650"/>
                  <a:gd name="T5" fmla="*/ 540 h 540"/>
                  <a:gd name="T6" fmla="*/ 2272 w 2650"/>
                  <a:gd name="T7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50" h="540">
                    <a:moveTo>
                      <a:pt x="2272" y="0"/>
                    </a:moveTo>
                    <a:lnTo>
                      <a:pt x="0" y="293"/>
                    </a:lnTo>
                    <a:lnTo>
                      <a:pt x="2650" y="540"/>
                    </a:lnTo>
                    <a:lnTo>
                      <a:pt x="2272" y="0"/>
                    </a:lnTo>
                    <a:close/>
                  </a:path>
                </a:pathLst>
              </a:custGeom>
              <a:solidFill>
                <a:srgbClr val="FA64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4671973" y="2905722"/>
              <a:ext cx="17417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LiHei" panose="020B0503030403020204" pitchFamily="34" charset="-122"/>
                  <a:ea typeface="iLiHei" panose="020B0503030403020204" pitchFamily="34" charset="-122"/>
                  <a:cs typeface="iLiHei" panose="020B0503030403020204" pitchFamily="34" charset="-122"/>
                </a:rPr>
                <a:t>业务方面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141852" y="2326559"/>
            <a:ext cx="2737789" cy="2868232"/>
            <a:chOff x="5141852" y="2326559"/>
            <a:chExt cx="2737789" cy="2868232"/>
          </a:xfrm>
        </p:grpSpPr>
        <p:grpSp>
          <p:nvGrpSpPr>
            <p:cNvPr id="22" name="组合 21"/>
            <p:cNvGrpSpPr/>
            <p:nvPr/>
          </p:nvGrpSpPr>
          <p:grpSpPr>
            <a:xfrm rot="736790">
              <a:off x="5141852" y="2326559"/>
              <a:ext cx="2737789" cy="2868232"/>
              <a:chOff x="8655914" y="-699119"/>
              <a:chExt cx="5211763" cy="6670676"/>
            </a:xfrm>
          </p:grpSpPr>
          <p:sp>
            <p:nvSpPr>
              <p:cNvPr id="23" name="Freeform 99"/>
              <p:cNvSpPr>
                <a:spLocks/>
              </p:cNvSpPr>
              <p:nvPr/>
            </p:nvSpPr>
            <p:spPr bwMode="auto">
              <a:xfrm>
                <a:off x="12049989" y="4045238"/>
                <a:ext cx="721413" cy="1700894"/>
              </a:xfrm>
              <a:custGeom>
                <a:avLst/>
                <a:gdLst>
                  <a:gd name="T0" fmla="*/ 0 w 171"/>
                  <a:gd name="T1" fmla="*/ 596 h 596"/>
                  <a:gd name="T2" fmla="*/ 161 w 171"/>
                  <a:gd name="T3" fmla="*/ 577 h 596"/>
                  <a:gd name="T4" fmla="*/ 171 w 171"/>
                  <a:gd name="T5" fmla="*/ 0 h 596"/>
                  <a:gd name="T6" fmla="*/ 0 w 171"/>
                  <a:gd name="T7" fmla="*/ 596 h 596"/>
                  <a:gd name="connsiteX0" fmla="*/ 0 w 26575"/>
                  <a:gd name="connsiteY0" fmla="*/ 17977 h 17977"/>
                  <a:gd name="connsiteX1" fmla="*/ 9415 w 26575"/>
                  <a:gd name="connsiteY1" fmla="*/ 17658 h 17977"/>
                  <a:gd name="connsiteX2" fmla="*/ 26575 w 26575"/>
                  <a:gd name="connsiteY2" fmla="*/ 0 h 17977"/>
                  <a:gd name="connsiteX3" fmla="*/ 0 w 26575"/>
                  <a:gd name="connsiteY3" fmla="*/ 17977 h 17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75" h="17977">
                    <a:moveTo>
                      <a:pt x="0" y="17977"/>
                    </a:moveTo>
                    <a:lnTo>
                      <a:pt x="9415" y="17658"/>
                    </a:lnTo>
                    <a:lnTo>
                      <a:pt x="26575" y="0"/>
                    </a:lnTo>
                    <a:lnTo>
                      <a:pt x="0" y="17977"/>
                    </a:lnTo>
                    <a:close/>
                  </a:path>
                </a:pathLst>
              </a:custGeom>
              <a:gradFill>
                <a:gsLst>
                  <a:gs pos="0">
                    <a:srgbClr val="3792D0"/>
                  </a:gs>
                  <a:gs pos="100000">
                    <a:srgbClr val="4AAEDA"/>
                  </a:gs>
                </a:gsLst>
                <a:lin ang="2700000" scaled="1"/>
              </a:gradFill>
              <a:ln>
                <a:solidFill>
                  <a:srgbClr val="46A8D8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0"/>
              <p:cNvSpPr>
                <a:spLocks/>
              </p:cNvSpPr>
              <p:nvPr/>
            </p:nvSpPr>
            <p:spPr bwMode="auto">
              <a:xfrm>
                <a:off x="10397402" y="3865651"/>
                <a:ext cx="2584384" cy="2105906"/>
              </a:xfrm>
              <a:custGeom>
                <a:avLst/>
                <a:gdLst>
                  <a:gd name="T0" fmla="*/ 0 w 1212"/>
                  <a:gd name="T1" fmla="*/ 700 h 738"/>
                  <a:gd name="T2" fmla="*/ 606 w 1212"/>
                  <a:gd name="T3" fmla="*/ 738 h 738"/>
                  <a:gd name="T4" fmla="*/ 1212 w 1212"/>
                  <a:gd name="T5" fmla="*/ 0 h 738"/>
                  <a:gd name="T6" fmla="*/ 0 w 1212"/>
                  <a:gd name="T7" fmla="*/ 700 h 738"/>
                  <a:gd name="connsiteX0" fmla="*/ 0 w 12376"/>
                  <a:gd name="connsiteY0" fmla="*/ 14363 h 14878"/>
                  <a:gd name="connsiteX1" fmla="*/ 5000 w 12376"/>
                  <a:gd name="connsiteY1" fmla="*/ 14878 h 14878"/>
                  <a:gd name="connsiteX2" fmla="*/ 12376 w 12376"/>
                  <a:gd name="connsiteY2" fmla="*/ 0 h 14878"/>
                  <a:gd name="connsiteX3" fmla="*/ 0 w 12376"/>
                  <a:gd name="connsiteY3" fmla="*/ 14363 h 14878"/>
                  <a:gd name="connsiteX0" fmla="*/ 0 w 13432"/>
                  <a:gd name="connsiteY0" fmla="*/ 17460 h 17975"/>
                  <a:gd name="connsiteX1" fmla="*/ 5000 w 13432"/>
                  <a:gd name="connsiteY1" fmla="*/ 17975 h 17975"/>
                  <a:gd name="connsiteX2" fmla="*/ 13432 w 13432"/>
                  <a:gd name="connsiteY2" fmla="*/ 0 h 17975"/>
                  <a:gd name="connsiteX3" fmla="*/ 0 w 13432"/>
                  <a:gd name="connsiteY3" fmla="*/ 17460 h 17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2" h="17975">
                    <a:moveTo>
                      <a:pt x="0" y="17460"/>
                    </a:moveTo>
                    <a:lnTo>
                      <a:pt x="5000" y="17975"/>
                    </a:lnTo>
                    <a:lnTo>
                      <a:pt x="13432" y="0"/>
                    </a:lnTo>
                    <a:lnTo>
                      <a:pt x="0" y="17460"/>
                    </a:lnTo>
                    <a:close/>
                  </a:path>
                </a:pathLst>
              </a:custGeom>
              <a:solidFill>
                <a:srgbClr val="41D3D3"/>
              </a:solidFill>
              <a:ln w="9525">
                <a:solidFill>
                  <a:srgbClr val="41D3D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01"/>
              <p:cNvSpPr>
                <a:spLocks/>
              </p:cNvSpPr>
              <p:nvPr/>
            </p:nvSpPr>
            <p:spPr bwMode="auto">
              <a:xfrm>
                <a:off x="11359428" y="3798520"/>
                <a:ext cx="1513554" cy="2173037"/>
              </a:xfrm>
              <a:custGeom>
                <a:avLst/>
                <a:gdLst>
                  <a:gd name="T0" fmla="*/ 0 w 606"/>
                  <a:gd name="T1" fmla="*/ 738 h 738"/>
                  <a:gd name="T2" fmla="*/ 435 w 606"/>
                  <a:gd name="T3" fmla="*/ 596 h 738"/>
                  <a:gd name="T4" fmla="*/ 606 w 606"/>
                  <a:gd name="T5" fmla="*/ 0 h 738"/>
                  <a:gd name="T6" fmla="*/ 0 w 606"/>
                  <a:gd name="T7" fmla="*/ 738 h 738"/>
                  <a:gd name="connsiteX0" fmla="*/ 0 w 15733"/>
                  <a:gd name="connsiteY0" fmla="*/ 18548 h 18548"/>
                  <a:gd name="connsiteX1" fmla="*/ 7178 w 15733"/>
                  <a:gd name="connsiteY1" fmla="*/ 16624 h 18548"/>
                  <a:gd name="connsiteX2" fmla="*/ 15733 w 15733"/>
                  <a:gd name="connsiteY2" fmla="*/ 0 h 18548"/>
                  <a:gd name="connsiteX3" fmla="*/ 0 w 15733"/>
                  <a:gd name="connsiteY3" fmla="*/ 18548 h 18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33" h="18548">
                    <a:moveTo>
                      <a:pt x="0" y="18548"/>
                    </a:moveTo>
                    <a:lnTo>
                      <a:pt x="7178" y="16624"/>
                    </a:lnTo>
                    <a:lnTo>
                      <a:pt x="15733" y="0"/>
                    </a:lnTo>
                    <a:lnTo>
                      <a:pt x="0" y="18548"/>
                    </a:lnTo>
                    <a:close/>
                  </a:path>
                </a:pathLst>
              </a:custGeom>
              <a:solidFill>
                <a:srgbClr val="3FCCD5"/>
              </a:solidFill>
              <a:ln w="9525">
                <a:solidFill>
                  <a:srgbClr val="42D2D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任意多边形 25"/>
              <p:cNvSpPr>
                <a:spLocks/>
              </p:cNvSpPr>
              <p:nvPr/>
            </p:nvSpPr>
            <p:spPr bwMode="auto">
              <a:xfrm>
                <a:off x="8655914" y="-699119"/>
                <a:ext cx="3754438" cy="6370638"/>
              </a:xfrm>
              <a:custGeom>
                <a:avLst/>
                <a:gdLst>
                  <a:gd name="connsiteX0" fmla="*/ 3559176 w 3754438"/>
                  <a:gd name="connsiteY0" fmla="*/ 0 h 6370638"/>
                  <a:gd name="connsiteX1" fmla="*/ 3754438 w 3754438"/>
                  <a:gd name="connsiteY1" fmla="*/ 4897438 h 6370638"/>
                  <a:gd name="connsiteX2" fmla="*/ 0 w 3754438"/>
                  <a:gd name="connsiteY2" fmla="*/ 6370638 h 6370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54438" h="6370638">
                    <a:moveTo>
                      <a:pt x="3559176" y="0"/>
                    </a:moveTo>
                    <a:lnTo>
                      <a:pt x="3754438" y="4897438"/>
                    </a:lnTo>
                    <a:lnTo>
                      <a:pt x="0" y="6370638"/>
                    </a:lnTo>
                    <a:close/>
                  </a:path>
                </a:pathLst>
              </a:custGeom>
              <a:solidFill>
                <a:srgbClr val="44F4CD"/>
              </a:solidFill>
              <a:ln w="9525">
                <a:solidFill>
                  <a:srgbClr val="44F4CD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03"/>
              <p:cNvSpPr>
                <a:spLocks/>
              </p:cNvSpPr>
              <p:nvPr/>
            </p:nvSpPr>
            <p:spPr bwMode="auto">
              <a:xfrm>
                <a:off x="8655914" y="4198319"/>
                <a:ext cx="3754438" cy="1712913"/>
              </a:xfrm>
              <a:custGeom>
                <a:avLst/>
                <a:gdLst>
                  <a:gd name="T0" fmla="*/ 0 w 2365"/>
                  <a:gd name="T1" fmla="*/ 928 h 1079"/>
                  <a:gd name="T2" fmla="*/ 1097 w 2365"/>
                  <a:gd name="T3" fmla="*/ 1079 h 1079"/>
                  <a:gd name="T4" fmla="*/ 2365 w 2365"/>
                  <a:gd name="T5" fmla="*/ 0 h 1079"/>
                  <a:gd name="T6" fmla="*/ 0 w 2365"/>
                  <a:gd name="T7" fmla="*/ 928 h 10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65" h="1079">
                    <a:moveTo>
                      <a:pt x="0" y="928"/>
                    </a:moveTo>
                    <a:lnTo>
                      <a:pt x="1097" y="1079"/>
                    </a:lnTo>
                    <a:lnTo>
                      <a:pt x="2365" y="0"/>
                    </a:lnTo>
                    <a:lnTo>
                      <a:pt x="0" y="928"/>
                    </a:lnTo>
                    <a:close/>
                  </a:path>
                </a:pathLst>
              </a:custGeom>
              <a:solidFill>
                <a:srgbClr val="41DFD1"/>
              </a:solidFill>
              <a:ln w="9525">
                <a:solidFill>
                  <a:srgbClr val="41DFD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04"/>
              <p:cNvSpPr>
                <a:spLocks/>
              </p:cNvSpPr>
              <p:nvPr/>
            </p:nvSpPr>
            <p:spPr bwMode="auto">
              <a:xfrm>
                <a:off x="10397403" y="3753988"/>
                <a:ext cx="2887376" cy="2157243"/>
              </a:xfrm>
              <a:custGeom>
                <a:avLst/>
                <a:gdLst>
                  <a:gd name="T0" fmla="*/ 0 w 1268"/>
                  <a:gd name="T1" fmla="*/ 1079 h 1079"/>
                  <a:gd name="T2" fmla="*/ 1212 w 1268"/>
                  <a:gd name="T3" fmla="*/ 379 h 1079"/>
                  <a:gd name="T4" fmla="*/ 1268 w 1268"/>
                  <a:gd name="T5" fmla="*/ 0 h 1079"/>
                  <a:gd name="T6" fmla="*/ 0 w 1268"/>
                  <a:gd name="T7" fmla="*/ 1079 h 1079"/>
                  <a:gd name="connsiteX0" fmla="*/ 0 w 13911"/>
                  <a:gd name="connsiteY0" fmla="*/ 11492 h 11492"/>
                  <a:gd name="connsiteX1" fmla="*/ 13911 w 13911"/>
                  <a:gd name="connsiteY1" fmla="*/ 0 h 11492"/>
                  <a:gd name="connsiteX2" fmla="*/ 10000 w 13911"/>
                  <a:gd name="connsiteY2" fmla="*/ 1492 h 11492"/>
                  <a:gd name="connsiteX3" fmla="*/ 0 w 13911"/>
                  <a:gd name="connsiteY3" fmla="*/ 11492 h 11492"/>
                  <a:gd name="connsiteX0" fmla="*/ 0 w 14344"/>
                  <a:gd name="connsiteY0" fmla="*/ 12594 h 12594"/>
                  <a:gd name="connsiteX1" fmla="*/ 14344 w 14344"/>
                  <a:gd name="connsiteY1" fmla="*/ 0 h 12594"/>
                  <a:gd name="connsiteX2" fmla="*/ 10000 w 14344"/>
                  <a:gd name="connsiteY2" fmla="*/ 2594 h 12594"/>
                  <a:gd name="connsiteX3" fmla="*/ 0 w 14344"/>
                  <a:gd name="connsiteY3" fmla="*/ 12594 h 12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44" h="12594">
                    <a:moveTo>
                      <a:pt x="0" y="12594"/>
                    </a:moveTo>
                    <a:lnTo>
                      <a:pt x="14344" y="0"/>
                    </a:lnTo>
                    <a:lnTo>
                      <a:pt x="10000" y="2594"/>
                    </a:lnTo>
                    <a:lnTo>
                      <a:pt x="0" y="12594"/>
                    </a:lnTo>
                    <a:close/>
                  </a:path>
                </a:pathLst>
              </a:custGeom>
              <a:gradFill>
                <a:gsLst>
                  <a:gs pos="0">
                    <a:srgbClr val="4BC5D5"/>
                  </a:gs>
                  <a:gs pos="100000">
                    <a:srgbClr val="3389C8"/>
                  </a:gs>
                </a:gsLst>
                <a:lin ang="2700000" scaled="1"/>
              </a:gradFill>
              <a:ln>
                <a:solidFill>
                  <a:srgbClr val="45B6D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05"/>
              <p:cNvSpPr>
                <a:spLocks/>
              </p:cNvSpPr>
              <p:nvPr/>
            </p:nvSpPr>
            <p:spPr bwMode="auto">
              <a:xfrm>
                <a:off x="12215089" y="-699119"/>
                <a:ext cx="992188" cy="4897438"/>
              </a:xfrm>
              <a:custGeom>
                <a:avLst/>
                <a:gdLst>
                  <a:gd name="T0" fmla="*/ 0 w 625"/>
                  <a:gd name="T1" fmla="*/ 0 h 3085"/>
                  <a:gd name="T2" fmla="*/ 123 w 625"/>
                  <a:gd name="T3" fmla="*/ 3085 h 3085"/>
                  <a:gd name="T4" fmla="*/ 625 w 625"/>
                  <a:gd name="T5" fmla="*/ 1325 h 3085"/>
                  <a:gd name="T6" fmla="*/ 0 w 625"/>
                  <a:gd name="T7" fmla="*/ 0 h 3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5" h="3085">
                    <a:moveTo>
                      <a:pt x="0" y="0"/>
                    </a:moveTo>
                    <a:lnTo>
                      <a:pt x="123" y="3085"/>
                    </a:lnTo>
                    <a:lnTo>
                      <a:pt x="625" y="13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D8D3"/>
              </a:solidFill>
              <a:ln w="9525">
                <a:solidFill>
                  <a:srgbClr val="44F4CD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06"/>
              <p:cNvSpPr>
                <a:spLocks/>
              </p:cNvSpPr>
              <p:nvPr/>
            </p:nvSpPr>
            <p:spPr bwMode="auto">
              <a:xfrm>
                <a:off x="12215089" y="-699119"/>
                <a:ext cx="1006475" cy="2103438"/>
              </a:xfrm>
              <a:custGeom>
                <a:avLst/>
                <a:gdLst>
                  <a:gd name="T0" fmla="*/ 0 w 634"/>
                  <a:gd name="T1" fmla="*/ 0 h 1325"/>
                  <a:gd name="T2" fmla="*/ 625 w 634"/>
                  <a:gd name="T3" fmla="*/ 1325 h 1325"/>
                  <a:gd name="T4" fmla="*/ 634 w 634"/>
                  <a:gd name="T5" fmla="*/ 549 h 1325"/>
                  <a:gd name="T6" fmla="*/ 0 w 634"/>
                  <a:gd name="T7" fmla="*/ 0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4" h="1325">
                    <a:moveTo>
                      <a:pt x="0" y="0"/>
                    </a:moveTo>
                    <a:lnTo>
                      <a:pt x="625" y="1325"/>
                    </a:lnTo>
                    <a:lnTo>
                      <a:pt x="634" y="549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53A2DE"/>
                  </a:gs>
                  <a:gs pos="100000">
                    <a:srgbClr val="51AADB"/>
                  </a:gs>
                </a:gsLst>
                <a:lin ang="2700000" scaled="1"/>
              </a:gradFill>
              <a:ln>
                <a:solidFill>
                  <a:srgbClr val="52A9DC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08"/>
              <p:cNvSpPr>
                <a:spLocks/>
              </p:cNvSpPr>
              <p:nvPr/>
            </p:nvSpPr>
            <p:spPr bwMode="auto">
              <a:xfrm>
                <a:off x="12410352" y="1404319"/>
                <a:ext cx="1096963" cy="2794000"/>
              </a:xfrm>
              <a:custGeom>
                <a:avLst/>
                <a:gdLst>
                  <a:gd name="T0" fmla="*/ 502 w 691"/>
                  <a:gd name="T1" fmla="*/ 0 h 1760"/>
                  <a:gd name="T2" fmla="*/ 0 w 691"/>
                  <a:gd name="T3" fmla="*/ 1760 h 1760"/>
                  <a:gd name="T4" fmla="*/ 691 w 691"/>
                  <a:gd name="T5" fmla="*/ 274 h 1760"/>
                  <a:gd name="T6" fmla="*/ 502 w 691"/>
                  <a:gd name="T7" fmla="*/ 0 h 1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1" h="1760">
                    <a:moveTo>
                      <a:pt x="502" y="0"/>
                    </a:moveTo>
                    <a:lnTo>
                      <a:pt x="0" y="1760"/>
                    </a:lnTo>
                    <a:lnTo>
                      <a:pt x="691" y="274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rgbClr val="41D3D3"/>
              </a:solidFill>
              <a:ln w="9525">
                <a:solidFill>
                  <a:srgbClr val="41D3D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10"/>
              <p:cNvSpPr>
                <a:spLocks/>
              </p:cNvSpPr>
              <p:nvPr/>
            </p:nvSpPr>
            <p:spPr bwMode="auto">
              <a:xfrm>
                <a:off x="12410352" y="1839294"/>
                <a:ext cx="1366838" cy="2359025"/>
              </a:xfrm>
              <a:custGeom>
                <a:avLst/>
                <a:gdLst>
                  <a:gd name="T0" fmla="*/ 691 w 861"/>
                  <a:gd name="T1" fmla="*/ 0 h 1486"/>
                  <a:gd name="T2" fmla="*/ 0 w 861"/>
                  <a:gd name="T3" fmla="*/ 1486 h 1486"/>
                  <a:gd name="T4" fmla="*/ 861 w 861"/>
                  <a:gd name="T5" fmla="*/ 464 h 1486"/>
                  <a:gd name="T6" fmla="*/ 691 w 861"/>
                  <a:gd name="T7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1" h="1486">
                    <a:moveTo>
                      <a:pt x="691" y="0"/>
                    </a:moveTo>
                    <a:lnTo>
                      <a:pt x="0" y="1486"/>
                    </a:lnTo>
                    <a:lnTo>
                      <a:pt x="861" y="464"/>
                    </a:lnTo>
                    <a:lnTo>
                      <a:pt x="691" y="0"/>
                    </a:lnTo>
                    <a:close/>
                  </a:path>
                </a:pathLst>
              </a:custGeom>
              <a:solidFill>
                <a:srgbClr val="40CFD5"/>
              </a:solidFill>
              <a:ln w="9525">
                <a:solidFill>
                  <a:srgbClr val="41D3D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1"/>
              <p:cNvSpPr>
                <a:spLocks/>
              </p:cNvSpPr>
              <p:nvPr/>
            </p:nvSpPr>
            <p:spPr bwMode="auto">
              <a:xfrm>
                <a:off x="12410352" y="2575894"/>
                <a:ext cx="1457325" cy="1622425"/>
              </a:xfrm>
              <a:custGeom>
                <a:avLst/>
                <a:gdLst>
                  <a:gd name="T0" fmla="*/ 861 w 918"/>
                  <a:gd name="T1" fmla="*/ 0 h 1022"/>
                  <a:gd name="T2" fmla="*/ 0 w 918"/>
                  <a:gd name="T3" fmla="*/ 1022 h 1022"/>
                  <a:gd name="T4" fmla="*/ 918 w 918"/>
                  <a:gd name="T5" fmla="*/ 596 h 1022"/>
                  <a:gd name="T6" fmla="*/ 861 w 918"/>
                  <a:gd name="T7" fmla="*/ 0 h 10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8" h="1022">
                    <a:moveTo>
                      <a:pt x="861" y="0"/>
                    </a:moveTo>
                    <a:lnTo>
                      <a:pt x="0" y="1022"/>
                    </a:lnTo>
                    <a:lnTo>
                      <a:pt x="918" y="596"/>
                    </a:lnTo>
                    <a:lnTo>
                      <a:pt x="861" y="0"/>
                    </a:lnTo>
                    <a:close/>
                  </a:path>
                </a:pathLst>
              </a:custGeom>
              <a:gradFill>
                <a:gsLst>
                  <a:gs pos="0">
                    <a:srgbClr val="4D9EE4"/>
                  </a:gs>
                  <a:gs pos="100000">
                    <a:srgbClr val="2D7ACB"/>
                  </a:gs>
                </a:gsLst>
                <a:lin ang="2700000" scaled="1"/>
              </a:gradFill>
              <a:ln>
                <a:solidFill>
                  <a:srgbClr val="408FDA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5590884" y="3893286"/>
              <a:ext cx="17417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LiHei" panose="020B0503030403020204" pitchFamily="34" charset="-122"/>
                  <a:ea typeface="iLiHei" panose="020B0503030403020204" pitchFamily="34" charset="-122"/>
                  <a:cs typeface="iLiHei" panose="020B0503030403020204" pitchFamily="34" charset="-122"/>
                </a:rPr>
                <a:t>职员</a:t>
              </a: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LiHei" panose="020B0503030403020204" pitchFamily="34" charset="-122"/>
                  <a:ea typeface="iLiHei" panose="020B0503030403020204" pitchFamily="34" charset="-122"/>
                  <a:cs typeface="iLiHei" panose="020B0503030403020204" pitchFamily="34" charset="-122"/>
                </a:rPr>
                <a:t>方面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954734" y="2102130"/>
            <a:ext cx="1341971" cy="391904"/>
            <a:chOff x="3777138" y="2203730"/>
            <a:chExt cx="1341971" cy="391904"/>
          </a:xfrm>
        </p:grpSpPr>
        <p:cxnSp>
          <p:nvCxnSpPr>
            <p:cNvPr id="37" name="直接连接符 36"/>
            <p:cNvCxnSpPr>
              <a:stCxn id="15" idx="1"/>
            </p:cNvCxnSpPr>
            <p:nvPr/>
          </p:nvCxnSpPr>
          <p:spPr>
            <a:xfrm flipH="1" flipV="1">
              <a:off x="4749595" y="2203731"/>
              <a:ext cx="369514" cy="39190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3777138" y="2203730"/>
              <a:ext cx="97245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/>
          <p:cNvSpPr txBox="1"/>
          <p:nvPr/>
        </p:nvSpPr>
        <p:spPr>
          <a:xfrm>
            <a:off x="521091" y="1859340"/>
            <a:ext cx="33929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第一季度部门整体表现一般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  <a:p>
            <a:pPr lvl="0" algn="r">
              <a:lnSpc>
                <a:spcPct val="120000"/>
              </a:lnSpc>
            </a:pP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点击输入内容点击输入内容点击输入内容点击输入内容</a:t>
            </a:r>
          </a:p>
          <a:p>
            <a:pPr algn="r">
              <a:lnSpc>
                <a:spcPct val="120000"/>
              </a:lnSpc>
            </a:pP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 flipH="1" flipV="1">
            <a:off x="7113905" y="4595790"/>
            <a:ext cx="1341971" cy="391904"/>
            <a:chOff x="3777138" y="2203730"/>
            <a:chExt cx="1341971" cy="391904"/>
          </a:xfrm>
        </p:grpSpPr>
        <p:cxnSp>
          <p:nvCxnSpPr>
            <p:cNvPr id="48" name="直接连接符 47"/>
            <p:cNvCxnSpPr/>
            <p:nvPr/>
          </p:nvCxnSpPr>
          <p:spPr>
            <a:xfrm flipH="1" flipV="1">
              <a:off x="4749595" y="2203731"/>
              <a:ext cx="369514" cy="39190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3777138" y="2203730"/>
              <a:ext cx="97245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8455877" y="4748185"/>
            <a:ext cx="30960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部门职员积极性不高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点击输入内容点击输入内容点击输入内容点击输入内容</a:t>
            </a:r>
          </a:p>
          <a:p>
            <a:pPr>
              <a:lnSpc>
                <a:spcPct val="120000"/>
              </a:lnSpc>
            </a:pP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53" name="立方体 52"/>
          <p:cNvSpPr/>
          <p:nvPr/>
        </p:nvSpPr>
        <p:spPr>
          <a:xfrm flipH="1" flipV="1">
            <a:off x="10112676" y="2068225"/>
            <a:ext cx="208853" cy="208853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立方体 53"/>
          <p:cNvSpPr/>
          <p:nvPr/>
        </p:nvSpPr>
        <p:spPr>
          <a:xfrm>
            <a:off x="7871043" y="2274421"/>
            <a:ext cx="195088" cy="195088"/>
          </a:xfrm>
          <a:prstGeom prst="cub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立方体 54"/>
          <p:cNvSpPr/>
          <p:nvPr/>
        </p:nvSpPr>
        <p:spPr>
          <a:xfrm flipH="1" flipV="1">
            <a:off x="4757424" y="6214371"/>
            <a:ext cx="206947" cy="206947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立方体 55"/>
          <p:cNvSpPr/>
          <p:nvPr/>
        </p:nvSpPr>
        <p:spPr>
          <a:xfrm flipH="1" flipV="1">
            <a:off x="2705335" y="4462940"/>
            <a:ext cx="101387" cy="101387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5258052"/>
      </p:ext>
    </p:extLst>
  </p:cSld>
  <p:clrMapOvr>
    <a:masterClrMapping/>
  </p:clrMapOvr>
  <p:transition spd="slow" advTm="8349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5" grpId="0"/>
      <p:bldP spid="50" grpId="0"/>
      <p:bldP spid="53" grpId="0" animBg="1"/>
      <p:bldP spid="54" grpId="0" animBg="1"/>
      <p:bldP spid="55" grpId="0" animBg="1"/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9456" y="302179"/>
            <a:ext cx="4212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6A8D8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【</a:t>
            </a:r>
            <a:r>
              <a:rPr lang="zh-CN" altLang="en-US" sz="2800" b="1" dirty="0">
                <a:solidFill>
                  <a:srgbClr val="46A8D8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二</a:t>
            </a:r>
            <a:r>
              <a:rPr lang="en-US" altLang="zh-CN" sz="2800" b="1" dirty="0" smtClean="0">
                <a:solidFill>
                  <a:srgbClr val="46A8D8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】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第一季度得失总结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95325" y="1873771"/>
            <a:ext cx="5699801" cy="3799867"/>
            <a:chOff x="359456" y="1648918"/>
            <a:chExt cx="6329388" cy="4219592"/>
          </a:xfrm>
        </p:grpSpPr>
        <p:graphicFrame>
          <p:nvGraphicFramePr>
            <p:cNvPr id="5" name="图表 4"/>
            <p:cNvGraphicFramePr/>
            <p:nvPr>
              <p:extLst>
                <p:ext uri="{D42A27DB-BD31-4B8C-83A1-F6EECF244321}">
                  <p14:modId xmlns:p14="http://schemas.microsoft.com/office/powerpoint/2010/main" val="3140334501"/>
                </p:ext>
              </p:extLst>
            </p:nvPr>
          </p:nvGraphicFramePr>
          <p:xfrm>
            <a:off x="359456" y="1648918"/>
            <a:ext cx="6329388" cy="42195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文本框 6"/>
            <p:cNvSpPr txBox="1"/>
            <p:nvPr/>
          </p:nvSpPr>
          <p:spPr>
            <a:xfrm>
              <a:off x="359456" y="1815377"/>
              <a:ext cx="1398602" cy="375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LiHei" panose="020B0503030403020204" pitchFamily="34" charset="-122"/>
                  <a:ea typeface="iLiHei" panose="020B0503030403020204" pitchFamily="34" charset="-122"/>
                  <a:cs typeface="iLiHei" panose="020B0503030403020204" pitchFamily="34" charset="-122"/>
                </a:rPr>
                <a:t>单位：万元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522147" y="1903751"/>
            <a:ext cx="51252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42D2D2"/>
                </a:solidFill>
                <a:effectLst>
                  <a:outerShdw blurRad="63500" sx="98000" sy="98000" algn="ctr" rotWithShape="0">
                    <a:schemeClr val="bg1">
                      <a:lumMod val="50000"/>
                      <a:alpha val="40000"/>
                    </a:scheme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【01】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98000" sy="98000" algn="ctr" rotWithShape="0">
                    <a:schemeClr val="bg1">
                      <a:lumMod val="50000"/>
                      <a:alpha val="40000"/>
                    </a:scheme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各月部门创造利润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98000" sy="98000" algn="ctr" rotWithShape="0">
                  <a:schemeClr val="bg1">
                    <a:lumMod val="50000"/>
                    <a:alpha val="40000"/>
                  </a:scheme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white">
                    <a:lumMod val="50000"/>
                  </a:prstClr>
                </a:solidFill>
                <a:effectLst>
                  <a:outerShdw blurRad="63500" sx="98000" sy="98000" algn="ctr" rotWithShape="0">
                    <a:schemeClr val="bg1">
                      <a:lumMod val="50000"/>
                      <a:alpha val="40000"/>
                    </a:scheme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点击图表，选择“编辑数据”，即可按照表格内提示修改数据</a:t>
            </a:r>
            <a:endParaRPr lang="zh-CN" altLang="en-US" sz="2400" dirty="0">
              <a:solidFill>
                <a:prstClr val="white">
                  <a:lumMod val="50000"/>
                </a:prstClr>
              </a:solidFill>
              <a:effectLst>
                <a:outerShdw blurRad="63500" sx="98000" sy="98000" algn="ctr" rotWithShape="0">
                  <a:schemeClr val="bg1">
                    <a:lumMod val="50000"/>
                    <a:alpha val="40000"/>
                  </a:scheme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22147" y="3750410"/>
            <a:ext cx="51252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EA5652"/>
                </a:solidFill>
                <a:effectLst>
                  <a:outerShdw blurRad="63500" sx="98000" sy="98000" algn="ctr" rotWithShape="0">
                    <a:schemeClr val="bg1">
                      <a:lumMod val="50000"/>
                      <a:alpha val="40000"/>
                    </a:scheme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【02】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98000" sy="98000" algn="ctr" rotWithShape="0">
                    <a:schemeClr val="bg1">
                      <a:lumMod val="50000"/>
                      <a:alpha val="40000"/>
                    </a:scheme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第一季度利润分析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98000" sy="98000" algn="ctr" rotWithShape="0">
                  <a:schemeClr val="bg1">
                    <a:lumMod val="50000"/>
                    <a:alpha val="40000"/>
                  </a:scheme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prstClr val="white">
                    <a:lumMod val="50000"/>
                  </a:prstClr>
                </a:solidFill>
                <a:effectLst>
                  <a:outerShdw blurRad="63500" sx="98000" sy="98000" algn="ctr" rotWithShape="0">
                    <a:schemeClr val="bg1">
                      <a:lumMod val="50000"/>
                      <a:alpha val="40000"/>
                    </a:scheme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点击图表，选择“编辑数据”，即可按照表格内提示修改数据</a:t>
            </a:r>
            <a:endParaRPr lang="zh-CN" altLang="en-US" sz="2400" dirty="0">
              <a:solidFill>
                <a:prstClr val="white">
                  <a:lumMod val="50000"/>
                </a:prstClr>
              </a:solidFill>
              <a:effectLst>
                <a:outerShdw blurRad="63500" sx="98000" sy="98000" algn="ctr" rotWithShape="0">
                  <a:schemeClr val="bg1">
                    <a:lumMod val="50000"/>
                    <a:alpha val="40000"/>
                  </a:scheme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11" name="立方体 10"/>
          <p:cNvSpPr/>
          <p:nvPr/>
        </p:nvSpPr>
        <p:spPr>
          <a:xfrm>
            <a:off x="11549815" y="927322"/>
            <a:ext cx="195088" cy="195088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立方体 11"/>
          <p:cNvSpPr/>
          <p:nvPr/>
        </p:nvSpPr>
        <p:spPr>
          <a:xfrm flipH="1" flipV="1">
            <a:off x="2815984" y="6051117"/>
            <a:ext cx="101387" cy="101387"/>
          </a:xfrm>
          <a:prstGeom prst="cub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4376911" y="6152504"/>
            <a:ext cx="144394" cy="144394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 flipH="1" flipV="1">
            <a:off x="695325" y="5876946"/>
            <a:ext cx="174171" cy="174171"/>
          </a:xfrm>
          <a:prstGeom prst="cub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 flipH="1" flipV="1">
            <a:off x="1223679" y="1063013"/>
            <a:ext cx="101387" cy="101387"/>
          </a:xfrm>
          <a:prstGeom prst="cub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11352281" y="3589045"/>
            <a:ext cx="144394" cy="144394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66879"/>
      </p:ext>
    </p:extLst>
  </p:cSld>
  <p:clrMapOvr>
    <a:masterClrMapping/>
  </p:clrMapOvr>
  <p:transition spd="slow" advTm="5423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876144" y="946592"/>
            <a:ext cx="561117" cy="5306518"/>
            <a:chOff x="5876144" y="946592"/>
            <a:chExt cx="561117" cy="530651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5876144" y="946592"/>
              <a:ext cx="0" cy="530651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157624" y="946592"/>
              <a:ext cx="0" cy="5306518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437261" y="946592"/>
              <a:ext cx="0" cy="530651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V="1">
            <a:off x="6357978" y="4471145"/>
            <a:ext cx="1174755" cy="320467"/>
            <a:chOff x="6397620" y="822883"/>
            <a:chExt cx="1174755" cy="32046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6397620" y="871642"/>
              <a:ext cx="351523" cy="27170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6749143" y="871642"/>
              <a:ext cx="72571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7474857" y="822883"/>
              <a:ext cx="97518" cy="97518"/>
            </a:xfrm>
            <a:prstGeom prst="ellipse">
              <a:avLst/>
            </a:prstGeom>
            <a:solidFill>
              <a:srgbClr val="4E99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flipV="1">
            <a:off x="6348861" y="1143349"/>
            <a:ext cx="1174755" cy="320467"/>
            <a:chOff x="6397620" y="822883"/>
            <a:chExt cx="1174755" cy="320467"/>
          </a:xfrm>
        </p:grpSpPr>
        <p:cxnSp>
          <p:nvCxnSpPr>
            <p:cNvPr id="20" name="直接连接符 19"/>
            <p:cNvCxnSpPr>
              <a:stCxn id="14" idx="6"/>
            </p:cNvCxnSpPr>
            <p:nvPr/>
          </p:nvCxnSpPr>
          <p:spPr>
            <a:xfrm flipV="1">
              <a:off x="6397620" y="871642"/>
              <a:ext cx="351523" cy="27170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749143" y="871642"/>
              <a:ext cx="72571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7474857" y="822883"/>
              <a:ext cx="97518" cy="97518"/>
            </a:xfrm>
            <a:prstGeom prst="ellipse">
              <a:avLst/>
            </a:prstGeom>
            <a:solidFill>
              <a:srgbClr val="68A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59456" y="302179"/>
            <a:ext cx="4212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A437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【</a:t>
            </a:r>
            <a:r>
              <a:rPr lang="zh-CN" altLang="en-US" sz="2800" dirty="0">
                <a:solidFill>
                  <a:srgbClr val="FA437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三</a:t>
            </a:r>
            <a:r>
              <a:rPr lang="en-US" altLang="zh-CN" sz="2800" dirty="0">
                <a:solidFill>
                  <a:srgbClr val="FA437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】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未来三个季度规划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917610" y="903345"/>
            <a:ext cx="480010" cy="480010"/>
          </a:xfrm>
          <a:prstGeom prst="ellipse">
            <a:avLst/>
          </a:prstGeom>
          <a:solidFill>
            <a:srgbClr val="68A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  <a:endParaRPr lang="zh-CN" altLang="en-US" sz="3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917610" y="2565647"/>
            <a:ext cx="480010" cy="480010"/>
          </a:xfrm>
          <a:prstGeom prst="ellipse">
            <a:avLst/>
          </a:prstGeom>
          <a:solidFill>
            <a:srgbClr val="CF7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zh-CN" altLang="en-US" sz="3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917610" y="4227949"/>
            <a:ext cx="480010" cy="480010"/>
          </a:xfrm>
          <a:prstGeom prst="ellipse">
            <a:avLst/>
          </a:prstGeom>
          <a:solidFill>
            <a:srgbClr val="4E99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endParaRPr lang="zh-CN" altLang="en-US" sz="3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917610" y="5890252"/>
            <a:ext cx="480010" cy="480010"/>
          </a:xfrm>
          <a:prstGeom prst="ellipse">
            <a:avLst/>
          </a:prstGeom>
          <a:solidFill>
            <a:srgbClr val="EA56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4</a:t>
            </a:r>
            <a:endParaRPr lang="zh-CN" altLang="en-US" sz="3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23" name="组合 22"/>
          <p:cNvGrpSpPr/>
          <p:nvPr/>
        </p:nvGrpSpPr>
        <p:grpSpPr>
          <a:xfrm flipH="1">
            <a:off x="4758095" y="2485185"/>
            <a:ext cx="1174755" cy="320467"/>
            <a:chOff x="6397620" y="822883"/>
            <a:chExt cx="1174755" cy="320467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6397620" y="871642"/>
              <a:ext cx="351523" cy="27170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749143" y="871642"/>
              <a:ext cx="72571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7474857" y="822883"/>
              <a:ext cx="97518" cy="97518"/>
            </a:xfrm>
            <a:prstGeom prst="ellipse">
              <a:avLst/>
            </a:prstGeom>
            <a:solidFill>
              <a:srgbClr val="CF78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4742855" y="5809790"/>
            <a:ext cx="1174755" cy="320467"/>
            <a:chOff x="6397620" y="822883"/>
            <a:chExt cx="1174755" cy="320467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6397620" y="871642"/>
              <a:ext cx="351523" cy="27170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749143" y="871642"/>
              <a:ext cx="72571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7474857" y="822883"/>
              <a:ext cx="97518" cy="97518"/>
            </a:xfrm>
            <a:prstGeom prst="ellipse">
              <a:avLst/>
            </a:prstGeom>
            <a:solidFill>
              <a:srgbClr val="EA5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523616" y="1143349"/>
            <a:ext cx="4128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调整部门内部分工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点击输入内容点击输入内容点击输入内容点击输入内容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525113" y="4516865"/>
            <a:ext cx="4128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完成公司规定业务量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点击输入内容点击输入内容点击输入内容点击输入内容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12223" y="2297820"/>
            <a:ext cx="4128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拓展客户渠道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X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条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点击输入内容点击输入内容点击输入内容点击输入内容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12223" y="5486571"/>
            <a:ext cx="4128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第二季度创造部门收入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X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元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  <a:p>
            <a:pPr algn="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点击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输入内容点击输入内容点击输入内容点击输入内容</a:t>
            </a:r>
          </a:p>
        </p:txBody>
      </p:sp>
      <p:sp>
        <p:nvSpPr>
          <p:cNvPr id="39" name="立方体 38"/>
          <p:cNvSpPr/>
          <p:nvPr/>
        </p:nvSpPr>
        <p:spPr>
          <a:xfrm flipH="1" flipV="1">
            <a:off x="9588020" y="4019096"/>
            <a:ext cx="208853" cy="208853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立方体 39"/>
          <p:cNvSpPr/>
          <p:nvPr/>
        </p:nvSpPr>
        <p:spPr>
          <a:xfrm>
            <a:off x="1552439" y="1988383"/>
            <a:ext cx="195088" cy="195088"/>
          </a:xfrm>
          <a:prstGeom prst="cub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立方体 40"/>
          <p:cNvSpPr/>
          <p:nvPr/>
        </p:nvSpPr>
        <p:spPr>
          <a:xfrm>
            <a:off x="11128550" y="5732410"/>
            <a:ext cx="195088" cy="195088"/>
          </a:xfrm>
          <a:prstGeom prst="cub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立方体 41"/>
          <p:cNvSpPr/>
          <p:nvPr/>
        </p:nvSpPr>
        <p:spPr>
          <a:xfrm flipH="1" flipV="1">
            <a:off x="4271825" y="4019096"/>
            <a:ext cx="206947" cy="206947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7624081"/>
      </p:ext>
    </p:extLst>
  </p:cSld>
  <p:clrMapOvr>
    <a:masterClrMapping/>
  </p:clrMapOvr>
  <p:transition spd="slow" advTm="7416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  <p:bldP spid="15" grpId="0" animBg="1"/>
      <p:bldP spid="17" grpId="0" animBg="1"/>
      <p:bldP spid="18" grpId="0" animBg="1"/>
      <p:bldP spid="35" grpId="0"/>
      <p:bldP spid="36" grpId="0"/>
      <p:bldP spid="37" grpId="0"/>
      <p:bldP spid="38" grpId="0"/>
      <p:bldP spid="39" grpId="0" animBg="1"/>
      <p:bldP spid="40" grpId="0" animBg="1"/>
      <p:bldP spid="41" grpId="0" animBg="1"/>
      <p:bldP spid="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9456" y="302179"/>
            <a:ext cx="4212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A437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【</a:t>
            </a:r>
            <a:r>
              <a:rPr lang="zh-CN" altLang="en-US" sz="2800" dirty="0">
                <a:solidFill>
                  <a:srgbClr val="FA437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三</a:t>
            </a:r>
            <a:r>
              <a:rPr lang="en-US" altLang="zh-CN" sz="2800" dirty="0">
                <a:solidFill>
                  <a:srgbClr val="FA437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】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未来三个季度规划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7940" y="3228678"/>
            <a:ext cx="3918858" cy="1507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第三季度完成部门收入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X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元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点击输入内容点击输入内容点击输入内容点击输入内容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36454" y="1137967"/>
            <a:ext cx="3918858" cy="1507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招聘业务员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X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人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点击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输入内容点击输入内容点击输入内容点击输入内容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09030" y="3290727"/>
            <a:ext cx="3918858" cy="1507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开展部门内部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业务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竞赛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X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次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点击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输入内容点击输入内容点击输入内容点击输入内容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19" name="立方体 18"/>
          <p:cNvSpPr/>
          <p:nvPr/>
        </p:nvSpPr>
        <p:spPr>
          <a:xfrm>
            <a:off x="8392055" y="5382640"/>
            <a:ext cx="185887" cy="185887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/>
          <p:cNvSpPr/>
          <p:nvPr/>
        </p:nvSpPr>
        <p:spPr>
          <a:xfrm flipH="1">
            <a:off x="5272706" y="5082729"/>
            <a:ext cx="213692" cy="213692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立方体 20"/>
          <p:cNvSpPr/>
          <p:nvPr/>
        </p:nvSpPr>
        <p:spPr>
          <a:xfrm>
            <a:off x="1603545" y="2251887"/>
            <a:ext cx="176464" cy="176464"/>
          </a:xfrm>
          <a:prstGeom prst="cub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立方体 21"/>
          <p:cNvSpPr/>
          <p:nvPr/>
        </p:nvSpPr>
        <p:spPr>
          <a:xfrm>
            <a:off x="10771659" y="2772895"/>
            <a:ext cx="195088" cy="195088"/>
          </a:xfrm>
          <a:prstGeom prst="cub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/>
          <p:cNvSpPr/>
          <p:nvPr/>
        </p:nvSpPr>
        <p:spPr>
          <a:xfrm>
            <a:off x="2722281" y="5685445"/>
            <a:ext cx="195088" cy="195088"/>
          </a:xfrm>
          <a:prstGeom prst="cub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/>
          <p:cNvSpPr/>
          <p:nvPr/>
        </p:nvSpPr>
        <p:spPr>
          <a:xfrm flipH="1">
            <a:off x="3510304" y="2903615"/>
            <a:ext cx="167286" cy="167286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504560" y="2933310"/>
            <a:ext cx="422571" cy="3510487"/>
            <a:chOff x="504560" y="2933310"/>
            <a:chExt cx="422571" cy="351048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4" name="直接连接符 3"/>
            <p:cNvCxnSpPr/>
            <p:nvPr/>
          </p:nvCxnSpPr>
          <p:spPr>
            <a:xfrm flipV="1">
              <a:off x="715846" y="3597784"/>
              <a:ext cx="0" cy="2846013"/>
            </a:xfrm>
            <a:prstGeom prst="line">
              <a:avLst/>
            </a:prstGeom>
            <a:ln w="22225">
              <a:gradFill flip="none" rotWithShape="1">
                <a:gsLst>
                  <a:gs pos="57000">
                    <a:schemeClr val="bg1">
                      <a:lumMod val="75000"/>
                      <a:alpha val="49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组合 26"/>
            <p:cNvGrpSpPr/>
            <p:nvPr/>
          </p:nvGrpSpPr>
          <p:grpSpPr>
            <a:xfrm>
              <a:off x="504560" y="2933310"/>
              <a:ext cx="422571" cy="692739"/>
              <a:chOff x="3976707" y="2186152"/>
              <a:chExt cx="422571" cy="692739"/>
            </a:xfrm>
          </p:grpSpPr>
          <p:sp>
            <p:nvSpPr>
              <p:cNvPr id="25" name="KSO_Shape"/>
              <p:cNvSpPr>
                <a:spLocks/>
              </p:cNvSpPr>
              <p:nvPr/>
            </p:nvSpPr>
            <p:spPr bwMode="auto">
              <a:xfrm>
                <a:off x="3976707" y="2186152"/>
                <a:ext cx="422571" cy="692739"/>
              </a:xfrm>
              <a:custGeom>
                <a:avLst/>
                <a:gdLst>
                  <a:gd name="T0" fmla="*/ 1029029 w 3535"/>
                  <a:gd name="T1" fmla="*/ 1156466 h 5800"/>
                  <a:gd name="T2" fmla="*/ 818493 w 3535"/>
                  <a:gd name="T3" fmla="*/ 1179458 h 5800"/>
                  <a:gd name="T4" fmla="*/ 848054 w 3535"/>
                  <a:gd name="T5" fmla="*/ 1077639 h 5800"/>
                  <a:gd name="T6" fmla="*/ 875315 w 3535"/>
                  <a:gd name="T7" fmla="*/ 972864 h 5800"/>
                  <a:gd name="T8" fmla="*/ 898635 w 3535"/>
                  <a:gd name="T9" fmla="*/ 868417 h 5800"/>
                  <a:gd name="T10" fmla="*/ 916371 w 3535"/>
                  <a:gd name="T11" fmla="*/ 767255 h 5800"/>
                  <a:gd name="T12" fmla="*/ 926553 w 3535"/>
                  <a:gd name="T13" fmla="*/ 672662 h 5800"/>
                  <a:gd name="T14" fmla="*/ 927538 w 3535"/>
                  <a:gd name="T15" fmla="*/ 635876 h 5800"/>
                  <a:gd name="T16" fmla="*/ 926553 w 3535"/>
                  <a:gd name="T17" fmla="*/ 582996 h 5800"/>
                  <a:gd name="T18" fmla="*/ 921955 w 3535"/>
                  <a:gd name="T19" fmla="*/ 531429 h 5800"/>
                  <a:gd name="T20" fmla="*/ 914072 w 3535"/>
                  <a:gd name="T21" fmla="*/ 481505 h 5800"/>
                  <a:gd name="T22" fmla="*/ 903233 w 3535"/>
                  <a:gd name="T23" fmla="*/ 433223 h 5800"/>
                  <a:gd name="T24" fmla="*/ 889438 w 3535"/>
                  <a:gd name="T25" fmla="*/ 387241 h 5800"/>
                  <a:gd name="T26" fmla="*/ 873673 w 3535"/>
                  <a:gd name="T27" fmla="*/ 342900 h 5800"/>
                  <a:gd name="T28" fmla="*/ 855936 w 3535"/>
                  <a:gd name="T29" fmla="*/ 301187 h 5800"/>
                  <a:gd name="T30" fmla="*/ 836230 w 3535"/>
                  <a:gd name="T31" fmla="*/ 261773 h 5800"/>
                  <a:gd name="T32" fmla="*/ 808640 w 3535"/>
                  <a:gd name="T33" fmla="*/ 212178 h 5800"/>
                  <a:gd name="T34" fmla="*/ 763314 w 3535"/>
                  <a:gd name="T35" fmla="*/ 146816 h 5800"/>
                  <a:gd name="T36" fmla="*/ 717660 w 3535"/>
                  <a:gd name="T37" fmla="*/ 92622 h 5800"/>
                  <a:gd name="T38" fmla="*/ 673319 w 3535"/>
                  <a:gd name="T39" fmla="*/ 50253 h 5800"/>
                  <a:gd name="T40" fmla="*/ 632592 w 3535"/>
                  <a:gd name="T41" fmla="*/ 20035 h 5800"/>
                  <a:gd name="T42" fmla="*/ 608943 w 3535"/>
                  <a:gd name="T43" fmla="*/ 7226 h 5800"/>
                  <a:gd name="T44" fmla="*/ 593835 w 3535"/>
                  <a:gd name="T45" fmla="*/ 1971 h 5800"/>
                  <a:gd name="T46" fmla="*/ 580697 w 3535"/>
                  <a:gd name="T47" fmla="*/ 0 h 5800"/>
                  <a:gd name="T48" fmla="*/ 572486 w 3535"/>
                  <a:gd name="T49" fmla="*/ 657 h 5800"/>
                  <a:gd name="T50" fmla="*/ 558034 w 3535"/>
                  <a:gd name="T51" fmla="*/ 5255 h 5800"/>
                  <a:gd name="T52" fmla="*/ 541283 w 3535"/>
                  <a:gd name="T53" fmla="*/ 12809 h 5800"/>
                  <a:gd name="T54" fmla="*/ 502526 w 3535"/>
                  <a:gd name="T55" fmla="*/ 38428 h 5800"/>
                  <a:gd name="T56" fmla="*/ 459171 w 3535"/>
                  <a:gd name="T57" fmla="*/ 77185 h 5800"/>
                  <a:gd name="T58" fmla="*/ 413517 w 3535"/>
                  <a:gd name="T59" fmla="*/ 127438 h 5800"/>
                  <a:gd name="T60" fmla="*/ 368191 w 3535"/>
                  <a:gd name="T61" fmla="*/ 189515 h 5800"/>
                  <a:gd name="T62" fmla="*/ 332390 w 3535"/>
                  <a:gd name="T63" fmla="*/ 248635 h 5800"/>
                  <a:gd name="T64" fmla="*/ 312026 w 3535"/>
                  <a:gd name="T65" fmla="*/ 287721 h 5800"/>
                  <a:gd name="T66" fmla="*/ 293633 w 3535"/>
                  <a:gd name="T67" fmla="*/ 328777 h 5800"/>
                  <a:gd name="T68" fmla="*/ 277210 w 3535"/>
                  <a:gd name="T69" fmla="*/ 371803 h 5800"/>
                  <a:gd name="T70" fmla="*/ 263087 w 3535"/>
                  <a:gd name="T71" fmla="*/ 417458 h 5800"/>
                  <a:gd name="T72" fmla="*/ 250935 w 3535"/>
                  <a:gd name="T73" fmla="*/ 465083 h 5800"/>
                  <a:gd name="T74" fmla="*/ 242066 w 3535"/>
                  <a:gd name="T75" fmla="*/ 514350 h 5800"/>
                  <a:gd name="T76" fmla="*/ 236483 w 3535"/>
                  <a:gd name="T77" fmla="*/ 565588 h 5800"/>
                  <a:gd name="T78" fmla="*/ 233855 w 3535"/>
                  <a:gd name="T79" fmla="*/ 618468 h 5800"/>
                  <a:gd name="T80" fmla="*/ 235169 w 3535"/>
                  <a:gd name="T81" fmla="*/ 672662 h 5800"/>
                  <a:gd name="T82" fmla="*/ 241410 w 3535"/>
                  <a:gd name="T83" fmla="*/ 734739 h 5800"/>
                  <a:gd name="T84" fmla="*/ 256190 w 3535"/>
                  <a:gd name="T85" fmla="*/ 834259 h 5800"/>
                  <a:gd name="T86" fmla="*/ 277867 w 3535"/>
                  <a:gd name="T87" fmla="*/ 938048 h 5800"/>
                  <a:gd name="T88" fmla="*/ 304143 w 3535"/>
                  <a:gd name="T89" fmla="*/ 1043152 h 5800"/>
                  <a:gd name="T90" fmla="*/ 333047 w 3535"/>
                  <a:gd name="T91" fmla="*/ 1146284 h 5800"/>
                  <a:gd name="T92" fmla="*/ 132693 w 3535"/>
                  <a:gd name="T93" fmla="*/ 1156466 h 5800"/>
                  <a:gd name="T94" fmla="*/ 580697 w 3535"/>
                  <a:gd name="T95" fmla="*/ 1905000 h 580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3535" h="5800">
                    <a:moveTo>
                      <a:pt x="2174" y="4724"/>
                    </a:moveTo>
                    <a:lnTo>
                      <a:pt x="3535" y="5397"/>
                    </a:lnTo>
                    <a:lnTo>
                      <a:pt x="3133" y="3521"/>
                    </a:lnTo>
                    <a:lnTo>
                      <a:pt x="2462" y="3691"/>
                    </a:lnTo>
                    <a:lnTo>
                      <a:pt x="2492" y="3591"/>
                    </a:lnTo>
                    <a:lnTo>
                      <a:pt x="2523" y="3490"/>
                    </a:lnTo>
                    <a:lnTo>
                      <a:pt x="2552" y="3385"/>
                    </a:lnTo>
                    <a:lnTo>
                      <a:pt x="2582" y="3281"/>
                    </a:lnTo>
                    <a:lnTo>
                      <a:pt x="2611" y="3176"/>
                    </a:lnTo>
                    <a:lnTo>
                      <a:pt x="2638" y="3069"/>
                    </a:lnTo>
                    <a:lnTo>
                      <a:pt x="2665" y="2962"/>
                    </a:lnTo>
                    <a:lnTo>
                      <a:pt x="2691" y="2856"/>
                    </a:lnTo>
                    <a:lnTo>
                      <a:pt x="2714" y="2749"/>
                    </a:lnTo>
                    <a:lnTo>
                      <a:pt x="2736" y="2644"/>
                    </a:lnTo>
                    <a:lnTo>
                      <a:pt x="2757" y="2540"/>
                    </a:lnTo>
                    <a:lnTo>
                      <a:pt x="2774" y="2437"/>
                    </a:lnTo>
                    <a:lnTo>
                      <a:pt x="2790" y="2336"/>
                    </a:lnTo>
                    <a:lnTo>
                      <a:pt x="2802" y="2237"/>
                    </a:lnTo>
                    <a:lnTo>
                      <a:pt x="2813" y="2141"/>
                    </a:lnTo>
                    <a:lnTo>
                      <a:pt x="2821" y="2048"/>
                    </a:lnTo>
                    <a:lnTo>
                      <a:pt x="2823" y="1992"/>
                    </a:lnTo>
                    <a:lnTo>
                      <a:pt x="2824" y="1936"/>
                    </a:lnTo>
                    <a:lnTo>
                      <a:pt x="2824" y="1883"/>
                    </a:lnTo>
                    <a:lnTo>
                      <a:pt x="2823" y="1829"/>
                    </a:lnTo>
                    <a:lnTo>
                      <a:pt x="2821" y="1775"/>
                    </a:lnTo>
                    <a:lnTo>
                      <a:pt x="2817" y="1722"/>
                    </a:lnTo>
                    <a:lnTo>
                      <a:pt x="2813" y="1669"/>
                    </a:lnTo>
                    <a:lnTo>
                      <a:pt x="2807" y="1618"/>
                    </a:lnTo>
                    <a:lnTo>
                      <a:pt x="2800" y="1566"/>
                    </a:lnTo>
                    <a:lnTo>
                      <a:pt x="2791" y="1515"/>
                    </a:lnTo>
                    <a:lnTo>
                      <a:pt x="2783" y="1466"/>
                    </a:lnTo>
                    <a:lnTo>
                      <a:pt x="2773" y="1416"/>
                    </a:lnTo>
                    <a:lnTo>
                      <a:pt x="2762" y="1367"/>
                    </a:lnTo>
                    <a:lnTo>
                      <a:pt x="2750" y="1319"/>
                    </a:lnTo>
                    <a:lnTo>
                      <a:pt x="2736" y="1271"/>
                    </a:lnTo>
                    <a:lnTo>
                      <a:pt x="2723" y="1224"/>
                    </a:lnTo>
                    <a:lnTo>
                      <a:pt x="2708" y="1179"/>
                    </a:lnTo>
                    <a:lnTo>
                      <a:pt x="2693" y="1132"/>
                    </a:lnTo>
                    <a:lnTo>
                      <a:pt x="2677" y="1088"/>
                    </a:lnTo>
                    <a:lnTo>
                      <a:pt x="2660" y="1044"/>
                    </a:lnTo>
                    <a:lnTo>
                      <a:pt x="2643" y="1001"/>
                    </a:lnTo>
                    <a:lnTo>
                      <a:pt x="2625" y="958"/>
                    </a:lnTo>
                    <a:lnTo>
                      <a:pt x="2606" y="917"/>
                    </a:lnTo>
                    <a:lnTo>
                      <a:pt x="2587" y="876"/>
                    </a:lnTo>
                    <a:lnTo>
                      <a:pt x="2567" y="836"/>
                    </a:lnTo>
                    <a:lnTo>
                      <a:pt x="2546" y="797"/>
                    </a:lnTo>
                    <a:lnTo>
                      <a:pt x="2525" y="757"/>
                    </a:lnTo>
                    <a:lnTo>
                      <a:pt x="2505" y="719"/>
                    </a:lnTo>
                    <a:lnTo>
                      <a:pt x="2462" y="646"/>
                    </a:lnTo>
                    <a:lnTo>
                      <a:pt x="2416" y="577"/>
                    </a:lnTo>
                    <a:lnTo>
                      <a:pt x="2371" y="511"/>
                    </a:lnTo>
                    <a:lnTo>
                      <a:pt x="2324" y="447"/>
                    </a:lnTo>
                    <a:lnTo>
                      <a:pt x="2278" y="388"/>
                    </a:lnTo>
                    <a:lnTo>
                      <a:pt x="2231" y="333"/>
                    </a:lnTo>
                    <a:lnTo>
                      <a:pt x="2185" y="282"/>
                    </a:lnTo>
                    <a:lnTo>
                      <a:pt x="2139" y="235"/>
                    </a:lnTo>
                    <a:lnTo>
                      <a:pt x="2094" y="191"/>
                    </a:lnTo>
                    <a:lnTo>
                      <a:pt x="2050" y="153"/>
                    </a:lnTo>
                    <a:lnTo>
                      <a:pt x="2007" y="117"/>
                    </a:lnTo>
                    <a:lnTo>
                      <a:pt x="1965" y="87"/>
                    </a:lnTo>
                    <a:lnTo>
                      <a:pt x="1926" y="61"/>
                    </a:lnTo>
                    <a:lnTo>
                      <a:pt x="1889" y="39"/>
                    </a:lnTo>
                    <a:lnTo>
                      <a:pt x="1871" y="30"/>
                    </a:lnTo>
                    <a:lnTo>
                      <a:pt x="1854" y="22"/>
                    </a:lnTo>
                    <a:lnTo>
                      <a:pt x="1838" y="16"/>
                    </a:lnTo>
                    <a:lnTo>
                      <a:pt x="1823" y="10"/>
                    </a:lnTo>
                    <a:lnTo>
                      <a:pt x="1808" y="6"/>
                    </a:lnTo>
                    <a:lnTo>
                      <a:pt x="1794" y="2"/>
                    </a:lnTo>
                    <a:lnTo>
                      <a:pt x="1780" y="1"/>
                    </a:lnTo>
                    <a:lnTo>
                      <a:pt x="1768" y="0"/>
                    </a:lnTo>
                    <a:lnTo>
                      <a:pt x="1757" y="1"/>
                    </a:lnTo>
                    <a:lnTo>
                      <a:pt x="1743" y="2"/>
                    </a:lnTo>
                    <a:lnTo>
                      <a:pt x="1729" y="6"/>
                    </a:lnTo>
                    <a:lnTo>
                      <a:pt x="1714" y="10"/>
                    </a:lnTo>
                    <a:lnTo>
                      <a:pt x="1699" y="16"/>
                    </a:lnTo>
                    <a:lnTo>
                      <a:pt x="1682" y="22"/>
                    </a:lnTo>
                    <a:lnTo>
                      <a:pt x="1666" y="30"/>
                    </a:lnTo>
                    <a:lnTo>
                      <a:pt x="1648" y="39"/>
                    </a:lnTo>
                    <a:lnTo>
                      <a:pt x="1611" y="61"/>
                    </a:lnTo>
                    <a:lnTo>
                      <a:pt x="1572" y="87"/>
                    </a:lnTo>
                    <a:lnTo>
                      <a:pt x="1530" y="117"/>
                    </a:lnTo>
                    <a:lnTo>
                      <a:pt x="1487" y="153"/>
                    </a:lnTo>
                    <a:lnTo>
                      <a:pt x="1443" y="191"/>
                    </a:lnTo>
                    <a:lnTo>
                      <a:pt x="1398" y="235"/>
                    </a:lnTo>
                    <a:lnTo>
                      <a:pt x="1352" y="282"/>
                    </a:lnTo>
                    <a:lnTo>
                      <a:pt x="1306" y="333"/>
                    </a:lnTo>
                    <a:lnTo>
                      <a:pt x="1259" y="388"/>
                    </a:lnTo>
                    <a:lnTo>
                      <a:pt x="1213" y="447"/>
                    </a:lnTo>
                    <a:lnTo>
                      <a:pt x="1166" y="511"/>
                    </a:lnTo>
                    <a:lnTo>
                      <a:pt x="1121" y="577"/>
                    </a:lnTo>
                    <a:lnTo>
                      <a:pt x="1075" y="646"/>
                    </a:lnTo>
                    <a:lnTo>
                      <a:pt x="1032" y="719"/>
                    </a:lnTo>
                    <a:lnTo>
                      <a:pt x="1012" y="757"/>
                    </a:lnTo>
                    <a:lnTo>
                      <a:pt x="991" y="797"/>
                    </a:lnTo>
                    <a:lnTo>
                      <a:pt x="970" y="836"/>
                    </a:lnTo>
                    <a:lnTo>
                      <a:pt x="950" y="876"/>
                    </a:lnTo>
                    <a:lnTo>
                      <a:pt x="931" y="917"/>
                    </a:lnTo>
                    <a:lnTo>
                      <a:pt x="912" y="958"/>
                    </a:lnTo>
                    <a:lnTo>
                      <a:pt x="894" y="1001"/>
                    </a:lnTo>
                    <a:lnTo>
                      <a:pt x="877" y="1044"/>
                    </a:lnTo>
                    <a:lnTo>
                      <a:pt x="860" y="1088"/>
                    </a:lnTo>
                    <a:lnTo>
                      <a:pt x="844" y="1132"/>
                    </a:lnTo>
                    <a:lnTo>
                      <a:pt x="829" y="1179"/>
                    </a:lnTo>
                    <a:lnTo>
                      <a:pt x="814" y="1224"/>
                    </a:lnTo>
                    <a:lnTo>
                      <a:pt x="801" y="1271"/>
                    </a:lnTo>
                    <a:lnTo>
                      <a:pt x="787" y="1319"/>
                    </a:lnTo>
                    <a:lnTo>
                      <a:pt x="775" y="1367"/>
                    </a:lnTo>
                    <a:lnTo>
                      <a:pt x="764" y="1416"/>
                    </a:lnTo>
                    <a:lnTo>
                      <a:pt x="754" y="1466"/>
                    </a:lnTo>
                    <a:lnTo>
                      <a:pt x="746" y="1515"/>
                    </a:lnTo>
                    <a:lnTo>
                      <a:pt x="737" y="1566"/>
                    </a:lnTo>
                    <a:lnTo>
                      <a:pt x="730" y="1618"/>
                    </a:lnTo>
                    <a:lnTo>
                      <a:pt x="723" y="1669"/>
                    </a:lnTo>
                    <a:lnTo>
                      <a:pt x="720" y="1722"/>
                    </a:lnTo>
                    <a:lnTo>
                      <a:pt x="716" y="1775"/>
                    </a:lnTo>
                    <a:lnTo>
                      <a:pt x="714" y="1829"/>
                    </a:lnTo>
                    <a:lnTo>
                      <a:pt x="712" y="1883"/>
                    </a:lnTo>
                    <a:lnTo>
                      <a:pt x="712" y="1936"/>
                    </a:lnTo>
                    <a:lnTo>
                      <a:pt x="714" y="1992"/>
                    </a:lnTo>
                    <a:lnTo>
                      <a:pt x="716" y="2048"/>
                    </a:lnTo>
                    <a:lnTo>
                      <a:pt x="723" y="2141"/>
                    </a:lnTo>
                    <a:lnTo>
                      <a:pt x="735" y="2237"/>
                    </a:lnTo>
                    <a:lnTo>
                      <a:pt x="747" y="2336"/>
                    </a:lnTo>
                    <a:lnTo>
                      <a:pt x="763" y="2437"/>
                    </a:lnTo>
                    <a:lnTo>
                      <a:pt x="780" y="2540"/>
                    </a:lnTo>
                    <a:lnTo>
                      <a:pt x="801" y="2644"/>
                    </a:lnTo>
                    <a:lnTo>
                      <a:pt x="823" y="2749"/>
                    </a:lnTo>
                    <a:lnTo>
                      <a:pt x="846" y="2856"/>
                    </a:lnTo>
                    <a:lnTo>
                      <a:pt x="872" y="2962"/>
                    </a:lnTo>
                    <a:lnTo>
                      <a:pt x="899" y="3069"/>
                    </a:lnTo>
                    <a:lnTo>
                      <a:pt x="926" y="3176"/>
                    </a:lnTo>
                    <a:lnTo>
                      <a:pt x="955" y="3281"/>
                    </a:lnTo>
                    <a:lnTo>
                      <a:pt x="985" y="3385"/>
                    </a:lnTo>
                    <a:lnTo>
                      <a:pt x="1014" y="3490"/>
                    </a:lnTo>
                    <a:lnTo>
                      <a:pt x="1045" y="3591"/>
                    </a:lnTo>
                    <a:lnTo>
                      <a:pt x="1075" y="3691"/>
                    </a:lnTo>
                    <a:lnTo>
                      <a:pt x="404" y="3521"/>
                    </a:lnTo>
                    <a:lnTo>
                      <a:pt x="0" y="5397"/>
                    </a:lnTo>
                    <a:lnTo>
                      <a:pt x="1362" y="4724"/>
                    </a:lnTo>
                    <a:lnTo>
                      <a:pt x="1768" y="5800"/>
                    </a:lnTo>
                    <a:lnTo>
                      <a:pt x="2174" y="4724"/>
                    </a:lnTo>
                    <a:close/>
                  </a:path>
                </a:pathLst>
              </a:custGeom>
              <a:solidFill>
                <a:srgbClr val="45B6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 useBgFill="1">
            <p:nvSpPr>
              <p:cNvPr id="26" name="椭圆 25"/>
              <p:cNvSpPr/>
              <p:nvPr/>
            </p:nvSpPr>
            <p:spPr>
              <a:xfrm>
                <a:off x="4125352" y="2312194"/>
                <a:ext cx="125281" cy="125281"/>
              </a:xfrm>
              <a:prstGeom prst="ellipse">
                <a:avLst/>
              </a:prstGeom>
              <a:ln>
                <a:solidFill>
                  <a:srgbClr val="45B6D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871164" y="2428351"/>
            <a:ext cx="422571" cy="3510487"/>
            <a:chOff x="504560" y="2933310"/>
            <a:chExt cx="422571" cy="351048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30" name="直接连接符 29"/>
            <p:cNvCxnSpPr/>
            <p:nvPr/>
          </p:nvCxnSpPr>
          <p:spPr>
            <a:xfrm flipV="1">
              <a:off x="715846" y="3597784"/>
              <a:ext cx="0" cy="2846013"/>
            </a:xfrm>
            <a:prstGeom prst="line">
              <a:avLst/>
            </a:prstGeom>
            <a:ln w="22225">
              <a:gradFill flip="none" rotWithShape="1">
                <a:gsLst>
                  <a:gs pos="57000">
                    <a:schemeClr val="bg1">
                      <a:lumMod val="75000"/>
                      <a:alpha val="49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504560" y="2933310"/>
              <a:ext cx="422571" cy="692739"/>
              <a:chOff x="3976707" y="2186152"/>
              <a:chExt cx="422571" cy="692739"/>
            </a:xfrm>
          </p:grpSpPr>
          <p:sp>
            <p:nvSpPr>
              <p:cNvPr id="32" name="KSO_Shape"/>
              <p:cNvSpPr>
                <a:spLocks/>
              </p:cNvSpPr>
              <p:nvPr/>
            </p:nvSpPr>
            <p:spPr bwMode="auto">
              <a:xfrm>
                <a:off x="3976707" y="2186152"/>
                <a:ext cx="422571" cy="692739"/>
              </a:xfrm>
              <a:custGeom>
                <a:avLst/>
                <a:gdLst>
                  <a:gd name="T0" fmla="*/ 1029029 w 3535"/>
                  <a:gd name="T1" fmla="*/ 1156466 h 5800"/>
                  <a:gd name="T2" fmla="*/ 818493 w 3535"/>
                  <a:gd name="T3" fmla="*/ 1179458 h 5800"/>
                  <a:gd name="T4" fmla="*/ 848054 w 3535"/>
                  <a:gd name="T5" fmla="*/ 1077639 h 5800"/>
                  <a:gd name="T6" fmla="*/ 875315 w 3535"/>
                  <a:gd name="T7" fmla="*/ 972864 h 5800"/>
                  <a:gd name="T8" fmla="*/ 898635 w 3535"/>
                  <a:gd name="T9" fmla="*/ 868417 h 5800"/>
                  <a:gd name="T10" fmla="*/ 916371 w 3535"/>
                  <a:gd name="T11" fmla="*/ 767255 h 5800"/>
                  <a:gd name="T12" fmla="*/ 926553 w 3535"/>
                  <a:gd name="T13" fmla="*/ 672662 h 5800"/>
                  <a:gd name="T14" fmla="*/ 927538 w 3535"/>
                  <a:gd name="T15" fmla="*/ 635876 h 5800"/>
                  <a:gd name="T16" fmla="*/ 926553 w 3535"/>
                  <a:gd name="T17" fmla="*/ 582996 h 5800"/>
                  <a:gd name="T18" fmla="*/ 921955 w 3535"/>
                  <a:gd name="T19" fmla="*/ 531429 h 5800"/>
                  <a:gd name="T20" fmla="*/ 914072 w 3535"/>
                  <a:gd name="T21" fmla="*/ 481505 h 5800"/>
                  <a:gd name="T22" fmla="*/ 903233 w 3535"/>
                  <a:gd name="T23" fmla="*/ 433223 h 5800"/>
                  <a:gd name="T24" fmla="*/ 889438 w 3535"/>
                  <a:gd name="T25" fmla="*/ 387241 h 5800"/>
                  <a:gd name="T26" fmla="*/ 873673 w 3535"/>
                  <a:gd name="T27" fmla="*/ 342900 h 5800"/>
                  <a:gd name="T28" fmla="*/ 855936 w 3535"/>
                  <a:gd name="T29" fmla="*/ 301187 h 5800"/>
                  <a:gd name="T30" fmla="*/ 836230 w 3535"/>
                  <a:gd name="T31" fmla="*/ 261773 h 5800"/>
                  <a:gd name="T32" fmla="*/ 808640 w 3535"/>
                  <a:gd name="T33" fmla="*/ 212178 h 5800"/>
                  <a:gd name="T34" fmla="*/ 763314 w 3535"/>
                  <a:gd name="T35" fmla="*/ 146816 h 5800"/>
                  <a:gd name="T36" fmla="*/ 717660 w 3535"/>
                  <a:gd name="T37" fmla="*/ 92622 h 5800"/>
                  <a:gd name="T38" fmla="*/ 673319 w 3535"/>
                  <a:gd name="T39" fmla="*/ 50253 h 5800"/>
                  <a:gd name="T40" fmla="*/ 632592 w 3535"/>
                  <a:gd name="T41" fmla="*/ 20035 h 5800"/>
                  <a:gd name="T42" fmla="*/ 608943 w 3535"/>
                  <a:gd name="T43" fmla="*/ 7226 h 5800"/>
                  <a:gd name="T44" fmla="*/ 593835 w 3535"/>
                  <a:gd name="T45" fmla="*/ 1971 h 5800"/>
                  <a:gd name="T46" fmla="*/ 580697 w 3535"/>
                  <a:gd name="T47" fmla="*/ 0 h 5800"/>
                  <a:gd name="T48" fmla="*/ 572486 w 3535"/>
                  <a:gd name="T49" fmla="*/ 657 h 5800"/>
                  <a:gd name="T50" fmla="*/ 558034 w 3535"/>
                  <a:gd name="T51" fmla="*/ 5255 h 5800"/>
                  <a:gd name="T52" fmla="*/ 541283 w 3535"/>
                  <a:gd name="T53" fmla="*/ 12809 h 5800"/>
                  <a:gd name="T54" fmla="*/ 502526 w 3535"/>
                  <a:gd name="T55" fmla="*/ 38428 h 5800"/>
                  <a:gd name="T56" fmla="*/ 459171 w 3535"/>
                  <a:gd name="T57" fmla="*/ 77185 h 5800"/>
                  <a:gd name="T58" fmla="*/ 413517 w 3535"/>
                  <a:gd name="T59" fmla="*/ 127438 h 5800"/>
                  <a:gd name="T60" fmla="*/ 368191 w 3535"/>
                  <a:gd name="T61" fmla="*/ 189515 h 5800"/>
                  <a:gd name="T62" fmla="*/ 332390 w 3535"/>
                  <a:gd name="T63" fmla="*/ 248635 h 5800"/>
                  <a:gd name="T64" fmla="*/ 312026 w 3535"/>
                  <a:gd name="T65" fmla="*/ 287721 h 5800"/>
                  <a:gd name="T66" fmla="*/ 293633 w 3535"/>
                  <a:gd name="T67" fmla="*/ 328777 h 5800"/>
                  <a:gd name="T68" fmla="*/ 277210 w 3535"/>
                  <a:gd name="T69" fmla="*/ 371803 h 5800"/>
                  <a:gd name="T70" fmla="*/ 263087 w 3535"/>
                  <a:gd name="T71" fmla="*/ 417458 h 5800"/>
                  <a:gd name="T72" fmla="*/ 250935 w 3535"/>
                  <a:gd name="T73" fmla="*/ 465083 h 5800"/>
                  <a:gd name="T74" fmla="*/ 242066 w 3535"/>
                  <a:gd name="T75" fmla="*/ 514350 h 5800"/>
                  <a:gd name="T76" fmla="*/ 236483 w 3535"/>
                  <a:gd name="T77" fmla="*/ 565588 h 5800"/>
                  <a:gd name="T78" fmla="*/ 233855 w 3535"/>
                  <a:gd name="T79" fmla="*/ 618468 h 5800"/>
                  <a:gd name="T80" fmla="*/ 235169 w 3535"/>
                  <a:gd name="T81" fmla="*/ 672662 h 5800"/>
                  <a:gd name="T82" fmla="*/ 241410 w 3535"/>
                  <a:gd name="T83" fmla="*/ 734739 h 5800"/>
                  <a:gd name="T84" fmla="*/ 256190 w 3535"/>
                  <a:gd name="T85" fmla="*/ 834259 h 5800"/>
                  <a:gd name="T86" fmla="*/ 277867 w 3535"/>
                  <a:gd name="T87" fmla="*/ 938048 h 5800"/>
                  <a:gd name="T88" fmla="*/ 304143 w 3535"/>
                  <a:gd name="T89" fmla="*/ 1043152 h 5800"/>
                  <a:gd name="T90" fmla="*/ 333047 w 3535"/>
                  <a:gd name="T91" fmla="*/ 1146284 h 5800"/>
                  <a:gd name="T92" fmla="*/ 132693 w 3535"/>
                  <a:gd name="T93" fmla="*/ 1156466 h 5800"/>
                  <a:gd name="T94" fmla="*/ 580697 w 3535"/>
                  <a:gd name="T95" fmla="*/ 1905000 h 580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3535" h="5800">
                    <a:moveTo>
                      <a:pt x="2174" y="4724"/>
                    </a:moveTo>
                    <a:lnTo>
                      <a:pt x="3535" y="5397"/>
                    </a:lnTo>
                    <a:lnTo>
                      <a:pt x="3133" y="3521"/>
                    </a:lnTo>
                    <a:lnTo>
                      <a:pt x="2462" y="3691"/>
                    </a:lnTo>
                    <a:lnTo>
                      <a:pt x="2492" y="3591"/>
                    </a:lnTo>
                    <a:lnTo>
                      <a:pt x="2523" y="3490"/>
                    </a:lnTo>
                    <a:lnTo>
                      <a:pt x="2552" y="3385"/>
                    </a:lnTo>
                    <a:lnTo>
                      <a:pt x="2582" y="3281"/>
                    </a:lnTo>
                    <a:lnTo>
                      <a:pt x="2611" y="3176"/>
                    </a:lnTo>
                    <a:lnTo>
                      <a:pt x="2638" y="3069"/>
                    </a:lnTo>
                    <a:lnTo>
                      <a:pt x="2665" y="2962"/>
                    </a:lnTo>
                    <a:lnTo>
                      <a:pt x="2691" y="2856"/>
                    </a:lnTo>
                    <a:lnTo>
                      <a:pt x="2714" y="2749"/>
                    </a:lnTo>
                    <a:lnTo>
                      <a:pt x="2736" y="2644"/>
                    </a:lnTo>
                    <a:lnTo>
                      <a:pt x="2757" y="2540"/>
                    </a:lnTo>
                    <a:lnTo>
                      <a:pt x="2774" y="2437"/>
                    </a:lnTo>
                    <a:lnTo>
                      <a:pt x="2790" y="2336"/>
                    </a:lnTo>
                    <a:lnTo>
                      <a:pt x="2802" y="2237"/>
                    </a:lnTo>
                    <a:lnTo>
                      <a:pt x="2813" y="2141"/>
                    </a:lnTo>
                    <a:lnTo>
                      <a:pt x="2821" y="2048"/>
                    </a:lnTo>
                    <a:lnTo>
                      <a:pt x="2823" y="1992"/>
                    </a:lnTo>
                    <a:lnTo>
                      <a:pt x="2824" y="1936"/>
                    </a:lnTo>
                    <a:lnTo>
                      <a:pt x="2824" y="1883"/>
                    </a:lnTo>
                    <a:lnTo>
                      <a:pt x="2823" y="1829"/>
                    </a:lnTo>
                    <a:lnTo>
                      <a:pt x="2821" y="1775"/>
                    </a:lnTo>
                    <a:lnTo>
                      <a:pt x="2817" y="1722"/>
                    </a:lnTo>
                    <a:lnTo>
                      <a:pt x="2813" y="1669"/>
                    </a:lnTo>
                    <a:lnTo>
                      <a:pt x="2807" y="1618"/>
                    </a:lnTo>
                    <a:lnTo>
                      <a:pt x="2800" y="1566"/>
                    </a:lnTo>
                    <a:lnTo>
                      <a:pt x="2791" y="1515"/>
                    </a:lnTo>
                    <a:lnTo>
                      <a:pt x="2783" y="1466"/>
                    </a:lnTo>
                    <a:lnTo>
                      <a:pt x="2773" y="1416"/>
                    </a:lnTo>
                    <a:lnTo>
                      <a:pt x="2762" y="1367"/>
                    </a:lnTo>
                    <a:lnTo>
                      <a:pt x="2750" y="1319"/>
                    </a:lnTo>
                    <a:lnTo>
                      <a:pt x="2736" y="1271"/>
                    </a:lnTo>
                    <a:lnTo>
                      <a:pt x="2723" y="1224"/>
                    </a:lnTo>
                    <a:lnTo>
                      <a:pt x="2708" y="1179"/>
                    </a:lnTo>
                    <a:lnTo>
                      <a:pt x="2693" y="1132"/>
                    </a:lnTo>
                    <a:lnTo>
                      <a:pt x="2677" y="1088"/>
                    </a:lnTo>
                    <a:lnTo>
                      <a:pt x="2660" y="1044"/>
                    </a:lnTo>
                    <a:lnTo>
                      <a:pt x="2643" y="1001"/>
                    </a:lnTo>
                    <a:lnTo>
                      <a:pt x="2625" y="958"/>
                    </a:lnTo>
                    <a:lnTo>
                      <a:pt x="2606" y="917"/>
                    </a:lnTo>
                    <a:lnTo>
                      <a:pt x="2587" y="876"/>
                    </a:lnTo>
                    <a:lnTo>
                      <a:pt x="2567" y="836"/>
                    </a:lnTo>
                    <a:lnTo>
                      <a:pt x="2546" y="797"/>
                    </a:lnTo>
                    <a:lnTo>
                      <a:pt x="2525" y="757"/>
                    </a:lnTo>
                    <a:lnTo>
                      <a:pt x="2505" y="719"/>
                    </a:lnTo>
                    <a:lnTo>
                      <a:pt x="2462" y="646"/>
                    </a:lnTo>
                    <a:lnTo>
                      <a:pt x="2416" y="577"/>
                    </a:lnTo>
                    <a:lnTo>
                      <a:pt x="2371" y="511"/>
                    </a:lnTo>
                    <a:lnTo>
                      <a:pt x="2324" y="447"/>
                    </a:lnTo>
                    <a:lnTo>
                      <a:pt x="2278" y="388"/>
                    </a:lnTo>
                    <a:lnTo>
                      <a:pt x="2231" y="333"/>
                    </a:lnTo>
                    <a:lnTo>
                      <a:pt x="2185" y="282"/>
                    </a:lnTo>
                    <a:lnTo>
                      <a:pt x="2139" y="235"/>
                    </a:lnTo>
                    <a:lnTo>
                      <a:pt x="2094" y="191"/>
                    </a:lnTo>
                    <a:lnTo>
                      <a:pt x="2050" y="153"/>
                    </a:lnTo>
                    <a:lnTo>
                      <a:pt x="2007" y="117"/>
                    </a:lnTo>
                    <a:lnTo>
                      <a:pt x="1965" y="87"/>
                    </a:lnTo>
                    <a:lnTo>
                      <a:pt x="1926" y="61"/>
                    </a:lnTo>
                    <a:lnTo>
                      <a:pt x="1889" y="39"/>
                    </a:lnTo>
                    <a:lnTo>
                      <a:pt x="1871" y="30"/>
                    </a:lnTo>
                    <a:lnTo>
                      <a:pt x="1854" y="22"/>
                    </a:lnTo>
                    <a:lnTo>
                      <a:pt x="1838" y="16"/>
                    </a:lnTo>
                    <a:lnTo>
                      <a:pt x="1823" y="10"/>
                    </a:lnTo>
                    <a:lnTo>
                      <a:pt x="1808" y="6"/>
                    </a:lnTo>
                    <a:lnTo>
                      <a:pt x="1794" y="2"/>
                    </a:lnTo>
                    <a:lnTo>
                      <a:pt x="1780" y="1"/>
                    </a:lnTo>
                    <a:lnTo>
                      <a:pt x="1768" y="0"/>
                    </a:lnTo>
                    <a:lnTo>
                      <a:pt x="1757" y="1"/>
                    </a:lnTo>
                    <a:lnTo>
                      <a:pt x="1743" y="2"/>
                    </a:lnTo>
                    <a:lnTo>
                      <a:pt x="1729" y="6"/>
                    </a:lnTo>
                    <a:lnTo>
                      <a:pt x="1714" y="10"/>
                    </a:lnTo>
                    <a:lnTo>
                      <a:pt x="1699" y="16"/>
                    </a:lnTo>
                    <a:lnTo>
                      <a:pt x="1682" y="22"/>
                    </a:lnTo>
                    <a:lnTo>
                      <a:pt x="1666" y="30"/>
                    </a:lnTo>
                    <a:lnTo>
                      <a:pt x="1648" y="39"/>
                    </a:lnTo>
                    <a:lnTo>
                      <a:pt x="1611" y="61"/>
                    </a:lnTo>
                    <a:lnTo>
                      <a:pt x="1572" y="87"/>
                    </a:lnTo>
                    <a:lnTo>
                      <a:pt x="1530" y="117"/>
                    </a:lnTo>
                    <a:lnTo>
                      <a:pt x="1487" y="153"/>
                    </a:lnTo>
                    <a:lnTo>
                      <a:pt x="1443" y="191"/>
                    </a:lnTo>
                    <a:lnTo>
                      <a:pt x="1398" y="235"/>
                    </a:lnTo>
                    <a:lnTo>
                      <a:pt x="1352" y="282"/>
                    </a:lnTo>
                    <a:lnTo>
                      <a:pt x="1306" y="333"/>
                    </a:lnTo>
                    <a:lnTo>
                      <a:pt x="1259" y="388"/>
                    </a:lnTo>
                    <a:lnTo>
                      <a:pt x="1213" y="447"/>
                    </a:lnTo>
                    <a:lnTo>
                      <a:pt x="1166" y="511"/>
                    </a:lnTo>
                    <a:lnTo>
                      <a:pt x="1121" y="577"/>
                    </a:lnTo>
                    <a:lnTo>
                      <a:pt x="1075" y="646"/>
                    </a:lnTo>
                    <a:lnTo>
                      <a:pt x="1032" y="719"/>
                    </a:lnTo>
                    <a:lnTo>
                      <a:pt x="1012" y="757"/>
                    </a:lnTo>
                    <a:lnTo>
                      <a:pt x="991" y="797"/>
                    </a:lnTo>
                    <a:lnTo>
                      <a:pt x="970" y="836"/>
                    </a:lnTo>
                    <a:lnTo>
                      <a:pt x="950" y="876"/>
                    </a:lnTo>
                    <a:lnTo>
                      <a:pt x="931" y="917"/>
                    </a:lnTo>
                    <a:lnTo>
                      <a:pt x="912" y="958"/>
                    </a:lnTo>
                    <a:lnTo>
                      <a:pt x="894" y="1001"/>
                    </a:lnTo>
                    <a:lnTo>
                      <a:pt x="877" y="1044"/>
                    </a:lnTo>
                    <a:lnTo>
                      <a:pt x="860" y="1088"/>
                    </a:lnTo>
                    <a:lnTo>
                      <a:pt x="844" y="1132"/>
                    </a:lnTo>
                    <a:lnTo>
                      <a:pt x="829" y="1179"/>
                    </a:lnTo>
                    <a:lnTo>
                      <a:pt x="814" y="1224"/>
                    </a:lnTo>
                    <a:lnTo>
                      <a:pt x="801" y="1271"/>
                    </a:lnTo>
                    <a:lnTo>
                      <a:pt x="787" y="1319"/>
                    </a:lnTo>
                    <a:lnTo>
                      <a:pt x="775" y="1367"/>
                    </a:lnTo>
                    <a:lnTo>
                      <a:pt x="764" y="1416"/>
                    </a:lnTo>
                    <a:lnTo>
                      <a:pt x="754" y="1466"/>
                    </a:lnTo>
                    <a:lnTo>
                      <a:pt x="746" y="1515"/>
                    </a:lnTo>
                    <a:lnTo>
                      <a:pt x="737" y="1566"/>
                    </a:lnTo>
                    <a:lnTo>
                      <a:pt x="730" y="1618"/>
                    </a:lnTo>
                    <a:lnTo>
                      <a:pt x="723" y="1669"/>
                    </a:lnTo>
                    <a:lnTo>
                      <a:pt x="720" y="1722"/>
                    </a:lnTo>
                    <a:lnTo>
                      <a:pt x="716" y="1775"/>
                    </a:lnTo>
                    <a:lnTo>
                      <a:pt x="714" y="1829"/>
                    </a:lnTo>
                    <a:lnTo>
                      <a:pt x="712" y="1883"/>
                    </a:lnTo>
                    <a:lnTo>
                      <a:pt x="712" y="1936"/>
                    </a:lnTo>
                    <a:lnTo>
                      <a:pt x="714" y="1992"/>
                    </a:lnTo>
                    <a:lnTo>
                      <a:pt x="716" y="2048"/>
                    </a:lnTo>
                    <a:lnTo>
                      <a:pt x="723" y="2141"/>
                    </a:lnTo>
                    <a:lnTo>
                      <a:pt x="735" y="2237"/>
                    </a:lnTo>
                    <a:lnTo>
                      <a:pt x="747" y="2336"/>
                    </a:lnTo>
                    <a:lnTo>
                      <a:pt x="763" y="2437"/>
                    </a:lnTo>
                    <a:lnTo>
                      <a:pt x="780" y="2540"/>
                    </a:lnTo>
                    <a:lnTo>
                      <a:pt x="801" y="2644"/>
                    </a:lnTo>
                    <a:lnTo>
                      <a:pt x="823" y="2749"/>
                    </a:lnTo>
                    <a:lnTo>
                      <a:pt x="846" y="2856"/>
                    </a:lnTo>
                    <a:lnTo>
                      <a:pt x="872" y="2962"/>
                    </a:lnTo>
                    <a:lnTo>
                      <a:pt x="899" y="3069"/>
                    </a:lnTo>
                    <a:lnTo>
                      <a:pt x="926" y="3176"/>
                    </a:lnTo>
                    <a:lnTo>
                      <a:pt x="955" y="3281"/>
                    </a:lnTo>
                    <a:lnTo>
                      <a:pt x="985" y="3385"/>
                    </a:lnTo>
                    <a:lnTo>
                      <a:pt x="1014" y="3490"/>
                    </a:lnTo>
                    <a:lnTo>
                      <a:pt x="1045" y="3591"/>
                    </a:lnTo>
                    <a:lnTo>
                      <a:pt x="1075" y="3691"/>
                    </a:lnTo>
                    <a:lnTo>
                      <a:pt x="404" y="3521"/>
                    </a:lnTo>
                    <a:lnTo>
                      <a:pt x="0" y="5397"/>
                    </a:lnTo>
                    <a:lnTo>
                      <a:pt x="1362" y="4724"/>
                    </a:lnTo>
                    <a:lnTo>
                      <a:pt x="1768" y="5800"/>
                    </a:lnTo>
                    <a:lnTo>
                      <a:pt x="2174" y="4724"/>
                    </a:lnTo>
                    <a:close/>
                  </a:path>
                </a:pathLst>
              </a:custGeom>
              <a:solidFill>
                <a:srgbClr val="EA56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 useBgFill="1">
            <p:nvSpPr>
              <p:cNvPr id="33" name="椭圆 32"/>
              <p:cNvSpPr/>
              <p:nvPr/>
            </p:nvSpPr>
            <p:spPr>
              <a:xfrm>
                <a:off x="4125352" y="2312194"/>
                <a:ext cx="125281" cy="125281"/>
              </a:xfrm>
              <a:prstGeom prst="ellipse">
                <a:avLst/>
              </a:prstGeom>
              <a:ln>
                <a:solidFill>
                  <a:srgbClr val="EA5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11285389" y="2933310"/>
            <a:ext cx="422571" cy="3510487"/>
            <a:chOff x="504560" y="2933310"/>
            <a:chExt cx="422571" cy="351048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35" name="直接连接符 34"/>
            <p:cNvCxnSpPr/>
            <p:nvPr/>
          </p:nvCxnSpPr>
          <p:spPr>
            <a:xfrm flipV="1">
              <a:off x="715846" y="3597784"/>
              <a:ext cx="0" cy="2846013"/>
            </a:xfrm>
            <a:prstGeom prst="line">
              <a:avLst/>
            </a:prstGeom>
            <a:ln w="22225">
              <a:gradFill flip="none" rotWithShape="1">
                <a:gsLst>
                  <a:gs pos="57000">
                    <a:schemeClr val="bg1">
                      <a:lumMod val="75000"/>
                      <a:alpha val="49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组合 35"/>
            <p:cNvGrpSpPr/>
            <p:nvPr/>
          </p:nvGrpSpPr>
          <p:grpSpPr>
            <a:xfrm>
              <a:off x="504560" y="2933310"/>
              <a:ext cx="422571" cy="692739"/>
              <a:chOff x="3976707" y="2186152"/>
              <a:chExt cx="422571" cy="692739"/>
            </a:xfrm>
          </p:grpSpPr>
          <p:sp>
            <p:nvSpPr>
              <p:cNvPr id="37" name="KSO_Shape"/>
              <p:cNvSpPr>
                <a:spLocks/>
              </p:cNvSpPr>
              <p:nvPr/>
            </p:nvSpPr>
            <p:spPr bwMode="auto">
              <a:xfrm>
                <a:off x="3976707" y="2186152"/>
                <a:ext cx="422571" cy="692739"/>
              </a:xfrm>
              <a:custGeom>
                <a:avLst/>
                <a:gdLst>
                  <a:gd name="T0" fmla="*/ 1029029 w 3535"/>
                  <a:gd name="T1" fmla="*/ 1156466 h 5800"/>
                  <a:gd name="T2" fmla="*/ 818493 w 3535"/>
                  <a:gd name="T3" fmla="*/ 1179458 h 5800"/>
                  <a:gd name="T4" fmla="*/ 848054 w 3535"/>
                  <a:gd name="T5" fmla="*/ 1077639 h 5800"/>
                  <a:gd name="T6" fmla="*/ 875315 w 3535"/>
                  <a:gd name="T7" fmla="*/ 972864 h 5800"/>
                  <a:gd name="T8" fmla="*/ 898635 w 3535"/>
                  <a:gd name="T9" fmla="*/ 868417 h 5800"/>
                  <a:gd name="T10" fmla="*/ 916371 w 3535"/>
                  <a:gd name="T11" fmla="*/ 767255 h 5800"/>
                  <a:gd name="T12" fmla="*/ 926553 w 3535"/>
                  <a:gd name="T13" fmla="*/ 672662 h 5800"/>
                  <a:gd name="T14" fmla="*/ 927538 w 3535"/>
                  <a:gd name="T15" fmla="*/ 635876 h 5800"/>
                  <a:gd name="T16" fmla="*/ 926553 w 3535"/>
                  <a:gd name="T17" fmla="*/ 582996 h 5800"/>
                  <a:gd name="T18" fmla="*/ 921955 w 3535"/>
                  <a:gd name="T19" fmla="*/ 531429 h 5800"/>
                  <a:gd name="T20" fmla="*/ 914072 w 3535"/>
                  <a:gd name="T21" fmla="*/ 481505 h 5800"/>
                  <a:gd name="T22" fmla="*/ 903233 w 3535"/>
                  <a:gd name="T23" fmla="*/ 433223 h 5800"/>
                  <a:gd name="T24" fmla="*/ 889438 w 3535"/>
                  <a:gd name="T25" fmla="*/ 387241 h 5800"/>
                  <a:gd name="T26" fmla="*/ 873673 w 3535"/>
                  <a:gd name="T27" fmla="*/ 342900 h 5800"/>
                  <a:gd name="T28" fmla="*/ 855936 w 3535"/>
                  <a:gd name="T29" fmla="*/ 301187 h 5800"/>
                  <a:gd name="T30" fmla="*/ 836230 w 3535"/>
                  <a:gd name="T31" fmla="*/ 261773 h 5800"/>
                  <a:gd name="T32" fmla="*/ 808640 w 3535"/>
                  <a:gd name="T33" fmla="*/ 212178 h 5800"/>
                  <a:gd name="T34" fmla="*/ 763314 w 3535"/>
                  <a:gd name="T35" fmla="*/ 146816 h 5800"/>
                  <a:gd name="T36" fmla="*/ 717660 w 3535"/>
                  <a:gd name="T37" fmla="*/ 92622 h 5800"/>
                  <a:gd name="T38" fmla="*/ 673319 w 3535"/>
                  <a:gd name="T39" fmla="*/ 50253 h 5800"/>
                  <a:gd name="T40" fmla="*/ 632592 w 3535"/>
                  <a:gd name="T41" fmla="*/ 20035 h 5800"/>
                  <a:gd name="T42" fmla="*/ 608943 w 3535"/>
                  <a:gd name="T43" fmla="*/ 7226 h 5800"/>
                  <a:gd name="T44" fmla="*/ 593835 w 3535"/>
                  <a:gd name="T45" fmla="*/ 1971 h 5800"/>
                  <a:gd name="T46" fmla="*/ 580697 w 3535"/>
                  <a:gd name="T47" fmla="*/ 0 h 5800"/>
                  <a:gd name="T48" fmla="*/ 572486 w 3535"/>
                  <a:gd name="T49" fmla="*/ 657 h 5800"/>
                  <a:gd name="T50" fmla="*/ 558034 w 3535"/>
                  <a:gd name="T51" fmla="*/ 5255 h 5800"/>
                  <a:gd name="T52" fmla="*/ 541283 w 3535"/>
                  <a:gd name="T53" fmla="*/ 12809 h 5800"/>
                  <a:gd name="T54" fmla="*/ 502526 w 3535"/>
                  <a:gd name="T55" fmla="*/ 38428 h 5800"/>
                  <a:gd name="T56" fmla="*/ 459171 w 3535"/>
                  <a:gd name="T57" fmla="*/ 77185 h 5800"/>
                  <a:gd name="T58" fmla="*/ 413517 w 3535"/>
                  <a:gd name="T59" fmla="*/ 127438 h 5800"/>
                  <a:gd name="T60" fmla="*/ 368191 w 3535"/>
                  <a:gd name="T61" fmla="*/ 189515 h 5800"/>
                  <a:gd name="T62" fmla="*/ 332390 w 3535"/>
                  <a:gd name="T63" fmla="*/ 248635 h 5800"/>
                  <a:gd name="T64" fmla="*/ 312026 w 3535"/>
                  <a:gd name="T65" fmla="*/ 287721 h 5800"/>
                  <a:gd name="T66" fmla="*/ 293633 w 3535"/>
                  <a:gd name="T67" fmla="*/ 328777 h 5800"/>
                  <a:gd name="T68" fmla="*/ 277210 w 3535"/>
                  <a:gd name="T69" fmla="*/ 371803 h 5800"/>
                  <a:gd name="T70" fmla="*/ 263087 w 3535"/>
                  <a:gd name="T71" fmla="*/ 417458 h 5800"/>
                  <a:gd name="T72" fmla="*/ 250935 w 3535"/>
                  <a:gd name="T73" fmla="*/ 465083 h 5800"/>
                  <a:gd name="T74" fmla="*/ 242066 w 3535"/>
                  <a:gd name="T75" fmla="*/ 514350 h 5800"/>
                  <a:gd name="T76" fmla="*/ 236483 w 3535"/>
                  <a:gd name="T77" fmla="*/ 565588 h 5800"/>
                  <a:gd name="T78" fmla="*/ 233855 w 3535"/>
                  <a:gd name="T79" fmla="*/ 618468 h 5800"/>
                  <a:gd name="T80" fmla="*/ 235169 w 3535"/>
                  <a:gd name="T81" fmla="*/ 672662 h 5800"/>
                  <a:gd name="T82" fmla="*/ 241410 w 3535"/>
                  <a:gd name="T83" fmla="*/ 734739 h 5800"/>
                  <a:gd name="T84" fmla="*/ 256190 w 3535"/>
                  <a:gd name="T85" fmla="*/ 834259 h 5800"/>
                  <a:gd name="T86" fmla="*/ 277867 w 3535"/>
                  <a:gd name="T87" fmla="*/ 938048 h 5800"/>
                  <a:gd name="T88" fmla="*/ 304143 w 3535"/>
                  <a:gd name="T89" fmla="*/ 1043152 h 5800"/>
                  <a:gd name="T90" fmla="*/ 333047 w 3535"/>
                  <a:gd name="T91" fmla="*/ 1146284 h 5800"/>
                  <a:gd name="T92" fmla="*/ 132693 w 3535"/>
                  <a:gd name="T93" fmla="*/ 1156466 h 5800"/>
                  <a:gd name="T94" fmla="*/ 580697 w 3535"/>
                  <a:gd name="T95" fmla="*/ 1905000 h 580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3535" h="5800">
                    <a:moveTo>
                      <a:pt x="2174" y="4724"/>
                    </a:moveTo>
                    <a:lnTo>
                      <a:pt x="3535" y="5397"/>
                    </a:lnTo>
                    <a:lnTo>
                      <a:pt x="3133" y="3521"/>
                    </a:lnTo>
                    <a:lnTo>
                      <a:pt x="2462" y="3691"/>
                    </a:lnTo>
                    <a:lnTo>
                      <a:pt x="2492" y="3591"/>
                    </a:lnTo>
                    <a:lnTo>
                      <a:pt x="2523" y="3490"/>
                    </a:lnTo>
                    <a:lnTo>
                      <a:pt x="2552" y="3385"/>
                    </a:lnTo>
                    <a:lnTo>
                      <a:pt x="2582" y="3281"/>
                    </a:lnTo>
                    <a:lnTo>
                      <a:pt x="2611" y="3176"/>
                    </a:lnTo>
                    <a:lnTo>
                      <a:pt x="2638" y="3069"/>
                    </a:lnTo>
                    <a:lnTo>
                      <a:pt x="2665" y="2962"/>
                    </a:lnTo>
                    <a:lnTo>
                      <a:pt x="2691" y="2856"/>
                    </a:lnTo>
                    <a:lnTo>
                      <a:pt x="2714" y="2749"/>
                    </a:lnTo>
                    <a:lnTo>
                      <a:pt x="2736" y="2644"/>
                    </a:lnTo>
                    <a:lnTo>
                      <a:pt x="2757" y="2540"/>
                    </a:lnTo>
                    <a:lnTo>
                      <a:pt x="2774" y="2437"/>
                    </a:lnTo>
                    <a:lnTo>
                      <a:pt x="2790" y="2336"/>
                    </a:lnTo>
                    <a:lnTo>
                      <a:pt x="2802" y="2237"/>
                    </a:lnTo>
                    <a:lnTo>
                      <a:pt x="2813" y="2141"/>
                    </a:lnTo>
                    <a:lnTo>
                      <a:pt x="2821" y="2048"/>
                    </a:lnTo>
                    <a:lnTo>
                      <a:pt x="2823" y="1992"/>
                    </a:lnTo>
                    <a:lnTo>
                      <a:pt x="2824" y="1936"/>
                    </a:lnTo>
                    <a:lnTo>
                      <a:pt x="2824" y="1883"/>
                    </a:lnTo>
                    <a:lnTo>
                      <a:pt x="2823" y="1829"/>
                    </a:lnTo>
                    <a:lnTo>
                      <a:pt x="2821" y="1775"/>
                    </a:lnTo>
                    <a:lnTo>
                      <a:pt x="2817" y="1722"/>
                    </a:lnTo>
                    <a:lnTo>
                      <a:pt x="2813" y="1669"/>
                    </a:lnTo>
                    <a:lnTo>
                      <a:pt x="2807" y="1618"/>
                    </a:lnTo>
                    <a:lnTo>
                      <a:pt x="2800" y="1566"/>
                    </a:lnTo>
                    <a:lnTo>
                      <a:pt x="2791" y="1515"/>
                    </a:lnTo>
                    <a:lnTo>
                      <a:pt x="2783" y="1466"/>
                    </a:lnTo>
                    <a:lnTo>
                      <a:pt x="2773" y="1416"/>
                    </a:lnTo>
                    <a:lnTo>
                      <a:pt x="2762" y="1367"/>
                    </a:lnTo>
                    <a:lnTo>
                      <a:pt x="2750" y="1319"/>
                    </a:lnTo>
                    <a:lnTo>
                      <a:pt x="2736" y="1271"/>
                    </a:lnTo>
                    <a:lnTo>
                      <a:pt x="2723" y="1224"/>
                    </a:lnTo>
                    <a:lnTo>
                      <a:pt x="2708" y="1179"/>
                    </a:lnTo>
                    <a:lnTo>
                      <a:pt x="2693" y="1132"/>
                    </a:lnTo>
                    <a:lnTo>
                      <a:pt x="2677" y="1088"/>
                    </a:lnTo>
                    <a:lnTo>
                      <a:pt x="2660" y="1044"/>
                    </a:lnTo>
                    <a:lnTo>
                      <a:pt x="2643" y="1001"/>
                    </a:lnTo>
                    <a:lnTo>
                      <a:pt x="2625" y="958"/>
                    </a:lnTo>
                    <a:lnTo>
                      <a:pt x="2606" y="917"/>
                    </a:lnTo>
                    <a:lnTo>
                      <a:pt x="2587" y="876"/>
                    </a:lnTo>
                    <a:lnTo>
                      <a:pt x="2567" y="836"/>
                    </a:lnTo>
                    <a:lnTo>
                      <a:pt x="2546" y="797"/>
                    </a:lnTo>
                    <a:lnTo>
                      <a:pt x="2525" y="757"/>
                    </a:lnTo>
                    <a:lnTo>
                      <a:pt x="2505" y="719"/>
                    </a:lnTo>
                    <a:lnTo>
                      <a:pt x="2462" y="646"/>
                    </a:lnTo>
                    <a:lnTo>
                      <a:pt x="2416" y="577"/>
                    </a:lnTo>
                    <a:lnTo>
                      <a:pt x="2371" y="511"/>
                    </a:lnTo>
                    <a:lnTo>
                      <a:pt x="2324" y="447"/>
                    </a:lnTo>
                    <a:lnTo>
                      <a:pt x="2278" y="388"/>
                    </a:lnTo>
                    <a:lnTo>
                      <a:pt x="2231" y="333"/>
                    </a:lnTo>
                    <a:lnTo>
                      <a:pt x="2185" y="282"/>
                    </a:lnTo>
                    <a:lnTo>
                      <a:pt x="2139" y="235"/>
                    </a:lnTo>
                    <a:lnTo>
                      <a:pt x="2094" y="191"/>
                    </a:lnTo>
                    <a:lnTo>
                      <a:pt x="2050" y="153"/>
                    </a:lnTo>
                    <a:lnTo>
                      <a:pt x="2007" y="117"/>
                    </a:lnTo>
                    <a:lnTo>
                      <a:pt x="1965" y="87"/>
                    </a:lnTo>
                    <a:lnTo>
                      <a:pt x="1926" y="61"/>
                    </a:lnTo>
                    <a:lnTo>
                      <a:pt x="1889" y="39"/>
                    </a:lnTo>
                    <a:lnTo>
                      <a:pt x="1871" y="30"/>
                    </a:lnTo>
                    <a:lnTo>
                      <a:pt x="1854" y="22"/>
                    </a:lnTo>
                    <a:lnTo>
                      <a:pt x="1838" y="16"/>
                    </a:lnTo>
                    <a:lnTo>
                      <a:pt x="1823" y="10"/>
                    </a:lnTo>
                    <a:lnTo>
                      <a:pt x="1808" y="6"/>
                    </a:lnTo>
                    <a:lnTo>
                      <a:pt x="1794" y="2"/>
                    </a:lnTo>
                    <a:lnTo>
                      <a:pt x="1780" y="1"/>
                    </a:lnTo>
                    <a:lnTo>
                      <a:pt x="1768" y="0"/>
                    </a:lnTo>
                    <a:lnTo>
                      <a:pt x="1757" y="1"/>
                    </a:lnTo>
                    <a:lnTo>
                      <a:pt x="1743" y="2"/>
                    </a:lnTo>
                    <a:lnTo>
                      <a:pt x="1729" y="6"/>
                    </a:lnTo>
                    <a:lnTo>
                      <a:pt x="1714" y="10"/>
                    </a:lnTo>
                    <a:lnTo>
                      <a:pt x="1699" y="16"/>
                    </a:lnTo>
                    <a:lnTo>
                      <a:pt x="1682" y="22"/>
                    </a:lnTo>
                    <a:lnTo>
                      <a:pt x="1666" y="30"/>
                    </a:lnTo>
                    <a:lnTo>
                      <a:pt x="1648" y="39"/>
                    </a:lnTo>
                    <a:lnTo>
                      <a:pt x="1611" y="61"/>
                    </a:lnTo>
                    <a:lnTo>
                      <a:pt x="1572" y="87"/>
                    </a:lnTo>
                    <a:lnTo>
                      <a:pt x="1530" y="117"/>
                    </a:lnTo>
                    <a:lnTo>
                      <a:pt x="1487" y="153"/>
                    </a:lnTo>
                    <a:lnTo>
                      <a:pt x="1443" y="191"/>
                    </a:lnTo>
                    <a:lnTo>
                      <a:pt x="1398" y="235"/>
                    </a:lnTo>
                    <a:lnTo>
                      <a:pt x="1352" y="282"/>
                    </a:lnTo>
                    <a:lnTo>
                      <a:pt x="1306" y="333"/>
                    </a:lnTo>
                    <a:lnTo>
                      <a:pt x="1259" y="388"/>
                    </a:lnTo>
                    <a:lnTo>
                      <a:pt x="1213" y="447"/>
                    </a:lnTo>
                    <a:lnTo>
                      <a:pt x="1166" y="511"/>
                    </a:lnTo>
                    <a:lnTo>
                      <a:pt x="1121" y="577"/>
                    </a:lnTo>
                    <a:lnTo>
                      <a:pt x="1075" y="646"/>
                    </a:lnTo>
                    <a:lnTo>
                      <a:pt x="1032" y="719"/>
                    </a:lnTo>
                    <a:lnTo>
                      <a:pt x="1012" y="757"/>
                    </a:lnTo>
                    <a:lnTo>
                      <a:pt x="991" y="797"/>
                    </a:lnTo>
                    <a:lnTo>
                      <a:pt x="970" y="836"/>
                    </a:lnTo>
                    <a:lnTo>
                      <a:pt x="950" y="876"/>
                    </a:lnTo>
                    <a:lnTo>
                      <a:pt x="931" y="917"/>
                    </a:lnTo>
                    <a:lnTo>
                      <a:pt x="912" y="958"/>
                    </a:lnTo>
                    <a:lnTo>
                      <a:pt x="894" y="1001"/>
                    </a:lnTo>
                    <a:lnTo>
                      <a:pt x="877" y="1044"/>
                    </a:lnTo>
                    <a:lnTo>
                      <a:pt x="860" y="1088"/>
                    </a:lnTo>
                    <a:lnTo>
                      <a:pt x="844" y="1132"/>
                    </a:lnTo>
                    <a:lnTo>
                      <a:pt x="829" y="1179"/>
                    </a:lnTo>
                    <a:lnTo>
                      <a:pt x="814" y="1224"/>
                    </a:lnTo>
                    <a:lnTo>
                      <a:pt x="801" y="1271"/>
                    </a:lnTo>
                    <a:lnTo>
                      <a:pt x="787" y="1319"/>
                    </a:lnTo>
                    <a:lnTo>
                      <a:pt x="775" y="1367"/>
                    </a:lnTo>
                    <a:lnTo>
                      <a:pt x="764" y="1416"/>
                    </a:lnTo>
                    <a:lnTo>
                      <a:pt x="754" y="1466"/>
                    </a:lnTo>
                    <a:lnTo>
                      <a:pt x="746" y="1515"/>
                    </a:lnTo>
                    <a:lnTo>
                      <a:pt x="737" y="1566"/>
                    </a:lnTo>
                    <a:lnTo>
                      <a:pt x="730" y="1618"/>
                    </a:lnTo>
                    <a:lnTo>
                      <a:pt x="723" y="1669"/>
                    </a:lnTo>
                    <a:lnTo>
                      <a:pt x="720" y="1722"/>
                    </a:lnTo>
                    <a:lnTo>
                      <a:pt x="716" y="1775"/>
                    </a:lnTo>
                    <a:lnTo>
                      <a:pt x="714" y="1829"/>
                    </a:lnTo>
                    <a:lnTo>
                      <a:pt x="712" y="1883"/>
                    </a:lnTo>
                    <a:lnTo>
                      <a:pt x="712" y="1936"/>
                    </a:lnTo>
                    <a:lnTo>
                      <a:pt x="714" y="1992"/>
                    </a:lnTo>
                    <a:lnTo>
                      <a:pt x="716" y="2048"/>
                    </a:lnTo>
                    <a:lnTo>
                      <a:pt x="723" y="2141"/>
                    </a:lnTo>
                    <a:lnTo>
                      <a:pt x="735" y="2237"/>
                    </a:lnTo>
                    <a:lnTo>
                      <a:pt x="747" y="2336"/>
                    </a:lnTo>
                    <a:lnTo>
                      <a:pt x="763" y="2437"/>
                    </a:lnTo>
                    <a:lnTo>
                      <a:pt x="780" y="2540"/>
                    </a:lnTo>
                    <a:lnTo>
                      <a:pt x="801" y="2644"/>
                    </a:lnTo>
                    <a:lnTo>
                      <a:pt x="823" y="2749"/>
                    </a:lnTo>
                    <a:lnTo>
                      <a:pt x="846" y="2856"/>
                    </a:lnTo>
                    <a:lnTo>
                      <a:pt x="872" y="2962"/>
                    </a:lnTo>
                    <a:lnTo>
                      <a:pt x="899" y="3069"/>
                    </a:lnTo>
                    <a:lnTo>
                      <a:pt x="926" y="3176"/>
                    </a:lnTo>
                    <a:lnTo>
                      <a:pt x="955" y="3281"/>
                    </a:lnTo>
                    <a:lnTo>
                      <a:pt x="985" y="3385"/>
                    </a:lnTo>
                    <a:lnTo>
                      <a:pt x="1014" y="3490"/>
                    </a:lnTo>
                    <a:lnTo>
                      <a:pt x="1045" y="3591"/>
                    </a:lnTo>
                    <a:lnTo>
                      <a:pt x="1075" y="3691"/>
                    </a:lnTo>
                    <a:lnTo>
                      <a:pt x="404" y="3521"/>
                    </a:lnTo>
                    <a:lnTo>
                      <a:pt x="0" y="5397"/>
                    </a:lnTo>
                    <a:lnTo>
                      <a:pt x="1362" y="4724"/>
                    </a:lnTo>
                    <a:lnTo>
                      <a:pt x="1768" y="5800"/>
                    </a:lnTo>
                    <a:lnTo>
                      <a:pt x="2174" y="4724"/>
                    </a:lnTo>
                    <a:close/>
                  </a:path>
                </a:pathLst>
              </a:custGeom>
              <a:solidFill>
                <a:srgbClr val="41DF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 useBgFill="1">
            <p:nvSpPr>
              <p:cNvPr id="38" name="椭圆 37"/>
              <p:cNvSpPr/>
              <p:nvPr/>
            </p:nvSpPr>
            <p:spPr>
              <a:xfrm>
                <a:off x="4125352" y="2312194"/>
                <a:ext cx="125281" cy="125281"/>
              </a:xfrm>
              <a:prstGeom prst="ellipse">
                <a:avLst/>
              </a:prstGeom>
              <a:ln>
                <a:solidFill>
                  <a:srgbClr val="45B6D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73710537"/>
      </p:ext>
    </p:extLst>
  </p:cSld>
  <p:clrMapOvr>
    <a:masterClrMapping/>
  </p:clrMapOvr>
  <p:transition spd="slow" advTm="12582">
    <p:wipe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6000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26000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26000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accel="26000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2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accel="26000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6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7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accel="26000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9" grpId="0"/>
          <p:bldP spid="14" grpId="0"/>
          <p:bldP spid="18" grpId="0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2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2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accel="2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accel="2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accel="2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9" grpId="0"/>
          <p:bldP spid="14" grpId="0"/>
          <p:bldP spid="18" grpId="0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59456" y="302179"/>
            <a:ext cx="4212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A437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【</a:t>
            </a:r>
            <a:r>
              <a:rPr lang="zh-CN" altLang="en-US" sz="2800" dirty="0">
                <a:solidFill>
                  <a:srgbClr val="FA437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三</a:t>
            </a:r>
            <a:r>
              <a:rPr lang="en-US" altLang="zh-CN" sz="2800" dirty="0" smtClean="0">
                <a:solidFill>
                  <a:srgbClr val="FA437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】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未来三个季度规划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0" y="855379"/>
            <a:ext cx="11358797" cy="4556070"/>
            <a:chOff x="0" y="855379"/>
            <a:chExt cx="11358797" cy="4556070"/>
          </a:xfrm>
        </p:grpSpPr>
        <p:cxnSp>
          <p:nvCxnSpPr>
            <p:cNvPr id="3" name="直接连接符 2"/>
            <p:cNvCxnSpPr/>
            <p:nvPr/>
          </p:nvCxnSpPr>
          <p:spPr>
            <a:xfrm flipV="1">
              <a:off x="0" y="5216577"/>
              <a:ext cx="1798820" cy="194872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1798820" y="4032355"/>
              <a:ext cx="2983043" cy="1184222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4766872" y="3429000"/>
              <a:ext cx="2818151" cy="603354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7570033" y="1409075"/>
              <a:ext cx="2019925" cy="2019925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9589958" y="855379"/>
              <a:ext cx="1768839" cy="553696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1307893" y="4678367"/>
            <a:ext cx="861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45B6D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9</a:t>
            </a:r>
            <a:r>
              <a:rPr lang="zh-CN" altLang="en-US" sz="2800" b="1" dirty="0">
                <a:solidFill>
                  <a:srgbClr val="45B6D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月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586989" y="4018801"/>
            <a:ext cx="974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EA565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10</a:t>
            </a:r>
            <a:r>
              <a:rPr lang="zh-CN" altLang="en-US" sz="2800" b="1" dirty="0" smtClean="0">
                <a:solidFill>
                  <a:srgbClr val="EA565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月</a:t>
            </a:r>
            <a:endParaRPr lang="zh-CN" altLang="en-US" sz="2800" b="1" dirty="0">
              <a:solidFill>
                <a:srgbClr val="EA5652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30581" y="2919333"/>
            <a:ext cx="974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45B6D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11</a:t>
            </a:r>
            <a:r>
              <a:rPr lang="zh-CN" altLang="en-US" sz="2800" b="1" dirty="0" smtClean="0">
                <a:solidFill>
                  <a:srgbClr val="45B6D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月</a:t>
            </a:r>
            <a:endParaRPr lang="zh-CN" altLang="en-US" sz="2800" b="1" dirty="0">
              <a:solidFill>
                <a:srgbClr val="45B6D2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15008" y="1361545"/>
            <a:ext cx="974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EA565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12</a:t>
            </a:r>
            <a:r>
              <a:rPr lang="zh-CN" altLang="en-US" sz="2800" b="1" dirty="0" smtClean="0">
                <a:solidFill>
                  <a:srgbClr val="EA565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月</a:t>
            </a:r>
            <a:endParaRPr lang="zh-CN" altLang="en-US" sz="2800" b="1" dirty="0">
              <a:solidFill>
                <a:srgbClr val="EA5652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51131" y="5149544"/>
            <a:ext cx="6654696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制定第四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个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季度详细安排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点击输入内容点击输入内容点击输入内容点击输入内容</a:t>
            </a:r>
          </a:p>
          <a:p>
            <a:pPr>
              <a:lnSpc>
                <a:spcPct val="120000"/>
              </a:lnSpc>
            </a:pP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7028" y="3193040"/>
            <a:ext cx="4308537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拓展国内客户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X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位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  <a:p>
            <a:pPr lvl="0" algn="r">
              <a:lnSpc>
                <a:spcPct val="120000"/>
              </a:lnSpc>
            </a:pPr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点击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输入内容点击输入内容点击输入内容</a:t>
            </a:r>
          </a:p>
          <a:p>
            <a:pPr algn="r">
              <a:lnSpc>
                <a:spcPct val="120000"/>
              </a:lnSpc>
            </a:pP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86071" y="3391304"/>
            <a:ext cx="4308537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拓展国内客户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X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位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点击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输入内容点击输入内容点击输入内容</a:t>
            </a:r>
          </a:p>
          <a:p>
            <a:pPr>
              <a:lnSpc>
                <a:spcPct val="120000"/>
              </a:lnSpc>
            </a:pP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38869" y="801552"/>
            <a:ext cx="4308537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努力创收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X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万元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  <a:p>
            <a:pPr lvl="0" algn="r">
              <a:lnSpc>
                <a:spcPct val="120000"/>
              </a:lnSpc>
            </a:pPr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点击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iLiHei" panose="020B0503030403020204" pitchFamily="34" charset="-122"/>
                <a:ea typeface="iLiHei" panose="020B0503030403020204" pitchFamily="34" charset="-122"/>
                <a:cs typeface="iLiHei" panose="020B0503030403020204" pitchFamily="34" charset="-122"/>
              </a:rPr>
              <a:t>输入内容点击输入内容点击输入内容</a:t>
            </a:r>
          </a:p>
          <a:p>
            <a:pPr algn="r">
              <a:lnSpc>
                <a:spcPct val="120000"/>
              </a:lnSpc>
            </a:pP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LiHei" panose="020B0503030403020204" pitchFamily="34" charset="-122"/>
              <a:ea typeface="iLiHei" panose="020B0503030403020204" pitchFamily="34" charset="-122"/>
              <a:cs typeface="iLiHei" panose="020B0503030403020204" pitchFamily="34" charset="-122"/>
            </a:endParaRPr>
          </a:p>
        </p:txBody>
      </p:sp>
      <p:sp>
        <p:nvSpPr>
          <p:cNvPr id="24" name="立方体 23"/>
          <p:cNvSpPr/>
          <p:nvPr/>
        </p:nvSpPr>
        <p:spPr>
          <a:xfrm flipH="1" flipV="1">
            <a:off x="3101257" y="2126571"/>
            <a:ext cx="159527" cy="159527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立方体 24"/>
          <p:cNvSpPr/>
          <p:nvPr/>
        </p:nvSpPr>
        <p:spPr>
          <a:xfrm>
            <a:off x="1751131" y="1641678"/>
            <a:ext cx="195088" cy="195088"/>
          </a:xfrm>
          <a:prstGeom prst="cub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立方体 25"/>
          <p:cNvSpPr/>
          <p:nvPr/>
        </p:nvSpPr>
        <p:spPr>
          <a:xfrm flipH="1" flipV="1">
            <a:off x="899410" y="2615864"/>
            <a:ext cx="159527" cy="159527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立方体 26"/>
          <p:cNvSpPr/>
          <p:nvPr/>
        </p:nvSpPr>
        <p:spPr>
          <a:xfrm flipH="1" flipV="1">
            <a:off x="9661804" y="5415414"/>
            <a:ext cx="159527" cy="159527"/>
          </a:xfrm>
          <a:prstGeom prst="cub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立方体 27"/>
          <p:cNvSpPr/>
          <p:nvPr/>
        </p:nvSpPr>
        <p:spPr>
          <a:xfrm>
            <a:off x="10376833" y="4936663"/>
            <a:ext cx="195088" cy="195088"/>
          </a:xfrm>
          <a:prstGeom prst="cub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8549240"/>
      </p:ext>
    </p:extLst>
  </p:cSld>
  <p:clrMapOvr>
    <a:masterClrMapping/>
  </p:clrMapOvr>
  <p:transition spd="slow" advTm="16264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17" grpId="0"/>
      <p:bldP spid="18" grpId="0"/>
      <p:bldP spid="19" grpId="0"/>
      <p:bldP spid="15" grpId="0"/>
      <p:bldP spid="20" grpId="0"/>
      <p:bldP spid="21" grpId="0"/>
      <p:bldP spid="22" grpId="0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1.4|1.4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2.6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2.4|2.8|1.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418</Words>
  <Application>Microsoft Office PowerPoint</Application>
  <PresentationFormat>自定义</PresentationFormat>
  <Paragraphs>74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</vt:lpstr>
      <vt:lpstr>宋体</vt:lpstr>
      <vt:lpstr>Calibri Light</vt:lpstr>
      <vt:lpstr>iLiHei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123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178</cp:revision>
  <dcterms:created xsi:type="dcterms:W3CDTF">2015-04-09T13:19:45Z</dcterms:created>
  <dcterms:modified xsi:type="dcterms:W3CDTF">2015-07-11T13:08:03Z</dcterms:modified>
</cp:coreProperties>
</file>