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gif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4" y="2940051"/>
            <a:ext cx="4078287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10562">
            <a:off x="4284663" y="1693864"/>
            <a:ext cx="4824412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8789" flipH="1">
            <a:off x="1970089" y="4818063"/>
            <a:ext cx="20161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67380" flipV="1">
            <a:off x="4368260" y="282369"/>
            <a:ext cx="3425384" cy="190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Oval 8"/>
          <p:cNvSpPr>
            <a:spLocks noChangeAspect="1" noChangeArrowheads="1"/>
          </p:cNvSpPr>
          <p:nvPr/>
        </p:nvSpPr>
        <p:spPr bwMode="auto">
          <a:xfrm>
            <a:off x="3242403" y="1573046"/>
            <a:ext cx="2952328" cy="2953505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5" name="Oval 8"/>
          <p:cNvSpPr>
            <a:spLocks noChangeAspect="1" noChangeArrowheads="1"/>
          </p:cNvSpPr>
          <p:nvPr/>
        </p:nvSpPr>
        <p:spPr bwMode="auto">
          <a:xfrm>
            <a:off x="3707110" y="2019225"/>
            <a:ext cx="2007983" cy="2008784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6" name="Line 7"/>
          <p:cNvSpPr>
            <a:spLocks noChangeShapeType="1"/>
          </p:cNvSpPr>
          <p:nvPr/>
        </p:nvSpPr>
        <p:spPr bwMode="auto">
          <a:xfrm rot="5400000" flipH="1">
            <a:off x="6701791" y="-3717541"/>
            <a:ext cx="12701" cy="13441685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7"/>
          <p:cNvSpPr>
            <a:spLocks noChangeShapeType="1"/>
          </p:cNvSpPr>
          <p:nvPr/>
        </p:nvSpPr>
        <p:spPr bwMode="auto">
          <a:xfrm rot="5400000">
            <a:off x="2087778" y="3372514"/>
            <a:ext cx="5241579" cy="14898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200" y="2657450"/>
            <a:ext cx="405841" cy="555526"/>
          </a:xfrm>
          <a:prstGeom prst="rect">
            <a:avLst/>
          </a:prstGeom>
        </p:spPr>
      </p:pic>
      <p:pic>
        <p:nvPicPr>
          <p:cNvPr id="59" name="Picture 2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768" y="-976188"/>
            <a:ext cx="4078288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706938"/>
            <a:ext cx="4078288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4443" y="1439988"/>
            <a:ext cx="4078288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Oval 8"/>
          <p:cNvSpPr>
            <a:spLocks noChangeAspect="1" noChangeArrowheads="1"/>
          </p:cNvSpPr>
          <p:nvPr/>
        </p:nvSpPr>
        <p:spPr bwMode="auto">
          <a:xfrm>
            <a:off x="2627784" y="1052736"/>
            <a:ext cx="4106960" cy="4108598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3" name="Oval 8"/>
          <p:cNvSpPr>
            <a:spLocks noChangeAspect="1" noChangeArrowheads="1"/>
          </p:cNvSpPr>
          <p:nvPr/>
        </p:nvSpPr>
        <p:spPr bwMode="auto">
          <a:xfrm>
            <a:off x="3191148" y="1556792"/>
            <a:ext cx="3041296" cy="3042508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4" name="Line 7"/>
          <p:cNvSpPr>
            <a:spLocks noChangeShapeType="1"/>
          </p:cNvSpPr>
          <p:nvPr/>
        </p:nvSpPr>
        <p:spPr bwMode="auto">
          <a:xfrm rot="5400000" flipV="1">
            <a:off x="600400" y="1893240"/>
            <a:ext cx="8188378" cy="26650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7"/>
          <p:cNvSpPr>
            <a:spLocks noChangeShapeType="1"/>
          </p:cNvSpPr>
          <p:nvPr/>
        </p:nvSpPr>
        <p:spPr bwMode="auto">
          <a:xfrm rot="5400000" flipH="1">
            <a:off x="2618133" y="-3546129"/>
            <a:ext cx="19301" cy="13105457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2188" y="2650674"/>
            <a:ext cx="504056" cy="710890"/>
          </a:xfrm>
          <a:prstGeom prst="rect">
            <a:avLst/>
          </a:prstGeom>
        </p:spPr>
      </p:pic>
      <p:pic>
        <p:nvPicPr>
          <p:cNvPr id="67" name="media1_clip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37615" y="3748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3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3.33333E-6 -1.23457E-6 L 0.59757 0.89414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78" y="4469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31" dur="5000" fill="hold"/>
                                        <p:tgtEl>
                                          <p:spTgt spid="6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33" dur="5000" fill="hold"/>
                                        <p:tgtEl>
                                          <p:spTgt spid="6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35" dur="5000" fill="hold"/>
                                        <p:tgtEl>
                                          <p:spTgt spid="6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37" dur="5000" fill="hold"/>
                                        <p:tgtEl>
                                          <p:spTgt spid="6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22222E-6 -1.23457E-7 L 0.58316 0.86605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49" y="4330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4.44444E-6 4.32099E-6 L 0.57882 0.860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41" y="430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05556E-6 -1.23457E-6 L 0.58664 0.86605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23" y="4330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88889E-6 0 L 0.55277 0.82593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39" y="4129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5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ntr" presetSubtype="32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ntr" presetSubtype="32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ntr" presetSubtype="32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xit" presetSubtype="32" fill="hold" grpId="3" nodeType="withEffect">
                                  <p:stCondLst>
                                    <p:cond delay="8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ntr" presetSubtype="32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xit" presetSubtype="32" fill="hold" grpId="3" nodeType="withEffect">
                                  <p:stCondLst>
                                    <p:cond delay="8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3" presetClass="entr" presetSubtype="32" fill="hold" grpId="4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xit" presetSubtype="32" fill="hold" grpId="5" nodeType="withEffect">
                                  <p:stCondLst>
                                    <p:cond delay="8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ntr" presetSubtype="32" fill="hold" grpId="4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xit" presetSubtype="32" fill="hold" grpId="5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ntr" presetSubtype="32" fill="hold" grpId="6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3" presetClass="entr" presetSubtype="32" fill="hold" grpId="6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7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7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4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2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  <p:bldLst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5" grpId="0" animBg="1"/>
      <p:bldP spid="55" grpId="1" animBg="1"/>
      <p:bldP spid="55" grpId="2" animBg="1"/>
      <p:bldP spid="55" grpId="3" animBg="1"/>
      <p:bldP spid="55" grpId="4" animBg="1"/>
      <p:bldP spid="55" grpId="5" animBg="1"/>
      <p:bldP spid="55" grpId="6" animBg="1"/>
      <p:bldP spid="55" grpId="7" animBg="1"/>
      <p:bldP spid="56" grpId="0" animBg="1"/>
      <p:bldP spid="56" grpId="1" animBg="1"/>
      <p:bldP spid="57" grpId="0" animBg="1"/>
      <p:bldP spid="57" grpId="1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8"/>
          <p:cNvSpPr>
            <a:spLocks noChangeAspect="1" noChangeArrowheads="1"/>
          </p:cNvSpPr>
          <p:nvPr/>
        </p:nvSpPr>
        <p:spPr bwMode="auto">
          <a:xfrm>
            <a:off x="2962001" y="1155950"/>
            <a:ext cx="3525230" cy="3526636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Oval 8"/>
          <p:cNvSpPr>
            <a:spLocks noChangeAspect="1" noChangeArrowheads="1"/>
          </p:cNvSpPr>
          <p:nvPr/>
        </p:nvSpPr>
        <p:spPr bwMode="auto">
          <a:xfrm>
            <a:off x="3406923" y="1624169"/>
            <a:ext cx="2595884" cy="2596920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rot="5400000" flipH="1">
            <a:off x="6701791" y="-3789548"/>
            <a:ext cx="12701" cy="13441685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rot="5400000">
            <a:off x="2159786" y="3372514"/>
            <a:ext cx="5241579" cy="14898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418" y="2097604"/>
            <a:ext cx="756084" cy="1648708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426" y="2137165"/>
            <a:ext cx="4870450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97899">
            <a:off x="676476" y="182952"/>
            <a:ext cx="6878638" cy="226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880">
            <a:off x="6294639" y="2824552"/>
            <a:ext cx="4679950" cy="154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8"/>
          <p:cNvSpPr>
            <a:spLocks noChangeAspect="1" noChangeArrowheads="1"/>
          </p:cNvSpPr>
          <p:nvPr/>
        </p:nvSpPr>
        <p:spPr bwMode="auto">
          <a:xfrm>
            <a:off x="3242403" y="1435079"/>
            <a:ext cx="2952328" cy="2953505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Oval 8"/>
          <p:cNvSpPr>
            <a:spLocks noChangeAspect="1" noChangeArrowheads="1"/>
          </p:cNvSpPr>
          <p:nvPr/>
        </p:nvSpPr>
        <p:spPr bwMode="auto">
          <a:xfrm>
            <a:off x="3707110" y="1916832"/>
            <a:ext cx="2007983" cy="2008784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rot="5400000" flipH="1">
            <a:off x="6701791" y="-3802250"/>
            <a:ext cx="12701" cy="13441685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rot="5400000">
            <a:off x="2087778" y="3372514"/>
            <a:ext cx="5241579" cy="14898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5621" y="2759873"/>
            <a:ext cx="191677" cy="280592"/>
          </a:xfrm>
          <a:prstGeom prst="rect">
            <a:avLst/>
          </a:prstGeom>
        </p:spPr>
      </p:pic>
      <p:sp>
        <p:nvSpPr>
          <p:cNvPr id="17" name="Oval 8"/>
          <p:cNvSpPr>
            <a:spLocks noChangeAspect="1" noChangeArrowheads="1"/>
          </p:cNvSpPr>
          <p:nvPr/>
        </p:nvSpPr>
        <p:spPr bwMode="auto">
          <a:xfrm>
            <a:off x="3859510" y="2069232"/>
            <a:ext cx="2007983" cy="2008784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 rot="5400000" flipH="1">
            <a:off x="6854191" y="-3637148"/>
            <a:ext cx="12701" cy="13441685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7"/>
          <p:cNvSpPr>
            <a:spLocks noChangeShapeType="1"/>
          </p:cNvSpPr>
          <p:nvPr/>
        </p:nvSpPr>
        <p:spPr bwMode="auto">
          <a:xfrm rot="5400000">
            <a:off x="604691" y="5135361"/>
            <a:ext cx="8487513" cy="39939"/>
          </a:xfrm>
          <a:prstGeom prst="line">
            <a:avLst/>
          </a:prstGeom>
          <a:noFill/>
          <a:ln w="50800" cmpd="sng">
            <a:solidFill>
              <a:schemeClr val="bg1"/>
            </a:solidFill>
            <a:round/>
            <a:headEnd/>
            <a:tailEnd/>
          </a:ln>
          <a:effectLst>
            <a:glow rad="228600">
              <a:srgbClr val="4B32E2">
                <a:alpha val="40000"/>
              </a:srgb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" name="Oval 8"/>
          <p:cNvSpPr>
            <a:spLocks noChangeAspect="1" noChangeArrowheads="1"/>
          </p:cNvSpPr>
          <p:nvPr/>
        </p:nvSpPr>
        <p:spPr bwMode="auto">
          <a:xfrm>
            <a:off x="3394803" y="1598630"/>
            <a:ext cx="2952328" cy="2953505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114465" flipH="1">
            <a:off x="2902213" y="1522412"/>
            <a:ext cx="3147052" cy="323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919065" flipH="1">
            <a:off x="3753781" y="1398068"/>
            <a:ext cx="3081509" cy="3203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45869">
            <a:off x="4826169" y="433779"/>
            <a:ext cx="5761038" cy="18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43401">
            <a:off x="-1123460" y="-91424"/>
            <a:ext cx="6553201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62" y="2387435"/>
            <a:ext cx="1009930" cy="1450536"/>
          </a:xfrm>
          <a:prstGeom prst="rect">
            <a:avLst/>
          </a:prstGeom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8114" y="2557851"/>
            <a:ext cx="4938712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Oval 8"/>
          <p:cNvSpPr>
            <a:spLocks noChangeAspect="1" noChangeArrowheads="1"/>
          </p:cNvSpPr>
          <p:nvPr/>
        </p:nvSpPr>
        <p:spPr bwMode="auto">
          <a:xfrm>
            <a:off x="3248452" y="1442516"/>
            <a:ext cx="2952328" cy="2953505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Oval 8"/>
          <p:cNvSpPr>
            <a:spLocks noChangeAspect="1" noChangeArrowheads="1"/>
          </p:cNvSpPr>
          <p:nvPr/>
        </p:nvSpPr>
        <p:spPr bwMode="auto">
          <a:xfrm>
            <a:off x="3624745" y="1842079"/>
            <a:ext cx="2160240" cy="2161101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>
            <a:glow rad="228600">
              <a:srgbClr val="4A1BF5"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1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9" dur="500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1" dur="500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5.55556E-7 4.97838E-6 L -0.74722 -0.74676 " pathEditMode="relative" rAng="0" ptsTypes="AA">
                                      <p:cBhvr>
                                        <p:cTn id="53" dur="3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61" y="-3733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5.55556E-7 4.60778E-6 L -0.79288 -0.78567 " pathEditMode="relative" rAng="0" ptsTypes="AA">
                                      <p:cBhvr>
                                        <p:cTn id="55" dur="3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53" y="-3928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22222E-6 -1.22915E-6 L -0.82708 -0.79802 " pathEditMode="relative" rAng="0" ptsTypes="AA">
                                      <p:cBhvr>
                                        <p:cTn id="57" dur="3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54" y="-3990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16667E-6 -2.39654E-6 L -0.82621 -0.79771 " pathEditMode="relative" rAng="0" ptsTypes="AA">
                                      <p:cBhvr>
                                        <p:cTn id="59" dur="3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9" y="-3990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ntr" presetSubtype="3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E-6 -1.14268E-6 L -0.82969 -0.80698 " pathEditMode="relative" rAng="0" ptsTypes="AA">
                                      <p:cBhvr>
                                        <p:cTn id="79" dur="3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3" y="-4036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2.42742E-6 L 0.60799 -0.6257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9" y="-3128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0" dur="5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2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4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2.39654E-6 L 0.81181 -0.83971 " pathEditMode="relative" rAng="0" ptsTypes="AA">
                                      <p:cBhvr>
                                        <p:cTn id="114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90" y="-4197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22222E-6 5.99135E-7 L 0.81094 -0.83786 " pathEditMode="relative" rAng="0" ptsTypes="AA">
                                      <p:cBhvr>
                                        <p:cTn id="116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38" y="-4187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xit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xit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xit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xit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xit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ntr" presetSubtype="3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ntr" presetSubtype="3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3" presetClass="exit" presetSubtype="32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xit" presetSubtype="1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8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64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22222E-6 -2.39654E-6 L -0.00122 -1.07782 " pathEditMode="relative" rAng="0" ptsTypes="AA">
                                      <p:cBhvr>
                                        <p:cTn id="19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53891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4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3.33333E-6 -3.56393E-6 L 0.00694 -1.07751 " pathEditMode="relative" rAng="0" ptsTypes="AA">
                                      <p:cBhvr>
                                        <p:cTn id="19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5386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4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77778E-7 -1.22915E-6 L 0.00139 -1.07813 " pathEditMode="relative" rAng="0" ptsTypes="AA">
                                      <p:cBhvr>
                                        <p:cTn id="19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38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7" grpId="0" animBg="1"/>
      <p:bldP spid="27" grpId="1" animBg="1"/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左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1438275"/>
            <a:ext cx="1579563" cy="766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右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63" y="1944688"/>
            <a:ext cx="320675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上底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1000125"/>
            <a:ext cx="47371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1右框" hidden="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1左框" hidden="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93900"/>
            <a:ext cx="1165225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1上框" hidden="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1182688"/>
            <a:ext cx="34925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2右框" hidden="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2左框" hidden="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93900"/>
            <a:ext cx="1165225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2上框" hidden="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1182688"/>
            <a:ext cx="34925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3右框" hidden="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3左框" hidden="1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024063"/>
            <a:ext cx="1165225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3上框" hidden="1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1182688"/>
            <a:ext cx="34925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4右框" hidden="1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4左框" hidden="1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93900"/>
            <a:ext cx="1165225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4上框" hidden="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182688"/>
            <a:ext cx="3500437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5右框" hidden="1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5左框" hidden="1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93900"/>
            <a:ext cx="1165225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5上框" hidden="1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113" y="1182688"/>
            <a:ext cx="34925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6右框" hidden="1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59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6左框" hidden="1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024063"/>
            <a:ext cx="1165225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6上框" hidden="1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182688"/>
            <a:ext cx="3500437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上1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494" y="1124744"/>
            <a:ext cx="3529012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上2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182688"/>
            <a:ext cx="353695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上3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7210"/>
            <a:ext cx="353695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上4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494" y="1124744"/>
            <a:ext cx="3529012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上5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50" y="1124744"/>
            <a:ext cx="353695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左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87550"/>
            <a:ext cx="1176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左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87550"/>
            <a:ext cx="1176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左3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87550"/>
            <a:ext cx="1176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左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87550"/>
            <a:ext cx="1176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左5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1987550"/>
            <a:ext cx="1176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右1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84425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右2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84425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右3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84425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右4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84425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右5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38400"/>
            <a:ext cx="2384425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71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1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1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1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1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1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1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1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全屏显示(4:3)</PresentationFormat>
  <Paragraphs>0</Paragraphs>
  <Slides>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YQ</dc:creator>
  <cp:lastModifiedBy>pc</cp:lastModifiedBy>
  <cp:revision>7</cp:revision>
  <dcterms:created xsi:type="dcterms:W3CDTF">2013-12-07T04:50:52Z</dcterms:created>
  <dcterms:modified xsi:type="dcterms:W3CDTF">2016-05-29T11:03:50Z</dcterms:modified>
</cp:coreProperties>
</file>