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5FF"/>
    <a:srgbClr val="EEEEEE"/>
    <a:srgbClr val="8FC36B"/>
    <a:srgbClr val="F8D0AF"/>
    <a:srgbClr val="F6AD8F"/>
    <a:srgbClr val="333333"/>
    <a:srgbClr val="4D4D4D"/>
    <a:srgbClr val="808080"/>
    <a:srgbClr val="8CA1AA"/>
    <a:srgbClr val="5778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1" d="100"/>
          <a:sy n="71" d="100"/>
        </p:scale>
        <p:origin x="-678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0D5A6-2E39-488D-8ACA-13957C4C8FD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D615-CBA2-41F4-8984-45800E933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70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0D5A6-2E39-488D-8ACA-13957C4C8FD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CD615-CBA2-41F4-8984-45800E933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116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emf"/><Relationship Id="rId18" Type="http://schemas.openxmlformats.org/officeDocument/2006/relationships/image" Target="../media/image15.emf"/><Relationship Id="rId26" Type="http://schemas.openxmlformats.org/officeDocument/2006/relationships/image" Target="../media/image23.emf"/><Relationship Id="rId39" Type="http://schemas.openxmlformats.org/officeDocument/2006/relationships/image" Target="../media/image36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emf"/><Relationship Id="rId34" Type="http://schemas.openxmlformats.org/officeDocument/2006/relationships/image" Target="../media/image31.emf"/><Relationship Id="rId7" Type="http://schemas.openxmlformats.org/officeDocument/2006/relationships/image" Target="../media/image4.emf"/><Relationship Id="rId12" Type="http://schemas.openxmlformats.org/officeDocument/2006/relationships/image" Target="../media/image9.emf"/><Relationship Id="rId17" Type="http://schemas.openxmlformats.org/officeDocument/2006/relationships/image" Target="../media/image14.emf"/><Relationship Id="rId25" Type="http://schemas.openxmlformats.org/officeDocument/2006/relationships/image" Target="../media/image22.emf"/><Relationship Id="rId33" Type="http://schemas.openxmlformats.org/officeDocument/2006/relationships/image" Target="../media/image30.emf"/><Relationship Id="rId38" Type="http://schemas.openxmlformats.org/officeDocument/2006/relationships/image" Target="../media/image35.emf"/><Relationship Id="rId2" Type="http://schemas.microsoft.com/office/2007/relationships/media" Target="../media/media1.mp3"/><Relationship Id="rId16" Type="http://schemas.openxmlformats.org/officeDocument/2006/relationships/image" Target="../media/image13.emf"/><Relationship Id="rId20" Type="http://schemas.openxmlformats.org/officeDocument/2006/relationships/image" Target="../media/image17.emf"/><Relationship Id="rId29" Type="http://schemas.openxmlformats.org/officeDocument/2006/relationships/image" Target="../media/image26.emf"/><Relationship Id="rId41" Type="http://schemas.openxmlformats.org/officeDocument/2006/relationships/image" Target="../media/image38.png"/><Relationship Id="rId1" Type="http://schemas.openxmlformats.org/officeDocument/2006/relationships/audio" Target="NULL" TargetMode="Externa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24" Type="http://schemas.openxmlformats.org/officeDocument/2006/relationships/image" Target="../media/image21.emf"/><Relationship Id="rId32" Type="http://schemas.openxmlformats.org/officeDocument/2006/relationships/image" Target="../media/image29.emf"/><Relationship Id="rId37" Type="http://schemas.openxmlformats.org/officeDocument/2006/relationships/image" Target="../media/image34.emf"/><Relationship Id="rId40" Type="http://schemas.openxmlformats.org/officeDocument/2006/relationships/image" Target="../media/image37.png"/><Relationship Id="rId5" Type="http://schemas.openxmlformats.org/officeDocument/2006/relationships/image" Target="../media/image2.emf"/><Relationship Id="rId15" Type="http://schemas.openxmlformats.org/officeDocument/2006/relationships/image" Target="../media/image12.emf"/><Relationship Id="rId23" Type="http://schemas.openxmlformats.org/officeDocument/2006/relationships/image" Target="../media/image20.emf"/><Relationship Id="rId28" Type="http://schemas.openxmlformats.org/officeDocument/2006/relationships/image" Target="../media/image25.emf"/><Relationship Id="rId36" Type="http://schemas.openxmlformats.org/officeDocument/2006/relationships/image" Target="../media/image33.emf"/><Relationship Id="rId10" Type="http://schemas.openxmlformats.org/officeDocument/2006/relationships/image" Target="../media/image7.emf"/><Relationship Id="rId19" Type="http://schemas.openxmlformats.org/officeDocument/2006/relationships/image" Target="../media/image16.emf"/><Relationship Id="rId31" Type="http://schemas.openxmlformats.org/officeDocument/2006/relationships/image" Target="../media/image28.emf"/><Relationship Id="rId4" Type="http://schemas.openxmlformats.org/officeDocument/2006/relationships/image" Target="../media/image1.png"/><Relationship Id="rId9" Type="http://schemas.openxmlformats.org/officeDocument/2006/relationships/image" Target="../media/image6.emf"/><Relationship Id="rId14" Type="http://schemas.openxmlformats.org/officeDocument/2006/relationships/image" Target="../media/image11.emf"/><Relationship Id="rId22" Type="http://schemas.openxmlformats.org/officeDocument/2006/relationships/image" Target="../media/image19.emf"/><Relationship Id="rId27" Type="http://schemas.openxmlformats.org/officeDocument/2006/relationships/image" Target="../media/image24.emf"/><Relationship Id="rId30" Type="http://schemas.openxmlformats.org/officeDocument/2006/relationships/image" Target="../media/image27.emf"/><Relationship Id="rId35" Type="http://schemas.openxmlformats.org/officeDocument/2006/relationships/image" Target="../media/image3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image" Target="../media/image50.emf"/><Relationship Id="rId18" Type="http://schemas.openxmlformats.org/officeDocument/2006/relationships/image" Target="../media/image55.emf"/><Relationship Id="rId3" Type="http://schemas.openxmlformats.org/officeDocument/2006/relationships/image" Target="../media/image40.emf"/><Relationship Id="rId7" Type="http://schemas.openxmlformats.org/officeDocument/2006/relationships/image" Target="../media/image44.emf"/><Relationship Id="rId12" Type="http://schemas.openxmlformats.org/officeDocument/2006/relationships/image" Target="../media/image49.emf"/><Relationship Id="rId17" Type="http://schemas.openxmlformats.org/officeDocument/2006/relationships/image" Target="../media/image54.emf"/><Relationship Id="rId2" Type="http://schemas.openxmlformats.org/officeDocument/2006/relationships/image" Target="../media/image39.emf"/><Relationship Id="rId16" Type="http://schemas.openxmlformats.org/officeDocument/2006/relationships/image" Target="../media/image5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emf"/><Relationship Id="rId11" Type="http://schemas.openxmlformats.org/officeDocument/2006/relationships/image" Target="../media/image48.emf"/><Relationship Id="rId5" Type="http://schemas.openxmlformats.org/officeDocument/2006/relationships/image" Target="../media/image42.emf"/><Relationship Id="rId15" Type="http://schemas.openxmlformats.org/officeDocument/2006/relationships/image" Target="../media/image52.emf"/><Relationship Id="rId10" Type="http://schemas.openxmlformats.org/officeDocument/2006/relationships/image" Target="../media/image47.emf"/><Relationship Id="rId4" Type="http://schemas.openxmlformats.org/officeDocument/2006/relationships/image" Target="../media/image41.emf"/><Relationship Id="rId9" Type="http://schemas.openxmlformats.org/officeDocument/2006/relationships/image" Target="../media/image46.emf"/><Relationship Id="rId14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emf"/><Relationship Id="rId4" Type="http://schemas.openxmlformats.org/officeDocument/2006/relationships/image" Target="../media/image5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emf"/><Relationship Id="rId5" Type="http://schemas.openxmlformats.org/officeDocument/2006/relationships/image" Target="../media/image59.emf"/><Relationship Id="rId4" Type="http://schemas.openxmlformats.org/officeDocument/2006/relationships/image" Target="../media/image4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7" Type="http://schemas.openxmlformats.org/officeDocument/2006/relationships/image" Target="../media/image58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image" Target="../media/image4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emf"/><Relationship Id="rId4" Type="http://schemas.openxmlformats.org/officeDocument/2006/relationships/image" Target="../media/image4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梯形 56"/>
          <p:cNvSpPr/>
          <p:nvPr/>
        </p:nvSpPr>
        <p:spPr>
          <a:xfrm rot="5400000" flipV="1">
            <a:off x="2607199" y="-2413928"/>
            <a:ext cx="10091937" cy="1633309"/>
          </a:xfrm>
          <a:prstGeom prst="trapezoid">
            <a:avLst>
              <a:gd name="adj" fmla="val 5660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梯形 51"/>
          <p:cNvSpPr/>
          <p:nvPr/>
        </p:nvSpPr>
        <p:spPr>
          <a:xfrm rot="16200000" flipH="1" flipV="1">
            <a:off x="-833420" y="-2413928"/>
            <a:ext cx="10091937" cy="1633309"/>
          </a:xfrm>
          <a:prstGeom prst="trapezoid">
            <a:avLst>
              <a:gd name="adj" fmla="val 5660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889997" y="-5170745"/>
            <a:ext cx="2220186" cy="7694614"/>
            <a:chOff x="5133976" y="-663575"/>
            <a:chExt cx="1042988" cy="3614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248276" y="2409825"/>
              <a:ext cx="750888" cy="541338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133976" y="-663575"/>
              <a:ext cx="1042988" cy="3022600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94089" y="-3243974"/>
            <a:ext cx="2128944" cy="7694614"/>
            <a:chOff x="3494089" y="-3243974"/>
            <a:chExt cx="2128944" cy="7694614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960429" y="3298306"/>
              <a:ext cx="1618675" cy="1152334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3960429" y="3298306"/>
              <a:ext cx="1618674" cy="1152334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494089" y="-3243974"/>
              <a:ext cx="2128944" cy="6434143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-371434" y="-6643242"/>
            <a:ext cx="3767327" cy="10102169"/>
          </a:xfrm>
          <a:prstGeom prst="rect">
            <a:avLst/>
          </a:prstGeom>
          <a:solidFill>
            <a:srgbClr val="9EC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468345" y="-6643242"/>
            <a:ext cx="3767327" cy="10102169"/>
          </a:xfrm>
          <a:prstGeom prst="rect">
            <a:avLst/>
          </a:prstGeom>
          <a:solidFill>
            <a:srgbClr val="9EC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/>
          <p:cNvSpPr/>
          <p:nvPr/>
        </p:nvSpPr>
        <p:spPr>
          <a:xfrm rot="16200000" flipH="1" flipV="1">
            <a:off x="-5574094" y="-314716"/>
            <a:ext cx="10091937" cy="4233418"/>
          </a:xfrm>
          <a:prstGeom prst="trapezoid">
            <a:avLst>
              <a:gd name="adj" fmla="val 5660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梯形 57"/>
          <p:cNvSpPr/>
          <p:nvPr/>
        </p:nvSpPr>
        <p:spPr>
          <a:xfrm rot="5400000" flipV="1">
            <a:off x="7146032" y="-314716"/>
            <a:ext cx="10091937" cy="4233418"/>
          </a:xfrm>
          <a:prstGeom prst="trapezoid">
            <a:avLst>
              <a:gd name="adj" fmla="val 5660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1195754" y="-1441938"/>
            <a:ext cx="15966831" cy="103749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3832225" y="1966913"/>
            <a:ext cx="4832350" cy="7269162"/>
            <a:chOff x="3509963" y="1814513"/>
            <a:chExt cx="4832350" cy="7269162"/>
          </a:xfrm>
        </p:grpSpPr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7523163" y="8594725"/>
              <a:ext cx="687387" cy="488950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5919788" y="4530725"/>
              <a:ext cx="1069975" cy="1446212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4862513" y="4530725"/>
              <a:ext cx="1068387" cy="1446212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608388" y="8594725"/>
              <a:ext cx="685800" cy="488950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16"/>
            <p:cNvSpPr>
              <a:spLocks noChangeArrowheads="1"/>
            </p:cNvSpPr>
            <p:nvPr/>
          </p:nvSpPr>
          <p:spPr bwMode="auto">
            <a:xfrm>
              <a:off x="4730750" y="2074863"/>
              <a:ext cx="2454275" cy="2444750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4719638" y="2074863"/>
              <a:ext cx="1222375" cy="2444750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3509963" y="4586288"/>
              <a:ext cx="4832350" cy="3867150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3509963" y="4586288"/>
              <a:ext cx="2432050" cy="3867150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5068888" y="4248150"/>
              <a:ext cx="1724025" cy="6413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5068888" y="4248150"/>
              <a:ext cx="862012" cy="6413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8"/>
            <p:cNvSpPr>
              <a:spLocks noChangeShapeType="1"/>
            </p:cNvSpPr>
            <p:nvPr/>
          </p:nvSpPr>
          <p:spPr bwMode="auto">
            <a:xfrm>
              <a:off x="5919788" y="20542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9"/>
            <p:cNvSpPr>
              <a:spLocks noChangeShapeType="1"/>
            </p:cNvSpPr>
            <p:nvPr/>
          </p:nvSpPr>
          <p:spPr bwMode="auto">
            <a:xfrm>
              <a:off x="5919788" y="20542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4273550" y="1814513"/>
              <a:ext cx="1668462" cy="2944812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5942013" y="1814513"/>
              <a:ext cx="1690687" cy="2944812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-705087" y="-329860"/>
            <a:ext cx="3767327" cy="10102169"/>
          </a:xfrm>
          <a:prstGeom prst="rect">
            <a:avLst/>
          </a:prstGeom>
          <a:solidFill>
            <a:srgbClr val="9EC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434560" y="-379072"/>
            <a:ext cx="3767327" cy="10102169"/>
          </a:xfrm>
          <a:prstGeom prst="rect">
            <a:avLst/>
          </a:prstGeom>
          <a:solidFill>
            <a:srgbClr val="9EC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形标注 71"/>
          <p:cNvSpPr/>
          <p:nvPr/>
        </p:nvSpPr>
        <p:spPr>
          <a:xfrm flipH="1">
            <a:off x="838585" y="631393"/>
            <a:ext cx="4447309" cy="2410690"/>
          </a:xfrm>
          <a:prstGeom prst="wedgeEllipse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爸</a:t>
            </a:r>
            <a:endParaRPr lang="zh-CN" altLang="en-US" sz="16600" dirty="0">
              <a:solidFill>
                <a:schemeClr val="accent1">
                  <a:lumMod val="60000"/>
                  <a:lumOff val="40000"/>
                </a:schemeClr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043354" y="-1289538"/>
            <a:ext cx="15966831" cy="103749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252323" y="-416169"/>
            <a:ext cx="4290646" cy="8036169"/>
          </a:xfrm>
          <a:prstGeom prst="rect">
            <a:avLst/>
          </a:prstGeom>
          <a:solidFill>
            <a:srgbClr val="052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/>
          <a:srcRect l="16220" t="31074" b="27343"/>
          <a:stretch/>
        </p:blipFill>
        <p:spPr>
          <a:xfrm>
            <a:off x="-27708" y="-123386"/>
            <a:ext cx="10016246" cy="8036169"/>
          </a:xfrm>
          <a:prstGeom prst="rect">
            <a:avLst/>
          </a:prstGeom>
        </p:spPr>
      </p:pic>
      <p:cxnSp>
        <p:nvCxnSpPr>
          <p:cNvPr id="76" name="直接连接符 75"/>
          <p:cNvCxnSpPr/>
          <p:nvPr/>
        </p:nvCxnSpPr>
        <p:spPr>
          <a:xfrm>
            <a:off x="-1733416" y="1096108"/>
            <a:ext cx="1056835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-1733416" y="2165253"/>
            <a:ext cx="10726616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-1733416" y="3234398"/>
            <a:ext cx="10902462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-1733416" y="4303543"/>
            <a:ext cx="1106072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-1733416" y="5372688"/>
            <a:ext cx="1072661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-1733416" y="6441831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rot="16200000">
            <a:off x="-4235267" y="2531012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16200000">
            <a:off x="-3158649" y="2531012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rot="16200000">
            <a:off x="-2082031" y="2531012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rot="16200000">
            <a:off x="-1005413" y="2531012"/>
            <a:ext cx="1056835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>
            <a:off x="71205" y="2531012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16200000">
            <a:off x="1147823" y="2531012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6200000">
            <a:off x="2224441" y="2531012"/>
            <a:ext cx="10568354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rot="16200000">
            <a:off x="3301061" y="2531012"/>
            <a:ext cx="1056835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/>
          <p:cNvSpPr txBox="1"/>
          <p:nvPr/>
        </p:nvSpPr>
        <p:spPr>
          <a:xfrm>
            <a:off x="6521459" y="1328223"/>
            <a:ext cx="2469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LEAD   II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512667" y="58861"/>
            <a:ext cx="24697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HR   </a:t>
            </a:r>
            <a:r>
              <a:rPr lang="en-US" altLang="zh-CN" sz="11500" dirty="0" smtClean="0">
                <a:solidFill>
                  <a:schemeClr val="bg1"/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85</a:t>
            </a:r>
            <a:endParaRPr lang="zh-CN" altLang="en-US" sz="11500" dirty="0">
              <a:solidFill>
                <a:schemeClr val="bg1"/>
              </a:solidFill>
              <a:latin typeface="Microsoft Himalaya" panose="01010100010101010101" pitchFamily="2" charset="0"/>
              <a:ea typeface="+mj-ea"/>
              <a:cs typeface="Microsoft Himalaya" panose="01010100010101010101" pitchFamily="2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696584" y="58861"/>
            <a:ext cx="1565031" cy="931024"/>
          </a:xfrm>
          <a:prstGeom prst="rect">
            <a:avLst/>
          </a:prstGeom>
          <a:solidFill>
            <a:srgbClr val="34895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9696584" y="1599988"/>
            <a:ext cx="1565031" cy="931024"/>
          </a:xfrm>
          <a:prstGeom prst="rect">
            <a:avLst/>
          </a:prstGeom>
          <a:solidFill>
            <a:srgbClr val="34895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9696584" y="3136403"/>
            <a:ext cx="1565031" cy="931024"/>
          </a:xfrm>
          <a:prstGeom prst="rect">
            <a:avLst/>
          </a:prstGeom>
          <a:solidFill>
            <a:srgbClr val="34895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9696584" y="4672818"/>
            <a:ext cx="1565031" cy="931024"/>
          </a:xfrm>
          <a:prstGeom prst="rect">
            <a:avLst/>
          </a:prstGeom>
          <a:solidFill>
            <a:srgbClr val="34895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2498761" y="5197521"/>
            <a:ext cx="516561" cy="350329"/>
            <a:chOff x="3692769" y="1581845"/>
            <a:chExt cx="597877" cy="458739"/>
          </a:xfrm>
        </p:grpSpPr>
        <p:sp>
          <p:nvSpPr>
            <p:cNvPr id="97" name="椭圆 96"/>
            <p:cNvSpPr/>
            <p:nvPr/>
          </p:nvSpPr>
          <p:spPr>
            <a:xfrm>
              <a:off x="3806388" y="1581845"/>
              <a:ext cx="370638" cy="458739"/>
            </a:xfrm>
            <a:prstGeom prst="ellipse">
              <a:avLst/>
            </a:prstGeom>
            <a:gradFill>
              <a:gsLst>
                <a:gs pos="0">
                  <a:srgbClr val="92D050">
                    <a:lumMod val="65000"/>
                  </a:srgbClr>
                </a:gs>
                <a:gs pos="100000">
                  <a:srgbClr val="92D05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15900" sx="200000" sy="200000" algn="ctr" rotWithShape="0">
                <a:srgbClr val="92D050">
                  <a:alpha val="90000"/>
                </a:srgbClr>
              </a:outerShdw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3692769" y="1776046"/>
              <a:ext cx="597877" cy="703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sx="128000" sy="128000" algn="ctr" rotWithShape="0">
                <a:srgbClr val="92D05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6512667" y="58861"/>
            <a:ext cx="24697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HR   </a:t>
            </a:r>
            <a:r>
              <a:rPr lang="en-US" altLang="zh-CN" sz="11500" dirty="0" smtClean="0">
                <a:solidFill>
                  <a:schemeClr val="bg1"/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88</a:t>
            </a:r>
            <a:endParaRPr lang="zh-CN" altLang="en-US" sz="11500" dirty="0">
              <a:solidFill>
                <a:schemeClr val="bg1"/>
              </a:solidFill>
              <a:latin typeface="Microsoft Himalaya" panose="01010100010101010101" pitchFamily="2" charset="0"/>
              <a:ea typeface="+mj-ea"/>
              <a:cs typeface="Microsoft Himalaya" panose="01010100010101010101" pitchFamily="2" charset="0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3539620" y="4094284"/>
            <a:ext cx="246184" cy="1278401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215900">
              <a:schemeClr val="accent6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 flipV="1">
            <a:off x="3790190" y="4094284"/>
            <a:ext cx="70511" cy="2640331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215900">
              <a:schemeClr val="accent6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V="1">
            <a:off x="3865087" y="3002284"/>
            <a:ext cx="292850" cy="3732332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215900">
              <a:schemeClr val="accent6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 flipV="1">
            <a:off x="4157938" y="3002284"/>
            <a:ext cx="189937" cy="3036461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215900">
              <a:schemeClr val="accent6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V="1">
            <a:off x="4345106" y="5372685"/>
            <a:ext cx="86127" cy="66606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215900">
              <a:schemeClr val="accent6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-890954" y="-1137138"/>
            <a:ext cx="15966831" cy="103749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-6459131" y="-3856383"/>
            <a:ext cx="24721602" cy="14234644"/>
            <a:chOff x="-1175926" y="-732366"/>
            <a:chExt cx="14391798" cy="8286766"/>
          </a:xfrm>
        </p:grpSpPr>
        <p:sp>
          <p:nvSpPr>
            <p:cNvPr id="107" name="Freeform 36"/>
            <p:cNvSpPr>
              <a:spLocks/>
            </p:cNvSpPr>
            <p:nvPr/>
          </p:nvSpPr>
          <p:spPr bwMode="auto">
            <a:xfrm>
              <a:off x="4303557" y="1324217"/>
              <a:ext cx="5907088" cy="2786062"/>
            </a:xfrm>
            <a:custGeom>
              <a:avLst/>
              <a:gdLst>
                <a:gd name="T0" fmla="*/ 4 w 1573"/>
                <a:gd name="T1" fmla="*/ 202 h 741"/>
                <a:gd name="T2" fmla="*/ 33 w 1573"/>
                <a:gd name="T3" fmla="*/ 208 h 741"/>
                <a:gd name="T4" fmla="*/ 48 w 1573"/>
                <a:gd name="T5" fmla="*/ 175 h 741"/>
                <a:gd name="T6" fmla="*/ 20 w 1573"/>
                <a:gd name="T7" fmla="*/ 142 h 741"/>
                <a:gd name="T8" fmla="*/ 74 w 1573"/>
                <a:gd name="T9" fmla="*/ 124 h 741"/>
                <a:gd name="T10" fmla="*/ 164 w 1573"/>
                <a:gd name="T11" fmla="*/ 107 h 741"/>
                <a:gd name="T12" fmla="*/ 222 w 1573"/>
                <a:gd name="T13" fmla="*/ 45 h 741"/>
                <a:gd name="T14" fmla="*/ 257 w 1573"/>
                <a:gd name="T15" fmla="*/ 29 h 741"/>
                <a:gd name="T16" fmla="*/ 292 w 1573"/>
                <a:gd name="T17" fmla="*/ 7 h 741"/>
                <a:gd name="T18" fmla="*/ 345 w 1573"/>
                <a:gd name="T19" fmla="*/ 49 h 741"/>
                <a:gd name="T20" fmla="*/ 399 w 1573"/>
                <a:gd name="T21" fmla="*/ 54 h 741"/>
                <a:gd name="T22" fmla="*/ 480 w 1573"/>
                <a:gd name="T23" fmla="*/ 124 h 741"/>
                <a:gd name="T24" fmla="*/ 514 w 1573"/>
                <a:gd name="T25" fmla="*/ 107 h 741"/>
                <a:gd name="T26" fmla="*/ 548 w 1573"/>
                <a:gd name="T27" fmla="*/ 141 h 741"/>
                <a:gd name="T28" fmla="*/ 563 w 1573"/>
                <a:gd name="T29" fmla="*/ 156 h 741"/>
                <a:gd name="T30" fmla="*/ 564 w 1573"/>
                <a:gd name="T31" fmla="*/ 185 h 741"/>
                <a:gd name="T32" fmla="*/ 568 w 1573"/>
                <a:gd name="T33" fmla="*/ 186 h 741"/>
                <a:gd name="T34" fmla="*/ 585 w 1573"/>
                <a:gd name="T35" fmla="*/ 172 h 741"/>
                <a:gd name="T36" fmla="*/ 595 w 1573"/>
                <a:gd name="T37" fmla="*/ 206 h 741"/>
                <a:gd name="T38" fmla="*/ 580 w 1573"/>
                <a:gd name="T39" fmla="*/ 225 h 741"/>
                <a:gd name="T40" fmla="*/ 578 w 1573"/>
                <a:gd name="T41" fmla="*/ 232 h 741"/>
                <a:gd name="T42" fmla="*/ 633 w 1573"/>
                <a:gd name="T43" fmla="*/ 231 h 741"/>
                <a:gd name="T44" fmla="*/ 684 w 1573"/>
                <a:gd name="T45" fmla="*/ 235 h 741"/>
                <a:gd name="T46" fmla="*/ 687 w 1573"/>
                <a:gd name="T47" fmla="*/ 241 h 741"/>
                <a:gd name="T48" fmla="*/ 762 w 1573"/>
                <a:gd name="T49" fmla="*/ 291 h 741"/>
                <a:gd name="T50" fmla="*/ 759 w 1573"/>
                <a:gd name="T51" fmla="*/ 362 h 741"/>
                <a:gd name="T52" fmla="*/ 796 w 1573"/>
                <a:gd name="T53" fmla="*/ 395 h 741"/>
                <a:gd name="T54" fmla="*/ 810 w 1573"/>
                <a:gd name="T55" fmla="*/ 394 h 741"/>
                <a:gd name="T56" fmla="*/ 847 w 1573"/>
                <a:gd name="T57" fmla="*/ 398 h 741"/>
                <a:gd name="T58" fmla="*/ 894 w 1573"/>
                <a:gd name="T59" fmla="*/ 346 h 741"/>
                <a:gd name="T60" fmla="*/ 928 w 1573"/>
                <a:gd name="T61" fmla="*/ 331 h 741"/>
                <a:gd name="T62" fmla="*/ 964 w 1573"/>
                <a:gd name="T63" fmla="*/ 309 h 741"/>
                <a:gd name="T64" fmla="*/ 1016 w 1573"/>
                <a:gd name="T65" fmla="*/ 352 h 741"/>
                <a:gd name="T66" fmla="*/ 1070 w 1573"/>
                <a:gd name="T67" fmla="*/ 357 h 741"/>
                <a:gd name="T68" fmla="*/ 1182 w 1573"/>
                <a:gd name="T69" fmla="*/ 411 h 741"/>
                <a:gd name="T70" fmla="*/ 1206 w 1573"/>
                <a:gd name="T71" fmla="*/ 437 h 741"/>
                <a:gd name="T72" fmla="*/ 1257 w 1573"/>
                <a:gd name="T73" fmla="*/ 422 h 741"/>
                <a:gd name="T74" fmla="*/ 1278 w 1573"/>
                <a:gd name="T75" fmla="*/ 445 h 741"/>
                <a:gd name="T76" fmla="*/ 1288 w 1573"/>
                <a:gd name="T77" fmla="*/ 456 h 741"/>
                <a:gd name="T78" fmla="*/ 1290 w 1573"/>
                <a:gd name="T79" fmla="*/ 478 h 741"/>
                <a:gd name="T80" fmla="*/ 1295 w 1573"/>
                <a:gd name="T81" fmla="*/ 475 h 741"/>
                <a:gd name="T82" fmla="*/ 1330 w 1573"/>
                <a:gd name="T83" fmla="*/ 463 h 741"/>
                <a:gd name="T84" fmla="*/ 1323 w 1573"/>
                <a:gd name="T85" fmla="*/ 489 h 741"/>
                <a:gd name="T86" fmla="*/ 1311 w 1573"/>
                <a:gd name="T87" fmla="*/ 512 h 741"/>
                <a:gd name="T88" fmla="*/ 1327 w 1573"/>
                <a:gd name="T89" fmla="*/ 505 h 741"/>
                <a:gd name="T90" fmla="*/ 1379 w 1573"/>
                <a:gd name="T91" fmla="*/ 486 h 741"/>
                <a:gd name="T92" fmla="*/ 1419 w 1573"/>
                <a:gd name="T93" fmla="*/ 499 h 741"/>
                <a:gd name="T94" fmla="*/ 1501 w 1573"/>
                <a:gd name="T95" fmla="*/ 514 h 741"/>
                <a:gd name="T96" fmla="*/ 1536 w 1573"/>
                <a:gd name="T97" fmla="*/ 544 h 741"/>
                <a:gd name="T98" fmla="*/ 1517 w 1573"/>
                <a:gd name="T99" fmla="*/ 607 h 741"/>
                <a:gd name="T100" fmla="*/ 1570 w 1573"/>
                <a:gd name="T101" fmla="*/ 615 h 741"/>
                <a:gd name="T102" fmla="*/ 1573 w 1573"/>
                <a:gd name="T103" fmla="*/ 741 h 741"/>
                <a:gd name="T104" fmla="*/ 0 w 1573"/>
                <a:gd name="T105" fmla="*/ 186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73" h="741">
                  <a:moveTo>
                    <a:pt x="0" y="186"/>
                  </a:moveTo>
                  <a:cubicBezTo>
                    <a:pt x="2" y="191"/>
                    <a:pt x="4" y="196"/>
                    <a:pt x="4" y="202"/>
                  </a:cubicBezTo>
                  <a:cubicBezTo>
                    <a:pt x="8" y="201"/>
                    <a:pt x="11" y="200"/>
                    <a:pt x="15" y="201"/>
                  </a:cubicBezTo>
                  <a:cubicBezTo>
                    <a:pt x="22" y="201"/>
                    <a:pt x="28" y="204"/>
                    <a:pt x="33" y="208"/>
                  </a:cubicBezTo>
                  <a:cubicBezTo>
                    <a:pt x="34" y="199"/>
                    <a:pt x="42" y="191"/>
                    <a:pt x="51" y="190"/>
                  </a:cubicBezTo>
                  <a:cubicBezTo>
                    <a:pt x="49" y="185"/>
                    <a:pt x="48" y="180"/>
                    <a:pt x="48" y="175"/>
                  </a:cubicBezTo>
                  <a:cubicBezTo>
                    <a:pt x="48" y="174"/>
                    <a:pt x="48" y="174"/>
                    <a:pt x="48" y="174"/>
                  </a:cubicBezTo>
                  <a:cubicBezTo>
                    <a:pt x="32" y="172"/>
                    <a:pt x="19" y="158"/>
                    <a:pt x="20" y="142"/>
                  </a:cubicBezTo>
                  <a:cubicBezTo>
                    <a:pt x="21" y="126"/>
                    <a:pt x="36" y="114"/>
                    <a:pt x="54" y="115"/>
                  </a:cubicBezTo>
                  <a:cubicBezTo>
                    <a:pt x="62" y="115"/>
                    <a:pt x="69" y="119"/>
                    <a:pt x="74" y="124"/>
                  </a:cubicBezTo>
                  <a:cubicBezTo>
                    <a:pt x="90" y="108"/>
                    <a:pt x="113" y="99"/>
                    <a:pt x="138" y="101"/>
                  </a:cubicBezTo>
                  <a:cubicBezTo>
                    <a:pt x="147" y="101"/>
                    <a:pt x="156" y="104"/>
                    <a:pt x="164" y="107"/>
                  </a:cubicBezTo>
                  <a:cubicBezTo>
                    <a:pt x="171" y="100"/>
                    <a:pt x="179" y="94"/>
                    <a:pt x="188" y="89"/>
                  </a:cubicBezTo>
                  <a:cubicBezTo>
                    <a:pt x="188" y="69"/>
                    <a:pt x="202" y="51"/>
                    <a:pt x="222" y="45"/>
                  </a:cubicBezTo>
                  <a:cubicBezTo>
                    <a:pt x="228" y="43"/>
                    <a:pt x="234" y="43"/>
                    <a:pt x="240" y="43"/>
                  </a:cubicBezTo>
                  <a:cubicBezTo>
                    <a:pt x="243" y="36"/>
                    <a:pt x="249" y="31"/>
                    <a:pt x="257" y="29"/>
                  </a:cubicBezTo>
                  <a:cubicBezTo>
                    <a:pt x="260" y="28"/>
                    <a:pt x="263" y="28"/>
                    <a:pt x="267" y="28"/>
                  </a:cubicBezTo>
                  <a:cubicBezTo>
                    <a:pt x="272" y="18"/>
                    <a:pt x="281" y="10"/>
                    <a:pt x="292" y="7"/>
                  </a:cubicBezTo>
                  <a:cubicBezTo>
                    <a:pt x="314" y="0"/>
                    <a:pt x="337" y="12"/>
                    <a:pt x="343" y="33"/>
                  </a:cubicBezTo>
                  <a:cubicBezTo>
                    <a:pt x="345" y="38"/>
                    <a:pt x="345" y="44"/>
                    <a:pt x="345" y="49"/>
                  </a:cubicBezTo>
                  <a:cubicBezTo>
                    <a:pt x="359" y="49"/>
                    <a:pt x="373" y="53"/>
                    <a:pt x="383" y="61"/>
                  </a:cubicBezTo>
                  <a:cubicBezTo>
                    <a:pt x="388" y="58"/>
                    <a:pt x="394" y="56"/>
                    <a:pt x="399" y="54"/>
                  </a:cubicBezTo>
                  <a:cubicBezTo>
                    <a:pt x="434" y="44"/>
                    <a:pt x="469" y="62"/>
                    <a:pt x="479" y="94"/>
                  </a:cubicBezTo>
                  <a:cubicBezTo>
                    <a:pt x="482" y="104"/>
                    <a:pt x="482" y="114"/>
                    <a:pt x="480" y="124"/>
                  </a:cubicBezTo>
                  <a:cubicBezTo>
                    <a:pt x="485" y="124"/>
                    <a:pt x="491" y="124"/>
                    <a:pt x="496" y="126"/>
                  </a:cubicBezTo>
                  <a:cubicBezTo>
                    <a:pt x="498" y="117"/>
                    <a:pt x="505" y="110"/>
                    <a:pt x="514" y="107"/>
                  </a:cubicBezTo>
                  <a:cubicBezTo>
                    <a:pt x="529" y="103"/>
                    <a:pt x="544" y="111"/>
                    <a:pt x="549" y="125"/>
                  </a:cubicBezTo>
                  <a:cubicBezTo>
                    <a:pt x="550" y="130"/>
                    <a:pt x="550" y="136"/>
                    <a:pt x="548" y="141"/>
                  </a:cubicBezTo>
                  <a:cubicBezTo>
                    <a:pt x="555" y="141"/>
                    <a:pt x="561" y="145"/>
                    <a:pt x="563" y="152"/>
                  </a:cubicBezTo>
                  <a:cubicBezTo>
                    <a:pt x="563" y="153"/>
                    <a:pt x="563" y="155"/>
                    <a:pt x="563" y="156"/>
                  </a:cubicBezTo>
                  <a:cubicBezTo>
                    <a:pt x="566" y="158"/>
                    <a:pt x="569" y="162"/>
                    <a:pt x="570" y="165"/>
                  </a:cubicBezTo>
                  <a:cubicBezTo>
                    <a:pt x="572" y="173"/>
                    <a:pt x="569" y="180"/>
                    <a:pt x="564" y="185"/>
                  </a:cubicBezTo>
                  <a:cubicBezTo>
                    <a:pt x="565" y="185"/>
                    <a:pt x="565" y="186"/>
                    <a:pt x="566" y="187"/>
                  </a:cubicBezTo>
                  <a:cubicBezTo>
                    <a:pt x="567" y="186"/>
                    <a:pt x="567" y="186"/>
                    <a:pt x="568" y="186"/>
                  </a:cubicBezTo>
                  <a:cubicBezTo>
                    <a:pt x="569" y="185"/>
                    <a:pt x="570" y="185"/>
                    <a:pt x="572" y="185"/>
                  </a:cubicBezTo>
                  <a:cubicBezTo>
                    <a:pt x="573" y="179"/>
                    <a:pt x="578" y="174"/>
                    <a:pt x="585" y="172"/>
                  </a:cubicBezTo>
                  <a:cubicBezTo>
                    <a:pt x="595" y="168"/>
                    <a:pt x="606" y="174"/>
                    <a:pt x="608" y="183"/>
                  </a:cubicBezTo>
                  <a:cubicBezTo>
                    <a:pt x="611" y="193"/>
                    <a:pt x="605" y="203"/>
                    <a:pt x="595" y="206"/>
                  </a:cubicBezTo>
                  <a:cubicBezTo>
                    <a:pt x="595" y="206"/>
                    <a:pt x="595" y="206"/>
                    <a:pt x="595" y="206"/>
                  </a:cubicBezTo>
                  <a:cubicBezTo>
                    <a:pt x="594" y="215"/>
                    <a:pt x="588" y="222"/>
                    <a:pt x="580" y="225"/>
                  </a:cubicBezTo>
                  <a:cubicBezTo>
                    <a:pt x="579" y="225"/>
                    <a:pt x="578" y="225"/>
                    <a:pt x="577" y="225"/>
                  </a:cubicBezTo>
                  <a:cubicBezTo>
                    <a:pt x="577" y="228"/>
                    <a:pt x="578" y="230"/>
                    <a:pt x="578" y="232"/>
                  </a:cubicBezTo>
                  <a:cubicBezTo>
                    <a:pt x="582" y="228"/>
                    <a:pt x="588" y="225"/>
                    <a:pt x="594" y="223"/>
                  </a:cubicBezTo>
                  <a:cubicBezTo>
                    <a:pt x="609" y="219"/>
                    <a:pt x="623" y="222"/>
                    <a:pt x="633" y="231"/>
                  </a:cubicBezTo>
                  <a:cubicBezTo>
                    <a:pt x="637" y="225"/>
                    <a:pt x="643" y="220"/>
                    <a:pt x="650" y="218"/>
                  </a:cubicBezTo>
                  <a:cubicBezTo>
                    <a:pt x="664" y="213"/>
                    <a:pt x="679" y="221"/>
                    <a:pt x="684" y="235"/>
                  </a:cubicBezTo>
                  <a:cubicBezTo>
                    <a:pt x="684" y="237"/>
                    <a:pt x="685" y="239"/>
                    <a:pt x="685" y="242"/>
                  </a:cubicBezTo>
                  <a:cubicBezTo>
                    <a:pt x="685" y="241"/>
                    <a:pt x="686" y="241"/>
                    <a:pt x="687" y="241"/>
                  </a:cubicBezTo>
                  <a:cubicBezTo>
                    <a:pt x="718" y="231"/>
                    <a:pt x="750" y="248"/>
                    <a:pt x="759" y="277"/>
                  </a:cubicBezTo>
                  <a:cubicBezTo>
                    <a:pt x="761" y="282"/>
                    <a:pt x="761" y="287"/>
                    <a:pt x="762" y="291"/>
                  </a:cubicBezTo>
                  <a:cubicBezTo>
                    <a:pt x="773" y="295"/>
                    <a:pt x="782" y="303"/>
                    <a:pt x="786" y="315"/>
                  </a:cubicBezTo>
                  <a:cubicBezTo>
                    <a:pt x="792" y="335"/>
                    <a:pt x="780" y="355"/>
                    <a:pt x="759" y="362"/>
                  </a:cubicBezTo>
                  <a:cubicBezTo>
                    <a:pt x="753" y="363"/>
                    <a:pt x="751" y="367"/>
                    <a:pt x="751" y="371"/>
                  </a:cubicBezTo>
                  <a:cubicBezTo>
                    <a:pt x="769" y="370"/>
                    <a:pt x="787" y="379"/>
                    <a:pt x="796" y="395"/>
                  </a:cubicBezTo>
                  <a:cubicBezTo>
                    <a:pt x="797" y="394"/>
                    <a:pt x="798" y="393"/>
                    <a:pt x="799" y="393"/>
                  </a:cubicBezTo>
                  <a:cubicBezTo>
                    <a:pt x="803" y="391"/>
                    <a:pt x="807" y="391"/>
                    <a:pt x="810" y="394"/>
                  </a:cubicBezTo>
                  <a:cubicBezTo>
                    <a:pt x="812" y="392"/>
                    <a:pt x="814" y="391"/>
                    <a:pt x="816" y="389"/>
                  </a:cubicBezTo>
                  <a:cubicBezTo>
                    <a:pt x="827" y="384"/>
                    <a:pt x="840" y="388"/>
                    <a:pt x="847" y="398"/>
                  </a:cubicBezTo>
                  <a:cubicBezTo>
                    <a:pt x="851" y="395"/>
                    <a:pt x="855" y="392"/>
                    <a:pt x="859" y="390"/>
                  </a:cubicBezTo>
                  <a:cubicBezTo>
                    <a:pt x="859" y="371"/>
                    <a:pt x="873" y="352"/>
                    <a:pt x="894" y="346"/>
                  </a:cubicBezTo>
                  <a:cubicBezTo>
                    <a:pt x="899" y="345"/>
                    <a:pt x="905" y="344"/>
                    <a:pt x="911" y="344"/>
                  </a:cubicBezTo>
                  <a:cubicBezTo>
                    <a:pt x="914" y="338"/>
                    <a:pt x="920" y="333"/>
                    <a:pt x="928" y="331"/>
                  </a:cubicBezTo>
                  <a:cubicBezTo>
                    <a:pt x="931" y="330"/>
                    <a:pt x="935" y="329"/>
                    <a:pt x="938" y="330"/>
                  </a:cubicBezTo>
                  <a:cubicBezTo>
                    <a:pt x="943" y="320"/>
                    <a:pt x="952" y="312"/>
                    <a:pt x="964" y="309"/>
                  </a:cubicBezTo>
                  <a:cubicBezTo>
                    <a:pt x="986" y="302"/>
                    <a:pt x="1009" y="314"/>
                    <a:pt x="1015" y="335"/>
                  </a:cubicBezTo>
                  <a:cubicBezTo>
                    <a:pt x="1016" y="341"/>
                    <a:pt x="1017" y="346"/>
                    <a:pt x="1016" y="352"/>
                  </a:cubicBezTo>
                  <a:cubicBezTo>
                    <a:pt x="1030" y="351"/>
                    <a:pt x="1044" y="356"/>
                    <a:pt x="1054" y="364"/>
                  </a:cubicBezTo>
                  <a:cubicBezTo>
                    <a:pt x="1059" y="361"/>
                    <a:pt x="1065" y="359"/>
                    <a:pt x="1070" y="357"/>
                  </a:cubicBezTo>
                  <a:cubicBezTo>
                    <a:pt x="1131" y="339"/>
                    <a:pt x="1170" y="375"/>
                    <a:pt x="1171" y="398"/>
                  </a:cubicBezTo>
                  <a:cubicBezTo>
                    <a:pt x="1175" y="402"/>
                    <a:pt x="1179" y="406"/>
                    <a:pt x="1182" y="411"/>
                  </a:cubicBezTo>
                  <a:cubicBezTo>
                    <a:pt x="1187" y="420"/>
                    <a:pt x="1190" y="430"/>
                    <a:pt x="1191" y="440"/>
                  </a:cubicBezTo>
                  <a:cubicBezTo>
                    <a:pt x="1196" y="438"/>
                    <a:pt x="1201" y="437"/>
                    <a:pt x="1206" y="437"/>
                  </a:cubicBezTo>
                  <a:cubicBezTo>
                    <a:pt x="1207" y="428"/>
                    <a:pt x="1211" y="420"/>
                    <a:pt x="1220" y="415"/>
                  </a:cubicBezTo>
                  <a:cubicBezTo>
                    <a:pt x="1233" y="407"/>
                    <a:pt x="1249" y="410"/>
                    <a:pt x="1257" y="422"/>
                  </a:cubicBezTo>
                  <a:cubicBezTo>
                    <a:pt x="1260" y="427"/>
                    <a:pt x="1261" y="433"/>
                    <a:pt x="1261" y="438"/>
                  </a:cubicBezTo>
                  <a:cubicBezTo>
                    <a:pt x="1267" y="437"/>
                    <a:pt x="1274" y="439"/>
                    <a:pt x="1278" y="445"/>
                  </a:cubicBezTo>
                  <a:cubicBezTo>
                    <a:pt x="1279" y="446"/>
                    <a:pt x="1279" y="448"/>
                    <a:pt x="1279" y="449"/>
                  </a:cubicBezTo>
                  <a:cubicBezTo>
                    <a:pt x="1283" y="450"/>
                    <a:pt x="1286" y="453"/>
                    <a:pt x="1288" y="456"/>
                  </a:cubicBezTo>
                  <a:cubicBezTo>
                    <a:pt x="1292" y="462"/>
                    <a:pt x="1292" y="470"/>
                    <a:pt x="1288" y="476"/>
                  </a:cubicBezTo>
                  <a:cubicBezTo>
                    <a:pt x="1289" y="477"/>
                    <a:pt x="1289" y="477"/>
                    <a:pt x="1290" y="478"/>
                  </a:cubicBezTo>
                  <a:cubicBezTo>
                    <a:pt x="1291" y="477"/>
                    <a:pt x="1291" y="477"/>
                    <a:pt x="1292" y="476"/>
                  </a:cubicBezTo>
                  <a:cubicBezTo>
                    <a:pt x="1293" y="476"/>
                    <a:pt x="1294" y="475"/>
                    <a:pt x="1295" y="475"/>
                  </a:cubicBezTo>
                  <a:cubicBezTo>
                    <a:pt x="1295" y="468"/>
                    <a:pt x="1298" y="462"/>
                    <a:pt x="1304" y="458"/>
                  </a:cubicBezTo>
                  <a:cubicBezTo>
                    <a:pt x="1313" y="452"/>
                    <a:pt x="1325" y="455"/>
                    <a:pt x="1330" y="463"/>
                  </a:cubicBezTo>
                  <a:cubicBezTo>
                    <a:pt x="1336" y="472"/>
                    <a:pt x="1333" y="483"/>
                    <a:pt x="1324" y="489"/>
                  </a:cubicBezTo>
                  <a:cubicBezTo>
                    <a:pt x="1323" y="489"/>
                    <a:pt x="1323" y="489"/>
                    <a:pt x="1323" y="489"/>
                  </a:cubicBezTo>
                  <a:cubicBezTo>
                    <a:pt x="1325" y="497"/>
                    <a:pt x="1321" y="506"/>
                    <a:pt x="1313" y="511"/>
                  </a:cubicBezTo>
                  <a:cubicBezTo>
                    <a:pt x="1313" y="511"/>
                    <a:pt x="1312" y="512"/>
                    <a:pt x="1311" y="512"/>
                  </a:cubicBezTo>
                  <a:cubicBezTo>
                    <a:pt x="1312" y="514"/>
                    <a:pt x="1313" y="516"/>
                    <a:pt x="1314" y="519"/>
                  </a:cubicBezTo>
                  <a:cubicBezTo>
                    <a:pt x="1317" y="513"/>
                    <a:pt x="1321" y="509"/>
                    <a:pt x="1327" y="505"/>
                  </a:cubicBezTo>
                  <a:cubicBezTo>
                    <a:pt x="1340" y="497"/>
                    <a:pt x="1355" y="497"/>
                    <a:pt x="1367" y="502"/>
                  </a:cubicBezTo>
                  <a:cubicBezTo>
                    <a:pt x="1369" y="496"/>
                    <a:pt x="1373" y="490"/>
                    <a:pt x="1379" y="486"/>
                  </a:cubicBezTo>
                  <a:cubicBezTo>
                    <a:pt x="1392" y="478"/>
                    <a:pt x="1409" y="481"/>
                    <a:pt x="1416" y="493"/>
                  </a:cubicBezTo>
                  <a:cubicBezTo>
                    <a:pt x="1418" y="495"/>
                    <a:pt x="1418" y="497"/>
                    <a:pt x="1419" y="499"/>
                  </a:cubicBezTo>
                  <a:cubicBezTo>
                    <a:pt x="1420" y="499"/>
                    <a:pt x="1420" y="498"/>
                    <a:pt x="1421" y="498"/>
                  </a:cubicBezTo>
                  <a:cubicBezTo>
                    <a:pt x="1449" y="481"/>
                    <a:pt x="1484" y="488"/>
                    <a:pt x="1501" y="514"/>
                  </a:cubicBezTo>
                  <a:cubicBezTo>
                    <a:pt x="1503" y="518"/>
                    <a:pt x="1505" y="522"/>
                    <a:pt x="1506" y="527"/>
                  </a:cubicBezTo>
                  <a:cubicBezTo>
                    <a:pt x="1518" y="527"/>
                    <a:pt x="1529" y="533"/>
                    <a:pt x="1536" y="544"/>
                  </a:cubicBezTo>
                  <a:cubicBezTo>
                    <a:pt x="1547" y="561"/>
                    <a:pt x="1541" y="584"/>
                    <a:pt x="1523" y="596"/>
                  </a:cubicBezTo>
                  <a:cubicBezTo>
                    <a:pt x="1518" y="599"/>
                    <a:pt x="1516" y="602"/>
                    <a:pt x="1517" y="607"/>
                  </a:cubicBezTo>
                  <a:cubicBezTo>
                    <a:pt x="1534" y="601"/>
                    <a:pt x="1554" y="605"/>
                    <a:pt x="1567" y="618"/>
                  </a:cubicBezTo>
                  <a:cubicBezTo>
                    <a:pt x="1568" y="617"/>
                    <a:pt x="1569" y="616"/>
                    <a:pt x="1570" y="615"/>
                  </a:cubicBezTo>
                  <a:cubicBezTo>
                    <a:pt x="1571" y="614"/>
                    <a:pt x="1572" y="613"/>
                    <a:pt x="1573" y="613"/>
                  </a:cubicBezTo>
                  <a:cubicBezTo>
                    <a:pt x="1573" y="741"/>
                    <a:pt x="1573" y="741"/>
                    <a:pt x="1573" y="741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1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3D3FF">
                    <a:alpha val="84998"/>
                  </a:srgbClr>
                </a:gs>
                <a:gs pos="25000">
                  <a:srgbClr val="B5E2FF">
                    <a:alpha val="63748"/>
                  </a:srgbClr>
                </a:gs>
                <a:gs pos="100000">
                  <a:srgbClr val="DBF0FF">
                    <a:alpha val="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6"/>
            <p:cNvSpPr>
              <a:spLocks/>
            </p:cNvSpPr>
            <p:nvPr/>
          </p:nvSpPr>
          <p:spPr bwMode="auto">
            <a:xfrm>
              <a:off x="771714" y="2214875"/>
              <a:ext cx="7165975" cy="2317750"/>
            </a:xfrm>
            <a:custGeom>
              <a:avLst/>
              <a:gdLst>
                <a:gd name="T0" fmla="*/ 121 w 1908"/>
                <a:gd name="T1" fmla="*/ 306 h 616"/>
                <a:gd name="T2" fmla="*/ 136 w 1908"/>
                <a:gd name="T3" fmla="*/ 272 h 616"/>
                <a:gd name="T4" fmla="*/ 185 w 1908"/>
                <a:gd name="T5" fmla="*/ 277 h 616"/>
                <a:gd name="T6" fmla="*/ 208 w 1908"/>
                <a:gd name="T7" fmla="*/ 278 h 616"/>
                <a:gd name="T8" fmla="*/ 236 w 1908"/>
                <a:gd name="T9" fmla="*/ 265 h 616"/>
                <a:gd name="T10" fmla="*/ 241 w 1908"/>
                <a:gd name="T11" fmla="*/ 201 h 616"/>
                <a:gd name="T12" fmla="*/ 287 w 1908"/>
                <a:gd name="T13" fmla="*/ 166 h 616"/>
                <a:gd name="T14" fmla="*/ 395 w 1908"/>
                <a:gd name="T15" fmla="*/ 200 h 616"/>
                <a:gd name="T16" fmla="*/ 434 w 1908"/>
                <a:gd name="T17" fmla="*/ 205 h 616"/>
                <a:gd name="T18" fmla="*/ 452 w 1908"/>
                <a:gd name="T19" fmla="*/ 159 h 616"/>
                <a:gd name="T20" fmla="*/ 410 w 1908"/>
                <a:gd name="T21" fmla="*/ 118 h 616"/>
                <a:gd name="T22" fmla="*/ 481 w 1908"/>
                <a:gd name="T23" fmla="*/ 88 h 616"/>
                <a:gd name="T24" fmla="*/ 498 w 1908"/>
                <a:gd name="T25" fmla="*/ 62 h 616"/>
                <a:gd name="T26" fmla="*/ 499 w 1908"/>
                <a:gd name="T27" fmla="*/ 37 h 616"/>
                <a:gd name="T28" fmla="*/ 506 w 1908"/>
                <a:gd name="T29" fmla="*/ 16 h 616"/>
                <a:gd name="T30" fmla="*/ 542 w 1908"/>
                <a:gd name="T31" fmla="*/ 14 h 616"/>
                <a:gd name="T32" fmla="*/ 587 w 1908"/>
                <a:gd name="T33" fmla="*/ 31 h 616"/>
                <a:gd name="T34" fmla="*/ 602 w 1908"/>
                <a:gd name="T35" fmla="*/ 31 h 616"/>
                <a:gd name="T36" fmla="*/ 640 w 1908"/>
                <a:gd name="T37" fmla="*/ 25 h 616"/>
                <a:gd name="T38" fmla="*/ 681 w 1908"/>
                <a:gd name="T39" fmla="*/ 14 h 616"/>
                <a:gd name="T40" fmla="*/ 720 w 1908"/>
                <a:gd name="T41" fmla="*/ 70 h 616"/>
                <a:gd name="T42" fmla="*/ 772 w 1908"/>
                <a:gd name="T43" fmla="*/ 91 h 616"/>
                <a:gd name="T44" fmla="*/ 830 w 1908"/>
                <a:gd name="T45" fmla="*/ 182 h 616"/>
                <a:gd name="T46" fmla="*/ 868 w 1908"/>
                <a:gd name="T47" fmla="*/ 176 h 616"/>
                <a:gd name="T48" fmla="*/ 891 w 1908"/>
                <a:gd name="T49" fmla="*/ 218 h 616"/>
                <a:gd name="T50" fmla="*/ 901 w 1908"/>
                <a:gd name="T51" fmla="*/ 238 h 616"/>
                <a:gd name="T52" fmla="*/ 894 w 1908"/>
                <a:gd name="T53" fmla="*/ 265 h 616"/>
                <a:gd name="T54" fmla="*/ 898 w 1908"/>
                <a:gd name="T55" fmla="*/ 268 h 616"/>
                <a:gd name="T56" fmla="*/ 918 w 1908"/>
                <a:gd name="T57" fmla="*/ 259 h 616"/>
                <a:gd name="T58" fmla="*/ 918 w 1908"/>
                <a:gd name="T59" fmla="*/ 296 h 616"/>
                <a:gd name="T60" fmla="*/ 898 w 1908"/>
                <a:gd name="T61" fmla="*/ 309 h 616"/>
                <a:gd name="T62" fmla="*/ 894 w 1908"/>
                <a:gd name="T63" fmla="*/ 316 h 616"/>
                <a:gd name="T64" fmla="*/ 948 w 1908"/>
                <a:gd name="T65" fmla="*/ 330 h 616"/>
                <a:gd name="T66" fmla="*/ 996 w 1908"/>
                <a:gd name="T67" fmla="*/ 349 h 616"/>
                <a:gd name="T68" fmla="*/ 997 w 1908"/>
                <a:gd name="T69" fmla="*/ 356 h 616"/>
                <a:gd name="T70" fmla="*/ 1104 w 1908"/>
                <a:gd name="T71" fmla="*/ 416 h 616"/>
                <a:gd name="T72" fmla="*/ 1111 w 1908"/>
                <a:gd name="T73" fmla="*/ 431 h 616"/>
                <a:gd name="T74" fmla="*/ 1128 w 1908"/>
                <a:gd name="T75" fmla="*/ 435 h 616"/>
                <a:gd name="T76" fmla="*/ 1167 w 1908"/>
                <a:gd name="T77" fmla="*/ 455 h 616"/>
                <a:gd name="T78" fmla="*/ 1234 w 1908"/>
                <a:gd name="T79" fmla="*/ 436 h 616"/>
                <a:gd name="T80" fmla="*/ 1266 w 1908"/>
                <a:gd name="T81" fmla="*/ 434 h 616"/>
                <a:gd name="T82" fmla="*/ 1333 w 1908"/>
                <a:gd name="T83" fmla="*/ 473 h 616"/>
                <a:gd name="T84" fmla="*/ 1357 w 1908"/>
                <a:gd name="T85" fmla="*/ 517 h 616"/>
                <a:gd name="T86" fmla="*/ 1390 w 1908"/>
                <a:gd name="T87" fmla="*/ 522 h 616"/>
                <a:gd name="T88" fmla="*/ 1438 w 1908"/>
                <a:gd name="T89" fmla="*/ 482 h 616"/>
                <a:gd name="T90" fmla="*/ 1464 w 1908"/>
                <a:gd name="T91" fmla="*/ 465 h 616"/>
                <a:gd name="T92" fmla="*/ 1542 w 1908"/>
                <a:gd name="T93" fmla="*/ 467 h 616"/>
                <a:gd name="T94" fmla="*/ 1586 w 1908"/>
                <a:gd name="T95" fmla="*/ 494 h 616"/>
                <a:gd name="T96" fmla="*/ 1908 w 1908"/>
                <a:gd name="T97" fmla="*/ 531 h 616"/>
                <a:gd name="T98" fmla="*/ 1618 w 1908"/>
                <a:gd name="T99" fmla="*/ 520 h 616"/>
                <a:gd name="T100" fmla="*/ 1593 w 1908"/>
                <a:gd name="T101" fmla="*/ 548 h 616"/>
                <a:gd name="T102" fmla="*/ 1547 w 1908"/>
                <a:gd name="T103" fmla="*/ 529 h 616"/>
                <a:gd name="T104" fmla="*/ 1526 w 1908"/>
                <a:gd name="T105" fmla="*/ 521 h 616"/>
                <a:gd name="T106" fmla="*/ 1495 w 1908"/>
                <a:gd name="T107" fmla="*/ 525 h 616"/>
                <a:gd name="T108" fmla="*/ 1470 w 1908"/>
                <a:gd name="T109" fmla="*/ 585 h 616"/>
                <a:gd name="T110" fmla="*/ 1415 w 1908"/>
                <a:gd name="T111" fmla="*/ 604 h 616"/>
                <a:gd name="T112" fmla="*/ 0 w 1908"/>
                <a:gd name="T113" fmla="*/ 613 h 616"/>
                <a:gd name="T114" fmla="*/ 99 w 1908"/>
                <a:gd name="T115" fmla="*/ 28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08" h="616">
                  <a:moveTo>
                    <a:pt x="99" y="285"/>
                  </a:moveTo>
                  <a:cubicBezTo>
                    <a:pt x="108" y="290"/>
                    <a:pt x="115" y="298"/>
                    <a:pt x="121" y="306"/>
                  </a:cubicBezTo>
                  <a:cubicBezTo>
                    <a:pt x="125" y="303"/>
                    <a:pt x="129" y="300"/>
                    <a:pt x="134" y="298"/>
                  </a:cubicBezTo>
                  <a:cubicBezTo>
                    <a:pt x="130" y="290"/>
                    <a:pt x="130" y="280"/>
                    <a:pt x="136" y="272"/>
                  </a:cubicBezTo>
                  <a:cubicBezTo>
                    <a:pt x="144" y="260"/>
                    <a:pt x="161" y="256"/>
                    <a:pt x="174" y="264"/>
                  </a:cubicBezTo>
                  <a:cubicBezTo>
                    <a:pt x="180" y="267"/>
                    <a:pt x="183" y="271"/>
                    <a:pt x="185" y="277"/>
                  </a:cubicBezTo>
                  <a:cubicBezTo>
                    <a:pt x="191" y="272"/>
                    <a:pt x="198" y="272"/>
                    <a:pt x="205" y="275"/>
                  </a:cubicBezTo>
                  <a:cubicBezTo>
                    <a:pt x="206" y="276"/>
                    <a:pt x="207" y="277"/>
                    <a:pt x="208" y="278"/>
                  </a:cubicBezTo>
                  <a:cubicBezTo>
                    <a:pt x="209" y="278"/>
                    <a:pt x="209" y="278"/>
                    <a:pt x="209" y="278"/>
                  </a:cubicBezTo>
                  <a:cubicBezTo>
                    <a:pt x="216" y="271"/>
                    <a:pt x="226" y="266"/>
                    <a:pt x="236" y="265"/>
                  </a:cubicBezTo>
                  <a:cubicBezTo>
                    <a:pt x="237" y="249"/>
                    <a:pt x="248" y="237"/>
                    <a:pt x="263" y="233"/>
                  </a:cubicBezTo>
                  <a:cubicBezTo>
                    <a:pt x="250" y="227"/>
                    <a:pt x="241" y="215"/>
                    <a:pt x="241" y="201"/>
                  </a:cubicBezTo>
                  <a:cubicBezTo>
                    <a:pt x="241" y="181"/>
                    <a:pt x="258" y="165"/>
                    <a:pt x="279" y="165"/>
                  </a:cubicBezTo>
                  <a:cubicBezTo>
                    <a:pt x="282" y="165"/>
                    <a:pt x="285" y="165"/>
                    <a:pt x="287" y="166"/>
                  </a:cubicBezTo>
                  <a:cubicBezTo>
                    <a:pt x="299" y="155"/>
                    <a:pt x="315" y="148"/>
                    <a:pt x="332" y="148"/>
                  </a:cubicBezTo>
                  <a:cubicBezTo>
                    <a:pt x="364" y="148"/>
                    <a:pt x="391" y="171"/>
                    <a:pt x="395" y="200"/>
                  </a:cubicBezTo>
                  <a:cubicBezTo>
                    <a:pt x="399" y="198"/>
                    <a:pt x="405" y="197"/>
                    <a:pt x="410" y="197"/>
                  </a:cubicBezTo>
                  <a:cubicBezTo>
                    <a:pt x="419" y="197"/>
                    <a:pt x="427" y="200"/>
                    <a:pt x="434" y="205"/>
                  </a:cubicBezTo>
                  <a:cubicBezTo>
                    <a:pt x="435" y="192"/>
                    <a:pt x="445" y="182"/>
                    <a:pt x="457" y="179"/>
                  </a:cubicBezTo>
                  <a:cubicBezTo>
                    <a:pt x="454" y="173"/>
                    <a:pt x="452" y="166"/>
                    <a:pt x="452" y="159"/>
                  </a:cubicBezTo>
                  <a:cubicBezTo>
                    <a:pt x="452" y="158"/>
                    <a:pt x="452" y="158"/>
                    <a:pt x="452" y="158"/>
                  </a:cubicBezTo>
                  <a:cubicBezTo>
                    <a:pt x="429" y="157"/>
                    <a:pt x="410" y="140"/>
                    <a:pt x="410" y="118"/>
                  </a:cubicBezTo>
                  <a:cubicBezTo>
                    <a:pt x="410" y="96"/>
                    <a:pt x="429" y="78"/>
                    <a:pt x="452" y="78"/>
                  </a:cubicBezTo>
                  <a:cubicBezTo>
                    <a:pt x="463" y="78"/>
                    <a:pt x="473" y="82"/>
                    <a:pt x="481" y="88"/>
                  </a:cubicBezTo>
                  <a:cubicBezTo>
                    <a:pt x="486" y="82"/>
                    <a:pt x="492" y="77"/>
                    <a:pt x="498" y="72"/>
                  </a:cubicBezTo>
                  <a:cubicBezTo>
                    <a:pt x="497" y="69"/>
                    <a:pt x="497" y="66"/>
                    <a:pt x="498" y="62"/>
                  </a:cubicBezTo>
                  <a:cubicBezTo>
                    <a:pt x="499" y="59"/>
                    <a:pt x="501" y="57"/>
                    <a:pt x="502" y="55"/>
                  </a:cubicBezTo>
                  <a:cubicBezTo>
                    <a:pt x="499" y="50"/>
                    <a:pt x="497" y="43"/>
                    <a:pt x="499" y="37"/>
                  </a:cubicBezTo>
                  <a:cubicBezTo>
                    <a:pt x="500" y="33"/>
                    <a:pt x="503" y="30"/>
                    <a:pt x="505" y="27"/>
                  </a:cubicBezTo>
                  <a:cubicBezTo>
                    <a:pt x="504" y="24"/>
                    <a:pt x="504" y="20"/>
                    <a:pt x="506" y="16"/>
                  </a:cubicBezTo>
                  <a:cubicBezTo>
                    <a:pt x="509" y="5"/>
                    <a:pt x="520" y="0"/>
                    <a:pt x="530" y="3"/>
                  </a:cubicBezTo>
                  <a:cubicBezTo>
                    <a:pt x="536" y="5"/>
                    <a:pt x="540" y="9"/>
                    <a:pt x="542" y="14"/>
                  </a:cubicBezTo>
                  <a:cubicBezTo>
                    <a:pt x="549" y="6"/>
                    <a:pt x="559" y="2"/>
                    <a:pt x="569" y="5"/>
                  </a:cubicBezTo>
                  <a:cubicBezTo>
                    <a:pt x="581" y="9"/>
                    <a:pt x="588" y="20"/>
                    <a:pt x="587" y="31"/>
                  </a:cubicBezTo>
                  <a:cubicBezTo>
                    <a:pt x="588" y="31"/>
                    <a:pt x="590" y="32"/>
                    <a:pt x="592" y="32"/>
                  </a:cubicBezTo>
                  <a:cubicBezTo>
                    <a:pt x="595" y="31"/>
                    <a:pt x="599" y="31"/>
                    <a:pt x="602" y="31"/>
                  </a:cubicBezTo>
                  <a:cubicBezTo>
                    <a:pt x="608" y="31"/>
                    <a:pt x="614" y="32"/>
                    <a:pt x="620" y="34"/>
                  </a:cubicBezTo>
                  <a:cubicBezTo>
                    <a:pt x="625" y="29"/>
                    <a:pt x="632" y="25"/>
                    <a:pt x="640" y="25"/>
                  </a:cubicBezTo>
                  <a:cubicBezTo>
                    <a:pt x="644" y="25"/>
                    <a:pt x="647" y="26"/>
                    <a:pt x="650" y="27"/>
                  </a:cubicBezTo>
                  <a:cubicBezTo>
                    <a:pt x="658" y="19"/>
                    <a:pt x="669" y="14"/>
                    <a:pt x="681" y="14"/>
                  </a:cubicBezTo>
                  <a:cubicBezTo>
                    <a:pt x="704" y="14"/>
                    <a:pt x="723" y="32"/>
                    <a:pt x="723" y="54"/>
                  </a:cubicBezTo>
                  <a:cubicBezTo>
                    <a:pt x="723" y="60"/>
                    <a:pt x="722" y="65"/>
                    <a:pt x="720" y="70"/>
                  </a:cubicBezTo>
                  <a:cubicBezTo>
                    <a:pt x="734" y="74"/>
                    <a:pt x="746" y="82"/>
                    <a:pt x="754" y="93"/>
                  </a:cubicBezTo>
                  <a:cubicBezTo>
                    <a:pt x="760" y="92"/>
                    <a:pt x="765" y="91"/>
                    <a:pt x="772" y="91"/>
                  </a:cubicBezTo>
                  <a:cubicBezTo>
                    <a:pt x="808" y="91"/>
                    <a:pt x="837" y="119"/>
                    <a:pt x="837" y="153"/>
                  </a:cubicBezTo>
                  <a:cubicBezTo>
                    <a:pt x="837" y="164"/>
                    <a:pt x="835" y="173"/>
                    <a:pt x="830" y="182"/>
                  </a:cubicBezTo>
                  <a:cubicBezTo>
                    <a:pt x="835" y="183"/>
                    <a:pt x="840" y="185"/>
                    <a:pt x="845" y="188"/>
                  </a:cubicBezTo>
                  <a:cubicBezTo>
                    <a:pt x="850" y="181"/>
                    <a:pt x="858" y="176"/>
                    <a:pt x="868" y="176"/>
                  </a:cubicBezTo>
                  <a:cubicBezTo>
                    <a:pt x="884" y="176"/>
                    <a:pt x="896" y="188"/>
                    <a:pt x="896" y="203"/>
                  </a:cubicBezTo>
                  <a:cubicBezTo>
                    <a:pt x="896" y="208"/>
                    <a:pt x="894" y="214"/>
                    <a:pt x="891" y="218"/>
                  </a:cubicBezTo>
                  <a:cubicBezTo>
                    <a:pt x="897" y="220"/>
                    <a:pt x="902" y="226"/>
                    <a:pt x="902" y="233"/>
                  </a:cubicBezTo>
                  <a:cubicBezTo>
                    <a:pt x="902" y="235"/>
                    <a:pt x="902" y="236"/>
                    <a:pt x="901" y="238"/>
                  </a:cubicBezTo>
                  <a:cubicBezTo>
                    <a:pt x="904" y="241"/>
                    <a:pt x="905" y="244"/>
                    <a:pt x="905" y="249"/>
                  </a:cubicBezTo>
                  <a:cubicBezTo>
                    <a:pt x="905" y="256"/>
                    <a:pt x="901" y="262"/>
                    <a:pt x="894" y="265"/>
                  </a:cubicBezTo>
                  <a:cubicBezTo>
                    <a:pt x="895" y="266"/>
                    <a:pt x="895" y="267"/>
                    <a:pt x="895" y="268"/>
                  </a:cubicBezTo>
                  <a:cubicBezTo>
                    <a:pt x="896" y="268"/>
                    <a:pt x="897" y="268"/>
                    <a:pt x="898" y="268"/>
                  </a:cubicBezTo>
                  <a:cubicBezTo>
                    <a:pt x="899" y="268"/>
                    <a:pt x="900" y="268"/>
                    <a:pt x="901" y="268"/>
                  </a:cubicBezTo>
                  <a:cubicBezTo>
                    <a:pt x="905" y="263"/>
                    <a:pt x="911" y="259"/>
                    <a:pt x="918" y="259"/>
                  </a:cubicBezTo>
                  <a:cubicBezTo>
                    <a:pt x="929" y="259"/>
                    <a:pt x="938" y="267"/>
                    <a:pt x="938" y="277"/>
                  </a:cubicBezTo>
                  <a:cubicBezTo>
                    <a:pt x="938" y="287"/>
                    <a:pt x="929" y="296"/>
                    <a:pt x="918" y="296"/>
                  </a:cubicBezTo>
                  <a:cubicBezTo>
                    <a:pt x="918" y="296"/>
                    <a:pt x="918" y="296"/>
                    <a:pt x="918" y="296"/>
                  </a:cubicBezTo>
                  <a:cubicBezTo>
                    <a:pt x="915" y="303"/>
                    <a:pt x="907" y="309"/>
                    <a:pt x="898" y="309"/>
                  </a:cubicBezTo>
                  <a:cubicBezTo>
                    <a:pt x="897" y="309"/>
                    <a:pt x="896" y="309"/>
                    <a:pt x="895" y="309"/>
                  </a:cubicBezTo>
                  <a:cubicBezTo>
                    <a:pt x="895" y="311"/>
                    <a:pt x="894" y="314"/>
                    <a:pt x="894" y="316"/>
                  </a:cubicBezTo>
                  <a:cubicBezTo>
                    <a:pt x="899" y="313"/>
                    <a:pt x="906" y="312"/>
                    <a:pt x="912" y="312"/>
                  </a:cubicBezTo>
                  <a:cubicBezTo>
                    <a:pt x="927" y="312"/>
                    <a:pt x="941" y="319"/>
                    <a:pt x="948" y="330"/>
                  </a:cubicBezTo>
                  <a:cubicBezTo>
                    <a:pt x="953" y="325"/>
                    <a:pt x="960" y="323"/>
                    <a:pt x="968" y="323"/>
                  </a:cubicBezTo>
                  <a:cubicBezTo>
                    <a:pt x="983" y="322"/>
                    <a:pt x="996" y="334"/>
                    <a:pt x="996" y="349"/>
                  </a:cubicBezTo>
                  <a:cubicBezTo>
                    <a:pt x="996" y="351"/>
                    <a:pt x="995" y="354"/>
                    <a:pt x="995" y="356"/>
                  </a:cubicBezTo>
                  <a:cubicBezTo>
                    <a:pt x="996" y="356"/>
                    <a:pt x="996" y="356"/>
                    <a:pt x="997" y="356"/>
                  </a:cubicBezTo>
                  <a:cubicBezTo>
                    <a:pt x="1030" y="355"/>
                    <a:pt x="1057" y="381"/>
                    <a:pt x="1057" y="412"/>
                  </a:cubicBezTo>
                  <a:cubicBezTo>
                    <a:pt x="1057" y="417"/>
                    <a:pt x="1081" y="374"/>
                    <a:pt x="1104" y="416"/>
                  </a:cubicBezTo>
                  <a:cubicBezTo>
                    <a:pt x="1106" y="421"/>
                    <a:pt x="1107" y="426"/>
                    <a:pt x="1107" y="431"/>
                  </a:cubicBezTo>
                  <a:cubicBezTo>
                    <a:pt x="1109" y="431"/>
                    <a:pt x="1110" y="431"/>
                    <a:pt x="1111" y="431"/>
                  </a:cubicBezTo>
                  <a:cubicBezTo>
                    <a:pt x="1115" y="431"/>
                    <a:pt x="1119" y="433"/>
                    <a:pt x="1120" y="436"/>
                  </a:cubicBezTo>
                  <a:cubicBezTo>
                    <a:pt x="1123" y="436"/>
                    <a:pt x="1125" y="435"/>
                    <a:pt x="1128" y="435"/>
                  </a:cubicBezTo>
                  <a:cubicBezTo>
                    <a:pt x="1141" y="435"/>
                    <a:pt x="1151" y="445"/>
                    <a:pt x="1152" y="456"/>
                  </a:cubicBezTo>
                  <a:cubicBezTo>
                    <a:pt x="1157" y="455"/>
                    <a:pt x="1162" y="455"/>
                    <a:pt x="1167" y="455"/>
                  </a:cubicBezTo>
                  <a:cubicBezTo>
                    <a:pt x="1176" y="437"/>
                    <a:pt x="1196" y="426"/>
                    <a:pt x="1218" y="430"/>
                  </a:cubicBezTo>
                  <a:cubicBezTo>
                    <a:pt x="1224" y="431"/>
                    <a:pt x="1229" y="433"/>
                    <a:pt x="1234" y="436"/>
                  </a:cubicBezTo>
                  <a:cubicBezTo>
                    <a:pt x="1240" y="432"/>
                    <a:pt x="1248" y="429"/>
                    <a:pt x="1256" y="431"/>
                  </a:cubicBezTo>
                  <a:cubicBezTo>
                    <a:pt x="1260" y="431"/>
                    <a:pt x="1263" y="433"/>
                    <a:pt x="1266" y="434"/>
                  </a:cubicBezTo>
                  <a:cubicBezTo>
                    <a:pt x="1275" y="428"/>
                    <a:pt x="1286" y="425"/>
                    <a:pt x="1298" y="427"/>
                  </a:cubicBezTo>
                  <a:cubicBezTo>
                    <a:pt x="1321" y="430"/>
                    <a:pt x="1337" y="451"/>
                    <a:pt x="1333" y="473"/>
                  </a:cubicBezTo>
                  <a:cubicBezTo>
                    <a:pt x="1332" y="479"/>
                    <a:pt x="1330" y="484"/>
                    <a:pt x="1327" y="488"/>
                  </a:cubicBezTo>
                  <a:cubicBezTo>
                    <a:pt x="1340" y="495"/>
                    <a:pt x="1351" y="505"/>
                    <a:pt x="1357" y="517"/>
                  </a:cubicBezTo>
                  <a:cubicBezTo>
                    <a:pt x="1363" y="517"/>
                    <a:pt x="1369" y="517"/>
                    <a:pt x="1375" y="518"/>
                  </a:cubicBezTo>
                  <a:cubicBezTo>
                    <a:pt x="1380" y="519"/>
                    <a:pt x="1385" y="520"/>
                    <a:pt x="1390" y="522"/>
                  </a:cubicBezTo>
                  <a:cubicBezTo>
                    <a:pt x="1392" y="506"/>
                    <a:pt x="1403" y="491"/>
                    <a:pt x="1420" y="485"/>
                  </a:cubicBezTo>
                  <a:cubicBezTo>
                    <a:pt x="1426" y="483"/>
                    <a:pt x="1432" y="482"/>
                    <a:pt x="1438" y="482"/>
                  </a:cubicBezTo>
                  <a:cubicBezTo>
                    <a:pt x="1441" y="475"/>
                    <a:pt x="1446" y="470"/>
                    <a:pt x="1454" y="467"/>
                  </a:cubicBezTo>
                  <a:cubicBezTo>
                    <a:pt x="1457" y="466"/>
                    <a:pt x="1460" y="465"/>
                    <a:pt x="1464" y="465"/>
                  </a:cubicBezTo>
                  <a:cubicBezTo>
                    <a:pt x="1468" y="455"/>
                    <a:pt x="1476" y="447"/>
                    <a:pt x="1487" y="443"/>
                  </a:cubicBezTo>
                  <a:cubicBezTo>
                    <a:pt x="1509" y="435"/>
                    <a:pt x="1534" y="446"/>
                    <a:pt x="1542" y="467"/>
                  </a:cubicBezTo>
                  <a:cubicBezTo>
                    <a:pt x="1544" y="472"/>
                    <a:pt x="1545" y="478"/>
                    <a:pt x="1545" y="483"/>
                  </a:cubicBezTo>
                  <a:cubicBezTo>
                    <a:pt x="1559" y="482"/>
                    <a:pt x="1574" y="486"/>
                    <a:pt x="1586" y="494"/>
                  </a:cubicBezTo>
                  <a:cubicBezTo>
                    <a:pt x="1611" y="466"/>
                    <a:pt x="1671" y="466"/>
                    <a:pt x="1696" y="496"/>
                  </a:cubicBezTo>
                  <a:cubicBezTo>
                    <a:pt x="1703" y="504"/>
                    <a:pt x="1836" y="495"/>
                    <a:pt x="1908" y="531"/>
                  </a:cubicBezTo>
                  <a:cubicBezTo>
                    <a:pt x="1740" y="508"/>
                    <a:pt x="1682" y="550"/>
                    <a:pt x="1667" y="551"/>
                  </a:cubicBezTo>
                  <a:cubicBezTo>
                    <a:pt x="1620" y="555"/>
                    <a:pt x="1620" y="530"/>
                    <a:pt x="1618" y="520"/>
                  </a:cubicBezTo>
                  <a:cubicBezTo>
                    <a:pt x="1613" y="523"/>
                    <a:pt x="1608" y="524"/>
                    <a:pt x="1602" y="525"/>
                  </a:cubicBezTo>
                  <a:cubicBezTo>
                    <a:pt x="1604" y="533"/>
                    <a:pt x="1600" y="542"/>
                    <a:pt x="1593" y="548"/>
                  </a:cubicBezTo>
                  <a:cubicBezTo>
                    <a:pt x="1581" y="558"/>
                    <a:pt x="1563" y="556"/>
                    <a:pt x="1553" y="545"/>
                  </a:cubicBezTo>
                  <a:cubicBezTo>
                    <a:pt x="1549" y="540"/>
                    <a:pt x="1547" y="535"/>
                    <a:pt x="1547" y="529"/>
                  </a:cubicBezTo>
                  <a:cubicBezTo>
                    <a:pt x="1540" y="532"/>
                    <a:pt x="1533" y="530"/>
                    <a:pt x="1528" y="525"/>
                  </a:cubicBezTo>
                  <a:cubicBezTo>
                    <a:pt x="1527" y="523"/>
                    <a:pt x="1526" y="522"/>
                    <a:pt x="1526" y="521"/>
                  </a:cubicBezTo>
                  <a:cubicBezTo>
                    <a:pt x="1525" y="521"/>
                    <a:pt x="1525" y="521"/>
                    <a:pt x="1525" y="521"/>
                  </a:cubicBezTo>
                  <a:cubicBezTo>
                    <a:pt x="1516" y="525"/>
                    <a:pt x="1505" y="527"/>
                    <a:pt x="1495" y="525"/>
                  </a:cubicBezTo>
                  <a:cubicBezTo>
                    <a:pt x="1489" y="539"/>
                    <a:pt x="1475" y="548"/>
                    <a:pt x="1459" y="548"/>
                  </a:cubicBezTo>
                  <a:cubicBezTo>
                    <a:pt x="1470" y="557"/>
                    <a:pt x="1474" y="571"/>
                    <a:pt x="1470" y="585"/>
                  </a:cubicBezTo>
                  <a:cubicBezTo>
                    <a:pt x="1464" y="603"/>
                    <a:pt x="1443" y="613"/>
                    <a:pt x="1423" y="607"/>
                  </a:cubicBezTo>
                  <a:cubicBezTo>
                    <a:pt x="1420" y="606"/>
                    <a:pt x="1417" y="605"/>
                    <a:pt x="1415" y="604"/>
                  </a:cubicBezTo>
                  <a:cubicBezTo>
                    <a:pt x="1400" y="611"/>
                    <a:pt x="1382" y="616"/>
                    <a:pt x="1366" y="608"/>
                  </a:cubicBezTo>
                  <a:cubicBezTo>
                    <a:pt x="1341" y="593"/>
                    <a:pt x="490" y="607"/>
                    <a:pt x="0" y="613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45" y="273"/>
                    <a:pt x="75" y="271"/>
                    <a:pt x="99" y="285"/>
                  </a:cubicBezTo>
                  <a:close/>
                </a:path>
              </a:pathLst>
            </a:custGeom>
            <a:gradFill>
              <a:gsLst>
                <a:gs pos="0">
                  <a:srgbClr val="83D3FF">
                    <a:alpha val="84998"/>
                  </a:srgbClr>
                </a:gs>
                <a:gs pos="25000">
                  <a:srgbClr val="B5E2FF">
                    <a:alpha val="63748"/>
                  </a:srgbClr>
                </a:gs>
                <a:gs pos="100000">
                  <a:srgbClr val="DBF0FF">
                    <a:alpha val="0"/>
                  </a:srgbClr>
                </a:gs>
              </a:gsLst>
              <a:lin ang="189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-1163388" y="-132244"/>
              <a:ext cx="13157201" cy="4651375"/>
            </a:xfrm>
            <a:custGeom>
              <a:avLst/>
              <a:gdLst>
                <a:gd name="T0" fmla="*/ 969 w 3506"/>
                <a:gd name="T1" fmla="*/ 47 h 1238"/>
                <a:gd name="T2" fmla="*/ 863 w 3506"/>
                <a:gd name="T3" fmla="*/ 14 h 1238"/>
                <a:gd name="T4" fmla="*/ 828 w 3506"/>
                <a:gd name="T5" fmla="*/ 127 h 1238"/>
                <a:gd name="T6" fmla="*/ 783 w 3506"/>
                <a:gd name="T7" fmla="*/ 216 h 1238"/>
                <a:gd name="T8" fmla="*/ 713 w 3506"/>
                <a:gd name="T9" fmla="*/ 294 h 1238"/>
                <a:gd name="T10" fmla="*/ 653 w 3506"/>
                <a:gd name="T11" fmla="*/ 206 h 1238"/>
                <a:gd name="T12" fmla="*/ 562 w 3506"/>
                <a:gd name="T13" fmla="*/ 187 h 1238"/>
                <a:gd name="T14" fmla="*/ 522 w 3506"/>
                <a:gd name="T15" fmla="*/ 129 h 1238"/>
                <a:gd name="T16" fmla="*/ 428 w 3506"/>
                <a:gd name="T17" fmla="*/ 87 h 1238"/>
                <a:gd name="T18" fmla="*/ 344 w 3506"/>
                <a:gd name="T19" fmla="*/ 159 h 1238"/>
                <a:gd name="T20" fmla="*/ 290 w 3506"/>
                <a:gd name="T21" fmla="*/ 225 h 1238"/>
                <a:gd name="T22" fmla="*/ 235 w 3506"/>
                <a:gd name="T23" fmla="*/ 281 h 1238"/>
                <a:gd name="T24" fmla="*/ 241 w 3506"/>
                <a:gd name="T25" fmla="*/ 331 h 1238"/>
                <a:gd name="T26" fmla="*/ 174 w 3506"/>
                <a:gd name="T27" fmla="*/ 333 h 1238"/>
                <a:gd name="T28" fmla="*/ 98 w 3506"/>
                <a:gd name="T29" fmla="*/ 388 h 1238"/>
                <a:gd name="T30" fmla="*/ 164 w 3506"/>
                <a:gd name="T31" fmla="*/ 522 h 1238"/>
                <a:gd name="T32" fmla="*/ 99 w 3506"/>
                <a:gd name="T33" fmla="*/ 562 h 1238"/>
                <a:gd name="T34" fmla="*/ 134 w 3506"/>
                <a:gd name="T35" fmla="*/ 666 h 1238"/>
                <a:gd name="T36" fmla="*/ 95 w 3506"/>
                <a:gd name="T37" fmla="*/ 631 h 1238"/>
                <a:gd name="T38" fmla="*/ 1 w 3506"/>
                <a:gd name="T39" fmla="*/ 595 h 1238"/>
                <a:gd name="T40" fmla="*/ 3463 w 3506"/>
                <a:gd name="T41" fmla="*/ 1183 h 1238"/>
                <a:gd name="T42" fmla="*/ 3336 w 3506"/>
                <a:gd name="T43" fmla="*/ 1153 h 1238"/>
                <a:gd name="T44" fmla="*/ 3268 w 3506"/>
                <a:gd name="T45" fmla="*/ 1179 h 1238"/>
                <a:gd name="T46" fmla="*/ 3249 w 3506"/>
                <a:gd name="T47" fmla="*/ 1142 h 1238"/>
                <a:gd name="T48" fmla="*/ 3230 w 3506"/>
                <a:gd name="T49" fmla="*/ 1111 h 1238"/>
                <a:gd name="T50" fmla="*/ 3156 w 3506"/>
                <a:gd name="T51" fmla="*/ 1103 h 1238"/>
                <a:gd name="T52" fmla="*/ 3014 w 3506"/>
                <a:gd name="T53" fmla="*/ 1019 h 1238"/>
                <a:gd name="T54" fmla="*/ 2903 w 3506"/>
                <a:gd name="T55" fmla="*/ 969 h 1238"/>
                <a:gd name="T56" fmla="*/ 2830 w 3506"/>
                <a:gd name="T57" fmla="*/ 1008 h 1238"/>
                <a:gd name="T58" fmla="*/ 2736 w 3506"/>
                <a:gd name="T59" fmla="*/ 1055 h 1238"/>
                <a:gd name="T60" fmla="*/ 2718 w 3506"/>
                <a:gd name="T61" fmla="*/ 976 h 1238"/>
                <a:gd name="T62" fmla="*/ 2611 w 3506"/>
                <a:gd name="T63" fmla="*/ 892 h 1238"/>
                <a:gd name="T64" fmla="*/ 2501 w 3506"/>
                <a:gd name="T65" fmla="*/ 890 h 1238"/>
                <a:gd name="T66" fmla="*/ 2514 w 3506"/>
                <a:gd name="T67" fmla="*/ 825 h 1238"/>
                <a:gd name="T68" fmla="*/ 2493 w 3506"/>
                <a:gd name="T69" fmla="*/ 820 h 1238"/>
                <a:gd name="T70" fmla="*/ 2435 w 3506"/>
                <a:gd name="T71" fmla="*/ 759 h 1238"/>
                <a:gd name="T72" fmla="*/ 2315 w 3506"/>
                <a:gd name="T73" fmla="*/ 704 h 1238"/>
                <a:gd name="T74" fmla="*/ 2203 w 3506"/>
                <a:gd name="T75" fmla="*/ 654 h 1238"/>
                <a:gd name="T76" fmla="*/ 2130 w 3506"/>
                <a:gd name="T77" fmla="*/ 694 h 1238"/>
                <a:gd name="T78" fmla="*/ 1954 w 3506"/>
                <a:gd name="T79" fmla="*/ 767 h 1238"/>
                <a:gd name="T80" fmla="*/ 1946 w 3506"/>
                <a:gd name="T81" fmla="*/ 847 h 1238"/>
                <a:gd name="T82" fmla="*/ 1878 w 3506"/>
                <a:gd name="T83" fmla="*/ 817 h 1238"/>
                <a:gd name="T84" fmla="*/ 1789 w 3506"/>
                <a:gd name="T85" fmla="*/ 764 h 1238"/>
                <a:gd name="T86" fmla="*/ 1747 w 3506"/>
                <a:gd name="T87" fmla="*/ 748 h 1238"/>
                <a:gd name="T88" fmla="*/ 1687 w 3506"/>
                <a:gd name="T89" fmla="*/ 774 h 1238"/>
                <a:gd name="T90" fmla="*/ 1605 w 3506"/>
                <a:gd name="T91" fmla="*/ 824 h 1238"/>
                <a:gd name="T92" fmla="*/ 1490 w 3506"/>
                <a:gd name="T93" fmla="*/ 693 h 1238"/>
                <a:gd name="T94" fmla="*/ 1383 w 3506"/>
                <a:gd name="T95" fmla="*/ 728 h 1238"/>
                <a:gd name="T96" fmla="*/ 1322 w 3506"/>
                <a:gd name="T97" fmla="*/ 664 h 1238"/>
                <a:gd name="T98" fmla="*/ 1312 w 3506"/>
                <a:gd name="T99" fmla="*/ 538 h 1238"/>
                <a:gd name="T100" fmla="*/ 1394 w 3506"/>
                <a:gd name="T101" fmla="*/ 410 h 1238"/>
                <a:gd name="T102" fmla="*/ 1427 w 3506"/>
                <a:gd name="T103" fmla="*/ 321 h 1238"/>
                <a:gd name="T104" fmla="*/ 1341 w 3506"/>
                <a:gd name="T105" fmla="*/ 286 h 1238"/>
                <a:gd name="T106" fmla="*/ 1238 w 3506"/>
                <a:gd name="T107" fmla="*/ 197 h 1238"/>
                <a:gd name="T108" fmla="*/ 1170 w 3506"/>
                <a:gd name="T109" fmla="*/ 218 h 1238"/>
                <a:gd name="T110" fmla="*/ 1147 w 3506"/>
                <a:gd name="T111" fmla="*/ 174 h 1238"/>
                <a:gd name="T112" fmla="*/ 1085 w 3506"/>
                <a:gd name="T113" fmla="*/ 46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06" h="1238">
                  <a:moveTo>
                    <a:pt x="1026" y="0"/>
                  </a:moveTo>
                  <a:cubicBezTo>
                    <a:pt x="1008" y="0"/>
                    <a:pt x="992" y="13"/>
                    <a:pt x="987" y="31"/>
                  </a:cubicBezTo>
                  <a:cubicBezTo>
                    <a:pt x="985" y="39"/>
                    <a:pt x="986" y="47"/>
                    <a:pt x="988" y="54"/>
                  </a:cubicBezTo>
                  <a:cubicBezTo>
                    <a:pt x="985" y="51"/>
                    <a:pt x="981" y="49"/>
                    <a:pt x="977" y="48"/>
                  </a:cubicBezTo>
                  <a:cubicBezTo>
                    <a:pt x="974" y="47"/>
                    <a:pt x="972" y="47"/>
                    <a:pt x="970" y="47"/>
                  </a:cubicBezTo>
                  <a:cubicBezTo>
                    <a:pt x="970" y="47"/>
                    <a:pt x="969" y="47"/>
                    <a:pt x="969" y="47"/>
                  </a:cubicBezTo>
                  <a:cubicBezTo>
                    <a:pt x="973" y="29"/>
                    <a:pt x="961" y="11"/>
                    <a:pt x="943" y="7"/>
                  </a:cubicBezTo>
                  <a:cubicBezTo>
                    <a:pt x="941" y="6"/>
                    <a:pt x="938" y="6"/>
                    <a:pt x="935" y="6"/>
                  </a:cubicBezTo>
                  <a:cubicBezTo>
                    <a:pt x="922" y="6"/>
                    <a:pt x="909" y="15"/>
                    <a:pt x="903" y="27"/>
                  </a:cubicBezTo>
                  <a:cubicBezTo>
                    <a:pt x="900" y="28"/>
                    <a:pt x="896" y="29"/>
                    <a:pt x="892" y="31"/>
                  </a:cubicBezTo>
                  <a:cubicBezTo>
                    <a:pt x="888" y="23"/>
                    <a:pt x="880" y="17"/>
                    <a:pt x="871" y="15"/>
                  </a:cubicBezTo>
                  <a:cubicBezTo>
                    <a:pt x="868" y="14"/>
                    <a:pt x="865" y="14"/>
                    <a:pt x="863" y="14"/>
                  </a:cubicBezTo>
                  <a:cubicBezTo>
                    <a:pt x="847" y="14"/>
                    <a:pt x="833" y="24"/>
                    <a:pt x="829" y="40"/>
                  </a:cubicBezTo>
                  <a:cubicBezTo>
                    <a:pt x="826" y="53"/>
                    <a:pt x="830" y="66"/>
                    <a:pt x="839" y="74"/>
                  </a:cubicBezTo>
                  <a:cubicBezTo>
                    <a:pt x="838" y="76"/>
                    <a:pt x="837" y="79"/>
                    <a:pt x="836" y="82"/>
                  </a:cubicBezTo>
                  <a:cubicBezTo>
                    <a:pt x="836" y="84"/>
                    <a:pt x="836" y="86"/>
                    <a:pt x="835" y="88"/>
                  </a:cubicBezTo>
                  <a:cubicBezTo>
                    <a:pt x="831" y="92"/>
                    <a:pt x="827" y="98"/>
                    <a:pt x="825" y="105"/>
                  </a:cubicBezTo>
                  <a:cubicBezTo>
                    <a:pt x="824" y="113"/>
                    <a:pt x="825" y="121"/>
                    <a:pt x="828" y="127"/>
                  </a:cubicBezTo>
                  <a:cubicBezTo>
                    <a:pt x="826" y="126"/>
                    <a:pt x="824" y="125"/>
                    <a:pt x="823" y="124"/>
                  </a:cubicBezTo>
                  <a:cubicBezTo>
                    <a:pt x="823" y="130"/>
                    <a:pt x="824" y="136"/>
                    <a:pt x="825" y="141"/>
                  </a:cubicBezTo>
                  <a:cubicBezTo>
                    <a:pt x="821" y="141"/>
                    <a:pt x="818" y="140"/>
                    <a:pt x="814" y="140"/>
                  </a:cubicBezTo>
                  <a:cubicBezTo>
                    <a:pt x="792" y="140"/>
                    <a:pt x="774" y="158"/>
                    <a:pt x="774" y="180"/>
                  </a:cubicBezTo>
                  <a:cubicBezTo>
                    <a:pt x="774" y="191"/>
                    <a:pt x="778" y="201"/>
                    <a:pt x="785" y="209"/>
                  </a:cubicBezTo>
                  <a:cubicBezTo>
                    <a:pt x="784" y="211"/>
                    <a:pt x="784" y="213"/>
                    <a:pt x="783" y="216"/>
                  </a:cubicBezTo>
                  <a:cubicBezTo>
                    <a:pt x="763" y="217"/>
                    <a:pt x="747" y="235"/>
                    <a:pt x="747" y="256"/>
                  </a:cubicBezTo>
                  <a:cubicBezTo>
                    <a:pt x="747" y="263"/>
                    <a:pt x="748" y="269"/>
                    <a:pt x="752" y="275"/>
                  </a:cubicBezTo>
                  <a:cubicBezTo>
                    <a:pt x="746" y="277"/>
                    <a:pt x="742" y="281"/>
                    <a:pt x="740" y="286"/>
                  </a:cubicBezTo>
                  <a:cubicBezTo>
                    <a:pt x="737" y="284"/>
                    <a:pt x="734" y="283"/>
                    <a:pt x="730" y="283"/>
                  </a:cubicBezTo>
                  <a:cubicBezTo>
                    <a:pt x="723" y="283"/>
                    <a:pt x="717" y="288"/>
                    <a:pt x="714" y="294"/>
                  </a:cubicBezTo>
                  <a:cubicBezTo>
                    <a:pt x="713" y="294"/>
                    <a:pt x="713" y="294"/>
                    <a:pt x="713" y="294"/>
                  </a:cubicBezTo>
                  <a:cubicBezTo>
                    <a:pt x="713" y="294"/>
                    <a:pt x="713" y="294"/>
                    <a:pt x="713" y="294"/>
                  </a:cubicBezTo>
                  <a:cubicBezTo>
                    <a:pt x="713" y="292"/>
                    <a:pt x="713" y="291"/>
                    <a:pt x="713" y="289"/>
                  </a:cubicBezTo>
                  <a:cubicBezTo>
                    <a:pt x="713" y="283"/>
                    <a:pt x="711" y="276"/>
                    <a:pt x="707" y="271"/>
                  </a:cubicBezTo>
                  <a:cubicBezTo>
                    <a:pt x="710" y="265"/>
                    <a:pt x="712" y="258"/>
                    <a:pt x="712" y="251"/>
                  </a:cubicBezTo>
                  <a:cubicBezTo>
                    <a:pt x="712" y="225"/>
                    <a:pt x="691" y="205"/>
                    <a:pt x="665" y="205"/>
                  </a:cubicBezTo>
                  <a:cubicBezTo>
                    <a:pt x="661" y="205"/>
                    <a:pt x="657" y="205"/>
                    <a:pt x="653" y="206"/>
                  </a:cubicBezTo>
                  <a:cubicBezTo>
                    <a:pt x="644" y="197"/>
                    <a:pt x="631" y="191"/>
                    <a:pt x="616" y="191"/>
                  </a:cubicBezTo>
                  <a:cubicBezTo>
                    <a:pt x="598" y="191"/>
                    <a:pt x="582" y="201"/>
                    <a:pt x="573" y="216"/>
                  </a:cubicBezTo>
                  <a:cubicBezTo>
                    <a:pt x="571" y="216"/>
                    <a:pt x="570" y="216"/>
                    <a:pt x="569" y="216"/>
                  </a:cubicBezTo>
                  <a:cubicBezTo>
                    <a:pt x="566" y="216"/>
                    <a:pt x="563" y="216"/>
                    <a:pt x="560" y="217"/>
                  </a:cubicBezTo>
                  <a:cubicBezTo>
                    <a:pt x="564" y="213"/>
                    <a:pt x="566" y="207"/>
                    <a:pt x="566" y="201"/>
                  </a:cubicBezTo>
                  <a:cubicBezTo>
                    <a:pt x="566" y="196"/>
                    <a:pt x="565" y="191"/>
                    <a:pt x="562" y="187"/>
                  </a:cubicBezTo>
                  <a:cubicBezTo>
                    <a:pt x="562" y="185"/>
                    <a:pt x="562" y="184"/>
                    <a:pt x="562" y="182"/>
                  </a:cubicBezTo>
                  <a:cubicBezTo>
                    <a:pt x="562" y="180"/>
                    <a:pt x="562" y="177"/>
                    <a:pt x="561" y="175"/>
                  </a:cubicBezTo>
                  <a:cubicBezTo>
                    <a:pt x="569" y="171"/>
                    <a:pt x="575" y="162"/>
                    <a:pt x="575" y="152"/>
                  </a:cubicBezTo>
                  <a:cubicBezTo>
                    <a:pt x="575" y="137"/>
                    <a:pt x="563" y="126"/>
                    <a:pt x="549" y="126"/>
                  </a:cubicBezTo>
                  <a:cubicBezTo>
                    <a:pt x="541" y="126"/>
                    <a:pt x="534" y="129"/>
                    <a:pt x="529" y="134"/>
                  </a:cubicBezTo>
                  <a:cubicBezTo>
                    <a:pt x="527" y="132"/>
                    <a:pt x="525" y="130"/>
                    <a:pt x="522" y="129"/>
                  </a:cubicBezTo>
                  <a:cubicBezTo>
                    <a:pt x="520" y="117"/>
                    <a:pt x="509" y="107"/>
                    <a:pt x="496" y="107"/>
                  </a:cubicBezTo>
                  <a:cubicBezTo>
                    <a:pt x="481" y="107"/>
                    <a:pt x="470" y="118"/>
                    <a:pt x="469" y="132"/>
                  </a:cubicBezTo>
                  <a:cubicBezTo>
                    <a:pt x="467" y="132"/>
                    <a:pt x="466" y="132"/>
                    <a:pt x="464" y="132"/>
                  </a:cubicBezTo>
                  <a:cubicBezTo>
                    <a:pt x="460" y="132"/>
                    <a:pt x="457" y="133"/>
                    <a:pt x="454" y="134"/>
                  </a:cubicBezTo>
                  <a:cubicBezTo>
                    <a:pt x="457" y="129"/>
                    <a:pt x="459" y="124"/>
                    <a:pt x="459" y="117"/>
                  </a:cubicBezTo>
                  <a:cubicBezTo>
                    <a:pt x="459" y="100"/>
                    <a:pt x="445" y="87"/>
                    <a:pt x="428" y="87"/>
                  </a:cubicBezTo>
                  <a:cubicBezTo>
                    <a:pt x="412" y="87"/>
                    <a:pt x="399" y="98"/>
                    <a:pt x="397" y="113"/>
                  </a:cubicBezTo>
                  <a:cubicBezTo>
                    <a:pt x="395" y="111"/>
                    <a:pt x="392" y="110"/>
                    <a:pt x="389" y="110"/>
                  </a:cubicBezTo>
                  <a:cubicBezTo>
                    <a:pt x="387" y="110"/>
                    <a:pt x="385" y="111"/>
                    <a:pt x="383" y="112"/>
                  </a:cubicBezTo>
                  <a:cubicBezTo>
                    <a:pt x="378" y="109"/>
                    <a:pt x="372" y="107"/>
                    <a:pt x="366" y="107"/>
                  </a:cubicBezTo>
                  <a:cubicBezTo>
                    <a:pt x="349" y="107"/>
                    <a:pt x="336" y="121"/>
                    <a:pt x="336" y="138"/>
                  </a:cubicBezTo>
                  <a:cubicBezTo>
                    <a:pt x="336" y="146"/>
                    <a:pt x="339" y="154"/>
                    <a:pt x="344" y="159"/>
                  </a:cubicBezTo>
                  <a:cubicBezTo>
                    <a:pt x="343" y="161"/>
                    <a:pt x="343" y="163"/>
                    <a:pt x="343" y="165"/>
                  </a:cubicBezTo>
                  <a:cubicBezTo>
                    <a:pt x="327" y="166"/>
                    <a:pt x="315" y="179"/>
                    <a:pt x="315" y="196"/>
                  </a:cubicBezTo>
                  <a:cubicBezTo>
                    <a:pt x="315" y="201"/>
                    <a:pt x="316" y="206"/>
                    <a:pt x="318" y="210"/>
                  </a:cubicBezTo>
                  <a:cubicBezTo>
                    <a:pt x="314" y="212"/>
                    <a:pt x="311" y="215"/>
                    <a:pt x="310" y="219"/>
                  </a:cubicBezTo>
                  <a:cubicBezTo>
                    <a:pt x="307" y="217"/>
                    <a:pt x="305" y="217"/>
                    <a:pt x="302" y="217"/>
                  </a:cubicBezTo>
                  <a:cubicBezTo>
                    <a:pt x="296" y="217"/>
                    <a:pt x="292" y="220"/>
                    <a:pt x="290" y="225"/>
                  </a:cubicBezTo>
                  <a:cubicBezTo>
                    <a:pt x="289" y="225"/>
                    <a:pt x="289" y="225"/>
                    <a:pt x="289" y="225"/>
                  </a:cubicBezTo>
                  <a:cubicBezTo>
                    <a:pt x="284" y="225"/>
                    <a:pt x="280" y="226"/>
                    <a:pt x="276" y="229"/>
                  </a:cubicBezTo>
                  <a:cubicBezTo>
                    <a:pt x="273" y="225"/>
                    <a:pt x="268" y="223"/>
                    <a:pt x="263" y="223"/>
                  </a:cubicBezTo>
                  <a:cubicBezTo>
                    <a:pt x="254" y="223"/>
                    <a:pt x="246" y="230"/>
                    <a:pt x="246" y="240"/>
                  </a:cubicBezTo>
                  <a:cubicBezTo>
                    <a:pt x="246" y="245"/>
                    <a:pt x="249" y="249"/>
                    <a:pt x="252" y="252"/>
                  </a:cubicBezTo>
                  <a:cubicBezTo>
                    <a:pt x="242" y="258"/>
                    <a:pt x="235" y="269"/>
                    <a:pt x="235" y="281"/>
                  </a:cubicBezTo>
                  <a:cubicBezTo>
                    <a:pt x="235" y="293"/>
                    <a:pt x="241" y="303"/>
                    <a:pt x="250" y="309"/>
                  </a:cubicBezTo>
                  <a:cubicBezTo>
                    <a:pt x="250" y="311"/>
                    <a:pt x="250" y="312"/>
                    <a:pt x="250" y="313"/>
                  </a:cubicBezTo>
                  <a:cubicBezTo>
                    <a:pt x="250" y="318"/>
                    <a:pt x="252" y="323"/>
                    <a:pt x="255" y="327"/>
                  </a:cubicBezTo>
                  <a:cubicBezTo>
                    <a:pt x="252" y="328"/>
                    <a:pt x="250" y="329"/>
                    <a:pt x="249" y="331"/>
                  </a:cubicBezTo>
                  <a:cubicBezTo>
                    <a:pt x="248" y="331"/>
                    <a:pt x="247" y="330"/>
                    <a:pt x="246" y="330"/>
                  </a:cubicBezTo>
                  <a:cubicBezTo>
                    <a:pt x="244" y="330"/>
                    <a:pt x="243" y="331"/>
                    <a:pt x="241" y="331"/>
                  </a:cubicBezTo>
                  <a:cubicBezTo>
                    <a:pt x="237" y="327"/>
                    <a:pt x="230" y="324"/>
                    <a:pt x="224" y="324"/>
                  </a:cubicBezTo>
                  <a:cubicBezTo>
                    <a:pt x="221" y="324"/>
                    <a:pt x="218" y="325"/>
                    <a:pt x="216" y="326"/>
                  </a:cubicBezTo>
                  <a:cubicBezTo>
                    <a:pt x="212" y="321"/>
                    <a:pt x="206" y="317"/>
                    <a:pt x="199" y="317"/>
                  </a:cubicBezTo>
                  <a:cubicBezTo>
                    <a:pt x="190" y="317"/>
                    <a:pt x="182" y="324"/>
                    <a:pt x="180" y="332"/>
                  </a:cubicBezTo>
                  <a:cubicBezTo>
                    <a:pt x="180" y="332"/>
                    <a:pt x="179" y="332"/>
                    <a:pt x="178" y="332"/>
                  </a:cubicBezTo>
                  <a:cubicBezTo>
                    <a:pt x="177" y="332"/>
                    <a:pt x="175" y="332"/>
                    <a:pt x="174" y="333"/>
                  </a:cubicBezTo>
                  <a:cubicBezTo>
                    <a:pt x="170" y="322"/>
                    <a:pt x="159" y="314"/>
                    <a:pt x="147" y="314"/>
                  </a:cubicBezTo>
                  <a:cubicBezTo>
                    <a:pt x="133" y="314"/>
                    <a:pt x="122" y="324"/>
                    <a:pt x="119" y="337"/>
                  </a:cubicBezTo>
                  <a:cubicBezTo>
                    <a:pt x="117" y="336"/>
                    <a:pt x="115" y="336"/>
                    <a:pt x="113" y="336"/>
                  </a:cubicBezTo>
                  <a:cubicBezTo>
                    <a:pt x="102" y="336"/>
                    <a:pt x="93" y="344"/>
                    <a:pt x="93" y="355"/>
                  </a:cubicBezTo>
                  <a:cubicBezTo>
                    <a:pt x="93" y="364"/>
                    <a:pt x="99" y="372"/>
                    <a:pt x="108" y="374"/>
                  </a:cubicBezTo>
                  <a:cubicBezTo>
                    <a:pt x="102" y="376"/>
                    <a:pt x="98" y="382"/>
                    <a:pt x="98" y="388"/>
                  </a:cubicBezTo>
                  <a:cubicBezTo>
                    <a:pt x="98" y="397"/>
                    <a:pt x="105" y="404"/>
                    <a:pt x="114" y="404"/>
                  </a:cubicBezTo>
                  <a:cubicBezTo>
                    <a:pt x="115" y="404"/>
                    <a:pt x="116" y="404"/>
                    <a:pt x="117" y="404"/>
                  </a:cubicBezTo>
                  <a:cubicBezTo>
                    <a:pt x="115" y="407"/>
                    <a:pt x="115" y="411"/>
                    <a:pt x="115" y="415"/>
                  </a:cubicBezTo>
                  <a:cubicBezTo>
                    <a:pt x="115" y="429"/>
                    <a:pt x="124" y="441"/>
                    <a:pt x="138" y="444"/>
                  </a:cubicBezTo>
                  <a:cubicBezTo>
                    <a:pt x="129" y="453"/>
                    <a:pt x="124" y="464"/>
                    <a:pt x="124" y="477"/>
                  </a:cubicBezTo>
                  <a:cubicBezTo>
                    <a:pt x="124" y="500"/>
                    <a:pt x="141" y="520"/>
                    <a:pt x="164" y="522"/>
                  </a:cubicBezTo>
                  <a:cubicBezTo>
                    <a:pt x="163" y="525"/>
                    <a:pt x="163" y="527"/>
                    <a:pt x="163" y="530"/>
                  </a:cubicBezTo>
                  <a:cubicBezTo>
                    <a:pt x="163" y="531"/>
                    <a:pt x="163" y="532"/>
                    <a:pt x="163" y="533"/>
                  </a:cubicBezTo>
                  <a:cubicBezTo>
                    <a:pt x="159" y="532"/>
                    <a:pt x="155" y="531"/>
                    <a:pt x="151" y="531"/>
                  </a:cubicBezTo>
                  <a:cubicBezTo>
                    <a:pt x="141" y="531"/>
                    <a:pt x="132" y="536"/>
                    <a:pt x="126" y="543"/>
                  </a:cubicBezTo>
                  <a:cubicBezTo>
                    <a:pt x="124" y="542"/>
                    <a:pt x="122" y="542"/>
                    <a:pt x="120" y="542"/>
                  </a:cubicBezTo>
                  <a:cubicBezTo>
                    <a:pt x="108" y="542"/>
                    <a:pt x="99" y="551"/>
                    <a:pt x="99" y="562"/>
                  </a:cubicBezTo>
                  <a:cubicBezTo>
                    <a:pt x="99" y="574"/>
                    <a:pt x="108" y="583"/>
                    <a:pt x="120" y="583"/>
                  </a:cubicBezTo>
                  <a:cubicBezTo>
                    <a:pt x="122" y="583"/>
                    <a:pt x="124" y="583"/>
                    <a:pt x="126" y="582"/>
                  </a:cubicBezTo>
                  <a:cubicBezTo>
                    <a:pt x="129" y="586"/>
                    <a:pt x="133" y="589"/>
                    <a:pt x="137" y="591"/>
                  </a:cubicBezTo>
                  <a:cubicBezTo>
                    <a:pt x="132" y="596"/>
                    <a:pt x="129" y="603"/>
                    <a:pt x="129" y="611"/>
                  </a:cubicBezTo>
                  <a:cubicBezTo>
                    <a:pt x="129" y="624"/>
                    <a:pt x="138" y="635"/>
                    <a:pt x="150" y="638"/>
                  </a:cubicBezTo>
                  <a:cubicBezTo>
                    <a:pt x="140" y="644"/>
                    <a:pt x="134" y="654"/>
                    <a:pt x="134" y="666"/>
                  </a:cubicBezTo>
                  <a:cubicBezTo>
                    <a:pt x="134" y="667"/>
                    <a:pt x="134" y="668"/>
                    <a:pt x="134" y="669"/>
                  </a:cubicBezTo>
                  <a:cubicBezTo>
                    <a:pt x="129" y="670"/>
                    <a:pt x="125" y="672"/>
                    <a:pt x="121" y="675"/>
                  </a:cubicBezTo>
                  <a:cubicBezTo>
                    <a:pt x="117" y="670"/>
                    <a:pt x="111" y="667"/>
                    <a:pt x="105" y="667"/>
                  </a:cubicBezTo>
                  <a:cubicBezTo>
                    <a:pt x="104" y="667"/>
                    <a:pt x="103" y="667"/>
                    <a:pt x="102" y="667"/>
                  </a:cubicBezTo>
                  <a:cubicBezTo>
                    <a:pt x="105" y="655"/>
                    <a:pt x="99" y="649"/>
                    <a:pt x="89" y="647"/>
                  </a:cubicBezTo>
                  <a:cubicBezTo>
                    <a:pt x="92" y="643"/>
                    <a:pt x="95" y="637"/>
                    <a:pt x="95" y="631"/>
                  </a:cubicBezTo>
                  <a:cubicBezTo>
                    <a:pt x="95" y="623"/>
                    <a:pt x="92" y="616"/>
                    <a:pt x="87" y="612"/>
                  </a:cubicBezTo>
                  <a:cubicBezTo>
                    <a:pt x="87" y="611"/>
                    <a:pt x="87" y="610"/>
                    <a:pt x="87" y="609"/>
                  </a:cubicBezTo>
                  <a:cubicBezTo>
                    <a:pt x="87" y="589"/>
                    <a:pt x="70" y="572"/>
                    <a:pt x="49" y="572"/>
                  </a:cubicBezTo>
                  <a:cubicBezTo>
                    <a:pt x="32" y="572"/>
                    <a:pt x="18" y="583"/>
                    <a:pt x="13" y="598"/>
                  </a:cubicBezTo>
                  <a:cubicBezTo>
                    <a:pt x="12" y="597"/>
                    <a:pt x="10" y="597"/>
                    <a:pt x="9" y="596"/>
                  </a:cubicBezTo>
                  <a:cubicBezTo>
                    <a:pt x="6" y="596"/>
                    <a:pt x="4" y="595"/>
                    <a:pt x="1" y="595"/>
                  </a:cubicBezTo>
                  <a:cubicBezTo>
                    <a:pt x="0" y="595"/>
                    <a:pt x="0" y="595"/>
                    <a:pt x="0" y="595"/>
                  </a:cubicBezTo>
                  <a:cubicBezTo>
                    <a:pt x="0" y="1238"/>
                    <a:pt x="0" y="1238"/>
                    <a:pt x="0" y="1238"/>
                  </a:cubicBezTo>
                  <a:cubicBezTo>
                    <a:pt x="3505" y="1238"/>
                    <a:pt x="3505" y="1238"/>
                    <a:pt x="3505" y="1238"/>
                  </a:cubicBezTo>
                  <a:cubicBezTo>
                    <a:pt x="3506" y="1230"/>
                    <a:pt x="3504" y="1221"/>
                    <a:pt x="3500" y="1214"/>
                  </a:cubicBezTo>
                  <a:cubicBezTo>
                    <a:pt x="3493" y="1203"/>
                    <a:pt x="3481" y="1197"/>
                    <a:pt x="3469" y="1196"/>
                  </a:cubicBezTo>
                  <a:cubicBezTo>
                    <a:pt x="3467" y="1192"/>
                    <a:pt x="3465" y="1187"/>
                    <a:pt x="3463" y="1183"/>
                  </a:cubicBezTo>
                  <a:cubicBezTo>
                    <a:pt x="3452" y="1166"/>
                    <a:pt x="3433" y="1157"/>
                    <a:pt x="3414" y="1157"/>
                  </a:cubicBezTo>
                  <a:cubicBezTo>
                    <a:pt x="3402" y="1157"/>
                    <a:pt x="3390" y="1160"/>
                    <a:pt x="3380" y="1166"/>
                  </a:cubicBezTo>
                  <a:cubicBezTo>
                    <a:pt x="3379" y="1167"/>
                    <a:pt x="3378" y="1167"/>
                    <a:pt x="3378" y="1168"/>
                  </a:cubicBezTo>
                  <a:cubicBezTo>
                    <a:pt x="3377" y="1166"/>
                    <a:pt x="3376" y="1163"/>
                    <a:pt x="3375" y="1161"/>
                  </a:cubicBezTo>
                  <a:cubicBezTo>
                    <a:pt x="3370" y="1153"/>
                    <a:pt x="3361" y="1149"/>
                    <a:pt x="3352" y="1149"/>
                  </a:cubicBezTo>
                  <a:cubicBezTo>
                    <a:pt x="3347" y="1149"/>
                    <a:pt x="3341" y="1150"/>
                    <a:pt x="3336" y="1153"/>
                  </a:cubicBezTo>
                  <a:cubicBezTo>
                    <a:pt x="3330" y="1158"/>
                    <a:pt x="3325" y="1164"/>
                    <a:pt x="3323" y="1171"/>
                  </a:cubicBezTo>
                  <a:cubicBezTo>
                    <a:pt x="3318" y="1168"/>
                    <a:pt x="3312" y="1167"/>
                    <a:pt x="3306" y="1167"/>
                  </a:cubicBezTo>
                  <a:cubicBezTo>
                    <a:pt x="3298" y="1167"/>
                    <a:pt x="3289" y="1169"/>
                    <a:pt x="3282" y="1174"/>
                  </a:cubicBezTo>
                  <a:cubicBezTo>
                    <a:pt x="3276" y="1178"/>
                    <a:pt x="3271" y="1182"/>
                    <a:pt x="3268" y="1188"/>
                  </a:cubicBezTo>
                  <a:cubicBezTo>
                    <a:pt x="3267" y="1185"/>
                    <a:pt x="3266" y="1183"/>
                    <a:pt x="3265" y="1181"/>
                  </a:cubicBezTo>
                  <a:cubicBezTo>
                    <a:pt x="3266" y="1180"/>
                    <a:pt x="3267" y="1180"/>
                    <a:pt x="3268" y="1179"/>
                  </a:cubicBezTo>
                  <a:cubicBezTo>
                    <a:pt x="3276" y="1174"/>
                    <a:pt x="3280" y="1165"/>
                    <a:pt x="3278" y="1157"/>
                  </a:cubicBezTo>
                  <a:cubicBezTo>
                    <a:pt x="3278" y="1157"/>
                    <a:pt x="3278" y="1157"/>
                    <a:pt x="3278" y="1157"/>
                  </a:cubicBezTo>
                  <a:cubicBezTo>
                    <a:pt x="3288" y="1151"/>
                    <a:pt x="3291" y="1139"/>
                    <a:pt x="3285" y="1130"/>
                  </a:cubicBezTo>
                  <a:cubicBezTo>
                    <a:pt x="3282" y="1125"/>
                    <a:pt x="3276" y="1122"/>
                    <a:pt x="3269" y="1122"/>
                  </a:cubicBezTo>
                  <a:cubicBezTo>
                    <a:pt x="3265" y="1122"/>
                    <a:pt x="3262" y="1123"/>
                    <a:pt x="3258" y="1125"/>
                  </a:cubicBezTo>
                  <a:cubicBezTo>
                    <a:pt x="3252" y="1129"/>
                    <a:pt x="3249" y="1135"/>
                    <a:pt x="3249" y="1142"/>
                  </a:cubicBezTo>
                  <a:cubicBezTo>
                    <a:pt x="3248" y="1142"/>
                    <a:pt x="3246" y="1143"/>
                    <a:pt x="3245" y="1144"/>
                  </a:cubicBezTo>
                  <a:cubicBezTo>
                    <a:pt x="3245" y="1144"/>
                    <a:pt x="3244" y="1145"/>
                    <a:pt x="3243" y="1145"/>
                  </a:cubicBezTo>
                  <a:cubicBezTo>
                    <a:pt x="3243" y="1144"/>
                    <a:pt x="3242" y="1144"/>
                    <a:pt x="3241" y="1143"/>
                  </a:cubicBezTo>
                  <a:cubicBezTo>
                    <a:pt x="3245" y="1137"/>
                    <a:pt x="3246" y="1129"/>
                    <a:pt x="3242" y="1123"/>
                  </a:cubicBezTo>
                  <a:cubicBezTo>
                    <a:pt x="3239" y="1119"/>
                    <a:pt x="3236" y="1117"/>
                    <a:pt x="3232" y="1115"/>
                  </a:cubicBezTo>
                  <a:cubicBezTo>
                    <a:pt x="3232" y="1114"/>
                    <a:pt x="3231" y="1112"/>
                    <a:pt x="3230" y="1111"/>
                  </a:cubicBezTo>
                  <a:cubicBezTo>
                    <a:pt x="3228" y="1106"/>
                    <a:pt x="3222" y="1104"/>
                    <a:pt x="3217" y="1104"/>
                  </a:cubicBezTo>
                  <a:cubicBezTo>
                    <a:pt x="3216" y="1104"/>
                    <a:pt x="3214" y="1104"/>
                    <a:pt x="3213" y="1104"/>
                  </a:cubicBezTo>
                  <a:cubicBezTo>
                    <a:pt x="3213" y="1098"/>
                    <a:pt x="3212" y="1093"/>
                    <a:pt x="3209" y="1087"/>
                  </a:cubicBezTo>
                  <a:cubicBezTo>
                    <a:pt x="3204" y="1079"/>
                    <a:pt x="3195" y="1075"/>
                    <a:pt x="3186" y="1075"/>
                  </a:cubicBezTo>
                  <a:cubicBezTo>
                    <a:pt x="3180" y="1075"/>
                    <a:pt x="3175" y="1076"/>
                    <a:pt x="3170" y="1080"/>
                  </a:cubicBezTo>
                  <a:cubicBezTo>
                    <a:pt x="3161" y="1085"/>
                    <a:pt x="3156" y="1094"/>
                    <a:pt x="3156" y="1103"/>
                  </a:cubicBezTo>
                  <a:cubicBezTo>
                    <a:pt x="3156" y="1103"/>
                    <a:pt x="3156" y="1103"/>
                    <a:pt x="3156" y="1103"/>
                  </a:cubicBezTo>
                  <a:cubicBezTo>
                    <a:pt x="3150" y="1103"/>
                    <a:pt x="3145" y="1104"/>
                    <a:pt x="3140" y="1106"/>
                  </a:cubicBezTo>
                  <a:cubicBezTo>
                    <a:pt x="3139" y="1095"/>
                    <a:pt x="3136" y="1085"/>
                    <a:pt x="3131" y="1076"/>
                  </a:cubicBezTo>
                  <a:cubicBezTo>
                    <a:pt x="3127" y="1071"/>
                    <a:pt x="3123" y="1066"/>
                    <a:pt x="3119" y="1062"/>
                  </a:cubicBezTo>
                  <a:cubicBezTo>
                    <a:pt x="3118" y="1043"/>
                    <a:pt x="3091" y="1015"/>
                    <a:pt x="3047" y="1015"/>
                  </a:cubicBezTo>
                  <a:cubicBezTo>
                    <a:pt x="3037" y="1015"/>
                    <a:pt x="3026" y="1016"/>
                    <a:pt x="3014" y="1019"/>
                  </a:cubicBezTo>
                  <a:cubicBezTo>
                    <a:pt x="3008" y="1021"/>
                    <a:pt x="3003" y="1024"/>
                    <a:pt x="2998" y="1027"/>
                  </a:cubicBezTo>
                  <a:cubicBezTo>
                    <a:pt x="2987" y="1018"/>
                    <a:pt x="2973" y="1014"/>
                    <a:pt x="2958" y="1014"/>
                  </a:cubicBezTo>
                  <a:cubicBezTo>
                    <a:pt x="2958" y="1014"/>
                    <a:pt x="2958" y="1014"/>
                    <a:pt x="2957" y="1014"/>
                  </a:cubicBezTo>
                  <a:cubicBezTo>
                    <a:pt x="2958" y="1008"/>
                    <a:pt x="2958" y="1002"/>
                    <a:pt x="2956" y="997"/>
                  </a:cubicBezTo>
                  <a:cubicBezTo>
                    <a:pt x="2951" y="979"/>
                    <a:pt x="2934" y="967"/>
                    <a:pt x="2916" y="967"/>
                  </a:cubicBezTo>
                  <a:cubicBezTo>
                    <a:pt x="2912" y="967"/>
                    <a:pt x="2907" y="968"/>
                    <a:pt x="2903" y="969"/>
                  </a:cubicBezTo>
                  <a:cubicBezTo>
                    <a:pt x="2891" y="973"/>
                    <a:pt x="2882" y="981"/>
                    <a:pt x="2876" y="991"/>
                  </a:cubicBezTo>
                  <a:cubicBezTo>
                    <a:pt x="2876" y="991"/>
                    <a:pt x="2875" y="991"/>
                    <a:pt x="2874" y="991"/>
                  </a:cubicBezTo>
                  <a:cubicBezTo>
                    <a:pt x="2871" y="991"/>
                    <a:pt x="2869" y="991"/>
                    <a:pt x="2866" y="992"/>
                  </a:cubicBezTo>
                  <a:cubicBezTo>
                    <a:pt x="2858" y="994"/>
                    <a:pt x="2852" y="1000"/>
                    <a:pt x="2848" y="1006"/>
                  </a:cubicBezTo>
                  <a:cubicBezTo>
                    <a:pt x="2847" y="1006"/>
                    <a:pt x="2846" y="1006"/>
                    <a:pt x="2845" y="1006"/>
                  </a:cubicBezTo>
                  <a:cubicBezTo>
                    <a:pt x="2840" y="1006"/>
                    <a:pt x="2835" y="1007"/>
                    <a:pt x="2830" y="1008"/>
                  </a:cubicBezTo>
                  <a:cubicBezTo>
                    <a:pt x="2809" y="1015"/>
                    <a:pt x="2794" y="1034"/>
                    <a:pt x="2794" y="1054"/>
                  </a:cubicBezTo>
                  <a:cubicBezTo>
                    <a:pt x="2790" y="1056"/>
                    <a:pt x="2785" y="1059"/>
                    <a:pt x="2781" y="1062"/>
                  </a:cubicBezTo>
                  <a:cubicBezTo>
                    <a:pt x="2777" y="1055"/>
                    <a:pt x="2769" y="1051"/>
                    <a:pt x="2760" y="1051"/>
                  </a:cubicBezTo>
                  <a:cubicBezTo>
                    <a:pt x="2757" y="1051"/>
                    <a:pt x="2753" y="1051"/>
                    <a:pt x="2749" y="1053"/>
                  </a:cubicBezTo>
                  <a:cubicBezTo>
                    <a:pt x="2747" y="1054"/>
                    <a:pt x="2745" y="1056"/>
                    <a:pt x="2743" y="1058"/>
                  </a:cubicBezTo>
                  <a:cubicBezTo>
                    <a:pt x="2741" y="1056"/>
                    <a:pt x="2739" y="1055"/>
                    <a:pt x="2736" y="1055"/>
                  </a:cubicBezTo>
                  <a:cubicBezTo>
                    <a:pt x="2735" y="1055"/>
                    <a:pt x="2733" y="1056"/>
                    <a:pt x="2732" y="1056"/>
                  </a:cubicBezTo>
                  <a:cubicBezTo>
                    <a:pt x="2730" y="1057"/>
                    <a:pt x="2729" y="1058"/>
                    <a:pt x="2729" y="1059"/>
                  </a:cubicBezTo>
                  <a:cubicBezTo>
                    <a:pt x="2720" y="1043"/>
                    <a:pt x="2702" y="1034"/>
                    <a:pt x="2684" y="1034"/>
                  </a:cubicBezTo>
                  <a:cubicBezTo>
                    <a:pt x="2683" y="1034"/>
                    <a:pt x="2682" y="1034"/>
                    <a:pt x="2681" y="1034"/>
                  </a:cubicBezTo>
                  <a:cubicBezTo>
                    <a:pt x="2681" y="1029"/>
                    <a:pt x="2684" y="1026"/>
                    <a:pt x="2690" y="1024"/>
                  </a:cubicBezTo>
                  <a:cubicBezTo>
                    <a:pt x="2711" y="1018"/>
                    <a:pt x="2724" y="996"/>
                    <a:pt x="2718" y="976"/>
                  </a:cubicBezTo>
                  <a:cubicBezTo>
                    <a:pt x="2714" y="963"/>
                    <a:pt x="2704" y="954"/>
                    <a:pt x="2692" y="951"/>
                  </a:cubicBezTo>
                  <a:cubicBezTo>
                    <a:pt x="2692" y="946"/>
                    <a:pt x="2692" y="941"/>
                    <a:pt x="2690" y="936"/>
                  </a:cubicBezTo>
                  <a:cubicBezTo>
                    <a:pt x="2683" y="912"/>
                    <a:pt x="2659" y="896"/>
                    <a:pt x="2633" y="896"/>
                  </a:cubicBezTo>
                  <a:cubicBezTo>
                    <a:pt x="2627" y="896"/>
                    <a:pt x="2621" y="896"/>
                    <a:pt x="2614" y="898"/>
                  </a:cubicBezTo>
                  <a:cubicBezTo>
                    <a:pt x="2614" y="899"/>
                    <a:pt x="2613" y="899"/>
                    <a:pt x="2612" y="899"/>
                  </a:cubicBezTo>
                  <a:cubicBezTo>
                    <a:pt x="2612" y="897"/>
                    <a:pt x="2612" y="894"/>
                    <a:pt x="2611" y="892"/>
                  </a:cubicBezTo>
                  <a:cubicBezTo>
                    <a:pt x="2608" y="880"/>
                    <a:pt x="2597" y="873"/>
                    <a:pt x="2584" y="873"/>
                  </a:cubicBezTo>
                  <a:cubicBezTo>
                    <a:pt x="2582" y="873"/>
                    <a:pt x="2579" y="873"/>
                    <a:pt x="2576" y="874"/>
                  </a:cubicBezTo>
                  <a:cubicBezTo>
                    <a:pt x="2568" y="877"/>
                    <a:pt x="2562" y="881"/>
                    <a:pt x="2559" y="888"/>
                  </a:cubicBezTo>
                  <a:cubicBezTo>
                    <a:pt x="2551" y="881"/>
                    <a:pt x="2541" y="878"/>
                    <a:pt x="2531" y="878"/>
                  </a:cubicBezTo>
                  <a:cubicBezTo>
                    <a:pt x="2527" y="878"/>
                    <a:pt x="2522" y="878"/>
                    <a:pt x="2518" y="880"/>
                  </a:cubicBezTo>
                  <a:cubicBezTo>
                    <a:pt x="2511" y="882"/>
                    <a:pt x="2506" y="885"/>
                    <a:pt x="2501" y="890"/>
                  </a:cubicBezTo>
                  <a:cubicBezTo>
                    <a:pt x="2501" y="887"/>
                    <a:pt x="2500" y="885"/>
                    <a:pt x="2500" y="882"/>
                  </a:cubicBezTo>
                  <a:cubicBezTo>
                    <a:pt x="2501" y="882"/>
                    <a:pt x="2502" y="882"/>
                    <a:pt x="2503" y="881"/>
                  </a:cubicBezTo>
                  <a:cubicBezTo>
                    <a:pt x="2512" y="879"/>
                    <a:pt x="2518" y="871"/>
                    <a:pt x="2519" y="862"/>
                  </a:cubicBezTo>
                  <a:cubicBezTo>
                    <a:pt x="2519" y="862"/>
                    <a:pt x="2519" y="862"/>
                    <a:pt x="2519" y="862"/>
                  </a:cubicBezTo>
                  <a:cubicBezTo>
                    <a:pt x="2530" y="859"/>
                    <a:pt x="2536" y="848"/>
                    <a:pt x="2533" y="838"/>
                  </a:cubicBezTo>
                  <a:cubicBezTo>
                    <a:pt x="2530" y="830"/>
                    <a:pt x="2523" y="825"/>
                    <a:pt x="2514" y="825"/>
                  </a:cubicBezTo>
                  <a:cubicBezTo>
                    <a:pt x="2512" y="825"/>
                    <a:pt x="2510" y="825"/>
                    <a:pt x="2508" y="826"/>
                  </a:cubicBezTo>
                  <a:cubicBezTo>
                    <a:pt x="2501" y="828"/>
                    <a:pt x="2496" y="834"/>
                    <a:pt x="2494" y="840"/>
                  </a:cubicBezTo>
                  <a:cubicBezTo>
                    <a:pt x="2493" y="840"/>
                    <a:pt x="2492" y="841"/>
                    <a:pt x="2491" y="841"/>
                  </a:cubicBezTo>
                  <a:cubicBezTo>
                    <a:pt x="2490" y="841"/>
                    <a:pt x="2489" y="842"/>
                    <a:pt x="2488" y="842"/>
                  </a:cubicBezTo>
                  <a:cubicBezTo>
                    <a:pt x="2488" y="841"/>
                    <a:pt x="2487" y="840"/>
                    <a:pt x="2486" y="840"/>
                  </a:cubicBezTo>
                  <a:cubicBezTo>
                    <a:pt x="2492" y="835"/>
                    <a:pt x="2495" y="827"/>
                    <a:pt x="2493" y="820"/>
                  </a:cubicBezTo>
                  <a:cubicBezTo>
                    <a:pt x="2491" y="816"/>
                    <a:pt x="2489" y="812"/>
                    <a:pt x="2486" y="810"/>
                  </a:cubicBezTo>
                  <a:cubicBezTo>
                    <a:pt x="2486" y="809"/>
                    <a:pt x="2486" y="807"/>
                    <a:pt x="2485" y="805"/>
                  </a:cubicBezTo>
                  <a:cubicBezTo>
                    <a:pt x="2483" y="799"/>
                    <a:pt x="2477" y="794"/>
                    <a:pt x="2470" y="794"/>
                  </a:cubicBezTo>
                  <a:cubicBezTo>
                    <a:pt x="2472" y="789"/>
                    <a:pt x="2472" y="783"/>
                    <a:pt x="2470" y="777"/>
                  </a:cubicBezTo>
                  <a:cubicBezTo>
                    <a:pt x="2467" y="765"/>
                    <a:pt x="2456" y="758"/>
                    <a:pt x="2444" y="758"/>
                  </a:cubicBezTo>
                  <a:cubicBezTo>
                    <a:pt x="2441" y="758"/>
                    <a:pt x="2438" y="758"/>
                    <a:pt x="2435" y="759"/>
                  </a:cubicBezTo>
                  <a:cubicBezTo>
                    <a:pt x="2425" y="762"/>
                    <a:pt x="2418" y="769"/>
                    <a:pt x="2415" y="778"/>
                  </a:cubicBezTo>
                  <a:cubicBezTo>
                    <a:pt x="2411" y="777"/>
                    <a:pt x="2406" y="776"/>
                    <a:pt x="2402" y="776"/>
                  </a:cubicBezTo>
                  <a:cubicBezTo>
                    <a:pt x="2401" y="776"/>
                    <a:pt x="2400" y="776"/>
                    <a:pt x="2399" y="776"/>
                  </a:cubicBezTo>
                  <a:cubicBezTo>
                    <a:pt x="2401" y="766"/>
                    <a:pt x="2401" y="756"/>
                    <a:pt x="2398" y="746"/>
                  </a:cubicBezTo>
                  <a:cubicBezTo>
                    <a:pt x="2390" y="718"/>
                    <a:pt x="2364" y="701"/>
                    <a:pt x="2335" y="701"/>
                  </a:cubicBezTo>
                  <a:cubicBezTo>
                    <a:pt x="2329" y="701"/>
                    <a:pt x="2322" y="702"/>
                    <a:pt x="2315" y="704"/>
                  </a:cubicBezTo>
                  <a:cubicBezTo>
                    <a:pt x="2309" y="706"/>
                    <a:pt x="2303" y="708"/>
                    <a:pt x="2298" y="711"/>
                  </a:cubicBezTo>
                  <a:cubicBezTo>
                    <a:pt x="2287" y="703"/>
                    <a:pt x="2273" y="698"/>
                    <a:pt x="2259" y="698"/>
                  </a:cubicBezTo>
                  <a:cubicBezTo>
                    <a:pt x="2259" y="698"/>
                    <a:pt x="2258" y="698"/>
                    <a:pt x="2258" y="698"/>
                  </a:cubicBezTo>
                  <a:cubicBezTo>
                    <a:pt x="2258" y="693"/>
                    <a:pt x="2258" y="687"/>
                    <a:pt x="2256" y="681"/>
                  </a:cubicBezTo>
                  <a:cubicBezTo>
                    <a:pt x="2251" y="664"/>
                    <a:pt x="2234" y="652"/>
                    <a:pt x="2216" y="652"/>
                  </a:cubicBezTo>
                  <a:cubicBezTo>
                    <a:pt x="2212" y="652"/>
                    <a:pt x="2207" y="653"/>
                    <a:pt x="2203" y="654"/>
                  </a:cubicBezTo>
                  <a:cubicBezTo>
                    <a:pt x="2191" y="658"/>
                    <a:pt x="2182" y="666"/>
                    <a:pt x="2176" y="676"/>
                  </a:cubicBezTo>
                  <a:cubicBezTo>
                    <a:pt x="2176" y="676"/>
                    <a:pt x="2175" y="676"/>
                    <a:pt x="2175" y="676"/>
                  </a:cubicBezTo>
                  <a:cubicBezTo>
                    <a:pt x="2172" y="676"/>
                    <a:pt x="2169" y="676"/>
                    <a:pt x="2166" y="677"/>
                  </a:cubicBezTo>
                  <a:cubicBezTo>
                    <a:pt x="2158" y="680"/>
                    <a:pt x="2152" y="685"/>
                    <a:pt x="2148" y="692"/>
                  </a:cubicBezTo>
                  <a:cubicBezTo>
                    <a:pt x="2147" y="692"/>
                    <a:pt x="2146" y="692"/>
                    <a:pt x="2145" y="692"/>
                  </a:cubicBezTo>
                  <a:cubicBezTo>
                    <a:pt x="2140" y="692"/>
                    <a:pt x="2135" y="693"/>
                    <a:pt x="2130" y="694"/>
                  </a:cubicBezTo>
                  <a:cubicBezTo>
                    <a:pt x="2109" y="700"/>
                    <a:pt x="2095" y="720"/>
                    <a:pt x="2095" y="740"/>
                  </a:cubicBezTo>
                  <a:cubicBezTo>
                    <a:pt x="2085" y="745"/>
                    <a:pt x="2077" y="751"/>
                    <a:pt x="2069" y="758"/>
                  </a:cubicBezTo>
                  <a:cubicBezTo>
                    <a:pt x="2061" y="755"/>
                    <a:pt x="2052" y="753"/>
                    <a:pt x="2043" y="752"/>
                  </a:cubicBezTo>
                  <a:cubicBezTo>
                    <a:pt x="2040" y="752"/>
                    <a:pt x="2038" y="752"/>
                    <a:pt x="2036" y="752"/>
                  </a:cubicBezTo>
                  <a:cubicBezTo>
                    <a:pt x="2012" y="752"/>
                    <a:pt x="1991" y="761"/>
                    <a:pt x="1976" y="777"/>
                  </a:cubicBezTo>
                  <a:cubicBezTo>
                    <a:pt x="1970" y="771"/>
                    <a:pt x="1963" y="768"/>
                    <a:pt x="1954" y="767"/>
                  </a:cubicBezTo>
                  <a:cubicBezTo>
                    <a:pt x="1953" y="767"/>
                    <a:pt x="1953" y="767"/>
                    <a:pt x="1952" y="767"/>
                  </a:cubicBezTo>
                  <a:cubicBezTo>
                    <a:pt x="1935" y="767"/>
                    <a:pt x="1921" y="779"/>
                    <a:pt x="1920" y="795"/>
                  </a:cubicBezTo>
                  <a:cubicBezTo>
                    <a:pt x="1918" y="812"/>
                    <a:pt x="1931" y="827"/>
                    <a:pt x="1949" y="829"/>
                  </a:cubicBezTo>
                  <a:cubicBezTo>
                    <a:pt x="1949" y="829"/>
                    <a:pt x="1949" y="829"/>
                    <a:pt x="1949" y="829"/>
                  </a:cubicBezTo>
                  <a:cubicBezTo>
                    <a:pt x="1948" y="835"/>
                    <a:pt x="1950" y="840"/>
                    <a:pt x="1952" y="845"/>
                  </a:cubicBezTo>
                  <a:cubicBezTo>
                    <a:pt x="1950" y="846"/>
                    <a:pt x="1948" y="846"/>
                    <a:pt x="1946" y="847"/>
                  </a:cubicBezTo>
                  <a:cubicBezTo>
                    <a:pt x="1942" y="846"/>
                    <a:pt x="1939" y="846"/>
                    <a:pt x="1935" y="846"/>
                  </a:cubicBezTo>
                  <a:cubicBezTo>
                    <a:pt x="1933" y="846"/>
                    <a:pt x="1930" y="846"/>
                    <a:pt x="1928" y="846"/>
                  </a:cubicBezTo>
                  <a:cubicBezTo>
                    <a:pt x="1923" y="847"/>
                    <a:pt x="1919" y="848"/>
                    <a:pt x="1915" y="851"/>
                  </a:cubicBezTo>
                  <a:cubicBezTo>
                    <a:pt x="1915" y="848"/>
                    <a:pt x="1915" y="846"/>
                    <a:pt x="1914" y="844"/>
                  </a:cubicBezTo>
                  <a:cubicBezTo>
                    <a:pt x="1912" y="828"/>
                    <a:pt x="1898" y="816"/>
                    <a:pt x="1882" y="816"/>
                  </a:cubicBezTo>
                  <a:cubicBezTo>
                    <a:pt x="1881" y="816"/>
                    <a:pt x="1879" y="817"/>
                    <a:pt x="1878" y="817"/>
                  </a:cubicBezTo>
                  <a:cubicBezTo>
                    <a:pt x="1867" y="818"/>
                    <a:pt x="1859" y="825"/>
                    <a:pt x="1854" y="833"/>
                  </a:cubicBezTo>
                  <a:cubicBezTo>
                    <a:pt x="1843" y="824"/>
                    <a:pt x="1830" y="818"/>
                    <a:pt x="1815" y="818"/>
                  </a:cubicBezTo>
                  <a:cubicBezTo>
                    <a:pt x="1813" y="816"/>
                    <a:pt x="1811" y="814"/>
                    <a:pt x="1809" y="813"/>
                  </a:cubicBezTo>
                  <a:cubicBezTo>
                    <a:pt x="1808" y="811"/>
                    <a:pt x="1807" y="810"/>
                    <a:pt x="1806" y="809"/>
                  </a:cubicBezTo>
                  <a:cubicBezTo>
                    <a:pt x="1815" y="801"/>
                    <a:pt x="1817" y="788"/>
                    <a:pt x="1812" y="777"/>
                  </a:cubicBezTo>
                  <a:cubicBezTo>
                    <a:pt x="1807" y="769"/>
                    <a:pt x="1798" y="764"/>
                    <a:pt x="1789" y="764"/>
                  </a:cubicBezTo>
                  <a:cubicBezTo>
                    <a:pt x="1788" y="764"/>
                    <a:pt x="1787" y="764"/>
                    <a:pt x="1786" y="764"/>
                  </a:cubicBezTo>
                  <a:cubicBezTo>
                    <a:pt x="1788" y="759"/>
                    <a:pt x="1788" y="753"/>
                    <a:pt x="1785" y="748"/>
                  </a:cubicBezTo>
                  <a:cubicBezTo>
                    <a:pt x="1781" y="741"/>
                    <a:pt x="1774" y="737"/>
                    <a:pt x="1767" y="737"/>
                  </a:cubicBezTo>
                  <a:cubicBezTo>
                    <a:pt x="1764" y="737"/>
                    <a:pt x="1760" y="738"/>
                    <a:pt x="1757" y="739"/>
                  </a:cubicBezTo>
                  <a:cubicBezTo>
                    <a:pt x="1754" y="741"/>
                    <a:pt x="1751" y="744"/>
                    <a:pt x="1749" y="748"/>
                  </a:cubicBezTo>
                  <a:cubicBezTo>
                    <a:pt x="1748" y="748"/>
                    <a:pt x="1748" y="748"/>
                    <a:pt x="1747" y="748"/>
                  </a:cubicBezTo>
                  <a:cubicBezTo>
                    <a:pt x="1744" y="748"/>
                    <a:pt x="1741" y="748"/>
                    <a:pt x="1738" y="750"/>
                  </a:cubicBezTo>
                  <a:cubicBezTo>
                    <a:pt x="1732" y="753"/>
                    <a:pt x="1728" y="759"/>
                    <a:pt x="1727" y="766"/>
                  </a:cubicBezTo>
                  <a:cubicBezTo>
                    <a:pt x="1724" y="766"/>
                    <a:pt x="1722" y="767"/>
                    <a:pt x="1719" y="768"/>
                  </a:cubicBezTo>
                  <a:cubicBezTo>
                    <a:pt x="1716" y="770"/>
                    <a:pt x="1713" y="772"/>
                    <a:pt x="1711" y="775"/>
                  </a:cubicBezTo>
                  <a:cubicBezTo>
                    <a:pt x="1706" y="774"/>
                    <a:pt x="1701" y="774"/>
                    <a:pt x="1696" y="774"/>
                  </a:cubicBezTo>
                  <a:cubicBezTo>
                    <a:pt x="1693" y="774"/>
                    <a:pt x="1690" y="774"/>
                    <a:pt x="1687" y="774"/>
                  </a:cubicBezTo>
                  <a:cubicBezTo>
                    <a:pt x="1686" y="764"/>
                    <a:pt x="1682" y="754"/>
                    <a:pt x="1674" y="747"/>
                  </a:cubicBezTo>
                  <a:cubicBezTo>
                    <a:pt x="1665" y="738"/>
                    <a:pt x="1654" y="734"/>
                    <a:pt x="1643" y="734"/>
                  </a:cubicBezTo>
                  <a:cubicBezTo>
                    <a:pt x="1633" y="734"/>
                    <a:pt x="1622" y="738"/>
                    <a:pt x="1615" y="746"/>
                  </a:cubicBezTo>
                  <a:cubicBezTo>
                    <a:pt x="1599" y="762"/>
                    <a:pt x="1600" y="788"/>
                    <a:pt x="1616" y="805"/>
                  </a:cubicBezTo>
                  <a:cubicBezTo>
                    <a:pt x="1615" y="805"/>
                    <a:pt x="1615" y="805"/>
                    <a:pt x="1615" y="805"/>
                  </a:cubicBezTo>
                  <a:cubicBezTo>
                    <a:pt x="1610" y="811"/>
                    <a:pt x="1607" y="817"/>
                    <a:pt x="1605" y="824"/>
                  </a:cubicBezTo>
                  <a:cubicBezTo>
                    <a:pt x="1600" y="821"/>
                    <a:pt x="1595" y="820"/>
                    <a:pt x="1589" y="820"/>
                  </a:cubicBezTo>
                  <a:cubicBezTo>
                    <a:pt x="1582" y="820"/>
                    <a:pt x="1575" y="822"/>
                    <a:pt x="1570" y="826"/>
                  </a:cubicBezTo>
                  <a:cubicBezTo>
                    <a:pt x="1568" y="818"/>
                    <a:pt x="1564" y="810"/>
                    <a:pt x="1558" y="803"/>
                  </a:cubicBezTo>
                  <a:cubicBezTo>
                    <a:pt x="1554" y="800"/>
                    <a:pt x="1549" y="797"/>
                    <a:pt x="1545" y="795"/>
                  </a:cubicBezTo>
                  <a:cubicBezTo>
                    <a:pt x="1563" y="770"/>
                    <a:pt x="1560" y="735"/>
                    <a:pt x="1536" y="712"/>
                  </a:cubicBezTo>
                  <a:cubicBezTo>
                    <a:pt x="1523" y="699"/>
                    <a:pt x="1507" y="693"/>
                    <a:pt x="1490" y="693"/>
                  </a:cubicBezTo>
                  <a:cubicBezTo>
                    <a:pt x="1489" y="690"/>
                    <a:pt x="1487" y="688"/>
                    <a:pt x="1485" y="686"/>
                  </a:cubicBezTo>
                  <a:cubicBezTo>
                    <a:pt x="1477" y="678"/>
                    <a:pt x="1467" y="675"/>
                    <a:pt x="1457" y="675"/>
                  </a:cubicBezTo>
                  <a:cubicBezTo>
                    <a:pt x="1448" y="675"/>
                    <a:pt x="1439" y="678"/>
                    <a:pt x="1432" y="685"/>
                  </a:cubicBezTo>
                  <a:cubicBezTo>
                    <a:pt x="1422" y="696"/>
                    <a:pt x="1420" y="711"/>
                    <a:pt x="1425" y="724"/>
                  </a:cubicBezTo>
                  <a:cubicBezTo>
                    <a:pt x="1419" y="721"/>
                    <a:pt x="1413" y="719"/>
                    <a:pt x="1406" y="719"/>
                  </a:cubicBezTo>
                  <a:cubicBezTo>
                    <a:pt x="1398" y="719"/>
                    <a:pt x="1389" y="722"/>
                    <a:pt x="1383" y="728"/>
                  </a:cubicBezTo>
                  <a:cubicBezTo>
                    <a:pt x="1374" y="722"/>
                    <a:pt x="1363" y="719"/>
                    <a:pt x="1353" y="719"/>
                  </a:cubicBezTo>
                  <a:cubicBezTo>
                    <a:pt x="1352" y="718"/>
                    <a:pt x="1352" y="718"/>
                    <a:pt x="1352" y="718"/>
                  </a:cubicBezTo>
                  <a:cubicBezTo>
                    <a:pt x="1352" y="717"/>
                    <a:pt x="1352" y="715"/>
                    <a:pt x="1352" y="713"/>
                  </a:cubicBezTo>
                  <a:cubicBezTo>
                    <a:pt x="1350" y="706"/>
                    <a:pt x="1344" y="702"/>
                    <a:pt x="1337" y="701"/>
                  </a:cubicBezTo>
                  <a:cubicBezTo>
                    <a:pt x="1339" y="696"/>
                    <a:pt x="1340" y="690"/>
                    <a:pt x="1338" y="683"/>
                  </a:cubicBezTo>
                  <a:cubicBezTo>
                    <a:pt x="1336" y="675"/>
                    <a:pt x="1329" y="668"/>
                    <a:pt x="1322" y="664"/>
                  </a:cubicBezTo>
                  <a:cubicBezTo>
                    <a:pt x="1322" y="664"/>
                    <a:pt x="1322" y="663"/>
                    <a:pt x="1322" y="662"/>
                  </a:cubicBezTo>
                  <a:cubicBezTo>
                    <a:pt x="1322" y="660"/>
                    <a:pt x="1321" y="658"/>
                    <a:pt x="1321" y="655"/>
                  </a:cubicBezTo>
                  <a:cubicBezTo>
                    <a:pt x="1342" y="652"/>
                    <a:pt x="1358" y="633"/>
                    <a:pt x="1358" y="611"/>
                  </a:cubicBezTo>
                  <a:cubicBezTo>
                    <a:pt x="1358" y="586"/>
                    <a:pt x="1339" y="566"/>
                    <a:pt x="1314" y="565"/>
                  </a:cubicBezTo>
                  <a:cubicBezTo>
                    <a:pt x="1311" y="560"/>
                    <a:pt x="1307" y="555"/>
                    <a:pt x="1301" y="551"/>
                  </a:cubicBezTo>
                  <a:cubicBezTo>
                    <a:pt x="1306" y="548"/>
                    <a:pt x="1310" y="543"/>
                    <a:pt x="1312" y="538"/>
                  </a:cubicBezTo>
                  <a:cubicBezTo>
                    <a:pt x="1328" y="531"/>
                    <a:pt x="1341" y="518"/>
                    <a:pt x="1348" y="500"/>
                  </a:cubicBezTo>
                  <a:cubicBezTo>
                    <a:pt x="1354" y="484"/>
                    <a:pt x="1352" y="466"/>
                    <a:pt x="1345" y="451"/>
                  </a:cubicBezTo>
                  <a:cubicBezTo>
                    <a:pt x="1346" y="451"/>
                    <a:pt x="1347" y="451"/>
                    <a:pt x="1348" y="451"/>
                  </a:cubicBezTo>
                  <a:cubicBezTo>
                    <a:pt x="1366" y="451"/>
                    <a:pt x="1382" y="441"/>
                    <a:pt x="1388" y="423"/>
                  </a:cubicBezTo>
                  <a:cubicBezTo>
                    <a:pt x="1390" y="418"/>
                    <a:pt x="1391" y="413"/>
                    <a:pt x="1391" y="408"/>
                  </a:cubicBezTo>
                  <a:cubicBezTo>
                    <a:pt x="1392" y="409"/>
                    <a:pt x="1393" y="409"/>
                    <a:pt x="1394" y="410"/>
                  </a:cubicBezTo>
                  <a:cubicBezTo>
                    <a:pt x="1397" y="411"/>
                    <a:pt x="1399" y="411"/>
                    <a:pt x="1402" y="411"/>
                  </a:cubicBezTo>
                  <a:cubicBezTo>
                    <a:pt x="1410" y="411"/>
                    <a:pt x="1419" y="406"/>
                    <a:pt x="1422" y="397"/>
                  </a:cubicBezTo>
                  <a:cubicBezTo>
                    <a:pt x="1425" y="388"/>
                    <a:pt x="1422" y="379"/>
                    <a:pt x="1416" y="373"/>
                  </a:cubicBezTo>
                  <a:cubicBezTo>
                    <a:pt x="1417" y="374"/>
                    <a:pt x="1417" y="374"/>
                    <a:pt x="1418" y="374"/>
                  </a:cubicBezTo>
                  <a:cubicBezTo>
                    <a:pt x="1429" y="374"/>
                    <a:pt x="1440" y="367"/>
                    <a:pt x="1443" y="356"/>
                  </a:cubicBezTo>
                  <a:cubicBezTo>
                    <a:pt x="1448" y="341"/>
                    <a:pt x="1441" y="326"/>
                    <a:pt x="1427" y="321"/>
                  </a:cubicBezTo>
                  <a:cubicBezTo>
                    <a:pt x="1424" y="320"/>
                    <a:pt x="1421" y="319"/>
                    <a:pt x="1419" y="319"/>
                  </a:cubicBezTo>
                  <a:cubicBezTo>
                    <a:pt x="1421" y="301"/>
                    <a:pt x="1410" y="284"/>
                    <a:pt x="1393" y="277"/>
                  </a:cubicBezTo>
                  <a:cubicBezTo>
                    <a:pt x="1388" y="276"/>
                    <a:pt x="1384" y="275"/>
                    <a:pt x="1379" y="275"/>
                  </a:cubicBezTo>
                  <a:cubicBezTo>
                    <a:pt x="1368" y="275"/>
                    <a:pt x="1356" y="280"/>
                    <a:pt x="1349" y="289"/>
                  </a:cubicBezTo>
                  <a:cubicBezTo>
                    <a:pt x="1347" y="288"/>
                    <a:pt x="1346" y="287"/>
                    <a:pt x="1344" y="286"/>
                  </a:cubicBezTo>
                  <a:cubicBezTo>
                    <a:pt x="1343" y="286"/>
                    <a:pt x="1342" y="286"/>
                    <a:pt x="1341" y="286"/>
                  </a:cubicBezTo>
                  <a:cubicBezTo>
                    <a:pt x="1342" y="273"/>
                    <a:pt x="1335" y="261"/>
                    <a:pt x="1323" y="257"/>
                  </a:cubicBezTo>
                  <a:cubicBezTo>
                    <a:pt x="1320" y="256"/>
                    <a:pt x="1317" y="256"/>
                    <a:pt x="1314" y="256"/>
                  </a:cubicBezTo>
                  <a:cubicBezTo>
                    <a:pt x="1311" y="256"/>
                    <a:pt x="1308" y="256"/>
                    <a:pt x="1305" y="257"/>
                  </a:cubicBezTo>
                  <a:cubicBezTo>
                    <a:pt x="1300" y="246"/>
                    <a:pt x="1291" y="238"/>
                    <a:pt x="1281" y="234"/>
                  </a:cubicBezTo>
                  <a:cubicBezTo>
                    <a:pt x="1280" y="230"/>
                    <a:pt x="1279" y="227"/>
                    <a:pt x="1277" y="223"/>
                  </a:cubicBezTo>
                  <a:cubicBezTo>
                    <a:pt x="1271" y="207"/>
                    <a:pt x="1255" y="197"/>
                    <a:pt x="1238" y="197"/>
                  </a:cubicBezTo>
                  <a:cubicBezTo>
                    <a:pt x="1233" y="197"/>
                    <a:pt x="1227" y="198"/>
                    <a:pt x="1222" y="201"/>
                  </a:cubicBezTo>
                  <a:cubicBezTo>
                    <a:pt x="1216" y="203"/>
                    <a:pt x="1211" y="207"/>
                    <a:pt x="1207" y="212"/>
                  </a:cubicBezTo>
                  <a:cubicBezTo>
                    <a:pt x="1205" y="211"/>
                    <a:pt x="1203" y="211"/>
                    <a:pt x="1201" y="211"/>
                  </a:cubicBezTo>
                  <a:cubicBezTo>
                    <a:pt x="1197" y="211"/>
                    <a:pt x="1193" y="212"/>
                    <a:pt x="1190" y="213"/>
                  </a:cubicBezTo>
                  <a:cubicBezTo>
                    <a:pt x="1185" y="215"/>
                    <a:pt x="1182" y="218"/>
                    <a:pt x="1179" y="222"/>
                  </a:cubicBezTo>
                  <a:cubicBezTo>
                    <a:pt x="1176" y="220"/>
                    <a:pt x="1173" y="219"/>
                    <a:pt x="1170" y="218"/>
                  </a:cubicBezTo>
                  <a:cubicBezTo>
                    <a:pt x="1170" y="218"/>
                    <a:pt x="1170" y="218"/>
                    <a:pt x="1170" y="218"/>
                  </a:cubicBezTo>
                  <a:cubicBezTo>
                    <a:pt x="1169" y="211"/>
                    <a:pt x="1163" y="206"/>
                    <a:pt x="1156" y="204"/>
                  </a:cubicBezTo>
                  <a:cubicBezTo>
                    <a:pt x="1155" y="204"/>
                    <a:pt x="1154" y="204"/>
                    <a:pt x="1152" y="204"/>
                  </a:cubicBezTo>
                  <a:cubicBezTo>
                    <a:pt x="1150" y="204"/>
                    <a:pt x="1148" y="204"/>
                    <a:pt x="1146" y="205"/>
                  </a:cubicBezTo>
                  <a:cubicBezTo>
                    <a:pt x="1145" y="199"/>
                    <a:pt x="1142" y="194"/>
                    <a:pt x="1137" y="191"/>
                  </a:cubicBezTo>
                  <a:cubicBezTo>
                    <a:pt x="1142" y="186"/>
                    <a:pt x="1145" y="180"/>
                    <a:pt x="1147" y="174"/>
                  </a:cubicBezTo>
                  <a:cubicBezTo>
                    <a:pt x="1152" y="153"/>
                    <a:pt x="1140" y="132"/>
                    <a:pt x="1120" y="126"/>
                  </a:cubicBezTo>
                  <a:cubicBezTo>
                    <a:pt x="1120" y="124"/>
                    <a:pt x="1120" y="121"/>
                    <a:pt x="1120" y="119"/>
                  </a:cubicBezTo>
                  <a:cubicBezTo>
                    <a:pt x="1128" y="113"/>
                    <a:pt x="1135" y="105"/>
                    <a:pt x="1137" y="94"/>
                  </a:cubicBezTo>
                  <a:cubicBezTo>
                    <a:pt x="1142" y="72"/>
                    <a:pt x="1129" y="51"/>
                    <a:pt x="1107" y="45"/>
                  </a:cubicBezTo>
                  <a:cubicBezTo>
                    <a:pt x="1104" y="45"/>
                    <a:pt x="1101" y="44"/>
                    <a:pt x="1098" y="44"/>
                  </a:cubicBezTo>
                  <a:cubicBezTo>
                    <a:pt x="1094" y="44"/>
                    <a:pt x="1089" y="45"/>
                    <a:pt x="1085" y="46"/>
                  </a:cubicBezTo>
                  <a:cubicBezTo>
                    <a:pt x="1083" y="45"/>
                    <a:pt x="1081" y="43"/>
                    <a:pt x="1078" y="43"/>
                  </a:cubicBezTo>
                  <a:cubicBezTo>
                    <a:pt x="1077" y="42"/>
                    <a:pt x="1075" y="42"/>
                    <a:pt x="1074" y="42"/>
                  </a:cubicBezTo>
                  <a:cubicBezTo>
                    <a:pt x="1071" y="42"/>
                    <a:pt x="1069" y="43"/>
                    <a:pt x="1067" y="44"/>
                  </a:cubicBezTo>
                  <a:cubicBezTo>
                    <a:pt x="1068" y="24"/>
                    <a:pt x="1055" y="6"/>
                    <a:pt x="1036" y="1"/>
                  </a:cubicBezTo>
                  <a:cubicBezTo>
                    <a:pt x="1033" y="0"/>
                    <a:pt x="1030" y="0"/>
                    <a:pt x="1026" y="0"/>
                  </a:cubicBezTo>
                </a:path>
              </a:pathLst>
            </a:custGeom>
            <a:gradFill flip="none" rotWithShape="1">
              <a:gsLst>
                <a:gs pos="0">
                  <a:srgbClr val="83D3FF">
                    <a:alpha val="84999"/>
                  </a:srgbClr>
                </a:gs>
                <a:gs pos="25000">
                  <a:srgbClr val="B5E2FF">
                    <a:alpha val="63749"/>
                  </a:srgbClr>
                </a:gs>
                <a:gs pos="100000">
                  <a:srgbClr val="DBF0FF">
                    <a:alpha val="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"/>
            <p:cNvSpPr>
              <a:spLocks/>
            </p:cNvSpPr>
            <p:nvPr/>
          </p:nvSpPr>
          <p:spPr bwMode="auto">
            <a:xfrm>
              <a:off x="6113238" y="1907342"/>
              <a:ext cx="4160838" cy="1787525"/>
            </a:xfrm>
            <a:custGeom>
              <a:avLst/>
              <a:gdLst>
                <a:gd name="T0" fmla="*/ 218 w 1107"/>
                <a:gd name="T1" fmla="*/ 346 h 475"/>
                <a:gd name="T2" fmla="*/ 267 w 1107"/>
                <a:gd name="T3" fmla="*/ 332 h 475"/>
                <a:gd name="T4" fmla="*/ 293 w 1107"/>
                <a:gd name="T5" fmla="*/ 343 h 475"/>
                <a:gd name="T6" fmla="*/ 333 w 1107"/>
                <a:gd name="T7" fmla="*/ 361 h 475"/>
                <a:gd name="T8" fmla="*/ 366 w 1107"/>
                <a:gd name="T9" fmla="*/ 304 h 475"/>
                <a:gd name="T10" fmla="*/ 404 w 1107"/>
                <a:gd name="T11" fmla="*/ 308 h 475"/>
                <a:gd name="T12" fmla="*/ 455 w 1107"/>
                <a:gd name="T13" fmla="*/ 318 h 475"/>
                <a:gd name="T14" fmla="*/ 479 w 1107"/>
                <a:gd name="T15" fmla="*/ 301 h 475"/>
                <a:gd name="T16" fmla="*/ 507 w 1107"/>
                <a:gd name="T17" fmla="*/ 286 h 475"/>
                <a:gd name="T18" fmla="*/ 541 w 1107"/>
                <a:gd name="T19" fmla="*/ 264 h 475"/>
                <a:gd name="T20" fmla="*/ 583 w 1107"/>
                <a:gd name="T21" fmla="*/ 259 h 475"/>
                <a:gd name="T22" fmla="*/ 604 w 1107"/>
                <a:gd name="T23" fmla="*/ 256 h 475"/>
                <a:gd name="T24" fmla="*/ 630 w 1107"/>
                <a:gd name="T25" fmla="*/ 262 h 475"/>
                <a:gd name="T26" fmla="*/ 638 w 1107"/>
                <a:gd name="T27" fmla="*/ 196 h 475"/>
                <a:gd name="T28" fmla="*/ 671 w 1107"/>
                <a:gd name="T29" fmla="*/ 163 h 475"/>
                <a:gd name="T30" fmla="*/ 722 w 1107"/>
                <a:gd name="T31" fmla="*/ 157 h 475"/>
                <a:gd name="T32" fmla="*/ 744 w 1107"/>
                <a:gd name="T33" fmla="*/ 168 h 475"/>
                <a:gd name="T34" fmla="*/ 778 w 1107"/>
                <a:gd name="T35" fmla="*/ 196 h 475"/>
                <a:gd name="T36" fmla="*/ 832 w 1107"/>
                <a:gd name="T37" fmla="*/ 211 h 475"/>
                <a:gd name="T38" fmla="*/ 883 w 1107"/>
                <a:gd name="T39" fmla="*/ 188 h 475"/>
                <a:gd name="T40" fmla="*/ 882 w 1107"/>
                <a:gd name="T41" fmla="*/ 169 h 475"/>
                <a:gd name="T42" fmla="*/ 890 w 1107"/>
                <a:gd name="T43" fmla="*/ 157 h 475"/>
                <a:gd name="T44" fmla="*/ 907 w 1107"/>
                <a:gd name="T45" fmla="*/ 152 h 475"/>
                <a:gd name="T46" fmla="*/ 918 w 1107"/>
                <a:gd name="T47" fmla="*/ 133 h 475"/>
                <a:gd name="T48" fmla="*/ 928 w 1107"/>
                <a:gd name="T49" fmla="*/ 116 h 475"/>
                <a:gd name="T50" fmla="*/ 940 w 1107"/>
                <a:gd name="T51" fmla="*/ 98 h 475"/>
                <a:gd name="T52" fmla="*/ 943 w 1107"/>
                <a:gd name="T53" fmla="*/ 86 h 475"/>
                <a:gd name="T54" fmla="*/ 967 w 1107"/>
                <a:gd name="T55" fmla="*/ 46 h 475"/>
                <a:gd name="T56" fmla="*/ 983 w 1107"/>
                <a:gd name="T57" fmla="*/ 62 h 475"/>
                <a:gd name="T58" fmla="*/ 1007 w 1107"/>
                <a:gd name="T59" fmla="*/ 8 h 475"/>
                <a:gd name="T60" fmla="*/ 1068 w 1107"/>
                <a:gd name="T61" fmla="*/ 9 h 475"/>
                <a:gd name="T62" fmla="*/ 1101 w 1107"/>
                <a:gd name="T63" fmla="*/ 32 h 475"/>
                <a:gd name="T64" fmla="*/ 1105 w 1107"/>
                <a:gd name="T65" fmla="*/ 68 h 475"/>
                <a:gd name="T66" fmla="*/ 1101 w 1107"/>
                <a:gd name="T67" fmla="*/ 401 h 475"/>
                <a:gd name="T68" fmla="*/ 1082 w 1107"/>
                <a:gd name="T69" fmla="*/ 437 h 475"/>
                <a:gd name="T70" fmla="*/ 995 w 1107"/>
                <a:gd name="T71" fmla="*/ 438 h 475"/>
                <a:gd name="T72" fmla="*/ 900 w 1107"/>
                <a:gd name="T73" fmla="*/ 436 h 475"/>
                <a:gd name="T74" fmla="*/ 852 w 1107"/>
                <a:gd name="T75" fmla="*/ 465 h 475"/>
                <a:gd name="T76" fmla="*/ 828 w 1107"/>
                <a:gd name="T77" fmla="*/ 449 h 475"/>
                <a:gd name="T78" fmla="*/ 813 w 1107"/>
                <a:gd name="T79" fmla="*/ 429 h 475"/>
                <a:gd name="T80" fmla="*/ 806 w 1107"/>
                <a:gd name="T81" fmla="*/ 448 h 475"/>
                <a:gd name="T82" fmla="*/ 784 w 1107"/>
                <a:gd name="T83" fmla="*/ 428 h 475"/>
                <a:gd name="T84" fmla="*/ 785 w 1107"/>
                <a:gd name="T85" fmla="*/ 402 h 475"/>
                <a:gd name="T86" fmla="*/ 741 w 1107"/>
                <a:gd name="T87" fmla="*/ 443 h 475"/>
                <a:gd name="T88" fmla="*/ 705 w 1107"/>
                <a:gd name="T89" fmla="*/ 443 h 475"/>
                <a:gd name="T90" fmla="*/ 615 w 1107"/>
                <a:gd name="T91" fmla="*/ 435 h 475"/>
                <a:gd name="T92" fmla="*/ 598 w 1107"/>
                <a:gd name="T93" fmla="*/ 434 h 475"/>
                <a:gd name="T94" fmla="*/ 526 w 1107"/>
                <a:gd name="T95" fmla="*/ 447 h 475"/>
                <a:gd name="T96" fmla="*/ 487 w 1107"/>
                <a:gd name="T97" fmla="*/ 449 h 475"/>
                <a:gd name="T98" fmla="*/ 422 w 1107"/>
                <a:gd name="T99" fmla="*/ 434 h 475"/>
                <a:gd name="T100" fmla="*/ 393 w 1107"/>
                <a:gd name="T101" fmla="*/ 426 h 475"/>
                <a:gd name="T102" fmla="*/ 348 w 1107"/>
                <a:gd name="T103" fmla="*/ 418 h 475"/>
                <a:gd name="T104" fmla="*/ 300 w 1107"/>
                <a:gd name="T105" fmla="*/ 415 h 475"/>
                <a:gd name="T106" fmla="*/ 272 w 1107"/>
                <a:gd name="T107" fmla="*/ 382 h 475"/>
                <a:gd name="T108" fmla="*/ 231 w 1107"/>
                <a:gd name="T109" fmla="*/ 368 h 475"/>
                <a:gd name="T110" fmla="*/ 215 w 1107"/>
                <a:gd name="T111" fmla="*/ 383 h 475"/>
                <a:gd name="T112" fmla="*/ 175 w 1107"/>
                <a:gd name="T113" fmla="*/ 370 h 475"/>
                <a:gd name="T114" fmla="*/ 127 w 1107"/>
                <a:gd name="T115" fmla="*/ 3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7" h="475">
                  <a:moveTo>
                    <a:pt x="127" y="357"/>
                  </a:moveTo>
                  <a:cubicBezTo>
                    <a:pt x="141" y="339"/>
                    <a:pt x="177" y="337"/>
                    <a:pt x="194" y="353"/>
                  </a:cubicBezTo>
                  <a:cubicBezTo>
                    <a:pt x="201" y="348"/>
                    <a:pt x="209" y="345"/>
                    <a:pt x="218" y="346"/>
                  </a:cubicBezTo>
                  <a:cubicBezTo>
                    <a:pt x="218" y="342"/>
                    <a:pt x="218" y="339"/>
                    <a:pt x="219" y="335"/>
                  </a:cubicBezTo>
                  <a:cubicBezTo>
                    <a:pt x="224" y="323"/>
                    <a:pt x="238" y="316"/>
                    <a:pt x="252" y="320"/>
                  </a:cubicBezTo>
                  <a:cubicBezTo>
                    <a:pt x="259" y="322"/>
                    <a:pt x="264" y="326"/>
                    <a:pt x="267" y="332"/>
                  </a:cubicBezTo>
                  <a:cubicBezTo>
                    <a:pt x="269" y="332"/>
                    <a:pt x="271" y="332"/>
                    <a:pt x="273" y="333"/>
                  </a:cubicBezTo>
                  <a:cubicBezTo>
                    <a:pt x="278" y="334"/>
                    <a:pt x="281" y="338"/>
                    <a:pt x="283" y="342"/>
                  </a:cubicBezTo>
                  <a:cubicBezTo>
                    <a:pt x="286" y="341"/>
                    <a:pt x="290" y="342"/>
                    <a:pt x="293" y="343"/>
                  </a:cubicBezTo>
                  <a:cubicBezTo>
                    <a:pt x="304" y="346"/>
                    <a:pt x="311" y="355"/>
                    <a:pt x="313" y="365"/>
                  </a:cubicBezTo>
                  <a:cubicBezTo>
                    <a:pt x="316" y="363"/>
                    <a:pt x="319" y="362"/>
                    <a:pt x="322" y="361"/>
                  </a:cubicBezTo>
                  <a:cubicBezTo>
                    <a:pt x="326" y="361"/>
                    <a:pt x="329" y="360"/>
                    <a:pt x="333" y="361"/>
                  </a:cubicBezTo>
                  <a:cubicBezTo>
                    <a:pt x="336" y="353"/>
                    <a:pt x="342" y="347"/>
                    <a:pt x="350" y="342"/>
                  </a:cubicBezTo>
                  <a:cubicBezTo>
                    <a:pt x="348" y="340"/>
                    <a:pt x="346" y="337"/>
                    <a:pt x="346" y="333"/>
                  </a:cubicBezTo>
                  <a:cubicBezTo>
                    <a:pt x="343" y="320"/>
                    <a:pt x="352" y="307"/>
                    <a:pt x="366" y="304"/>
                  </a:cubicBezTo>
                  <a:cubicBezTo>
                    <a:pt x="373" y="303"/>
                    <a:pt x="380" y="304"/>
                    <a:pt x="386" y="308"/>
                  </a:cubicBezTo>
                  <a:cubicBezTo>
                    <a:pt x="387" y="307"/>
                    <a:pt x="389" y="306"/>
                    <a:pt x="391" y="306"/>
                  </a:cubicBezTo>
                  <a:cubicBezTo>
                    <a:pt x="396" y="304"/>
                    <a:pt x="401" y="306"/>
                    <a:pt x="404" y="308"/>
                  </a:cubicBezTo>
                  <a:cubicBezTo>
                    <a:pt x="407" y="306"/>
                    <a:pt x="411" y="305"/>
                    <a:pt x="414" y="304"/>
                  </a:cubicBezTo>
                  <a:cubicBezTo>
                    <a:pt x="427" y="301"/>
                    <a:pt x="440" y="307"/>
                    <a:pt x="446" y="317"/>
                  </a:cubicBezTo>
                  <a:cubicBezTo>
                    <a:pt x="449" y="317"/>
                    <a:pt x="452" y="318"/>
                    <a:pt x="455" y="318"/>
                  </a:cubicBezTo>
                  <a:cubicBezTo>
                    <a:pt x="455" y="311"/>
                    <a:pt x="461" y="305"/>
                    <a:pt x="469" y="305"/>
                  </a:cubicBezTo>
                  <a:cubicBezTo>
                    <a:pt x="470" y="305"/>
                    <a:pt x="472" y="305"/>
                    <a:pt x="473" y="305"/>
                  </a:cubicBezTo>
                  <a:cubicBezTo>
                    <a:pt x="474" y="303"/>
                    <a:pt x="476" y="302"/>
                    <a:pt x="479" y="301"/>
                  </a:cubicBezTo>
                  <a:cubicBezTo>
                    <a:pt x="480" y="301"/>
                    <a:pt x="480" y="301"/>
                    <a:pt x="481" y="302"/>
                  </a:cubicBezTo>
                  <a:cubicBezTo>
                    <a:pt x="481" y="298"/>
                    <a:pt x="482" y="295"/>
                    <a:pt x="483" y="292"/>
                  </a:cubicBezTo>
                  <a:cubicBezTo>
                    <a:pt x="492" y="275"/>
                    <a:pt x="502" y="281"/>
                    <a:pt x="507" y="286"/>
                  </a:cubicBezTo>
                  <a:cubicBezTo>
                    <a:pt x="510" y="279"/>
                    <a:pt x="516" y="274"/>
                    <a:pt x="523" y="272"/>
                  </a:cubicBezTo>
                  <a:cubicBezTo>
                    <a:pt x="526" y="272"/>
                    <a:pt x="528" y="271"/>
                    <a:pt x="530" y="271"/>
                  </a:cubicBezTo>
                  <a:cubicBezTo>
                    <a:pt x="533" y="268"/>
                    <a:pt x="537" y="265"/>
                    <a:pt x="541" y="264"/>
                  </a:cubicBezTo>
                  <a:cubicBezTo>
                    <a:pt x="545" y="263"/>
                    <a:pt x="550" y="263"/>
                    <a:pt x="554" y="264"/>
                  </a:cubicBezTo>
                  <a:cubicBezTo>
                    <a:pt x="554" y="258"/>
                    <a:pt x="559" y="253"/>
                    <a:pt x="565" y="251"/>
                  </a:cubicBezTo>
                  <a:cubicBezTo>
                    <a:pt x="572" y="249"/>
                    <a:pt x="579" y="252"/>
                    <a:pt x="583" y="259"/>
                  </a:cubicBezTo>
                  <a:cubicBezTo>
                    <a:pt x="586" y="260"/>
                    <a:pt x="588" y="262"/>
                    <a:pt x="590" y="264"/>
                  </a:cubicBezTo>
                  <a:cubicBezTo>
                    <a:pt x="593" y="263"/>
                    <a:pt x="596" y="262"/>
                    <a:pt x="599" y="262"/>
                  </a:cubicBezTo>
                  <a:cubicBezTo>
                    <a:pt x="600" y="260"/>
                    <a:pt x="602" y="257"/>
                    <a:pt x="604" y="256"/>
                  </a:cubicBezTo>
                  <a:cubicBezTo>
                    <a:pt x="610" y="251"/>
                    <a:pt x="619" y="252"/>
                    <a:pt x="623" y="258"/>
                  </a:cubicBezTo>
                  <a:cubicBezTo>
                    <a:pt x="624" y="260"/>
                    <a:pt x="625" y="261"/>
                    <a:pt x="625" y="262"/>
                  </a:cubicBezTo>
                  <a:cubicBezTo>
                    <a:pt x="627" y="262"/>
                    <a:pt x="628" y="262"/>
                    <a:pt x="630" y="262"/>
                  </a:cubicBezTo>
                  <a:cubicBezTo>
                    <a:pt x="631" y="259"/>
                    <a:pt x="633" y="256"/>
                    <a:pt x="635" y="254"/>
                  </a:cubicBezTo>
                  <a:cubicBezTo>
                    <a:pt x="626" y="248"/>
                    <a:pt x="620" y="238"/>
                    <a:pt x="620" y="226"/>
                  </a:cubicBezTo>
                  <a:cubicBezTo>
                    <a:pt x="620" y="213"/>
                    <a:pt x="627" y="201"/>
                    <a:pt x="638" y="196"/>
                  </a:cubicBezTo>
                  <a:cubicBezTo>
                    <a:pt x="637" y="189"/>
                    <a:pt x="639" y="182"/>
                    <a:pt x="644" y="178"/>
                  </a:cubicBezTo>
                  <a:cubicBezTo>
                    <a:pt x="646" y="171"/>
                    <a:pt x="651" y="166"/>
                    <a:pt x="658" y="164"/>
                  </a:cubicBezTo>
                  <a:cubicBezTo>
                    <a:pt x="663" y="162"/>
                    <a:pt x="667" y="162"/>
                    <a:pt x="671" y="163"/>
                  </a:cubicBezTo>
                  <a:cubicBezTo>
                    <a:pt x="672" y="158"/>
                    <a:pt x="675" y="154"/>
                    <a:pt x="679" y="150"/>
                  </a:cubicBezTo>
                  <a:cubicBezTo>
                    <a:pt x="690" y="140"/>
                    <a:pt x="707" y="141"/>
                    <a:pt x="718" y="152"/>
                  </a:cubicBezTo>
                  <a:cubicBezTo>
                    <a:pt x="719" y="153"/>
                    <a:pt x="721" y="155"/>
                    <a:pt x="722" y="157"/>
                  </a:cubicBezTo>
                  <a:cubicBezTo>
                    <a:pt x="726" y="158"/>
                    <a:pt x="730" y="160"/>
                    <a:pt x="733" y="164"/>
                  </a:cubicBezTo>
                  <a:cubicBezTo>
                    <a:pt x="734" y="165"/>
                    <a:pt x="735" y="167"/>
                    <a:pt x="736" y="168"/>
                  </a:cubicBezTo>
                  <a:cubicBezTo>
                    <a:pt x="738" y="168"/>
                    <a:pt x="741" y="168"/>
                    <a:pt x="744" y="168"/>
                  </a:cubicBezTo>
                  <a:cubicBezTo>
                    <a:pt x="760" y="169"/>
                    <a:pt x="773" y="181"/>
                    <a:pt x="776" y="196"/>
                  </a:cubicBezTo>
                  <a:cubicBezTo>
                    <a:pt x="777" y="196"/>
                    <a:pt x="777" y="196"/>
                    <a:pt x="777" y="196"/>
                  </a:cubicBezTo>
                  <a:cubicBezTo>
                    <a:pt x="777" y="196"/>
                    <a:pt x="778" y="196"/>
                    <a:pt x="778" y="196"/>
                  </a:cubicBezTo>
                  <a:cubicBezTo>
                    <a:pt x="782" y="197"/>
                    <a:pt x="786" y="198"/>
                    <a:pt x="789" y="200"/>
                  </a:cubicBezTo>
                  <a:cubicBezTo>
                    <a:pt x="799" y="197"/>
                    <a:pt x="809" y="201"/>
                    <a:pt x="815" y="208"/>
                  </a:cubicBezTo>
                  <a:cubicBezTo>
                    <a:pt x="821" y="206"/>
                    <a:pt x="827" y="207"/>
                    <a:pt x="832" y="211"/>
                  </a:cubicBezTo>
                  <a:cubicBezTo>
                    <a:pt x="835" y="199"/>
                    <a:pt x="844" y="190"/>
                    <a:pt x="857" y="189"/>
                  </a:cubicBezTo>
                  <a:cubicBezTo>
                    <a:pt x="861" y="189"/>
                    <a:pt x="865" y="189"/>
                    <a:pt x="868" y="190"/>
                  </a:cubicBezTo>
                  <a:cubicBezTo>
                    <a:pt x="873" y="189"/>
                    <a:pt x="878" y="188"/>
                    <a:pt x="883" y="188"/>
                  </a:cubicBezTo>
                  <a:cubicBezTo>
                    <a:pt x="884" y="181"/>
                    <a:pt x="884" y="181"/>
                    <a:pt x="884" y="181"/>
                  </a:cubicBezTo>
                  <a:cubicBezTo>
                    <a:pt x="871" y="184"/>
                    <a:pt x="855" y="174"/>
                    <a:pt x="863" y="174"/>
                  </a:cubicBezTo>
                  <a:cubicBezTo>
                    <a:pt x="875" y="176"/>
                    <a:pt x="881" y="171"/>
                    <a:pt x="882" y="169"/>
                  </a:cubicBezTo>
                  <a:cubicBezTo>
                    <a:pt x="882" y="166"/>
                    <a:pt x="882" y="164"/>
                    <a:pt x="884" y="164"/>
                  </a:cubicBezTo>
                  <a:cubicBezTo>
                    <a:pt x="885" y="164"/>
                    <a:pt x="885" y="164"/>
                    <a:pt x="885" y="164"/>
                  </a:cubicBezTo>
                  <a:cubicBezTo>
                    <a:pt x="885" y="161"/>
                    <a:pt x="887" y="158"/>
                    <a:pt x="890" y="157"/>
                  </a:cubicBezTo>
                  <a:cubicBezTo>
                    <a:pt x="891" y="156"/>
                    <a:pt x="892" y="156"/>
                    <a:pt x="893" y="157"/>
                  </a:cubicBezTo>
                  <a:cubicBezTo>
                    <a:pt x="894" y="154"/>
                    <a:pt x="896" y="151"/>
                    <a:pt x="899" y="150"/>
                  </a:cubicBezTo>
                  <a:cubicBezTo>
                    <a:pt x="902" y="150"/>
                    <a:pt x="905" y="150"/>
                    <a:pt x="907" y="152"/>
                  </a:cubicBezTo>
                  <a:cubicBezTo>
                    <a:pt x="908" y="152"/>
                    <a:pt x="911" y="151"/>
                    <a:pt x="911" y="151"/>
                  </a:cubicBezTo>
                  <a:cubicBezTo>
                    <a:pt x="911" y="146"/>
                    <a:pt x="914" y="142"/>
                    <a:pt x="919" y="141"/>
                  </a:cubicBezTo>
                  <a:cubicBezTo>
                    <a:pt x="920" y="140"/>
                    <a:pt x="920" y="132"/>
                    <a:pt x="918" y="133"/>
                  </a:cubicBezTo>
                  <a:cubicBezTo>
                    <a:pt x="904" y="136"/>
                    <a:pt x="895" y="129"/>
                    <a:pt x="902" y="131"/>
                  </a:cubicBezTo>
                  <a:cubicBezTo>
                    <a:pt x="908" y="132"/>
                    <a:pt x="923" y="122"/>
                    <a:pt x="924" y="120"/>
                  </a:cubicBezTo>
                  <a:cubicBezTo>
                    <a:pt x="925" y="117"/>
                    <a:pt x="928" y="116"/>
                    <a:pt x="928" y="116"/>
                  </a:cubicBezTo>
                  <a:cubicBezTo>
                    <a:pt x="928" y="113"/>
                    <a:pt x="931" y="111"/>
                    <a:pt x="934" y="110"/>
                  </a:cubicBezTo>
                  <a:cubicBezTo>
                    <a:pt x="935" y="110"/>
                    <a:pt x="937" y="110"/>
                    <a:pt x="937" y="110"/>
                  </a:cubicBezTo>
                  <a:cubicBezTo>
                    <a:pt x="936" y="106"/>
                    <a:pt x="940" y="98"/>
                    <a:pt x="940" y="98"/>
                  </a:cubicBezTo>
                  <a:cubicBezTo>
                    <a:pt x="941" y="96"/>
                    <a:pt x="942" y="94"/>
                    <a:pt x="943" y="92"/>
                  </a:cubicBezTo>
                  <a:cubicBezTo>
                    <a:pt x="944" y="91"/>
                    <a:pt x="946" y="89"/>
                    <a:pt x="947" y="88"/>
                  </a:cubicBezTo>
                  <a:cubicBezTo>
                    <a:pt x="946" y="88"/>
                    <a:pt x="944" y="87"/>
                    <a:pt x="943" y="86"/>
                  </a:cubicBezTo>
                  <a:cubicBezTo>
                    <a:pt x="937" y="82"/>
                    <a:pt x="935" y="75"/>
                    <a:pt x="937" y="69"/>
                  </a:cubicBezTo>
                  <a:cubicBezTo>
                    <a:pt x="935" y="63"/>
                    <a:pt x="936" y="56"/>
                    <a:pt x="940" y="51"/>
                  </a:cubicBezTo>
                  <a:cubicBezTo>
                    <a:pt x="946" y="42"/>
                    <a:pt x="958" y="40"/>
                    <a:pt x="967" y="46"/>
                  </a:cubicBezTo>
                  <a:cubicBezTo>
                    <a:pt x="971" y="49"/>
                    <a:pt x="974" y="53"/>
                    <a:pt x="975" y="58"/>
                  </a:cubicBezTo>
                  <a:cubicBezTo>
                    <a:pt x="977" y="58"/>
                    <a:pt x="980" y="60"/>
                    <a:pt x="982" y="61"/>
                  </a:cubicBezTo>
                  <a:cubicBezTo>
                    <a:pt x="982" y="62"/>
                    <a:pt x="983" y="62"/>
                    <a:pt x="983" y="62"/>
                  </a:cubicBezTo>
                  <a:cubicBezTo>
                    <a:pt x="981" y="56"/>
                    <a:pt x="982" y="49"/>
                    <a:pt x="986" y="43"/>
                  </a:cubicBezTo>
                  <a:cubicBezTo>
                    <a:pt x="987" y="42"/>
                    <a:pt x="989" y="40"/>
                    <a:pt x="991" y="39"/>
                  </a:cubicBezTo>
                  <a:cubicBezTo>
                    <a:pt x="990" y="27"/>
                    <a:pt x="996" y="14"/>
                    <a:pt x="1007" y="8"/>
                  </a:cubicBezTo>
                  <a:cubicBezTo>
                    <a:pt x="1020" y="0"/>
                    <a:pt x="1036" y="2"/>
                    <a:pt x="1047" y="12"/>
                  </a:cubicBezTo>
                  <a:cubicBezTo>
                    <a:pt x="1047" y="11"/>
                    <a:pt x="1047" y="11"/>
                    <a:pt x="1048" y="11"/>
                  </a:cubicBezTo>
                  <a:cubicBezTo>
                    <a:pt x="1054" y="7"/>
                    <a:pt x="1061" y="7"/>
                    <a:pt x="1068" y="9"/>
                  </a:cubicBezTo>
                  <a:cubicBezTo>
                    <a:pt x="1070" y="8"/>
                    <a:pt x="1072" y="8"/>
                    <a:pt x="1074" y="9"/>
                  </a:cubicBezTo>
                  <a:cubicBezTo>
                    <a:pt x="1080" y="6"/>
                    <a:pt x="1087" y="6"/>
                    <a:pt x="1093" y="10"/>
                  </a:cubicBezTo>
                  <a:cubicBezTo>
                    <a:pt x="1100" y="15"/>
                    <a:pt x="1104" y="24"/>
                    <a:pt x="1101" y="32"/>
                  </a:cubicBezTo>
                  <a:cubicBezTo>
                    <a:pt x="1107" y="41"/>
                    <a:pt x="1105" y="53"/>
                    <a:pt x="1097" y="61"/>
                  </a:cubicBezTo>
                  <a:cubicBezTo>
                    <a:pt x="1096" y="61"/>
                    <a:pt x="1096" y="61"/>
                    <a:pt x="1095" y="62"/>
                  </a:cubicBezTo>
                  <a:cubicBezTo>
                    <a:pt x="1099" y="63"/>
                    <a:pt x="1102" y="65"/>
                    <a:pt x="1105" y="68"/>
                  </a:cubicBezTo>
                  <a:cubicBezTo>
                    <a:pt x="1105" y="69"/>
                    <a:pt x="1105" y="69"/>
                    <a:pt x="1105" y="69"/>
                  </a:cubicBezTo>
                  <a:cubicBezTo>
                    <a:pt x="1105" y="409"/>
                    <a:pt x="1105" y="409"/>
                    <a:pt x="1105" y="409"/>
                  </a:cubicBezTo>
                  <a:cubicBezTo>
                    <a:pt x="1103" y="407"/>
                    <a:pt x="1102" y="404"/>
                    <a:pt x="1101" y="401"/>
                  </a:cubicBezTo>
                  <a:cubicBezTo>
                    <a:pt x="1100" y="403"/>
                    <a:pt x="1099" y="405"/>
                    <a:pt x="1097" y="407"/>
                  </a:cubicBezTo>
                  <a:cubicBezTo>
                    <a:pt x="1096" y="409"/>
                    <a:pt x="1093" y="411"/>
                    <a:pt x="1091" y="412"/>
                  </a:cubicBezTo>
                  <a:cubicBezTo>
                    <a:pt x="1092" y="421"/>
                    <a:pt x="1089" y="430"/>
                    <a:pt x="1082" y="437"/>
                  </a:cubicBezTo>
                  <a:cubicBezTo>
                    <a:pt x="1070" y="452"/>
                    <a:pt x="1048" y="453"/>
                    <a:pt x="1035" y="441"/>
                  </a:cubicBezTo>
                  <a:cubicBezTo>
                    <a:pt x="1032" y="438"/>
                    <a:pt x="1029" y="434"/>
                    <a:pt x="1027" y="430"/>
                  </a:cubicBezTo>
                  <a:cubicBezTo>
                    <a:pt x="1017" y="437"/>
                    <a:pt x="1006" y="439"/>
                    <a:pt x="995" y="438"/>
                  </a:cubicBezTo>
                  <a:cubicBezTo>
                    <a:pt x="993" y="443"/>
                    <a:pt x="990" y="447"/>
                    <a:pt x="987" y="450"/>
                  </a:cubicBezTo>
                  <a:cubicBezTo>
                    <a:pt x="967" y="472"/>
                    <a:pt x="934" y="475"/>
                    <a:pt x="914" y="457"/>
                  </a:cubicBezTo>
                  <a:cubicBezTo>
                    <a:pt x="907" y="451"/>
                    <a:pt x="903" y="444"/>
                    <a:pt x="900" y="436"/>
                  </a:cubicBezTo>
                  <a:cubicBezTo>
                    <a:pt x="896" y="439"/>
                    <a:pt x="892" y="441"/>
                    <a:pt x="888" y="442"/>
                  </a:cubicBezTo>
                  <a:cubicBezTo>
                    <a:pt x="890" y="449"/>
                    <a:pt x="888" y="457"/>
                    <a:pt x="883" y="463"/>
                  </a:cubicBezTo>
                  <a:cubicBezTo>
                    <a:pt x="875" y="472"/>
                    <a:pt x="861" y="473"/>
                    <a:pt x="852" y="465"/>
                  </a:cubicBezTo>
                  <a:cubicBezTo>
                    <a:pt x="848" y="462"/>
                    <a:pt x="846" y="458"/>
                    <a:pt x="845" y="453"/>
                  </a:cubicBezTo>
                  <a:cubicBezTo>
                    <a:pt x="840" y="456"/>
                    <a:pt x="834" y="456"/>
                    <a:pt x="830" y="452"/>
                  </a:cubicBezTo>
                  <a:cubicBezTo>
                    <a:pt x="829" y="451"/>
                    <a:pt x="829" y="450"/>
                    <a:pt x="828" y="449"/>
                  </a:cubicBezTo>
                  <a:cubicBezTo>
                    <a:pt x="825" y="449"/>
                    <a:pt x="822" y="448"/>
                    <a:pt x="819" y="446"/>
                  </a:cubicBezTo>
                  <a:cubicBezTo>
                    <a:pt x="815" y="442"/>
                    <a:pt x="813" y="435"/>
                    <a:pt x="815" y="430"/>
                  </a:cubicBezTo>
                  <a:cubicBezTo>
                    <a:pt x="814" y="430"/>
                    <a:pt x="814" y="429"/>
                    <a:pt x="813" y="429"/>
                  </a:cubicBezTo>
                  <a:cubicBezTo>
                    <a:pt x="813" y="430"/>
                    <a:pt x="812" y="430"/>
                    <a:pt x="812" y="431"/>
                  </a:cubicBezTo>
                  <a:cubicBezTo>
                    <a:pt x="811" y="431"/>
                    <a:pt x="810" y="432"/>
                    <a:pt x="810" y="433"/>
                  </a:cubicBezTo>
                  <a:cubicBezTo>
                    <a:pt x="811" y="438"/>
                    <a:pt x="810" y="443"/>
                    <a:pt x="806" y="448"/>
                  </a:cubicBezTo>
                  <a:cubicBezTo>
                    <a:pt x="800" y="454"/>
                    <a:pt x="791" y="455"/>
                    <a:pt x="785" y="450"/>
                  </a:cubicBezTo>
                  <a:cubicBezTo>
                    <a:pt x="778" y="444"/>
                    <a:pt x="778" y="434"/>
                    <a:pt x="784" y="428"/>
                  </a:cubicBezTo>
                  <a:cubicBezTo>
                    <a:pt x="784" y="428"/>
                    <a:pt x="784" y="428"/>
                    <a:pt x="784" y="428"/>
                  </a:cubicBezTo>
                  <a:cubicBezTo>
                    <a:pt x="781" y="422"/>
                    <a:pt x="782" y="414"/>
                    <a:pt x="787" y="408"/>
                  </a:cubicBezTo>
                  <a:cubicBezTo>
                    <a:pt x="787" y="408"/>
                    <a:pt x="788" y="407"/>
                    <a:pt x="789" y="407"/>
                  </a:cubicBezTo>
                  <a:cubicBezTo>
                    <a:pt x="787" y="405"/>
                    <a:pt x="786" y="404"/>
                    <a:pt x="785" y="402"/>
                  </a:cubicBezTo>
                  <a:cubicBezTo>
                    <a:pt x="784" y="407"/>
                    <a:pt x="781" y="412"/>
                    <a:pt x="777" y="416"/>
                  </a:cubicBezTo>
                  <a:cubicBezTo>
                    <a:pt x="769" y="425"/>
                    <a:pt x="758" y="429"/>
                    <a:pt x="747" y="427"/>
                  </a:cubicBezTo>
                  <a:cubicBezTo>
                    <a:pt x="747" y="433"/>
                    <a:pt x="745" y="439"/>
                    <a:pt x="741" y="443"/>
                  </a:cubicBezTo>
                  <a:cubicBezTo>
                    <a:pt x="732" y="453"/>
                    <a:pt x="719" y="454"/>
                    <a:pt x="710" y="446"/>
                  </a:cubicBezTo>
                  <a:cubicBezTo>
                    <a:pt x="708" y="445"/>
                    <a:pt x="707" y="443"/>
                    <a:pt x="706" y="442"/>
                  </a:cubicBezTo>
                  <a:cubicBezTo>
                    <a:pt x="706" y="442"/>
                    <a:pt x="705" y="443"/>
                    <a:pt x="705" y="443"/>
                  </a:cubicBezTo>
                  <a:cubicBezTo>
                    <a:pt x="690" y="460"/>
                    <a:pt x="666" y="464"/>
                    <a:pt x="648" y="455"/>
                  </a:cubicBezTo>
                  <a:cubicBezTo>
                    <a:pt x="641" y="461"/>
                    <a:pt x="632" y="464"/>
                    <a:pt x="619" y="447"/>
                  </a:cubicBezTo>
                  <a:cubicBezTo>
                    <a:pt x="617" y="443"/>
                    <a:pt x="616" y="439"/>
                    <a:pt x="615" y="435"/>
                  </a:cubicBezTo>
                  <a:cubicBezTo>
                    <a:pt x="614" y="435"/>
                    <a:pt x="613" y="436"/>
                    <a:pt x="612" y="436"/>
                  </a:cubicBezTo>
                  <a:cubicBezTo>
                    <a:pt x="609" y="436"/>
                    <a:pt x="606" y="435"/>
                    <a:pt x="604" y="432"/>
                  </a:cubicBezTo>
                  <a:cubicBezTo>
                    <a:pt x="602" y="433"/>
                    <a:pt x="600" y="434"/>
                    <a:pt x="598" y="434"/>
                  </a:cubicBezTo>
                  <a:cubicBezTo>
                    <a:pt x="588" y="435"/>
                    <a:pt x="579" y="429"/>
                    <a:pt x="576" y="419"/>
                  </a:cubicBezTo>
                  <a:cubicBezTo>
                    <a:pt x="572" y="421"/>
                    <a:pt x="569" y="421"/>
                    <a:pt x="565" y="422"/>
                  </a:cubicBezTo>
                  <a:cubicBezTo>
                    <a:pt x="559" y="437"/>
                    <a:pt x="544" y="448"/>
                    <a:pt x="526" y="447"/>
                  </a:cubicBezTo>
                  <a:cubicBezTo>
                    <a:pt x="521" y="447"/>
                    <a:pt x="517" y="446"/>
                    <a:pt x="512" y="444"/>
                  </a:cubicBezTo>
                  <a:cubicBezTo>
                    <a:pt x="508" y="448"/>
                    <a:pt x="502" y="451"/>
                    <a:pt x="495" y="450"/>
                  </a:cubicBezTo>
                  <a:cubicBezTo>
                    <a:pt x="492" y="450"/>
                    <a:pt x="490" y="450"/>
                    <a:pt x="487" y="449"/>
                  </a:cubicBezTo>
                  <a:cubicBezTo>
                    <a:pt x="481" y="455"/>
                    <a:pt x="472" y="458"/>
                    <a:pt x="462" y="458"/>
                  </a:cubicBezTo>
                  <a:cubicBezTo>
                    <a:pt x="446" y="457"/>
                    <a:pt x="433" y="446"/>
                    <a:pt x="430" y="432"/>
                  </a:cubicBezTo>
                  <a:cubicBezTo>
                    <a:pt x="427" y="433"/>
                    <a:pt x="425" y="434"/>
                    <a:pt x="422" y="434"/>
                  </a:cubicBezTo>
                  <a:cubicBezTo>
                    <a:pt x="415" y="435"/>
                    <a:pt x="408" y="432"/>
                    <a:pt x="402" y="427"/>
                  </a:cubicBezTo>
                  <a:cubicBezTo>
                    <a:pt x="401" y="428"/>
                    <a:pt x="399" y="427"/>
                    <a:pt x="397" y="427"/>
                  </a:cubicBezTo>
                  <a:cubicBezTo>
                    <a:pt x="395" y="427"/>
                    <a:pt x="394" y="426"/>
                    <a:pt x="393" y="426"/>
                  </a:cubicBezTo>
                  <a:cubicBezTo>
                    <a:pt x="390" y="432"/>
                    <a:pt x="385" y="436"/>
                    <a:pt x="379" y="438"/>
                  </a:cubicBezTo>
                  <a:cubicBezTo>
                    <a:pt x="375" y="441"/>
                    <a:pt x="370" y="442"/>
                    <a:pt x="364" y="441"/>
                  </a:cubicBezTo>
                  <a:cubicBezTo>
                    <a:pt x="353" y="439"/>
                    <a:pt x="346" y="429"/>
                    <a:pt x="348" y="418"/>
                  </a:cubicBezTo>
                  <a:cubicBezTo>
                    <a:pt x="349" y="416"/>
                    <a:pt x="349" y="414"/>
                    <a:pt x="350" y="412"/>
                  </a:cubicBezTo>
                  <a:cubicBezTo>
                    <a:pt x="338" y="413"/>
                    <a:pt x="331" y="415"/>
                    <a:pt x="330" y="416"/>
                  </a:cubicBezTo>
                  <a:cubicBezTo>
                    <a:pt x="321" y="421"/>
                    <a:pt x="309" y="418"/>
                    <a:pt x="300" y="415"/>
                  </a:cubicBezTo>
                  <a:cubicBezTo>
                    <a:pt x="299" y="416"/>
                    <a:pt x="297" y="416"/>
                    <a:pt x="295" y="417"/>
                  </a:cubicBezTo>
                  <a:cubicBezTo>
                    <a:pt x="284" y="421"/>
                    <a:pt x="271" y="416"/>
                    <a:pt x="267" y="405"/>
                  </a:cubicBezTo>
                  <a:cubicBezTo>
                    <a:pt x="263" y="397"/>
                    <a:pt x="266" y="388"/>
                    <a:pt x="272" y="382"/>
                  </a:cubicBezTo>
                  <a:cubicBezTo>
                    <a:pt x="263" y="383"/>
                    <a:pt x="254" y="378"/>
                    <a:pt x="250" y="370"/>
                  </a:cubicBezTo>
                  <a:cubicBezTo>
                    <a:pt x="243" y="371"/>
                    <a:pt x="237" y="370"/>
                    <a:pt x="231" y="367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68"/>
                    <a:pt x="230" y="369"/>
                    <a:pt x="230" y="370"/>
                  </a:cubicBezTo>
                  <a:cubicBezTo>
                    <a:pt x="227" y="373"/>
                    <a:pt x="222" y="375"/>
                    <a:pt x="218" y="373"/>
                  </a:cubicBezTo>
                  <a:cubicBezTo>
                    <a:pt x="218" y="377"/>
                    <a:pt x="217" y="380"/>
                    <a:pt x="215" y="383"/>
                  </a:cubicBezTo>
                  <a:cubicBezTo>
                    <a:pt x="209" y="390"/>
                    <a:pt x="198" y="391"/>
                    <a:pt x="191" y="386"/>
                  </a:cubicBezTo>
                  <a:cubicBezTo>
                    <a:pt x="186" y="383"/>
                    <a:pt x="184" y="377"/>
                    <a:pt x="185" y="372"/>
                  </a:cubicBezTo>
                  <a:cubicBezTo>
                    <a:pt x="181" y="372"/>
                    <a:pt x="178" y="371"/>
                    <a:pt x="175" y="370"/>
                  </a:cubicBezTo>
                  <a:cubicBezTo>
                    <a:pt x="174" y="376"/>
                    <a:pt x="175" y="391"/>
                    <a:pt x="147" y="390"/>
                  </a:cubicBezTo>
                  <a:cubicBezTo>
                    <a:pt x="137" y="390"/>
                    <a:pt x="101" y="366"/>
                    <a:pt x="0" y="385"/>
                  </a:cubicBezTo>
                  <a:cubicBezTo>
                    <a:pt x="42" y="361"/>
                    <a:pt x="123" y="363"/>
                    <a:pt x="127" y="357"/>
                  </a:cubicBezTo>
                  <a:close/>
                </a:path>
              </a:pathLst>
            </a:custGeom>
            <a:gradFill>
              <a:gsLst>
                <a:gs pos="0">
                  <a:srgbClr val="83D3FF">
                    <a:alpha val="84998"/>
                  </a:srgbClr>
                </a:gs>
                <a:gs pos="25000">
                  <a:srgbClr val="B5E2FF">
                    <a:alpha val="63748"/>
                  </a:srgbClr>
                </a:gs>
                <a:gs pos="100000">
                  <a:srgbClr val="DBF0FF">
                    <a:alpha val="0"/>
                  </a:srgbClr>
                </a:gs>
              </a:gsLst>
              <a:lin ang="189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5123389" y="-521182"/>
              <a:ext cx="8077200" cy="5030788"/>
            </a:xfrm>
            <a:custGeom>
              <a:avLst/>
              <a:gdLst>
                <a:gd name="T0" fmla="*/ 1677 w 2151"/>
                <a:gd name="T1" fmla="*/ 46 h 1339"/>
                <a:gd name="T2" fmla="*/ 1571 w 2151"/>
                <a:gd name="T3" fmla="*/ 65 h 1339"/>
                <a:gd name="T4" fmla="*/ 1585 w 2151"/>
                <a:gd name="T5" fmla="*/ 130 h 1339"/>
                <a:gd name="T6" fmla="*/ 1480 w 2151"/>
                <a:gd name="T7" fmla="*/ 118 h 1339"/>
                <a:gd name="T8" fmla="*/ 1448 w 2151"/>
                <a:gd name="T9" fmla="*/ 239 h 1339"/>
                <a:gd name="T10" fmla="*/ 1427 w 2151"/>
                <a:gd name="T11" fmla="*/ 302 h 1339"/>
                <a:gd name="T12" fmla="*/ 1362 w 2151"/>
                <a:gd name="T13" fmla="*/ 381 h 1339"/>
                <a:gd name="T14" fmla="*/ 1455 w 2151"/>
                <a:gd name="T15" fmla="*/ 418 h 1339"/>
                <a:gd name="T16" fmla="*/ 1491 w 2151"/>
                <a:gd name="T17" fmla="*/ 462 h 1339"/>
                <a:gd name="T18" fmla="*/ 1499 w 2151"/>
                <a:gd name="T19" fmla="*/ 495 h 1339"/>
                <a:gd name="T20" fmla="*/ 1399 w 2151"/>
                <a:gd name="T21" fmla="*/ 479 h 1339"/>
                <a:gd name="T22" fmla="*/ 1314 w 2151"/>
                <a:gd name="T23" fmla="*/ 550 h 1339"/>
                <a:gd name="T24" fmla="*/ 1313 w 2151"/>
                <a:gd name="T25" fmla="*/ 589 h 1339"/>
                <a:gd name="T26" fmla="*/ 1259 w 2151"/>
                <a:gd name="T27" fmla="*/ 601 h 1339"/>
                <a:gd name="T28" fmla="*/ 1162 w 2151"/>
                <a:gd name="T29" fmla="*/ 640 h 1339"/>
                <a:gd name="T30" fmla="*/ 1274 w 2151"/>
                <a:gd name="T31" fmla="*/ 625 h 1339"/>
                <a:gd name="T32" fmla="*/ 1300 w 2151"/>
                <a:gd name="T33" fmla="*/ 632 h 1339"/>
                <a:gd name="T34" fmla="*/ 1310 w 2151"/>
                <a:gd name="T35" fmla="*/ 622 h 1339"/>
                <a:gd name="T36" fmla="*/ 1334 w 2151"/>
                <a:gd name="T37" fmla="*/ 645 h 1339"/>
                <a:gd name="T38" fmla="*/ 1377 w 2151"/>
                <a:gd name="T39" fmla="*/ 642 h 1339"/>
                <a:gd name="T40" fmla="*/ 1423 w 2151"/>
                <a:gd name="T41" fmla="*/ 631 h 1339"/>
                <a:gd name="T42" fmla="*/ 1464 w 2151"/>
                <a:gd name="T43" fmla="*/ 663 h 1339"/>
                <a:gd name="T44" fmla="*/ 1487 w 2151"/>
                <a:gd name="T45" fmla="*/ 680 h 1339"/>
                <a:gd name="T46" fmla="*/ 1453 w 2151"/>
                <a:gd name="T47" fmla="*/ 691 h 1339"/>
                <a:gd name="T48" fmla="*/ 1400 w 2151"/>
                <a:gd name="T49" fmla="*/ 708 h 1339"/>
                <a:gd name="T50" fmla="*/ 1358 w 2151"/>
                <a:gd name="T51" fmla="*/ 683 h 1339"/>
                <a:gd name="T52" fmla="*/ 1303 w 2151"/>
                <a:gd name="T53" fmla="*/ 692 h 1339"/>
                <a:gd name="T54" fmla="*/ 1297 w 2151"/>
                <a:gd name="T55" fmla="*/ 740 h 1339"/>
                <a:gd name="T56" fmla="*/ 1257 w 2151"/>
                <a:gd name="T57" fmla="*/ 813 h 1339"/>
                <a:gd name="T58" fmla="*/ 1208 w 2151"/>
                <a:gd name="T59" fmla="*/ 848 h 1339"/>
                <a:gd name="T60" fmla="*/ 1110 w 2151"/>
                <a:gd name="T61" fmla="*/ 818 h 1339"/>
                <a:gd name="T62" fmla="*/ 1049 w 2151"/>
                <a:gd name="T63" fmla="*/ 914 h 1339"/>
                <a:gd name="T64" fmla="*/ 1008 w 2151"/>
                <a:gd name="T65" fmla="*/ 898 h 1339"/>
                <a:gd name="T66" fmla="*/ 927 w 2151"/>
                <a:gd name="T67" fmla="*/ 911 h 1339"/>
                <a:gd name="T68" fmla="*/ 813 w 2151"/>
                <a:gd name="T69" fmla="*/ 1017 h 1339"/>
                <a:gd name="T70" fmla="*/ 765 w 2151"/>
                <a:gd name="T71" fmla="*/ 1035 h 1339"/>
                <a:gd name="T72" fmla="*/ 745 w 2151"/>
                <a:gd name="T73" fmla="*/ 1039 h 1339"/>
                <a:gd name="T74" fmla="*/ 643 w 2151"/>
                <a:gd name="T75" fmla="*/ 1040 h 1339"/>
                <a:gd name="T76" fmla="*/ 582 w 2151"/>
                <a:gd name="T77" fmla="*/ 1032 h 1339"/>
                <a:gd name="T78" fmla="*/ 509 w 2151"/>
                <a:gd name="T79" fmla="*/ 1119 h 1339"/>
                <a:gd name="T80" fmla="*/ 434 w 2151"/>
                <a:gd name="T81" fmla="*/ 1071 h 1339"/>
                <a:gd name="T82" fmla="*/ 349 w 2151"/>
                <a:gd name="T83" fmla="*/ 1071 h 1339"/>
                <a:gd name="T84" fmla="*/ 202 w 2151"/>
                <a:gd name="T85" fmla="*/ 1100 h 1339"/>
                <a:gd name="T86" fmla="*/ 277 w 2151"/>
                <a:gd name="T87" fmla="*/ 1123 h 1339"/>
                <a:gd name="T88" fmla="*/ 345 w 2151"/>
                <a:gd name="T89" fmla="*/ 1131 h 1339"/>
                <a:gd name="T90" fmla="*/ 388 w 2151"/>
                <a:gd name="T91" fmla="*/ 1128 h 1339"/>
                <a:gd name="T92" fmla="*/ 453 w 2151"/>
                <a:gd name="T93" fmla="*/ 1207 h 1339"/>
                <a:gd name="T94" fmla="*/ 2146 w 2151"/>
                <a:gd name="T95" fmla="*/ 509 h 1339"/>
                <a:gd name="T96" fmla="*/ 2059 w 2151"/>
                <a:gd name="T97" fmla="*/ 523 h 1339"/>
                <a:gd name="T98" fmla="*/ 2041 w 2151"/>
                <a:gd name="T99" fmla="*/ 580 h 1339"/>
                <a:gd name="T100" fmla="*/ 2017 w 2151"/>
                <a:gd name="T101" fmla="*/ 524 h 1339"/>
                <a:gd name="T102" fmla="*/ 2026 w 2151"/>
                <a:gd name="T103" fmla="*/ 455 h 1339"/>
                <a:gd name="T104" fmla="*/ 1982 w 2151"/>
                <a:gd name="T105" fmla="*/ 436 h 1339"/>
                <a:gd name="T106" fmla="*/ 2032 w 2151"/>
                <a:gd name="T107" fmla="*/ 317 h 1339"/>
                <a:gd name="T108" fmla="*/ 2027 w 2151"/>
                <a:gd name="T109" fmla="*/ 250 h 1339"/>
                <a:gd name="T110" fmla="*/ 1946 w 2151"/>
                <a:gd name="T111" fmla="*/ 230 h 1339"/>
                <a:gd name="T112" fmla="*/ 1897 w 2151"/>
                <a:gd name="T113" fmla="*/ 244 h 1339"/>
                <a:gd name="T114" fmla="*/ 1894 w 2151"/>
                <a:gd name="T115" fmla="*/ 166 h 1339"/>
                <a:gd name="T116" fmla="*/ 1856 w 2151"/>
                <a:gd name="T117" fmla="*/ 138 h 1339"/>
                <a:gd name="T118" fmla="*/ 1803 w 2151"/>
                <a:gd name="T119" fmla="*/ 78 h 1339"/>
                <a:gd name="T120" fmla="*/ 1757 w 2151"/>
                <a:gd name="T121" fmla="*/ 23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1" h="1339">
                  <a:moveTo>
                    <a:pt x="1718" y="0"/>
                  </a:moveTo>
                  <a:cubicBezTo>
                    <a:pt x="1701" y="0"/>
                    <a:pt x="1687" y="14"/>
                    <a:pt x="1687" y="31"/>
                  </a:cubicBezTo>
                  <a:cubicBezTo>
                    <a:pt x="1687" y="37"/>
                    <a:pt x="1689" y="42"/>
                    <a:pt x="1692" y="47"/>
                  </a:cubicBezTo>
                  <a:cubicBezTo>
                    <a:pt x="1689" y="46"/>
                    <a:pt x="1686" y="45"/>
                    <a:pt x="1682" y="45"/>
                  </a:cubicBezTo>
                  <a:cubicBezTo>
                    <a:pt x="1680" y="45"/>
                    <a:pt x="1678" y="45"/>
                    <a:pt x="1677" y="46"/>
                  </a:cubicBezTo>
                  <a:cubicBezTo>
                    <a:pt x="1676" y="32"/>
                    <a:pt x="1664" y="21"/>
                    <a:pt x="1650" y="21"/>
                  </a:cubicBezTo>
                  <a:cubicBezTo>
                    <a:pt x="1637" y="21"/>
                    <a:pt x="1626" y="30"/>
                    <a:pt x="1624" y="43"/>
                  </a:cubicBezTo>
                  <a:cubicBezTo>
                    <a:pt x="1621" y="44"/>
                    <a:pt x="1619" y="45"/>
                    <a:pt x="1616" y="47"/>
                  </a:cubicBezTo>
                  <a:cubicBezTo>
                    <a:pt x="1611" y="42"/>
                    <a:pt x="1605" y="39"/>
                    <a:pt x="1597" y="39"/>
                  </a:cubicBezTo>
                  <a:cubicBezTo>
                    <a:pt x="1583" y="39"/>
                    <a:pt x="1571" y="51"/>
                    <a:pt x="1571" y="65"/>
                  </a:cubicBezTo>
                  <a:cubicBezTo>
                    <a:pt x="1571" y="75"/>
                    <a:pt x="1576" y="84"/>
                    <a:pt x="1585" y="89"/>
                  </a:cubicBezTo>
                  <a:cubicBezTo>
                    <a:pt x="1584" y="91"/>
                    <a:pt x="1584" y="93"/>
                    <a:pt x="1584" y="95"/>
                  </a:cubicBezTo>
                  <a:cubicBezTo>
                    <a:pt x="1584" y="97"/>
                    <a:pt x="1584" y="98"/>
                    <a:pt x="1584" y="100"/>
                  </a:cubicBezTo>
                  <a:cubicBezTo>
                    <a:pt x="1581" y="104"/>
                    <a:pt x="1580" y="109"/>
                    <a:pt x="1580" y="114"/>
                  </a:cubicBezTo>
                  <a:cubicBezTo>
                    <a:pt x="1580" y="120"/>
                    <a:pt x="1582" y="126"/>
                    <a:pt x="1585" y="130"/>
                  </a:cubicBezTo>
                  <a:cubicBezTo>
                    <a:pt x="1583" y="129"/>
                    <a:pt x="1580" y="129"/>
                    <a:pt x="1577" y="129"/>
                  </a:cubicBezTo>
                  <a:cubicBezTo>
                    <a:pt x="1576" y="129"/>
                    <a:pt x="1574" y="129"/>
                    <a:pt x="1573" y="129"/>
                  </a:cubicBezTo>
                  <a:cubicBezTo>
                    <a:pt x="1564" y="114"/>
                    <a:pt x="1548" y="105"/>
                    <a:pt x="1529" y="105"/>
                  </a:cubicBezTo>
                  <a:cubicBezTo>
                    <a:pt x="1515" y="105"/>
                    <a:pt x="1502" y="110"/>
                    <a:pt x="1493" y="120"/>
                  </a:cubicBezTo>
                  <a:cubicBezTo>
                    <a:pt x="1489" y="119"/>
                    <a:pt x="1485" y="118"/>
                    <a:pt x="1480" y="118"/>
                  </a:cubicBezTo>
                  <a:cubicBezTo>
                    <a:pt x="1455" y="118"/>
                    <a:pt x="1434" y="139"/>
                    <a:pt x="1434" y="165"/>
                  </a:cubicBezTo>
                  <a:cubicBezTo>
                    <a:pt x="1434" y="172"/>
                    <a:pt x="1435" y="179"/>
                    <a:pt x="1438" y="185"/>
                  </a:cubicBezTo>
                  <a:cubicBezTo>
                    <a:pt x="1435" y="190"/>
                    <a:pt x="1433" y="196"/>
                    <a:pt x="1433" y="203"/>
                  </a:cubicBezTo>
                  <a:cubicBezTo>
                    <a:pt x="1433" y="215"/>
                    <a:pt x="1439" y="225"/>
                    <a:pt x="1449" y="231"/>
                  </a:cubicBezTo>
                  <a:cubicBezTo>
                    <a:pt x="1449" y="233"/>
                    <a:pt x="1448" y="236"/>
                    <a:pt x="1448" y="239"/>
                  </a:cubicBezTo>
                  <a:cubicBezTo>
                    <a:pt x="1448" y="242"/>
                    <a:pt x="1449" y="245"/>
                    <a:pt x="1449" y="248"/>
                  </a:cubicBezTo>
                  <a:cubicBezTo>
                    <a:pt x="1449" y="248"/>
                    <a:pt x="1448" y="248"/>
                    <a:pt x="1447" y="248"/>
                  </a:cubicBezTo>
                  <a:cubicBezTo>
                    <a:pt x="1433" y="248"/>
                    <a:pt x="1422" y="259"/>
                    <a:pt x="1422" y="273"/>
                  </a:cubicBezTo>
                  <a:cubicBezTo>
                    <a:pt x="1422" y="281"/>
                    <a:pt x="1427" y="289"/>
                    <a:pt x="1433" y="293"/>
                  </a:cubicBezTo>
                  <a:cubicBezTo>
                    <a:pt x="1431" y="295"/>
                    <a:pt x="1429" y="298"/>
                    <a:pt x="1427" y="302"/>
                  </a:cubicBezTo>
                  <a:cubicBezTo>
                    <a:pt x="1424" y="300"/>
                    <a:pt x="1421" y="299"/>
                    <a:pt x="1417" y="299"/>
                  </a:cubicBezTo>
                  <a:cubicBezTo>
                    <a:pt x="1406" y="299"/>
                    <a:pt x="1397" y="308"/>
                    <a:pt x="1397" y="319"/>
                  </a:cubicBezTo>
                  <a:cubicBezTo>
                    <a:pt x="1397" y="326"/>
                    <a:pt x="1401" y="332"/>
                    <a:pt x="1406" y="335"/>
                  </a:cubicBezTo>
                  <a:cubicBezTo>
                    <a:pt x="1402" y="338"/>
                    <a:pt x="1399" y="342"/>
                    <a:pt x="1396" y="346"/>
                  </a:cubicBezTo>
                  <a:cubicBezTo>
                    <a:pt x="1378" y="346"/>
                    <a:pt x="1362" y="362"/>
                    <a:pt x="1362" y="381"/>
                  </a:cubicBezTo>
                  <a:cubicBezTo>
                    <a:pt x="1362" y="400"/>
                    <a:pt x="1378" y="416"/>
                    <a:pt x="1397" y="416"/>
                  </a:cubicBezTo>
                  <a:cubicBezTo>
                    <a:pt x="1398" y="416"/>
                    <a:pt x="1398" y="415"/>
                    <a:pt x="1398" y="415"/>
                  </a:cubicBezTo>
                  <a:cubicBezTo>
                    <a:pt x="1402" y="424"/>
                    <a:pt x="1410" y="429"/>
                    <a:pt x="1420" y="429"/>
                  </a:cubicBezTo>
                  <a:cubicBezTo>
                    <a:pt x="1429" y="429"/>
                    <a:pt x="1438" y="423"/>
                    <a:pt x="1441" y="415"/>
                  </a:cubicBezTo>
                  <a:cubicBezTo>
                    <a:pt x="1445" y="417"/>
                    <a:pt x="1450" y="418"/>
                    <a:pt x="1455" y="418"/>
                  </a:cubicBezTo>
                  <a:cubicBezTo>
                    <a:pt x="1458" y="418"/>
                    <a:pt x="1462" y="418"/>
                    <a:pt x="1465" y="417"/>
                  </a:cubicBezTo>
                  <a:cubicBezTo>
                    <a:pt x="1465" y="420"/>
                    <a:pt x="1467" y="423"/>
                    <a:pt x="1469" y="425"/>
                  </a:cubicBezTo>
                  <a:cubicBezTo>
                    <a:pt x="1465" y="429"/>
                    <a:pt x="1463" y="434"/>
                    <a:pt x="1463" y="440"/>
                  </a:cubicBezTo>
                  <a:cubicBezTo>
                    <a:pt x="1463" y="453"/>
                    <a:pt x="1473" y="463"/>
                    <a:pt x="1486" y="463"/>
                  </a:cubicBezTo>
                  <a:cubicBezTo>
                    <a:pt x="1487" y="463"/>
                    <a:pt x="1489" y="463"/>
                    <a:pt x="1491" y="462"/>
                  </a:cubicBezTo>
                  <a:cubicBezTo>
                    <a:pt x="1491" y="464"/>
                    <a:pt x="1491" y="465"/>
                    <a:pt x="1491" y="466"/>
                  </a:cubicBezTo>
                  <a:cubicBezTo>
                    <a:pt x="1491" y="471"/>
                    <a:pt x="1494" y="476"/>
                    <a:pt x="1499" y="478"/>
                  </a:cubicBezTo>
                  <a:cubicBezTo>
                    <a:pt x="1498" y="480"/>
                    <a:pt x="1497" y="483"/>
                    <a:pt x="1497" y="486"/>
                  </a:cubicBezTo>
                  <a:cubicBezTo>
                    <a:pt x="1497" y="489"/>
                    <a:pt x="1498" y="492"/>
                    <a:pt x="1500" y="495"/>
                  </a:cubicBezTo>
                  <a:cubicBezTo>
                    <a:pt x="1499" y="495"/>
                    <a:pt x="1499" y="495"/>
                    <a:pt x="1499" y="495"/>
                  </a:cubicBezTo>
                  <a:cubicBezTo>
                    <a:pt x="1490" y="495"/>
                    <a:pt x="1483" y="502"/>
                    <a:pt x="1482" y="511"/>
                  </a:cubicBezTo>
                  <a:cubicBezTo>
                    <a:pt x="1482" y="511"/>
                    <a:pt x="1481" y="510"/>
                    <a:pt x="1481" y="510"/>
                  </a:cubicBezTo>
                  <a:cubicBezTo>
                    <a:pt x="1475" y="493"/>
                    <a:pt x="1461" y="478"/>
                    <a:pt x="1441" y="473"/>
                  </a:cubicBezTo>
                  <a:cubicBezTo>
                    <a:pt x="1437" y="472"/>
                    <a:pt x="1432" y="471"/>
                    <a:pt x="1428" y="471"/>
                  </a:cubicBezTo>
                  <a:cubicBezTo>
                    <a:pt x="1417" y="471"/>
                    <a:pt x="1408" y="474"/>
                    <a:pt x="1399" y="479"/>
                  </a:cubicBezTo>
                  <a:cubicBezTo>
                    <a:pt x="1395" y="477"/>
                    <a:pt x="1391" y="475"/>
                    <a:pt x="1386" y="474"/>
                  </a:cubicBezTo>
                  <a:cubicBezTo>
                    <a:pt x="1382" y="473"/>
                    <a:pt x="1378" y="472"/>
                    <a:pt x="1374" y="472"/>
                  </a:cubicBezTo>
                  <a:cubicBezTo>
                    <a:pt x="1351" y="472"/>
                    <a:pt x="1331" y="488"/>
                    <a:pt x="1325" y="511"/>
                  </a:cubicBezTo>
                  <a:cubicBezTo>
                    <a:pt x="1323" y="518"/>
                    <a:pt x="1323" y="526"/>
                    <a:pt x="1324" y="533"/>
                  </a:cubicBezTo>
                  <a:cubicBezTo>
                    <a:pt x="1319" y="537"/>
                    <a:pt x="1315" y="543"/>
                    <a:pt x="1314" y="550"/>
                  </a:cubicBezTo>
                  <a:cubicBezTo>
                    <a:pt x="1310" y="563"/>
                    <a:pt x="1315" y="576"/>
                    <a:pt x="1324" y="584"/>
                  </a:cubicBezTo>
                  <a:cubicBezTo>
                    <a:pt x="1323" y="586"/>
                    <a:pt x="1322" y="588"/>
                    <a:pt x="1321" y="590"/>
                  </a:cubicBezTo>
                  <a:cubicBezTo>
                    <a:pt x="1320" y="590"/>
                    <a:pt x="1319" y="590"/>
                    <a:pt x="1318" y="590"/>
                  </a:cubicBezTo>
                  <a:cubicBezTo>
                    <a:pt x="1317" y="590"/>
                    <a:pt x="1317" y="590"/>
                    <a:pt x="1317" y="590"/>
                  </a:cubicBezTo>
                  <a:cubicBezTo>
                    <a:pt x="1315" y="590"/>
                    <a:pt x="1314" y="589"/>
                    <a:pt x="1313" y="589"/>
                  </a:cubicBezTo>
                  <a:cubicBezTo>
                    <a:pt x="1309" y="589"/>
                    <a:pt x="1305" y="591"/>
                    <a:pt x="1302" y="594"/>
                  </a:cubicBezTo>
                  <a:cubicBezTo>
                    <a:pt x="1299" y="588"/>
                    <a:pt x="1293" y="584"/>
                    <a:pt x="1286" y="584"/>
                  </a:cubicBezTo>
                  <a:cubicBezTo>
                    <a:pt x="1276" y="584"/>
                    <a:pt x="1267" y="592"/>
                    <a:pt x="1267" y="603"/>
                  </a:cubicBezTo>
                  <a:cubicBezTo>
                    <a:pt x="1267" y="603"/>
                    <a:pt x="1267" y="604"/>
                    <a:pt x="1267" y="605"/>
                  </a:cubicBezTo>
                  <a:cubicBezTo>
                    <a:pt x="1265" y="603"/>
                    <a:pt x="1262" y="601"/>
                    <a:pt x="1259" y="601"/>
                  </a:cubicBezTo>
                  <a:cubicBezTo>
                    <a:pt x="1256" y="601"/>
                    <a:pt x="1253" y="603"/>
                    <a:pt x="1251" y="604"/>
                  </a:cubicBezTo>
                  <a:cubicBezTo>
                    <a:pt x="1248" y="601"/>
                    <a:pt x="1244" y="600"/>
                    <a:pt x="1239" y="600"/>
                  </a:cubicBezTo>
                  <a:cubicBezTo>
                    <a:pt x="1230" y="600"/>
                    <a:pt x="1222" y="607"/>
                    <a:pt x="1222" y="617"/>
                  </a:cubicBezTo>
                  <a:cubicBezTo>
                    <a:pt x="1222" y="619"/>
                    <a:pt x="1222" y="621"/>
                    <a:pt x="1223" y="623"/>
                  </a:cubicBezTo>
                  <a:cubicBezTo>
                    <a:pt x="1205" y="626"/>
                    <a:pt x="1178" y="630"/>
                    <a:pt x="1162" y="640"/>
                  </a:cubicBezTo>
                  <a:cubicBezTo>
                    <a:pt x="1184" y="635"/>
                    <a:pt x="1202" y="633"/>
                    <a:pt x="1216" y="633"/>
                  </a:cubicBezTo>
                  <a:cubicBezTo>
                    <a:pt x="1228" y="633"/>
                    <a:pt x="1237" y="635"/>
                    <a:pt x="1244" y="636"/>
                  </a:cubicBezTo>
                  <a:cubicBezTo>
                    <a:pt x="1250" y="638"/>
                    <a:pt x="1254" y="639"/>
                    <a:pt x="1256" y="639"/>
                  </a:cubicBezTo>
                  <a:cubicBezTo>
                    <a:pt x="1256" y="639"/>
                    <a:pt x="1256" y="639"/>
                    <a:pt x="1256" y="639"/>
                  </a:cubicBezTo>
                  <a:cubicBezTo>
                    <a:pt x="1275" y="639"/>
                    <a:pt x="1273" y="629"/>
                    <a:pt x="1274" y="625"/>
                  </a:cubicBezTo>
                  <a:cubicBezTo>
                    <a:pt x="1276" y="626"/>
                    <a:pt x="1278" y="626"/>
                    <a:pt x="1280" y="626"/>
                  </a:cubicBezTo>
                  <a:cubicBezTo>
                    <a:pt x="1280" y="626"/>
                    <a:pt x="1280" y="626"/>
                    <a:pt x="1280" y="626"/>
                  </a:cubicBezTo>
                  <a:cubicBezTo>
                    <a:pt x="1280" y="630"/>
                    <a:pt x="1282" y="633"/>
                    <a:pt x="1285" y="635"/>
                  </a:cubicBezTo>
                  <a:cubicBezTo>
                    <a:pt x="1287" y="636"/>
                    <a:pt x="1289" y="637"/>
                    <a:pt x="1291" y="637"/>
                  </a:cubicBezTo>
                  <a:cubicBezTo>
                    <a:pt x="1294" y="637"/>
                    <a:pt x="1298" y="635"/>
                    <a:pt x="1300" y="632"/>
                  </a:cubicBezTo>
                  <a:cubicBezTo>
                    <a:pt x="1301" y="630"/>
                    <a:pt x="1302" y="628"/>
                    <a:pt x="1302" y="626"/>
                  </a:cubicBezTo>
                  <a:cubicBezTo>
                    <a:pt x="1303" y="626"/>
                    <a:pt x="1303" y="626"/>
                    <a:pt x="1304" y="626"/>
                  </a:cubicBezTo>
                  <a:cubicBezTo>
                    <a:pt x="1306" y="626"/>
                    <a:pt x="1308" y="625"/>
                    <a:pt x="1309" y="624"/>
                  </a:cubicBezTo>
                  <a:cubicBezTo>
                    <a:pt x="1309" y="623"/>
                    <a:pt x="1310" y="622"/>
                    <a:pt x="1310" y="622"/>
                  </a:cubicBezTo>
                  <a:cubicBezTo>
                    <a:pt x="1310" y="622"/>
                    <a:pt x="1310" y="622"/>
                    <a:pt x="1310" y="622"/>
                  </a:cubicBezTo>
                  <a:cubicBezTo>
                    <a:pt x="1312" y="623"/>
                    <a:pt x="1315" y="623"/>
                    <a:pt x="1317" y="623"/>
                  </a:cubicBezTo>
                  <a:cubicBezTo>
                    <a:pt x="1319" y="623"/>
                    <a:pt x="1320" y="623"/>
                    <a:pt x="1322" y="623"/>
                  </a:cubicBezTo>
                  <a:cubicBezTo>
                    <a:pt x="1325" y="627"/>
                    <a:pt x="1329" y="630"/>
                    <a:pt x="1335" y="630"/>
                  </a:cubicBezTo>
                  <a:cubicBezTo>
                    <a:pt x="1335" y="630"/>
                    <a:pt x="1336" y="630"/>
                    <a:pt x="1337" y="630"/>
                  </a:cubicBezTo>
                  <a:cubicBezTo>
                    <a:pt x="1333" y="634"/>
                    <a:pt x="1332" y="640"/>
                    <a:pt x="1334" y="645"/>
                  </a:cubicBezTo>
                  <a:cubicBezTo>
                    <a:pt x="1336" y="650"/>
                    <a:pt x="1341" y="653"/>
                    <a:pt x="1347" y="653"/>
                  </a:cubicBezTo>
                  <a:cubicBezTo>
                    <a:pt x="1349" y="653"/>
                    <a:pt x="1351" y="652"/>
                    <a:pt x="1353" y="652"/>
                  </a:cubicBezTo>
                  <a:cubicBezTo>
                    <a:pt x="1357" y="650"/>
                    <a:pt x="1360" y="647"/>
                    <a:pt x="1362" y="643"/>
                  </a:cubicBezTo>
                  <a:cubicBezTo>
                    <a:pt x="1364" y="643"/>
                    <a:pt x="1366" y="643"/>
                    <a:pt x="1368" y="643"/>
                  </a:cubicBezTo>
                  <a:cubicBezTo>
                    <a:pt x="1371" y="643"/>
                    <a:pt x="1374" y="643"/>
                    <a:pt x="1377" y="642"/>
                  </a:cubicBezTo>
                  <a:cubicBezTo>
                    <a:pt x="1377" y="642"/>
                    <a:pt x="1377" y="642"/>
                    <a:pt x="1378" y="642"/>
                  </a:cubicBezTo>
                  <a:cubicBezTo>
                    <a:pt x="1382" y="647"/>
                    <a:pt x="1388" y="650"/>
                    <a:pt x="1395" y="650"/>
                  </a:cubicBezTo>
                  <a:cubicBezTo>
                    <a:pt x="1397" y="650"/>
                    <a:pt x="1399" y="649"/>
                    <a:pt x="1401" y="649"/>
                  </a:cubicBezTo>
                  <a:cubicBezTo>
                    <a:pt x="1410" y="646"/>
                    <a:pt x="1416" y="639"/>
                    <a:pt x="1417" y="630"/>
                  </a:cubicBezTo>
                  <a:cubicBezTo>
                    <a:pt x="1419" y="630"/>
                    <a:pt x="1421" y="631"/>
                    <a:pt x="1423" y="631"/>
                  </a:cubicBezTo>
                  <a:cubicBezTo>
                    <a:pt x="1425" y="631"/>
                    <a:pt x="1428" y="630"/>
                    <a:pt x="1430" y="630"/>
                  </a:cubicBezTo>
                  <a:cubicBezTo>
                    <a:pt x="1434" y="629"/>
                    <a:pt x="1436" y="627"/>
                    <a:pt x="1439" y="625"/>
                  </a:cubicBezTo>
                  <a:cubicBezTo>
                    <a:pt x="1440" y="628"/>
                    <a:pt x="1442" y="630"/>
                    <a:pt x="1445" y="632"/>
                  </a:cubicBezTo>
                  <a:cubicBezTo>
                    <a:pt x="1442" y="637"/>
                    <a:pt x="1442" y="642"/>
                    <a:pt x="1443" y="648"/>
                  </a:cubicBezTo>
                  <a:cubicBezTo>
                    <a:pt x="1446" y="657"/>
                    <a:pt x="1455" y="663"/>
                    <a:pt x="1464" y="663"/>
                  </a:cubicBezTo>
                  <a:cubicBezTo>
                    <a:pt x="1466" y="663"/>
                    <a:pt x="1468" y="663"/>
                    <a:pt x="1470" y="662"/>
                  </a:cubicBezTo>
                  <a:cubicBezTo>
                    <a:pt x="1472" y="662"/>
                    <a:pt x="1474" y="661"/>
                    <a:pt x="1475" y="660"/>
                  </a:cubicBezTo>
                  <a:cubicBezTo>
                    <a:pt x="1475" y="661"/>
                    <a:pt x="1475" y="663"/>
                    <a:pt x="1476" y="664"/>
                  </a:cubicBezTo>
                  <a:cubicBezTo>
                    <a:pt x="1477" y="669"/>
                    <a:pt x="1481" y="672"/>
                    <a:pt x="1486" y="672"/>
                  </a:cubicBezTo>
                  <a:cubicBezTo>
                    <a:pt x="1486" y="675"/>
                    <a:pt x="1486" y="677"/>
                    <a:pt x="1487" y="680"/>
                  </a:cubicBezTo>
                  <a:cubicBezTo>
                    <a:pt x="1488" y="683"/>
                    <a:pt x="1489" y="686"/>
                    <a:pt x="1492" y="688"/>
                  </a:cubicBezTo>
                  <a:cubicBezTo>
                    <a:pt x="1491" y="688"/>
                    <a:pt x="1491" y="688"/>
                    <a:pt x="1491" y="688"/>
                  </a:cubicBezTo>
                  <a:cubicBezTo>
                    <a:pt x="1487" y="689"/>
                    <a:pt x="1484" y="691"/>
                    <a:pt x="1482" y="694"/>
                  </a:cubicBezTo>
                  <a:cubicBezTo>
                    <a:pt x="1478" y="695"/>
                    <a:pt x="1474" y="695"/>
                    <a:pt x="1470" y="696"/>
                  </a:cubicBezTo>
                  <a:cubicBezTo>
                    <a:pt x="1465" y="693"/>
                    <a:pt x="1459" y="691"/>
                    <a:pt x="1453" y="691"/>
                  </a:cubicBezTo>
                  <a:cubicBezTo>
                    <a:pt x="1453" y="691"/>
                    <a:pt x="1453" y="691"/>
                    <a:pt x="1453" y="691"/>
                  </a:cubicBezTo>
                  <a:cubicBezTo>
                    <a:pt x="1442" y="691"/>
                    <a:pt x="1433" y="695"/>
                    <a:pt x="1426" y="702"/>
                  </a:cubicBezTo>
                  <a:cubicBezTo>
                    <a:pt x="1424" y="701"/>
                    <a:pt x="1421" y="700"/>
                    <a:pt x="1418" y="700"/>
                  </a:cubicBezTo>
                  <a:cubicBezTo>
                    <a:pt x="1418" y="700"/>
                    <a:pt x="1418" y="700"/>
                    <a:pt x="1418" y="700"/>
                  </a:cubicBezTo>
                  <a:cubicBezTo>
                    <a:pt x="1411" y="700"/>
                    <a:pt x="1405" y="703"/>
                    <a:pt x="1400" y="708"/>
                  </a:cubicBezTo>
                  <a:cubicBezTo>
                    <a:pt x="1396" y="706"/>
                    <a:pt x="1391" y="705"/>
                    <a:pt x="1386" y="705"/>
                  </a:cubicBezTo>
                  <a:cubicBezTo>
                    <a:pt x="1385" y="705"/>
                    <a:pt x="1385" y="705"/>
                    <a:pt x="1385" y="705"/>
                  </a:cubicBezTo>
                  <a:cubicBezTo>
                    <a:pt x="1382" y="705"/>
                    <a:pt x="1380" y="705"/>
                    <a:pt x="1377" y="706"/>
                  </a:cubicBezTo>
                  <a:cubicBezTo>
                    <a:pt x="1375" y="706"/>
                    <a:pt x="1374" y="705"/>
                    <a:pt x="1372" y="705"/>
                  </a:cubicBezTo>
                  <a:cubicBezTo>
                    <a:pt x="1373" y="696"/>
                    <a:pt x="1367" y="686"/>
                    <a:pt x="1358" y="683"/>
                  </a:cubicBezTo>
                  <a:cubicBezTo>
                    <a:pt x="1356" y="683"/>
                    <a:pt x="1353" y="682"/>
                    <a:pt x="1351" y="682"/>
                  </a:cubicBezTo>
                  <a:cubicBezTo>
                    <a:pt x="1345" y="682"/>
                    <a:pt x="1339" y="685"/>
                    <a:pt x="1335" y="690"/>
                  </a:cubicBezTo>
                  <a:cubicBezTo>
                    <a:pt x="1333" y="686"/>
                    <a:pt x="1329" y="682"/>
                    <a:pt x="1325" y="681"/>
                  </a:cubicBezTo>
                  <a:cubicBezTo>
                    <a:pt x="1323" y="680"/>
                    <a:pt x="1321" y="680"/>
                    <a:pt x="1320" y="680"/>
                  </a:cubicBezTo>
                  <a:cubicBezTo>
                    <a:pt x="1312" y="680"/>
                    <a:pt x="1306" y="685"/>
                    <a:pt x="1303" y="692"/>
                  </a:cubicBezTo>
                  <a:cubicBezTo>
                    <a:pt x="1302" y="695"/>
                    <a:pt x="1302" y="699"/>
                    <a:pt x="1303" y="702"/>
                  </a:cubicBezTo>
                  <a:cubicBezTo>
                    <a:pt x="1301" y="704"/>
                    <a:pt x="1299" y="706"/>
                    <a:pt x="1298" y="710"/>
                  </a:cubicBezTo>
                  <a:cubicBezTo>
                    <a:pt x="1296" y="715"/>
                    <a:pt x="1297" y="721"/>
                    <a:pt x="1301" y="725"/>
                  </a:cubicBezTo>
                  <a:cubicBezTo>
                    <a:pt x="1299" y="727"/>
                    <a:pt x="1298" y="729"/>
                    <a:pt x="1297" y="731"/>
                  </a:cubicBezTo>
                  <a:cubicBezTo>
                    <a:pt x="1296" y="734"/>
                    <a:pt x="1296" y="737"/>
                    <a:pt x="1297" y="740"/>
                  </a:cubicBezTo>
                  <a:cubicBezTo>
                    <a:pt x="1291" y="744"/>
                    <a:pt x="1286" y="748"/>
                    <a:pt x="1282" y="753"/>
                  </a:cubicBezTo>
                  <a:cubicBezTo>
                    <a:pt x="1276" y="748"/>
                    <a:pt x="1267" y="745"/>
                    <a:pt x="1258" y="745"/>
                  </a:cubicBezTo>
                  <a:cubicBezTo>
                    <a:pt x="1258" y="745"/>
                    <a:pt x="1258" y="745"/>
                    <a:pt x="1258" y="745"/>
                  </a:cubicBezTo>
                  <a:cubicBezTo>
                    <a:pt x="1238" y="745"/>
                    <a:pt x="1222" y="760"/>
                    <a:pt x="1222" y="778"/>
                  </a:cubicBezTo>
                  <a:cubicBezTo>
                    <a:pt x="1222" y="797"/>
                    <a:pt x="1237" y="812"/>
                    <a:pt x="1257" y="813"/>
                  </a:cubicBezTo>
                  <a:cubicBezTo>
                    <a:pt x="1257" y="813"/>
                    <a:pt x="1257" y="813"/>
                    <a:pt x="1257" y="813"/>
                  </a:cubicBezTo>
                  <a:cubicBezTo>
                    <a:pt x="1257" y="820"/>
                    <a:pt x="1259" y="825"/>
                    <a:pt x="1262" y="831"/>
                  </a:cubicBezTo>
                  <a:cubicBezTo>
                    <a:pt x="1251" y="833"/>
                    <a:pt x="1243" y="842"/>
                    <a:pt x="1242" y="853"/>
                  </a:cubicBezTo>
                  <a:cubicBezTo>
                    <a:pt x="1236" y="848"/>
                    <a:pt x="1229" y="846"/>
                    <a:pt x="1221" y="846"/>
                  </a:cubicBezTo>
                  <a:cubicBezTo>
                    <a:pt x="1217" y="846"/>
                    <a:pt x="1212" y="847"/>
                    <a:pt x="1208" y="848"/>
                  </a:cubicBezTo>
                  <a:cubicBezTo>
                    <a:pt x="1205" y="823"/>
                    <a:pt x="1183" y="804"/>
                    <a:pt x="1155" y="804"/>
                  </a:cubicBezTo>
                  <a:cubicBezTo>
                    <a:pt x="1155" y="804"/>
                    <a:pt x="1155" y="804"/>
                    <a:pt x="1155" y="804"/>
                  </a:cubicBezTo>
                  <a:cubicBezTo>
                    <a:pt x="1140" y="804"/>
                    <a:pt x="1127" y="809"/>
                    <a:pt x="1117" y="819"/>
                  </a:cubicBezTo>
                  <a:cubicBezTo>
                    <a:pt x="1115" y="818"/>
                    <a:pt x="1112" y="818"/>
                    <a:pt x="1110" y="818"/>
                  </a:cubicBezTo>
                  <a:cubicBezTo>
                    <a:pt x="1110" y="818"/>
                    <a:pt x="1110" y="818"/>
                    <a:pt x="1110" y="818"/>
                  </a:cubicBezTo>
                  <a:cubicBezTo>
                    <a:pt x="1092" y="818"/>
                    <a:pt x="1078" y="831"/>
                    <a:pt x="1078" y="848"/>
                  </a:cubicBezTo>
                  <a:cubicBezTo>
                    <a:pt x="1078" y="860"/>
                    <a:pt x="1085" y="870"/>
                    <a:pt x="1096" y="875"/>
                  </a:cubicBezTo>
                  <a:cubicBezTo>
                    <a:pt x="1083" y="879"/>
                    <a:pt x="1074" y="889"/>
                    <a:pt x="1073" y="902"/>
                  </a:cubicBezTo>
                  <a:cubicBezTo>
                    <a:pt x="1064" y="904"/>
                    <a:pt x="1056" y="908"/>
                    <a:pt x="1050" y="914"/>
                  </a:cubicBezTo>
                  <a:cubicBezTo>
                    <a:pt x="1049" y="914"/>
                    <a:pt x="1049" y="914"/>
                    <a:pt x="1049" y="914"/>
                  </a:cubicBezTo>
                  <a:cubicBezTo>
                    <a:pt x="1048" y="913"/>
                    <a:pt x="1047" y="912"/>
                    <a:pt x="1046" y="911"/>
                  </a:cubicBezTo>
                  <a:cubicBezTo>
                    <a:pt x="1044" y="910"/>
                    <a:pt x="1041" y="909"/>
                    <a:pt x="1039" y="909"/>
                  </a:cubicBezTo>
                  <a:cubicBezTo>
                    <a:pt x="1036" y="909"/>
                    <a:pt x="1033" y="910"/>
                    <a:pt x="1030" y="912"/>
                  </a:cubicBezTo>
                  <a:cubicBezTo>
                    <a:pt x="1028" y="908"/>
                    <a:pt x="1025" y="904"/>
                    <a:pt x="1021" y="901"/>
                  </a:cubicBezTo>
                  <a:cubicBezTo>
                    <a:pt x="1017" y="899"/>
                    <a:pt x="1012" y="898"/>
                    <a:pt x="1008" y="898"/>
                  </a:cubicBezTo>
                  <a:cubicBezTo>
                    <a:pt x="1000" y="898"/>
                    <a:pt x="992" y="902"/>
                    <a:pt x="988" y="908"/>
                  </a:cubicBezTo>
                  <a:cubicBezTo>
                    <a:pt x="983" y="915"/>
                    <a:pt x="983" y="923"/>
                    <a:pt x="986" y="930"/>
                  </a:cubicBezTo>
                  <a:cubicBezTo>
                    <a:pt x="982" y="932"/>
                    <a:pt x="978" y="934"/>
                    <a:pt x="975" y="937"/>
                  </a:cubicBezTo>
                  <a:cubicBezTo>
                    <a:pt x="970" y="930"/>
                    <a:pt x="964" y="924"/>
                    <a:pt x="956" y="919"/>
                  </a:cubicBezTo>
                  <a:cubicBezTo>
                    <a:pt x="947" y="913"/>
                    <a:pt x="937" y="911"/>
                    <a:pt x="927" y="911"/>
                  </a:cubicBezTo>
                  <a:cubicBezTo>
                    <a:pt x="923" y="911"/>
                    <a:pt x="920" y="911"/>
                    <a:pt x="917" y="912"/>
                  </a:cubicBezTo>
                  <a:cubicBezTo>
                    <a:pt x="911" y="909"/>
                    <a:pt x="906" y="908"/>
                    <a:pt x="900" y="908"/>
                  </a:cubicBezTo>
                  <a:cubicBezTo>
                    <a:pt x="876" y="908"/>
                    <a:pt x="856" y="928"/>
                    <a:pt x="856" y="952"/>
                  </a:cubicBezTo>
                  <a:cubicBezTo>
                    <a:pt x="856" y="956"/>
                    <a:pt x="857" y="960"/>
                    <a:pt x="858" y="963"/>
                  </a:cubicBezTo>
                  <a:cubicBezTo>
                    <a:pt x="832" y="969"/>
                    <a:pt x="813" y="991"/>
                    <a:pt x="813" y="1017"/>
                  </a:cubicBezTo>
                  <a:cubicBezTo>
                    <a:pt x="813" y="1017"/>
                    <a:pt x="813" y="1017"/>
                    <a:pt x="813" y="1017"/>
                  </a:cubicBezTo>
                  <a:cubicBezTo>
                    <a:pt x="812" y="1017"/>
                    <a:pt x="809" y="1013"/>
                    <a:pt x="805" y="1010"/>
                  </a:cubicBezTo>
                  <a:cubicBezTo>
                    <a:pt x="801" y="1006"/>
                    <a:pt x="796" y="1003"/>
                    <a:pt x="790" y="1003"/>
                  </a:cubicBezTo>
                  <a:cubicBezTo>
                    <a:pt x="783" y="1003"/>
                    <a:pt x="776" y="1007"/>
                    <a:pt x="768" y="1020"/>
                  </a:cubicBezTo>
                  <a:cubicBezTo>
                    <a:pt x="766" y="1025"/>
                    <a:pt x="765" y="1030"/>
                    <a:pt x="765" y="1035"/>
                  </a:cubicBezTo>
                  <a:cubicBezTo>
                    <a:pt x="764" y="1035"/>
                    <a:pt x="763" y="1035"/>
                    <a:pt x="761" y="1035"/>
                  </a:cubicBezTo>
                  <a:cubicBezTo>
                    <a:pt x="761" y="1035"/>
                    <a:pt x="761" y="1035"/>
                    <a:pt x="761" y="1035"/>
                  </a:cubicBezTo>
                  <a:cubicBezTo>
                    <a:pt x="757" y="1035"/>
                    <a:pt x="754" y="1037"/>
                    <a:pt x="753" y="1040"/>
                  </a:cubicBezTo>
                  <a:cubicBezTo>
                    <a:pt x="750" y="1039"/>
                    <a:pt x="748" y="1039"/>
                    <a:pt x="745" y="1039"/>
                  </a:cubicBezTo>
                  <a:cubicBezTo>
                    <a:pt x="745" y="1039"/>
                    <a:pt x="745" y="1039"/>
                    <a:pt x="745" y="1039"/>
                  </a:cubicBezTo>
                  <a:cubicBezTo>
                    <a:pt x="733" y="1039"/>
                    <a:pt x="723" y="1048"/>
                    <a:pt x="722" y="1059"/>
                  </a:cubicBezTo>
                  <a:cubicBezTo>
                    <a:pt x="717" y="1059"/>
                    <a:pt x="713" y="1058"/>
                    <a:pt x="708" y="1058"/>
                  </a:cubicBezTo>
                  <a:cubicBezTo>
                    <a:pt x="701" y="1043"/>
                    <a:pt x="685" y="1034"/>
                    <a:pt x="667" y="1034"/>
                  </a:cubicBezTo>
                  <a:cubicBezTo>
                    <a:pt x="665" y="1034"/>
                    <a:pt x="662" y="1034"/>
                    <a:pt x="659" y="1034"/>
                  </a:cubicBezTo>
                  <a:cubicBezTo>
                    <a:pt x="653" y="1035"/>
                    <a:pt x="648" y="1037"/>
                    <a:pt x="643" y="1040"/>
                  </a:cubicBezTo>
                  <a:cubicBezTo>
                    <a:pt x="639" y="1037"/>
                    <a:pt x="633" y="1035"/>
                    <a:pt x="627" y="1035"/>
                  </a:cubicBezTo>
                  <a:cubicBezTo>
                    <a:pt x="626" y="1035"/>
                    <a:pt x="624" y="1035"/>
                    <a:pt x="623" y="1035"/>
                  </a:cubicBezTo>
                  <a:cubicBezTo>
                    <a:pt x="619" y="1036"/>
                    <a:pt x="616" y="1037"/>
                    <a:pt x="613" y="1039"/>
                  </a:cubicBezTo>
                  <a:cubicBezTo>
                    <a:pt x="607" y="1034"/>
                    <a:pt x="598" y="1031"/>
                    <a:pt x="589" y="1031"/>
                  </a:cubicBezTo>
                  <a:cubicBezTo>
                    <a:pt x="587" y="1031"/>
                    <a:pt x="585" y="1031"/>
                    <a:pt x="582" y="1032"/>
                  </a:cubicBezTo>
                  <a:cubicBezTo>
                    <a:pt x="560" y="1035"/>
                    <a:pt x="545" y="1055"/>
                    <a:pt x="549" y="1076"/>
                  </a:cubicBezTo>
                  <a:cubicBezTo>
                    <a:pt x="550" y="1082"/>
                    <a:pt x="552" y="1087"/>
                    <a:pt x="555" y="1091"/>
                  </a:cubicBezTo>
                  <a:cubicBezTo>
                    <a:pt x="542" y="1097"/>
                    <a:pt x="532" y="1107"/>
                    <a:pt x="526" y="1118"/>
                  </a:cubicBezTo>
                  <a:cubicBezTo>
                    <a:pt x="524" y="1118"/>
                    <a:pt x="522" y="1118"/>
                    <a:pt x="520" y="1118"/>
                  </a:cubicBezTo>
                  <a:cubicBezTo>
                    <a:pt x="517" y="1118"/>
                    <a:pt x="513" y="1118"/>
                    <a:pt x="509" y="1119"/>
                  </a:cubicBezTo>
                  <a:cubicBezTo>
                    <a:pt x="504" y="1120"/>
                    <a:pt x="499" y="1122"/>
                    <a:pt x="495" y="1123"/>
                  </a:cubicBezTo>
                  <a:cubicBezTo>
                    <a:pt x="493" y="1108"/>
                    <a:pt x="482" y="1094"/>
                    <a:pt x="466" y="1088"/>
                  </a:cubicBezTo>
                  <a:cubicBezTo>
                    <a:pt x="460" y="1086"/>
                    <a:pt x="455" y="1085"/>
                    <a:pt x="450" y="1085"/>
                  </a:cubicBezTo>
                  <a:cubicBezTo>
                    <a:pt x="450" y="1085"/>
                    <a:pt x="449" y="1085"/>
                    <a:pt x="449" y="1085"/>
                  </a:cubicBezTo>
                  <a:cubicBezTo>
                    <a:pt x="446" y="1079"/>
                    <a:pt x="441" y="1074"/>
                    <a:pt x="434" y="1071"/>
                  </a:cubicBezTo>
                  <a:cubicBezTo>
                    <a:pt x="431" y="1070"/>
                    <a:pt x="428" y="1070"/>
                    <a:pt x="425" y="1070"/>
                  </a:cubicBezTo>
                  <a:cubicBezTo>
                    <a:pt x="425" y="1070"/>
                    <a:pt x="425" y="1070"/>
                    <a:pt x="424" y="1070"/>
                  </a:cubicBezTo>
                  <a:cubicBezTo>
                    <a:pt x="420" y="1060"/>
                    <a:pt x="412" y="1052"/>
                    <a:pt x="401" y="1048"/>
                  </a:cubicBezTo>
                  <a:cubicBezTo>
                    <a:pt x="397" y="1047"/>
                    <a:pt x="392" y="1046"/>
                    <a:pt x="388" y="1046"/>
                  </a:cubicBezTo>
                  <a:cubicBezTo>
                    <a:pt x="371" y="1046"/>
                    <a:pt x="355" y="1056"/>
                    <a:pt x="349" y="1071"/>
                  </a:cubicBezTo>
                  <a:cubicBezTo>
                    <a:pt x="347" y="1077"/>
                    <a:pt x="346" y="1082"/>
                    <a:pt x="347" y="1087"/>
                  </a:cubicBezTo>
                  <a:cubicBezTo>
                    <a:pt x="345" y="1087"/>
                    <a:pt x="344" y="1087"/>
                    <a:pt x="343" y="1087"/>
                  </a:cubicBezTo>
                  <a:cubicBezTo>
                    <a:pt x="330" y="1087"/>
                    <a:pt x="318" y="1091"/>
                    <a:pt x="308" y="1098"/>
                  </a:cubicBezTo>
                  <a:cubicBezTo>
                    <a:pt x="296" y="1085"/>
                    <a:pt x="276" y="1078"/>
                    <a:pt x="256" y="1078"/>
                  </a:cubicBezTo>
                  <a:cubicBezTo>
                    <a:pt x="235" y="1078"/>
                    <a:pt x="214" y="1085"/>
                    <a:pt x="202" y="1100"/>
                  </a:cubicBezTo>
                  <a:cubicBezTo>
                    <a:pt x="196" y="1108"/>
                    <a:pt x="68" y="1100"/>
                    <a:pt x="0" y="1135"/>
                  </a:cubicBezTo>
                  <a:cubicBezTo>
                    <a:pt x="35" y="1129"/>
                    <a:pt x="66" y="1127"/>
                    <a:pt x="92" y="1127"/>
                  </a:cubicBezTo>
                  <a:cubicBezTo>
                    <a:pt x="183" y="1127"/>
                    <a:pt x="219" y="1152"/>
                    <a:pt x="231" y="1153"/>
                  </a:cubicBezTo>
                  <a:cubicBezTo>
                    <a:pt x="234" y="1153"/>
                    <a:pt x="236" y="1153"/>
                    <a:pt x="239" y="1153"/>
                  </a:cubicBezTo>
                  <a:cubicBezTo>
                    <a:pt x="275" y="1153"/>
                    <a:pt x="275" y="1132"/>
                    <a:pt x="277" y="1123"/>
                  </a:cubicBezTo>
                  <a:cubicBezTo>
                    <a:pt x="282" y="1125"/>
                    <a:pt x="287" y="1126"/>
                    <a:pt x="292" y="1127"/>
                  </a:cubicBezTo>
                  <a:cubicBezTo>
                    <a:pt x="291" y="1135"/>
                    <a:pt x="294" y="1144"/>
                    <a:pt x="301" y="1149"/>
                  </a:cubicBezTo>
                  <a:cubicBezTo>
                    <a:pt x="306" y="1153"/>
                    <a:pt x="312" y="1155"/>
                    <a:pt x="318" y="1155"/>
                  </a:cubicBezTo>
                  <a:cubicBezTo>
                    <a:pt x="326" y="1155"/>
                    <a:pt x="333" y="1152"/>
                    <a:pt x="339" y="1146"/>
                  </a:cubicBezTo>
                  <a:cubicBezTo>
                    <a:pt x="343" y="1141"/>
                    <a:pt x="345" y="1136"/>
                    <a:pt x="345" y="1131"/>
                  </a:cubicBezTo>
                  <a:cubicBezTo>
                    <a:pt x="347" y="1132"/>
                    <a:pt x="349" y="1132"/>
                    <a:pt x="351" y="1132"/>
                  </a:cubicBezTo>
                  <a:cubicBezTo>
                    <a:pt x="355" y="1132"/>
                    <a:pt x="360" y="1130"/>
                    <a:pt x="363" y="1127"/>
                  </a:cubicBezTo>
                  <a:cubicBezTo>
                    <a:pt x="364" y="1125"/>
                    <a:pt x="365" y="1124"/>
                    <a:pt x="365" y="1123"/>
                  </a:cubicBezTo>
                  <a:cubicBezTo>
                    <a:pt x="366" y="1123"/>
                    <a:pt x="366" y="1123"/>
                    <a:pt x="366" y="1123"/>
                  </a:cubicBezTo>
                  <a:cubicBezTo>
                    <a:pt x="373" y="1126"/>
                    <a:pt x="380" y="1128"/>
                    <a:pt x="388" y="1128"/>
                  </a:cubicBezTo>
                  <a:cubicBezTo>
                    <a:pt x="390" y="1128"/>
                    <a:pt x="393" y="1127"/>
                    <a:pt x="395" y="1127"/>
                  </a:cubicBezTo>
                  <a:cubicBezTo>
                    <a:pt x="400" y="1140"/>
                    <a:pt x="413" y="1148"/>
                    <a:pt x="428" y="1148"/>
                  </a:cubicBezTo>
                  <a:cubicBezTo>
                    <a:pt x="428" y="1148"/>
                    <a:pt x="428" y="1148"/>
                    <a:pt x="429" y="1148"/>
                  </a:cubicBezTo>
                  <a:cubicBezTo>
                    <a:pt x="419" y="1157"/>
                    <a:pt x="415" y="1171"/>
                    <a:pt x="419" y="1184"/>
                  </a:cubicBezTo>
                  <a:cubicBezTo>
                    <a:pt x="424" y="1198"/>
                    <a:pt x="438" y="1207"/>
                    <a:pt x="453" y="1207"/>
                  </a:cubicBezTo>
                  <a:cubicBezTo>
                    <a:pt x="456" y="1207"/>
                    <a:pt x="460" y="1206"/>
                    <a:pt x="464" y="1205"/>
                  </a:cubicBezTo>
                  <a:cubicBezTo>
                    <a:pt x="467" y="1204"/>
                    <a:pt x="469" y="1203"/>
                    <a:pt x="472" y="1202"/>
                  </a:cubicBezTo>
                  <a:cubicBezTo>
                    <a:pt x="485" y="1208"/>
                    <a:pt x="519" y="1339"/>
                    <a:pt x="519" y="1339"/>
                  </a:cubicBezTo>
                  <a:cubicBezTo>
                    <a:pt x="2151" y="1333"/>
                    <a:pt x="2151" y="1333"/>
                    <a:pt x="2151" y="1333"/>
                  </a:cubicBezTo>
                  <a:cubicBezTo>
                    <a:pt x="2146" y="509"/>
                    <a:pt x="2146" y="509"/>
                    <a:pt x="2146" y="509"/>
                  </a:cubicBezTo>
                  <a:cubicBezTo>
                    <a:pt x="2146" y="509"/>
                    <a:pt x="2145" y="509"/>
                    <a:pt x="2145" y="509"/>
                  </a:cubicBezTo>
                  <a:cubicBezTo>
                    <a:pt x="2142" y="509"/>
                    <a:pt x="2139" y="509"/>
                    <a:pt x="2137" y="510"/>
                  </a:cubicBezTo>
                  <a:cubicBezTo>
                    <a:pt x="2135" y="510"/>
                    <a:pt x="2134" y="511"/>
                    <a:pt x="2133" y="511"/>
                  </a:cubicBezTo>
                  <a:cubicBezTo>
                    <a:pt x="2128" y="496"/>
                    <a:pt x="2113" y="485"/>
                    <a:pt x="2097" y="485"/>
                  </a:cubicBezTo>
                  <a:cubicBezTo>
                    <a:pt x="2076" y="485"/>
                    <a:pt x="2059" y="502"/>
                    <a:pt x="2059" y="523"/>
                  </a:cubicBezTo>
                  <a:cubicBezTo>
                    <a:pt x="2059" y="523"/>
                    <a:pt x="2059" y="524"/>
                    <a:pt x="2059" y="525"/>
                  </a:cubicBezTo>
                  <a:cubicBezTo>
                    <a:pt x="2054" y="530"/>
                    <a:pt x="2051" y="536"/>
                    <a:pt x="2051" y="544"/>
                  </a:cubicBezTo>
                  <a:cubicBezTo>
                    <a:pt x="2051" y="550"/>
                    <a:pt x="2053" y="556"/>
                    <a:pt x="2057" y="561"/>
                  </a:cubicBezTo>
                  <a:cubicBezTo>
                    <a:pt x="2046" y="562"/>
                    <a:pt x="2041" y="569"/>
                    <a:pt x="2044" y="580"/>
                  </a:cubicBezTo>
                  <a:cubicBezTo>
                    <a:pt x="2043" y="580"/>
                    <a:pt x="2042" y="580"/>
                    <a:pt x="2041" y="580"/>
                  </a:cubicBezTo>
                  <a:cubicBezTo>
                    <a:pt x="2034" y="580"/>
                    <a:pt x="2029" y="583"/>
                    <a:pt x="2025" y="589"/>
                  </a:cubicBezTo>
                  <a:cubicBezTo>
                    <a:pt x="2021" y="585"/>
                    <a:pt x="2017" y="583"/>
                    <a:pt x="2011" y="582"/>
                  </a:cubicBezTo>
                  <a:cubicBezTo>
                    <a:pt x="2012" y="581"/>
                    <a:pt x="2012" y="580"/>
                    <a:pt x="2012" y="580"/>
                  </a:cubicBezTo>
                  <a:cubicBezTo>
                    <a:pt x="2012" y="568"/>
                    <a:pt x="2005" y="557"/>
                    <a:pt x="1996" y="551"/>
                  </a:cubicBezTo>
                  <a:cubicBezTo>
                    <a:pt x="2008" y="548"/>
                    <a:pt x="2017" y="537"/>
                    <a:pt x="2017" y="524"/>
                  </a:cubicBezTo>
                  <a:cubicBezTo>
                    <a:pt x="2017" y="516"/>
                    <a:pt x="2014" y="509"/>
                    <a:pt x="2008" y="504"/>
                  </a:cubicBezTo>
                  <a:cubicBezTo>
                    <a:pt x="2013" y="502"/>
                    <a:pt x="2016" y="499"/>
                    <a:pt x="2019" y="495"/>
                  </a:cubicBezTo>
                  <a:cubicBezTo>
                    <a:pt x="2021" y="496"/>
                    <a:pt x="2024" y="497"/>
                    <a:pt x="2026" y="497"/>
                  </a:cubicBezTo>
                  <a:cubicBezTo>
                    <a:pt x="2038" y="497"/>
                    <a:pt x="2047" y="487"/>
                    <a:pt x="2047" y="476"/>
                  </a:cubicBezTo>
                  <a:cubicBezTo>
                    <a:pt x="2047" y="464"/>
                    <a:pt x="2038" y="455"/>
                    <a:pt x="2026" y="455"/>
                  </a:cubicBezTo>
                  <a:cubicBezTo>
                    <a:pt x="2024" y="455"/>
                    <a:pt x="2021" y="455"/>
                    <a:pt x="2019" y="456"/>
                  </a:cubicBezTo>
                  <a:cubicBezTo>
                    <a:pt x="2014" y="449"/>
                    <a:pt x="2005" y="444"/>
                    <a:pt x="1995" y="444"/>
                  </a:cubicBezTo>
                  <a:cubicBezTo>
                    <a:pt x="1991" y="444"/>
                    <a:pt x="1987" y="445"/>
                    <a:pt x="1983" y="447"/>
                  </a:cubicBezTo>
                  <a:cubicBezTo>
                    <a:pt x="1983" y="446"/>
                    <a:pt x="1983" y="444"/>
                    <a:pt x="1983" y="443"/>
                  </a:cubicBezTo>
                  <a:cubicBezTo>
                    <a:pt x="1983" y="441"/>
                    <a:pt x="1983" y="438"/>
                    <a:pt x="1982" y="436"/>
                  </a:cubicBezTo>
                  <a:cubicBezTo>
                    <a:pt x="2004" y="433"/>
                    <a:pt x="2022" y="414"/>
                    <a:pt x="2022" y="390"/>
                  </a:cubicBezTo>
                  <a:cubicBezTo>
                    <a:pt x="2022" y="378"/>
                    <a:pt x="2017" y="366"/>
                    <a:pt x="2008" y="358"/>
                  </a:cubicBezTo>
                  <a:cubicBezTo>
                    <a:pt x="2021" y="354"/>
                    <a:pt x="2031" y="342"/>
                    <a:pt x="2031" y="328"/>
                  </a:cubicBezTo>
                  <a:cubicBezTo>
                    <a:pt x="2031" y="324"/>
                    <a:pt x="2030" y="320"/>
                    <a:pt x="2029" y="317"/>
                  </a:cubicBezTo>
                  <a:cubicBezTo>
                    <a:pt x="2030" y="317"/>
                    <a:pt x="2031" y="317"/>
                    <a:pt x="2032" y="317"/>
                  </a:cubicBezTo>
                  <a:cubicBezTo>
                    <a:pt x="2041" y="317"/>
                    <a:pt x="2048" y="310"/>
                    <a:pt x="2048" y="302"/>
                  </a:cubicBezTo>
                  <a:cubicBezTo>
                    <a:pt x="2048" y="295"/>
                    <a:pt x="2044" y="290"/>
                    <a:pt x="2038" y="287"/>
                  </a:cubicBezTo>
                  <a:cubicBezTo>
                    <a:pt x="2046" y="285"/>
                    <a:pt x="2052" y="278"/>
                    <a:pt x="2052" y="269"/>
                  </a:cubicBezTo>
                  <a:cubicBezTo>
                    <a:pt x="2052" y="258"/>
                    <a:pt x="2044" y="249"/>
                    <a:pt x="2033" y="249"/>
                  </a:cubicBezTo>
                  <a:cubicBezTo>
                    <a:pt x="2031" y="249"/>
                    <a:pt x="2029" y="249"/>
                    <a:pt x="2027" y="250"/>
                  </a:cubicBezTo>
                  <a:cubicBezTo>
                    <a:pt x="2024" y="237"/>
                    <a:pt x="2012" y="227"/>
                    <a:pt x="1999" y="227"/>
                  </a:cubicBezTo>
                  <a:cubicBezTo>
                    <a:pt x="1986" y="227"/>
                    <a:pt x="1976" y="235"/>
                    <a:pt x="1972" y="246"/>
                  </a:cubicBezTo>
                  <a:cubicBezTo>
                    <a:pt x="1970" y="246"/>
                    <a:pt x="1969" y="245"/>
                    <a:pt x="1967" y="245"/>
                  </a:cubicBezTo>
                  <a:cubicBezTo>
                    <a:pt x="1967" y="245"/>
                    <a:pt x="1966" y="246"/>
                    <a:pt x="1965" y="246"/>
                  </a:cubicBezTo>
                  <a:cubicBezTo>
                    <a:pt x="1963" y="237"/>
                    <a:pt x="1956" y="230"/>
                    <a:pt x="1946" y="230"/>
                  </a:cubicBezTo>
                  <a:cubicBezTo>
                    <a:pt x="1940" y="230"/>
                    <a:pt x="1934" y="234"/>
                    <a:pt x="1930" y="239"/>
                  </a:cubicBezTo>
                  <a:cubicBezTo>
                    <a:pt x="1928" y="238"/>
                    <a:pt x="1925" y="238"/>
                    <a:pt x="1922" y="238"/>
                  </a:cubicBezTo>
                  <a:cubicBezTo>
                    <a:pt x="1915" y="238"/>
                    <a:pt x="1909" y="240"/>
                    <a:pt x="1905" y="245"/>
                  </a:cubicBezTo>
                  <a:cubicBezTo>
                    <a:pt x="1903" y="244"/>
                    <a:pt x="1901" y="244"/>
                    <a:pt x="1899" y="244"/>
                  </a:cubicBezTo>
                  <a:cubicBezTo>
                    <a:pt x="1899" y="244"/>
                    <a:pt x="1898" y="244"/>
                    <a:pt x="1897" y="244"/>
                  </a:cubicBezTo>
                  <a:cubicBezTo>
                    <a:pt x="1895" y="242"/>
                    <a:pt x="1893" y="241"/>
                    <a:pt x="1891" y="240"/>
                  </a:cubicBezTo>
                  <a:cubicBezTo>
                    <a:pt x="1894" y="236"/>
                    <a:pt x="1896" y="231"/>
                    <a:pt x="1896" y="226"/>
                  </a:cubicBezTo>
                  <a:cubicBezTo>
                    <a:pt x="1896" y="225"/>
                    <a:pt x="1896" y="224"/>
                    <a:pt x="1895" y="223"/>
                  </a:cubicBezTo>
                  <a:cubicBezTo>
                    <a:pt x="1905" y="217"/>
                    <a:pt x="1911" y="207"/>
                    <a:pt x="1911" y="195"/>
                  </a:cubicBezTo>
                  <a:cubicBezTo>
                    <a:pt x="1911" y="182"/>
                    <a:pt x="1904" y="171"/>
                    <a:pt x="1894" y="166"/>
                  </a:cubicBezTo>
                  <a:cubicBezTo>
                    <a:pt x="1897" y="163"/>
                    <a:pt x="1899" y="158"/>
                    <a:pt x="1899" y="153"/>
                  </a:cubicBezTo>
                  <a:cubicBezTo>
                    <a:pt x="1899" y="144"/>
                    <a:pt x="1892" y="136"/>
                    <a:pt x="1882" y="136"/>
                  </a:cubicBezTo>
                  <a:cubicBezTo>
                    <a:pt x="1877" y="136"/>
                    <a:pt x="1873" y="138"/>
                    <a:pt x="1870" y="142"/>
                  </a:cubicBezTo>
                  <a:cubicBezTo>
                    <a:pt x="1866" y="139"/>
                    <a:pt x="1862" y="138"/>
                    <a:pt x="1857" y="138"/>
                  </a:cubicBezTo>
                  <a:cubicBezTo>
                    <a:pt x="1856" y="138"/>
                    <a:pt x="1856" y="138"/>
                    <a:pt x="1856" y="138"/>
                  </a:cubicBezTo>
                  <a:cubicBezTo>
                    <a:pt x="1854" y="133"/>
                    <a:pt x="1849" y="130"/>
                    <a:pt x="1844" y="130"/>
                  </a:cubicBezTo>
                  <a:cubicBezTo>
                    <a:pt x="1841" y="130"/>
                    <a:pt x="1838" y="131"/>
                    <a:pt x="1836" y="132"/>
                  </a:cubicBezTo>
                  <a:cubicBezTo>
                    <a:pt x="1835" y="128"/>
                    <a:pt x="1832" y="125"/>
                    <a:pt x="1827" y="124"/>
                  </a:cubicBezTo>
                  <a:cubicBezTo>
                    <a:pt x="1830" y="119"/>
                    <a:pt x="1831" y="114"/>
                    <a:pt x="1831" y="109"/>
                  </a:cubicBezTo>
                  <a:cubicBezTo>
                    <a:pt x="1831" y="93"/>
                    <a:pt x="1819" y="79"/>
                    <a:pt x="1803" y="78"/>
                  </a:cubicBezTo>
                  <a:cubicBezTo>
                    <a:pt x="1803" y="76"/>
                    <a:pt x="1802" y="74"/>
                    <a:pt x="1801" y="73"/>
                  </a:cubicBezTo>
                  <a:cubicBezTo>
                    <a:pt x="1807" y="67"/>
                    <a:pt x="1810" y="60"/>
                    <a:pt x="1810" y="51"/>
                  </a:cubicBezTo>
                  <a:cubicBezTo>
                    <a:pt x="1810" y="34"/>
                    <a:pt x="1796" y="20"/>
                    <a:pt x="1779" y="20"/>
                  </a:cubicBezTo>
                  <a:cubicBezTo>
                    <a:pt x="1773" y="20"/>
                    <a:pt x="1768" y="22"/>
                    <a:pt x="1763" y="25"/>
                  </a:cubicBezTo>
                  <a:cubicBezTo>
                    <a:pt x="1761" y="24"/>
                    <a:pt x="1759" y="23"/>
                    <a:pt x="1757" y="23"/>
                  </a:cubicBezTo>
                  <a:cubicBezTo>
                    <a:pt x="1754" y="23"/>
                    <a:pt x="1751" y="24"/>
                    <a:pt x="1749" y="26"/>
                  </a:cubicBezTo>
                  <a:cubicBezTo>
                    <a:pt x="1746" y="11"/>
                    <a:pt x="1734" y="0"/>
                    <a:pt x="1718" y="0"/>
                  </a:cubicBezTo>
                </a:path>
              </a:pathLst>
            </a:custGeom>
            <a:gradFill>
              <a:gsLst>
                <a:gs pos="0">
                  <a:srgbClr val="83D3FF">
                    <a:alpha val="84999"/>
                  </a:srgbClr>
                </a:gs>
                <a:gs pos="25000">
                  <a:srgbClr val="B5E2FF">
                    <a:alpha val="63749"/>
                  </a:srgbClr>
                </a:gs>
                <a:gs pos="100000">
                  <a:srgbClr val="DBF0FF">
                    <a:alpha val="0"/>
                  </a:srgb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7652966" y="1895444"/>
              <a:ext cx="5497513" cy="2738438"/>
            </a:xfrm>
            <a:custGeom>
              <a:avLst/>
              <a:gdLst>
                <a:gd name="T0" fmla="*/ 1412 w 1463"/>
                <a:gd name="T1" fmla="*/ 53 h 728"/>
                <a:gd name="T2" fmla="*/ 1349 w 1463"/>
                <a:gd name="T3" fmla="*/ 59 h 728"/>
                <a:gd name="T4" fmla="*/ 1257 w 1463"/>
                <a:gd name="T5" fmla="*/ 140 h 728"/>
                <a:gd name="T6" fmla="*/ 1217 w 1463"/>
                <a:gd name="T7" fmla="*/ 121 h 728"/>
                <a:gd name="T8" fmla="*/ 1179 w 1463"/>
                <a:gd name="T9" fmla="*/ 160 h 728"/>
                <a:gd name="T10" fmla="*/ 1161 w 1463"/>
                <a:gd name="T11" fmla="*/ 178 h 728"/>
                <a:gd name="T12" fmla="*/ 1160 w 1463"/>
                <a:gd name="T13" fmla="*/ 210 h 728"/>
                <a:gd name="T14" fmla="*/ 1156 w 1463"/>
                <a:gd name="T15" fmla="*/ 212 h 728"/>
                <a:gd name="T16" fmla="*/ 1136 w 1463"/>
                <a:gd name="T17" fmla="*/ 195 h 728"/>
                <a:gd name="T18" fmla="*/ 1124 w 1463"/>
                <a:gd name="T19" fmla="*/ 236 h 728"/>
                <a:gd name="T20" fmla="*/ 1142 w 1463"/>
                <a:gd name="T21" fmla="*/ 256 h 728"/>
                <a:gd name="T22" fmla="*/ 1145 w 1463"/>
                <a:gd name="T23" fmla="*/ 265 h 728"/>
                <a:gd name="T24" fmla="*/ 1081 w 1463"/>
                <a:gd name="T25" fmla="*/ 264 h 728"/>
                <a:gd name="T26" fmla="*/ 1023 w 1463"/>
                <a:gd name="T27" fmla="*/ 269 h 728"/>
                <a:gd name="T28" fmla="*/ 1019 w 1463"/>
                <a:gd name="T29" fmla="*/ 276 h 728"/>
                <a:gd name="T30" fmla="*/ 933 w 1463"/>
                <a:gd name="T31" fmla="*/ 334 h 728"/>
                <a:gd name="T32" fmla="*/ 937 w 1463"/>
                <a:gd name="T33" fmla="*/ 415 h 728"/>
                <a:gd name="T34" fmla="*/ 894 w 1463"/>
                <a:gd name="T35" fmla="*/ 454 h 728"/>
                <a:gd name="T36" fmla="*/ 878 w 1463"/>
                <a:gd name="T37" fmla="*/ 453 h 728"/>
                <a:gd name="T38" fmla="*/ 836 w 1463"/>
                <a:gd name="T39" fmla="*/ 457 h 728"/>
                <a:gd name="T40" fmla="*/ 781 w 1463"/>
                <a:gd name="T41" fmla="*/ 399 h 728"/>
                <a:gd name="T42" fmla="*/ 742 w 1463"/>
                <a:gd name="T43" fmla="*/ 381 h 728"/>
                <a:gd name="T44" fmla="*/ 701 w 1463"/>
                <a:gd name="T45" fmla="*/ 356 h 728"/>
                <a:gd name="T46" fmla="*/ 641 w 1463"/>
                <a:gd name="T47" fmla="*/ 405 h 728"/>
                <a:gd name="T48" fmla="*/ 578 w 1463"/>
                <a:gd name="T49" fmla="*/ 412 h 728"/>
                <a:gd name="T50" fmla="*/ 450 w 1463"/>
                <a:gd name="T51" fmla="*/ 475 h 728"/>
                <a:gd name="T52" fmla="*/ 422 w 1463"/>
                <a:gd name="T53" fmla="*/ 505 h 728"/>
                <a:gd name="T54" fmla="*/ 363 w 1463"/>
                <a:gd name="T55" fmla="*/ 488 h 728"/>
                <a:gd name="T56" fmla="*/ 339 w 1463"/>
                <a:gd name="T57" fmla="*/ 514 h 728"/>
                <a:gd name="T58" fmla="*/ 327 w 1463"/>
                <a:gd name="T59" fmla="*/ 527 h 728"/>
                <a:gd name="T60" fmla="*/ 325 w 1463"/>
                <a:gd name="T61" fmla="*/ 552 h 728"/>
                <a:gd name="T62" fmla="*/ 320 w 1463"/>
                <a:gd name="T63" fmla="*/ 549 h 728"/>
                <a:gd name="T64" fmla="*/ 279 w 1463"/>
                <a:gd name="T65" fmla="*/ 536 h 728"/>
                <a:gd name="T66" fmla="*/ 287 w 1463"/>
                <a:gd name="T67" fmla="*/ 566 h 728"/>
                <a:gd name="T68" fmla="*/ 302 w 1463"/>
                <a:gd name="T69" fmla="*/ 592 h 728"/>
                <a:gd name="T70" fmla="*/ 283 w 1463"/>
                <a:gd name="T71" fmla="*/ 584 h 728"/>
                <a:gd name="T72" fmla="*/ 223 w 1463"/>
                <a:gd name="T73" fmla="*/ 562 h 728"/>
                <a:gd name="T74" fmla="*/ 177 w 1463"/>
                <a:gd name="T75" fmla="*/ 578 h 728"/>
                <a:gd name="T76" fmla="*/ 83 w 1463"/>
                <a:gd name="T77" fmla="*/ 596 h 728"/>
                <a:gd name="T78" fmla="*/ 42 w 1463"/>
                <a:gd name="T79" fmla="*/ 630 h 728"/>
                <a:gd name="T80" fmla="*/ 65 w 1463"/>
                <a:gd name="T81" fmla="*/ 702 h 728"/>
                <a:gd name="T82" fmla="*/ 4 w 1463"/>
                <a:gd name="T83" fmla="*/ 712 h 728"/>
                <a:gd name="T84" fmla="*/ 0 w 1463"/>
                <a:gd name="T85" fmla="*/ 728 h 728"/>
                <a:gd name="T86" fmla="*/ 1463 w 1463"/>
                <a:gd name="T87" fmla="*/ 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3" h="728">
                  <a:moveTo>
                    <a:pt x="1414" y="34"/>
                  </a:moveTo>
                  <a:cubicBezTo>
                    <a:pt x="1412" y="40"/>
                    <a:pt x="1411" y="47"/>
                    <a:pt x="1412" y="53"/>
                  </a:cubicBezTo>
                  <a:cubicBezTo>
                    <a:pt x="1396" y="53"/>
                    <a:pt x="1380" y="58"/>
                    <a:pt x="1368" y="67"/>
                  </a:cubicBezTo>
                  <a:cubicBezTo>
                    <a:pt x="1362" y="64"/>
                    <a:pt x="1356" y="61"/>
                    <a:pt x="1349" y="59"/>
                  </a:cubicBezTo>
                  <a:cubicBezTo>
                    <a:pt x="1310" y="47"/>
                    <a:pt x="1269" y="68"/>
                    <a:pt x="1258" y="106"/>
                  </a:cubicBezTo>
                  <a:cubicBezTo>
                    <a:pt x="1254" y="117"/>
                    <a:pt x="1254" y="129"/>
                    <a:pt x="1257" y="140"/>
                  </a:cubicBezTo>
                  <a:cubicBezTo>
                    <a:pt x="1250" y="139"/>
                    <a:pt x="1244" y="140"/>
                    <a:pt x="1239" y="142"/>
                  </a:cubicBezTo>
                  <a:cubicBezTo>
                    <a:pt x="1236" y="132"/>
                    <a:pt x="1228" y="124"/>
                    <a:pt x="1217" y="121"/>
                  </a:cubicBezTo>
                  <a:cubicBezTo>
                    <a:pt x="1200" y="116"/>
                    <a:pt x="1183" y="125"/>
                    <a:pt x="1178" y="141"/>
                  </a:cubicBezTo>
                  <a:cubicBezTo>
                    <a:pt x="1176" y="147"/>
                    <a:pt x="1176" y="154"/>
                    <a:pt x="1179" y="160"/>
                  </a:cubicBezTo>
                  <a:cubicBezTo>
                    <a:pt x="1171" y="160"/>
                    <a:pt x="1164" y="165"/>
                    <a:pt x="1162" y="172"/>
                  </a:cubicBezTo>
                  <a:cubicBezTo>
                    <a:pt x="1161" y="174"/>
                    <a:pt x="1161" y="176"/>
                    <a:pt x="1161" y="178"/>
                  </a:cubicBezTo>
                  <a:cubicBezTo>
                    <a:pt x="1157" y="180"/>
                    <a:pt x="1155" y="184"/>
                    <a:pt x="1153" y="188"/>
                  </a:cubicBezTo>
                  <a:cubicBezTo>
                    <a:pt x="1151" y="196"/>
                    <a:pt x="1154" y="205"/>
                    <a:pt x="1160" y="210"/>
                  </a:cubicBezTo>
                  <a:cubicBezTo>
                    <a:pt x="1160" y="211"/>
                    <a:pt x="1159" y="212"/>
                    <a:pt x="1158" y="213"/>
                  </a:cubicBezTo>
                  <a:cubicBezTo>
                    <a:pt x="1157" y="212"/>
                    <a:pt x="1157" y="212"/>
                    <a:pt x="1156" y="212"/>
                  </a:cubicBezTo>
                  <a:cubicBezTo>
                    <a:pt x="1154" y="211"/>
                    <a:pt x="1153" y="211"/>
                    <a:pt x="1152" y="211"/>
                  </a:cubicBezTo>
                  <a:cubicBezTo>
                    <a:pt x="1150" y="204"/>
                    <a:pt x="1144" y="198"/>
                    <a:pt x="1136" y="195"/>
                  </a:cubicBezTo>
                  <a:cubicBezTo>
                    <a:pt x="1125" y="192"/>
                    <a:pt x="1112" y="198"/>
                    <a:pt x="1109" y="209"/>
                  </a:cubicBezTo>
                  <a:cubicBezTo>
                    <a:pt x="1106" y="220"/>
                    <a:pt x="1113" y="232"/>
                    <a:pt x="1124" y="236"/>
                  </a:cubicBezTo>
                  <a:cubicBezTo>
                    <a:pt x="1125" y="236"/>
                    <a:pt x="1125" y="236"/>
                    <a:pt x="1125" y="236"/>
                  </a:cubicBezTo>
                  <a:cubicBezTo>
                    <a:pt x="1126" y="245"/>
                    <a:pt x="1132" y="253"/>
                    <a:pt x="1142" y="256"/>
                  </a:cubicBezTo>
                  <a:cubicBezTo>
                    <a:pt x="1144" y="257"/>
                    <a:pt x="1145" y="257"/>
                    <a:pt x="1146" y="257"/>
                  </a:cubicBezTo>
                  <a:cubicBezTo>
                    <a:pt x="1145" y="260"/>
                    <a:pt x="1145" y="263"/>
                    <a:pt x="1145" y="265"/>
                  </a:cubicBezTo>
                  <a:cubicBezTo>
                    <a:pt x="1139" y="261"/>
                    <a:pt x="1133" y="257"/>
                    <a:pt x="1126" y="255"/>
                  </a:cubicBezTo>
                  <a:cubicBezTo>
                    <a:pt x="1109" y="250"/>
                    <a:pt x="1092" y="254"/>
                    <a:pt x="1081" y="264"/>
                  </a:cubicBezTo>
                  <a:cubicBezTo>
                    <a:pt x="1077" y="257"/>
                    <a:pt x="1070" y="252"/>
                    <a:pt x="1062" y="249"/>
                  </a:cubicBezTo>
                  <a:cubicBezTo>
                    <a:pt x="1045" y="244"/>
                    <a:pt x="1028" y="253"/>
                    <a:pt x="1023" y="269"/>
                  </a:cubicBezTo>
                  <a:cubicBezTo>
                    <a:pt x="1022" y="271"/>
                    <a:pt x="1022" y="274"/>
                    <a:pt x="1022" y="277"/>
                  </a:cubicBezTo>
                  <a:cubicBezTo>
                    <a:pt x="1021" y="276"/>
                    <a:pt x="1020" y="276"/>
                    <a:pt x="1019" y="276"/>
                  </a:cubicBezTo>
                  <a:cubicBezTo>
                    <a:pt x="983" y="265"/>
                    <a:pt x="946" y="284"/>
                    <a:pt x="936" y="318"/>
                  </a:cubicBezTo>
                  <a:cubicBezTo>
                    <a:pt x="934" y="324"/>
                    <a:pt x="933" y="329"/>
                    <a:pt x="933" y="334"/>
                  </a:cubicBezTo>
                  <a:cubicBezTo>
                    <a:pt x="920" y="338"/>
                    <a:pt x="910" y="348"/>
                    <a:pt x="906" y="362"/>
                  </a:cubicBezTo>
                  <a:cubicBezTo>
                    <a:pt x="899" y="384"/>
                    <a:pt x="913" y="408"/>
                    <a:pt x="937" y="415"/>
                  </a:cubicBezTo>
                  <a:cubicBezTo>
                    <a:pt x="943" y="417"/>
                    <a:pt x="946" y="421"/>
                    <a:pt x="946" y="426"/>
                  </a:cubicBezTo>
                  <a:cubicBezTo>
                    <a:pt x="925" y="425"/>
                    <a:pt x="904" y="435"/>
                    <a:pt x="894" y="454"/>
                  </a:cubicBezTo>
                  <a:cubicBezTo>
                    <a:pt x="893" y="453"/>
                    <a:pt x="892" y="452"/>
                    <a:pt x="890" y="451"/>
                  </a:cubicBezTo>
                  <a:cubicBezTo>
                    <a:pt x="886" y="449"/>
                    <a:pt x="882" y="450"/>
                    <a:pt x="878" y="453"/>
                  </a:cubicBezTo>
                  <a:cubicBezTo>
                    <a:pt x="876" y="451"/>
                    <a:pt x="874" y="449"/>
                    <a:pt x="871" y="448"/>
                  </a:cubicBezTo>
                  <a:cubicBezTo>
                    <a:pt x="858" y="442"/>
                    <a:pt x="843" y="446"/>
                    <a:pt x="836" y="457"/>
                  </a:cubicBezTo>
                  <a:cubicBezTo>
                    <a:pt x="831" y="454"/>
                    <a:pt x="827" y="451"/>
                    <a:pt x="822" y="449"/>
                  </a:cubicBezTo>
                  <a:cubicBezTo>
                    <a:pt x="821" y="426"/>
                    <a:pt x="805" y="405"/>
                    <a:pt x="781" y="399"/>
                  </a:cubicBezTo>
                  <a:cubicBezTo>
                    <a:pt x="775" y="397"/>
                    <a:pt x="768" y="396"/>
                    <a:pt x="761" y="397"/>
                  </a:cubicBezTo>
                  <a:cubicBezTo>
                    <a:pt x="758" y="389"/>
                    <a:pt x="751" y="383"/>
                    <a:pt x="742" y="381"/>
                  </a:cubicBezTo>
                  <a:cubicBezTo>
                    <a:pt x="738" y="380"/>
                    <a:pt x="734" y="379"/>
                    <a:pt x="730" y="379"/>
                  </a:cubicBezTo>
                  <a:cubicBezTo>
                    <a:pt x="724" y="368"/>
                    <a:pt x="714" y="360"/>
                    <a:pt x="701" y="356"/>
                  </a:cubicBezTo>
                  <a:cubicBezTo>
                    <a:pt x="675" y="349"/>
                    <a:pt x="649" y="362"/>
                    <a:pt x="642" y="386"/>
                  </a:cubicBezTo>
                  <a:cubicBezTo>
                    <a:pt x="640" y="393"/>
                    <a:pt x="640" y="399"/>
                    <a:pt x="641" y="405"/>
                  </a:cubicBezTo>
                  <a:cubicBezTo>
                    <a:pt x="624" y="405"/>
                    <a:pt x="609" y="411"/>
                    <a:pt x="596" y="420"/>
                  </a:cubicBezTo>
                  <a:cubicBezTo>
                    <a:pt x="591" y="417"/>
                    <a:pt x="584" y="414"/>
                    <a:pt x="578" y="412"/>
                  </a:cubicBezTo>
                  <a:cubicBezTo>
                    <a:pt x="508" y="392"/>
                    <a:pt x="463" y="433"/>
                    <a:pt x="463" y="460"/>
                  </a:cubicBezTo>
                  <a:cubicBezTo>
                    <a:pt x="458" y="464"/>
                    <a:pt x="453" y="469"/>
                    <a:pt x="450" y="475"/>
                  </a:cubicBezTo>
                  <a:cubicBezTo>
                    <a:pt x="443" y="485"/>
                    <a:pt x="440" y="497"/>
                    <a:pt x="440" y="508"/>
                  </a:cubicBezTo>
                  <a:cubicBezTo>
                    <a:pt x="434" y="506"/>
                    <a:pt x="428" y="505"/>
                    <a:pt x="422" y="505"/>
                  </a:cubicBezTo>
                  <a:cubicBezTo>
                    <a:pt x="421" y="495"/>
                    <a:pt x="416" y="485"/>
                    <a:pt x="406" y="479"/>
                  </a:cubicBezTo>
                  <a:cubicBezTo>
                    <a:pt x="391" y="470"/>
                    <a:pt x="372" y="474"/>
                    <a:pt x="363" y="488"/>
                  </a:cubicBezTo>
                  <a:cubicBezTo>
                    <a:pt x="360" y="494"/>
                    <a:pt x="358" y="501"/>
                    <a:pt x="359" y="507"/>
                  </a:cubicBezTo>
                  <a:cubicBezTo>
                    <a:pt x="352" y="505"/>
                    <a:pt x="344" y="508"/>
                    <a:pt x="339" y="514"/>
                  </a:cubicBezTo>
                  <a:cubicBezTo>
                    <a:pt x="338" y="516"/>
                    <a:pt x="338" y="517"/>
                    <a:pt x="337" y="519"/>
                  </a:cubicBezTo>
                  <a:cubicBezTo>
                    <a:pt x="333" y="521"/>
                    <a:pt x="330" y="523"/>
                    <a:pt x="327" y="527"/>
                  </a:cubicBezTo>
                  <a:cubicBezTo>
                    <a:pt x="323" y="535"/>
                    <a:pt x="323" y="544"/>
                    <a:pt x="328" y="550"/>
                  </a:cubicBezTo>
                  <a:cubicBezTo>
                    <a:pt x="327" y="551"/>
                    <a:pt x="326" y="552"/>
                    <a:pt x="325" y="552"/>
                  </a:cubicBezTo>
                  <a:cubicBezTo>
                    <a:pt x="325" y="552"/>
                    <a:pt x="324" y="551"/>
                    <a:pt x="323" y="551"/>
                  </a:cubicBezTo>
                  <a:cubicBezTo>
                    <a:pt x="322" y="550"/>
                    <a:pt x="321" y="549"/>
                    <a:pt x="320" y="549"/>
                  </a:cubicBezTo>
                  <a:cubicBezTo>
                    <a:pt x="320" y="541"/>
                    <a:pt x="316" y="534"/>
                    <a:pt x="309" y="530"/>
                  </a:cubicBezTo>
                  <a:cubicBezTo>
                    <a:pt x="299" y="523"/>
                    <a:pt x="285" y="526"/>
                    <a:pt x="279" y="536"/>
                  </a:cubicBezTo>
                  <a:cubicBezTo>
                    <a:pt x="273" y="546"/>
                    <a:pt x="276" y="559"/>
                    <a:pt x="287" y="565"/>
                  </a:cubicBezTo>
                  <a:cubicBezTo>
                    <a:pt x="287" y="566"/>
                    <a:pt x="287" y="566"/>
                    <a:pt x="287" y="566"/>
                  </a:cubicBezTo>
                  <a:cubicBezTo>
                    <a:pt x="286" y="575"/>
                    <a:pt x="290" y="585"/>
                    <a:pt x="299" y="590"/>
                  </a:cubicBezTo>
                  <a:cubicBezTo>
                    <a:pt x="300" y="591"/>
                    <a:pt x="301" y="591"/>
                    <a:pt x="302" y="592"/>
                  </a:cubicBezTo>
                  <a:cubicBezTo>
                    <a:pt x="300" y="594"/>
                    <a:pt x="299" y="597"/>
                    <a:pt x="299" y="600"/>
                  </a:cubicBezTo>
                  <a:cubicBezTo>
                    <a:pt x="295" y="594"/>
                    <a:pt x="290" y="588"/>
                    <a:pt x="283" y="584"/>
                  </a:cubicBezTo>
                  <a:cubicBezTo>
                    <a:pt x="268" y="575"/>
                    <a:pt x="251" y="575"/>
                    <a:pt x="237" y="581"/>
                  </a:cubicBezTo>
                  <a:cubicBezTo>
                    <a:pt x="235" y="573"/>
                    <a:pt x="230" y="567"/>
                    <a:pt x="223" y="562"/>
                  </a:cubicBezTo>
                  <a:cubicBezTo>
                    <a:pt x="208" y="553"/>
                    <a:pt x="189" y="557"/>
                    <a:pt x="180" y="571"/>
                  </a:cubicBezTo>
                  <a:cubicBezTo>
                    <a:pt x="179" y="573"/>
                    <a:pt x="178" y="576"/>
                    <a:pt x="177" y="578"/>
                  </a:cubicBezTo>
                  <a:cubicBezTo>
                    <a:pt x="176" y="578"/>
                    <a:pt x="176" y="577"/>
                    <a:pt x="175" y="577"/>
                  </a:cubicBezTo>
                  <a:cubicBezTo>
                    <a:pt x="143" y="557"/>
                    <a:pt x="102" y="565"/>
                    <a:pt x="83" y="596"/>
                  </a:cubicBezTo>
                  <a:cubicBezTo>
                    <a:pt x="80" y="600"/>
                    <a:pt x="78" y="605"/>
                    <a:pt x="77" y="610"/>
                  </a:cubicBezTo>
                  <a:cubicBezTo>
                    <a:pt x="63" y="611"/>
                    <a:pt x="50" y="618"/>
                    <a:pt x="42" y="630"/>
                  </a:cubicBezTo>
                  <a:cubicBezTo>
                    <a:pt x="30" y="650"/>
                    <a:pt x="37" y="677"/>
                    <a:pt x="58" y="690"/>
                  </a:cubicBezTo>
                  <a:cubicBezTo>
                    <a:pt x="64" y="693"/>
                    <a:pt x="66" y="697"/>
                    <a:pt x="65" y="702"/>
                  </a:cubicBezTo>
                  <a:cubicBezTo>
                    <a:pt x="45" y="696"/>
                    <a:pt x="22" y="700"/>
                    <a:pt x="7" y="715"/>
                  </a:cubicBezTo>
                  <a:cubicBezTo>
                    <a:pt x="6" y="714"/>
                    <a:pt x="5" y="713"/>
                    <a:pt x="4" y="712"/>
                  </a:cubicBezTo>
                  <a:cubicBezTo>
                    <a:pt x="3" y="711"/>
                    <a:pt x="2" y="710"/>
                    <a:pt x="0" y="710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463" y="720"/>
                    <a:pt x="1463" y="720"/>
                    <a:pt x="1463" y="720"/>
                  </a:cubicBezTo>
                  <a:cubicBezTo>
                    <a:pt x="1463" y="2"/>
                    <a:pt x="1463" y="2"/>
                    <a:pt x="1463" y="2"/>
                  </a:cubicBezTo>
                  <a:cubicBezTo>
                    <a:pt x="1441" y="0"/>
                    <a:pt x="1420" y="13"/>
                    <a:pt x="1414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tint val="66000"/>
                    <a:satMod val="160000"/>
                    <a:alpha val="85000"/>
                  </a:srgbClr>
                </a:gs>
                <a:gs pos="25000">
                  <a:srgbClr val="00B0F0">
                    <a:tint val="44500"/>
                    <a:satMod val="160000"/>
                    <a:alpha val="85000"/>
                  </a:srgbClr>
                </a:gs>
                <a:gs pos="100000">
                  <a:srgbClr val="00B0F0">
                    <a:tint val="23500"/>
                    <a:satMod val="160000"/>
                    <a:alpha val="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32215" y="3130345"/>
              <a:ext cx="562500" cy="1338750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76123" y="2828994"/>
              <a:ext cx="562500" cy="1327500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90852" y="1798289"/>
              <a:ext cx="1091250" cy="2610000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60223" y="2413595"/>
              <a:ext cx="528750" cy="2160000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82413" y="3606049"/>
              <a:ext cx="618750" cy="776250"/>
            </a:xfrm>
            <a:prstGeom prst="rect">
              <a:avLst/>
            </a:pr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904573" y="1453149"/>
              <a:ext cx="821250" cy="3048750"/>
            </a:xfrm>
            <a:prstGeom prst="rect">
              <a:avLst/>
            </a:pr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60260" y="2520542"/>
              <a:ext cx="720000" cy="1732500"/>
            </a:xfrm>
            <a:prstGeom prst="rect">
              <a:avLst/>
            </a:pr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744307" y="2576096"/>
              <a:ext cx="798750" cy="2103750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-935040" y="4400002"/>
              <a:ext cx="14150912" cy="3154398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719846" y="5744757"/>
              <a:ext cx="1102500" cy="213750"/>
            </a:xfrm>
            <a:prstGeom prst="rect">
              <a:avLst/>
            </a:pr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610505" y="3491563"/>
              <a:ext cx="1856250" cy="1147500"/>
            </a:xfrm>
            <a:prstGeom prst="rect">
              <a:avLst/>
            </a:pr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513814" y="6366017"/>
              <a:ext cx="1113750" cy="213750"/>
            </a:xfrm>
            <a:prstGeom prst="rect">
              <a:avLst/>
            </a:pr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094650" y="5493696"/>
              <a:ext cx="438750" cy="90000"/>
            </a:xfrm>
            <a:prstGeom prst="rect">
              <a:avLst/>
            </a:pr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8756287" y="5286983"/>
              <a:ext cx="450000" cy="101250"/>
            </a:xfrm>
            <a:prstGeom prst="rect">
              <a:avLst/>
            </a:pr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429764" y="4173391"/>
              <a:ext cx="2205000" cy="1035000"/>
            </a:xfrm>
            <a:prstGeom prst="rect">
              <a:avLst/>
            </a:pr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0075429" y="4082014"/>
              <a:ext cx="1046250" cy="1080000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7609302" y="2809451"/>
              <a:ext cx="720000" cy="1845000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7104111" y="3890317"/>
              <a:ext cx="1170000" cy="753750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8907170" y="3722163"/>
              <a:ext cx="180000" cy="607500"/>
            </a:xfrm>
            <a:prstGeom prst="rect">
              <a:avLst/>
            </a:prstGeom>
          </p:spPr>
        </p:pic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9070689" y="4312006"/>
              <a:ext cx="1203750" cy="382500"/>
            </a:xfrm>
            <a:prstGeom prst="rect">
              <a:avLst/>
            </a:prstGeom>
          </p:spPr>
        </p:pic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5066546" y="3172928"/>
              <a:ext cx="573750" cy="1338750"/>
            </a:xfrm>
            <a:prstGeom prst="rect">
              <a:avLst/>
            </a:prstGeom>
          </p:spPr>
        </p:pic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8740155" y="4166991"/>
              <a:ext cx="832500" cy="517500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8228139" y="4107445"/>
              <a:ext cx="821250" cy="472500"/>
            </a:xfrm>
            <a:prstGeom prst="rect">
              <a:avLst/>
            </a:prstGeom>
          </p:spPr>
        </p:pic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7392619" y="4205106"/>
              <a:ext cx="1620000" cy="517500"/>
            </a:xfrm>
            <a:prstGeom prst="rect">
              <a:avLst/>
            </a:prstGeom>
          </p:spPr>
        </p:pic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7033360" y="3921478"/>
              <a:ext cx="191250" cy="607500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6800282" y="4204162"/>
              <a:ext cx="551250" cy="562500"/>
            </a:xfrm>
            <a:prstGeom prst="rect">
              <a:avLst/>
            </a:prstGeom>
          </p:spPr>
        </p:pic>
        <p:pic>
          <p:nvPicPr>
            <p:cNvPr id="139" name="图片 138"/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6013534" y="3946051"/>
              <a:ext cx="1001250" cy="1035000"/>
            </a:xfrm>
            <a:prstGeom prst="rect">
              <a:avLst/>
            </a:prstGeom>
          </p:spPr>
        </p:pic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>
              <a:off x="4115360" y="3346651"/>
              <a:ext cx="2092500" cy="1462500"/>
            </a:xfrm>
            <a:prstGeom prst="rect">
              <a:avLst/>
            </a:prstGeom>
          </p:spPr>
        </p:pic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5206995" y="4114423"/>
              <a:ext cx="1372500" cy="855000"/>
            </a:xfrm>
            <a:prstGeom prst="rect">
              <a:avLst/>
            </a:pr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1998296" y="3034801"/>
              <a:ext cx="2868750" cy="1822500"/>
            </a:xfrm>
            <a:prstGeom prst="rect">
              <a:avLst/>
            </a:pr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-458870" y="2536266"/>
              <a:ext cx="3723750" cy="2902500"/>
            </a:xfrm>
            <a:prstGeom prst="rect">
              <a:avLst/>
            </a:prstGeom>
          </p:spPr>
        </p:pic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-1175926" y="-732366"/>
              <a:ext cx="4128750" cy="7008751"/>
            </a:xfrm>
            <a:prstGeom prst="rect">
              <a:avLst/>
            </a:prstGeom>
          </p:spPr>
        </p:pic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2063967" y="3540024"/>
              <a:ext cx="1867500" cy="1923750"/>
            </a:xfrm>
            <a:prstGeom prst="rect">
              <a:avLst/>
            </a:prstGeom>
          </p:spPr>
        </p:pic>
        <p:pic>
          <p:nvPicPr>
            <p:cNvPr id="146" name="图片 14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997717" y="6422297"/>
              <a:ext cx="1113750" cy="213750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4420260" y="4087240"/>
              <a:ext cx="1001250" cy="1035000"/>
            </a:xfrm>
            <a:prstGeom prst="rect">
              <a:avLst/>
            </a:prstGeom>
          </p:spPr>
        </p:pic>
      </p:grpSp>
      <p:sp>
        <p:nvSpPr>
          <p:cNvPr id="148" name="文本框 147"/>
          <p:cNvSpPr txBox="1"/>
          <p:nvPr/>
        </p:nvSpPr>
        <p:spPr>
          <a:xfrm>
            <a:off x="5992846" y="59486"/>
            <a:ext cx="1487838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2EA5A8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父</a:t>
            </a:r>
            <a:endParaRPr lang="en-US" altLang="zh-CN" sz="9600" dirty="0" smtClean="0">
              <a:solidFill>
                <a:srgbClr val="2EA5A8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sz="9600" dirty="0" smtClean="0">
                <a:solidFill>
                  <a:srgbClr val="2EA5A8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亲</a:t>
            </a:r>
            <a:endParaRPr lang="zh-CN" altLang="en-US" sz="9600" dirty="0">
              <a:solidFill>
                <a:srgbClr val="2EA5A8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5673194" y="979860"/>
            <a:ext cx="482997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演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唱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：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筷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子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兄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弟</a:t>
            </a:r>
            <a:endParaRPr lang="zh-CN" altLang="en-US" dirty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5309516" y="979859"/>
            <a:ext cx="447840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动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画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设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计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：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肥</a:t>
            </a:r>
            <a:endParaRPr lang="en-US" altLang="zh-CN" dirty="0" smtClean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7BD9DB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洁</a:t>
            </a:r>
            <a:endParaRPr lang="zh-CN" altLang="en-US" dirty="0">
              <a:solidFill>
                <a:srgbClr val="7BD9DB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151" name="任意多边形 150"/>
          <p:cNvSpPr/>
          <p:nvPr/>
        </p:nvSpPr>
        <p:spPr>
          <a:xfrm>
            <a:off x="5349219" y="5882145"/>
            <a:ext cx="5772722" cy="1194305"/>
          </a:xfrm>
          <a:custGeom>
            <a:avLst/>
            <a:gdLst>
              <a:gd name="connsiteX0" fmla="*/ 0 w 3265714"/>
              <a:gd name="connsiteY0" fmla="*/ 2852057 h 2852057"/>
              <a:gd name="connsiteX1" fmla="*/ 1763486 w 3265714"/>
              <a:gd name="connsiteY1" fmla="*/ 217714 h 2852057"/>
              <a:gd name="connsiteX2" fmla="*/ 1894114 w 3265714"/>
              <a:gd name="connsiteY2" fmla="*/ 0 h 2852057"/>
              <a:gd name="connsiteX3" fmla="*/ 2111828 w 3265714"/>
              <a:gd name="connsiteY3" fmla="*/ 43543 h 2852057"/>
              <a:gd name="connsiteX4" fmla="*/ 3265714 w 3265714"/>
              <a:gd name="connsiteY4" fmla="*/ 2852057 h 2852057"/>
              <a:gd name="connsiteX5" fmla="*/ 0 w 3265714"/>
              <a:gd name="connsiteY5" fmla="*/ 2852057 h 2852057"/>
              <a:gd name="connsiteX0" fmla="*/ 0 w 3265714"/>
              <a:gd name="connsiteY0" fmla="*/ 3004457 h 3004457"/>
              <a:gd name="connsiteX1" fmla="*/ 1763486 w 3265714"/>
              <a:gd name="connsiteY1" fmla="*/ 370114 h 3004457"/>
              <a:gd name="connsiteX2" fmla="*/ 1502228 w 3265714"/>
              <a:gd name="connsiteY2" fmla="*/ 0 h 3004457"/>
              <a:gd name="connsiteX3" fmla="*/ 2111828 w 3265714"/>
              <a:gd name="connsiteY3" fmla="*/ 195943 h 3004457"/>
              <a:gd name="connsiteX4" fmla="*/ 3265714 w 3265714"/>
              <a:gd name="connsiteY4" fmla="*/ 3004457 h 3004457"/>
              <a:gd name="connsiteX5" fmla="*/ 0 w 3265714"/>
              <a:gd name="connsiteY5" fmla="*/ 3004457 h 3004457"/>
              <a:gd name="connsiteX0" fmla="*/ 24270 w 3289984"/>
              <a:gd name="connsiteY0" fmla="*/ 3006921 h 3006921"/>
              <a:gd name="connsiteX1" fmla="*/ 1787756 w 3289984"/>
              <a:gd name="connsiteY1" fmla="*/ 372578 h 3006921"/>
              <a:gd name="connsiteX2" fmla="*/ 1526498 w 3289984"/>
              <a:gd name="connsiteY2" fmla="*/ 2464 h 3006921"/>
              <a:gd name="connsiteX3" fmla="*/ 2136098 w 3289984"/>
              <a:gd name="connsiteY3" fmla="*/ 198407 h 3006921"/>
              <a:gd name="connsiteX4" fmla="*/ 3289984 w 3289984"/>
              <a:gd name="connsiteY4" fmla="*/ 3006921 h 3006921"/>
              <a:gd name="connsiteX5" fmla="*/ 24270 w 3289984"/>
              <a:gd name="connsiteY5" fmla="*/ 3006921 h 3006921"/>
              <a:gd name="connsiteX0" fmla="*/ 24270 w 3349989"/>
              <a:gd name="connsiteY0" fmla="*/ 3006921 h 3006921"/>
              <a:gd name="connsiteX1" fmla="*/ 1787756 w 3349989"/>
              <a:gd name="connsiteY1" fmla="*/ 372578 h 3006921"/>
              <a:gd name="connsiteX2" fmla="*/ 1526498 w 3349989"/>
              <a:gd name="connsiteY2" fmla="*/ 2464 h 3006921"/>
              <a:gd name="connsiteX3" fmla="*/ 2136098 w 3349989"/>
              <a:gd name="connsiteY3" fmla="*/ 198407 h 3006921"/>
              <a:gd name="connsiteX4" fmla="*/ 3289984 w 3349989"/>
              <a:gd name="connsiteY4" fmla="*/ 3006921 h 3006921"/>
              <a:gd name="connsiteX5" fmla="*/ 24270 w 3349989"/>
              <a:gd name="connsiteY5" fmla="*/ 3006921 h 3006921"/>
              <a:gd name="connsiteX0" fmla="*/ 21446 w 3347165"/>
              <a:gd name="connsiteY0" fmla="*/ 3004457 h 3004457"/>
              <a:gd name="connsiteX1" fmla="*/ 1784932 w 3347165"/>
              <a:gd name="connsiteY1" fmla="*/ 370114 h 3004457"/>
              <a:gd name="connsiteX2" fmla="*/ 1523674 w 3347165"/>
              <a:gd name="connsiteY2" fmla="*/ 0 h 3004457"/>
              <a:gd name="connsiteX3" fmla="*/ 2133274 w 3347165"/>
              <a:gd name="connsiteY3" fmla="*/ 195943 h 3004457"/>
              <a:gd name="connsiteX4" fmla="*/ 3287160 w 3347165"/>
              <a:gd name="connsiteY4" fmla="*/ 3004457 h 3004457"/>
              <a:gd name="connsiteX5" fmla="*/ 21446 w 3347165"/>
              <a:gd name="connsiteY5" fmla="*/ 3004457 h 3004457"/>
              <a:gd name="connsiteX0" fmla="*/ 15138 w 3340857"/>
              <a:gd name="connsiteY0" fmla="*/ 3004457 h 3004457"/>
              <a:gd name="connsiteX1" fmla="*/ 1778624 w 3340857"/>
              <a:gd name="connsiteY1" fmla="*/ 370114 h 3004457"/>
              <a:gd name="connsiteX2" fmla="*/ 1517366 w 3340857"/>
              <a:gd name="connsiteY2" fmla="*/ 0 h 3004457"/>
              <a:gd name="connsiteX3" fmla="*/ 2126966 w 3340857"/>
              <a:gd name="connsiteY3" fmla="*/ 195943 h 3004457"/>
              <a:gd name="connsiteX4" fmla="*/ 3280852 w 3340857"/>
              <a:gd name="connsiteY4" fmla="*/ 3004457 h 3004457"/>
              <a:gd name="connsiteX5" fmla="*/ 15138 w 3340857"/>
              <a:gd name="connsiteY5" fmla="*/ 3004457 h 3004457"/>
              <a:gd name="connsiteX0" fmla="*/ 15551 w 3580756"/>
              <a:gd name="connsiteY0" fmla="*/ 3029552 h 3029552"/>
              <a:gd name="connsiteX1" fmla="*/ 2018523 w 3580756"/>
              <a:gd name="connsiteY1" fmla="*/ 373438 h 3029552"/>
              <a:gd name="connsiteX2" fmla="*/ 1757265 w 3580756"/>
              <a:gd name="connsiteY2" fmla="*/ 3324 h 3029552"/>
              <a:gd name="connsiteX3" fmla="*/ 2366865 w 3580756"/>
              <a:gd name="connsiteY3" fmla="*/ 199267 h 3029552"/>
              <a:gd name="connsiteX4" fmla="*/ 3520751 w 3580756"/>
              <a:gd name="connsiteY4" fmla="*/ 3007781 h 3029552"/>
              <a:gd name="connsiteX5" fmla="*/ 15551 w 3580756"/>
              <a:gd name="connsiteY5" fmla="*/ 3029552 h 3029552"/>
              <a:gd name="connsiteX0" fmla="*/ 0 w 3565205"/>
              <a:gd name="connsiteY0" fmla="*/ 3029552 h 3029552"/>
              <a:gd name="connsiteX1" fmla="*/ 2002972 w 3565205"/>
              <a:gd name="connsiteY1" fmla="*/ 373438 h 3029552"/>
              <a:gd name="connsiteX2" fmla="*/ 1741714 w 3565205"/>
              <a:gd name="connsiteY2" fmla="*/ 3324 h 3029552"/>
              <a:gd name="connsiteX3" fmla="*/ 2351314 w 3565205"/>
              <a:gd name="connsiteY3" fmla="*/ 199267 h 3029552"/>
              <a:gd name="connsiteX4" fmla="*/ 3505200 w 3565205"/>
              <a:gd name="connsiteY4" fmla="*/ 3007781 h 3029552"/>
              <a:gd name="connsiteX5" fmla="*/ 0 w 3565205"/>
              <a:gd name="connsiteY5" fmla="*/ 3029552 h 3029552"/>
              <a:gd name="connsiteX0" fmla="*/ 0 w 3565205"/>
              <a:gd name="connsiteY0" fmla="*/ 3029552 h 3029552"/>
              <a:gd name="connsiteX1" fmla="*/ 2002972 w 3565205"/>
              <a:gd name="connsiteY1" fmla="*/ 373438 h 3029552"/>
              <a:gd name="connsiteX2" fmla="*/ 1741714 w 3565205"/>
              <a:gd name="connsiteY2" fmla="*/ 3324 h 3029552"/>
              <a:gd name="connsiteX3" fmla="*/ 2351314 w 3565205"/>
              <a:gd name="connsiteY3" fmla="*/ 199267 h 3029552"/>
              <a:gd name="connsiteX4" fmla="*/ 3505200 w 3565205"/>
              <a:gd name="connsiteY4" fmla="*/ 3007781 h 3029552"/>
              <a:gd name="connsiteX5" fmla="*/ 0 w 3565205"/>
              <a:gd name="connsiteY5" fmla="*/ 3029552 h 3029552"/>
              <a:gd name="connsiteX0" fmla="*/ 0 w 3565205"/>
              <a:gd name="connsiteY0" fmla="*/ 3094839 h 3094839"/>
              <a:gd name="connsiteX1" fmla="*/ 2002972 w 3565205"/>
              <a:gd name="connsiteY1" fmla="*/ 438725 h 3094839"/>
              <a:gd name="connsiteX2" fmla="*/ 2351314 w 3565205"/>
              <a:gd name="connsiteY2" fmla="*/ 264554 h 3094839"/>
              <a:gd name="connsiteX3" fmla="*/ 3505200 w 3565205"/>
              <a:gd name="connsiteY3" fmla="*/ 3073068 h 3094839"/>
              <a:gd name="connsiteX4" fmla="*/ 0 w 3565205"/>
              <a:gd name="connsiteY4" fmla="*/ 3094839 h 3094839"/>
              <a:gd name="connsiteX0" fmla="*/ 0 w 3567221"/>
              <a:gd name="connsiteY0" fmla="*/ 3096142 h 3096142"/>
              <a:gd name="connsiteX1" fmla="*/ 2002972 w 3567221"/>
              <a:gd name="connsiteY1" fmla="*/ 440028 h 3096142"/>
              <a:gd name="connsiteX2" fmla="*/ 1967387 w 3567221"/>
              <a:gd name="connsiteY2" fmla="*/ 136254 h 3096142"/>
              <a:gd name="connsiteX3" fmla="*/ 2351314 w 3567221"/>
              <a:gd name="connsiteY3" fmla="*/ 265857 h 3096142"/>
              <a:gd name="connsiteX4" fmla="*/ 3505200 w 3567221"/>
              <a:gd name="connsiteY4" fmla="*/ 3074371 h 3096142"/>
              <a:gd name="connsiteX5" fmla="*/ 0 w 3567221"/>
              <a:gd name="connsiteY5" fmla="*/ 3096142 h 3096142"/>
              <a:gd name="connsiteX0" fmla="*/ 0 w 3567081"/>
              <a:gd name="connsiteY0" fmla="*/ 3069003 h 3069003"/>
              <a:gd name="connsiteX1" fmla="*/ 2002972 w 3567081"/>
              <a:gd name="connsiteY1" fmla="*/ 412889 h 3069003"/>
              <a:gd name="connsiteX2" fmla="*/ 1988902 w 3567081"/>
              <a:gd name="connsiteY2" fmla="*/ 173661 h 3069003"/>
              <a:gd name="connsiteX3" fmla="*/ 2351314 w 3567081"/>
              <a:gd name="connsiteY3" fmla="*/ 238718 h 3069003"/>
              <a:gd name="connsiteX4" fmla="*/ 3505200 w 3567081"/>
              <a:gd name="connsiteY4" fmla="*/ 3047232 h 3069003"/>
              <a:gd name="connsiteX5" fmla="*/ 0 w 3567081"/>
              <a:gd name="connsiteY5" fmla="*/ 3069003 h 3069003"/>
              <a:gd name="connsiteX0" fmla="*/ 0 w 3567081"/>
              <a:gd name="connsiteY0" fmla="*/ 3083933 h 3083933"/>
              <a:gd name="connsiteX1" fmla="*/ 2002972 w 3567081"/>
              <a:gd name="connsiteY1" fmla="*/ 427819 h 3083933"/>
              <a:gd name="connsiteX2" fmla="*/ 1988902 w 3567081"/>
              <a:gd name="connsiteY2" fmla="*/ 188591 h 3083933"/>
              <a:gd name="connsiteX3" fmla="*/ 2351314 w 3567081"/>
              <a:gd name="connsiteY3" fmla="*/ 253648 h 3083933"/>
              <a:gd name="connsiteX4" fmla="*/ 3505200 w 3567081"/>
              <a:gd name="connsiteY4" fmla="*/ 3062162 h 3083933"/>
              <a:gd name="connsiteX5" fmla="*/ 0 w 3567081"/>
              <a:gd name="connsiteY5" fmla="*/ 3083933 h 3083933"/>
              <a:gd name="connsiteX0" fmla="*/ 0 w 3567081"/>
              <a:gd name="connsiteY0" fmla="*/ 3018375 h 3018375"/>
              <a:gd name="connsiteX1" fmla="*/ 2002972 w 3567081"/>
              <a:gd name="connsiteY1" fmla="*/ 362261 h 3018375"/>
              <a:gd name="connsiteX2" fmla="*/ 1988902 w 3567081"/>
              <a:gd name="connsiteY2" fmla="*/ 305913 h 3018375"/>
              <a:gd name="connsiteX3" fmla="*/ 2351314 w 3567081"/>
              <a:gd name="connsiteY3" fmla="*/ 188090 h 3018375"/>
              <a:gd name="connsiteX4" fmla="*/ 3505200 w 3567081"/>
              <a:gd name="connsiteY4" fmla="*/ 2996604 h 3018375"/>
              <a:gd name="connsiteX5" fmla="*/ 0 w 3567081"/>
              <a:gd name="connsiteY5" fmla="*/ 3018375 h 3018375"/>
              <a:gd name="connsiteX0" fmla="*/ 0 w 3567081"/>
              <a:gd name="connsiteY0" fmla="*/ 3018375 h 3018375"/>
              <a:gd name="connsiteX1" fmla="*/ 2002972 w 3567081"/>
              <a:gd name="connsiteY1" fmla="*/ 362261 h 3018375"/>
              <a:gd name="connsiteX2" fmla="*/ 1988902 w 3567081"/>
              <a:gd name="connsiteY2" fmla="*/ 305913 h 3018375"/>
              <a:gd name="connsiteX3" fmla="*/ 2351314 w 3567081"/>
              <a:gd name="connsiteY3" fmla="*/ 188090 h 3018375"/>
              <a:gd name="connsiteX4" fmla="*/ 3505200 w 3567081"/>
              <a:gd name="connsiteY4" fmla="*/ 2996604 h 3018375"/>
              <a:gd name="connsiteX5" fmla="*/ 0 w 3567081"/>
              <a:gd name="connsiteY5" fmla="*/ 3018375 h 3018375"/>
              <a:gd name="connsiteX0" fmla="*/ 0 w 3567081"/>
              <a:gd name="connsiteY0" fmla="*/ 3018375 h 3018375"/>
              <a:gd name="connsiteX1" fmla="*/ 2002972 w 3567081"/>
              <a:gd name="connsiteY1" fmla="*/ 362261 h 3018375"/>
              <a:gd name="connsiteX2" fmla="*/ 1988902 w 3567081"/>
              <a:gd name="connsiteY2" fmla="*/ 305913 h 3018375"/>
              <a:gd name="connsiteX3" fmla="*/ 2351314 w 3567081"/>
              <a:gd name="connsiteY3" fmla="*/ 188090 h 3018375"/>
              <a:gd name="connsiteX4" fmla="*/ 3505200 w 3567081"/>
              <a:gd name="connsiteY4" fmla="*/ 2996604 h 3018375"/>
              <a:gd name="connsiteX5" fmla="*/ 0 w 3567081"/>
              <a:gd name="connsiteY5" fmla="*/ 3018375 h 3018375"/>
              <a:gd name="connsiteX0" fmla="*/ 0 w 3567081"/>
              <a:gd name="connsiteY0" fmla="*/ 3046431 h 3046431"/>
              <a:gd name="connsiteX1" fmla="*/ 2002972 w 3567081"/>
              <a:gd name="connsiteY1" fmla="*/ 390317 h 3046431"/>
              <a:gd name="connsiteX2" fmla="*/ 1988902 w 3567081"/>
              <a:gd name="connsiteY2" fmla="*/ 247908 h 3046431"/>
              <a:gd name="connsiteX3" fmla="*/ 2351314 w 3567081"/>
              <a:gd name="connsiteY3" fmla="*/ 216146 h 3046431"/>
              <a:gd name="connsiteX4" fmla="*/ 3505200 w 3567081"/>
              <a:gd name="connsiteY4" fmla="*/ 3024660 h 3046431"/>
              <a:gd name="connsiteX5" fmla="*/ 0 w 3567081"/>
              <a:gd name="connsiteY5" fmla="*/ 3046431 h 3046431"/>
              <a:gd name="connsiteX0" fmla="*/ 0 w 3567081"/>
              <a:gd name="connsiteY0" fmla="*/ 3046431 h 3046431"/>
              <a:gd name="connsiteX1" fmla="*/ 2002972 w 3567081"/>
              <a:gd name="connsiteY1" fmla="*/ 390317 h 3046431"/>
              <a:gd name="connsiteX2" fmla="*/ 1988902 w 3567081"/>
              <a:gd name="connsiteY2" fmla="*/ 247908 h 3046431"/>
              <a:gd name="connsiteX3" fmla="*/ 2351314 w 3567081"/>
              <a:gd name="connsiteY3" fmla="*/ 216146 h 3046431"/>
              <a:gd name="connsiteX4" fmla="*/ 3505200 w 3567081"/>
              <a:gd name="connsiteY4" fmla="*/ 3024660 h 3046431"/>
              <a:gd name="connsiteX5" fmla="*/ 0 w 3567081"/>
              <a:gd name="connsiteY5" fmla="*/ 3046431 h 3046431"/>
              <a:gd name="connsiteX0" fmla="*/ 22423 w 3589504"/>
              <a:gd name="connsiteY0" fmla="*/ 3046431 h 3046431"/>
              <a:gd name="connsiteX1" fmla="*/ 2025395 w 3589504"/>
              <a:gd name="connsiteY1" fmla="*/ 390317 h 3046431"/>
              <a:gd name="connsiteX2" fmla="*/ 2011325 w 3589504"/>
              <a:gd name="connsiteY2" fmla="*/ 247908 h 3046431"/>
              <a:gd name="connsiteX3" fmla="*/ 2373737 w 3589504"/>
              <a:gd name="connsiteY3" fmla="*/ 216146 h 3046431"/>
              <a:gd name="connsiteX4" fmla="*/ 3527623 w 3589504"/>
              <a:gd name="connsiteY4" fmla="*/ 3024660 h 3046431"/>
              <a:gd name="connsiteX5" fmla="*/ 22423 w 3589504"/>
              <a:gd name="connsiteY5" fmla="*/ 3046431 h 3046431"/>
              <a:gd name="connsiteX0" fmla="*/ 19748 w 3586829"/>
              <a:gd name="connsiteY0" fmla="*/ 3046431 h 3046431"/>
              <a:gd name="connsiteX1" fmla="*/ 2022720 w 3586829"/>
              <a:gd name="connsiteY1" fmla="*/ 390317 h 3046431"/>
              <a:gd name="connsiteX2" fmla="*/ 2008650 w 3586829"/>
              <a:gd name="connsiteY2" fmla="*/ 247908 h 3046431"/>
              <a:gd name="connsiteX3" fmla="*/ 2371062 w 3586829"/>
              <a:gd name="connsiteY3" fmla="*/ 216146 h 3046431"/>
              <a:gd name="connsiteX4" fmla="*/ 3524948 w 3586829"/>
              <a:gd name="connsiteY4" fmla="*/ 3024660 h 3046431"/>
              <a:gd name="connsiteX5" fmla="*/ 19748 w 3586829"/>
              <a:gd name="connsiteY5" fmla="*/ 3046431 h 3046431"/>
              <a:gd name="connsiteX0" fmla="*/ 19748 w 3584405"/>
              <a:gd name="connsiteY0" fmla="*/ 2951055 h 2951055"/>
              <a:gd name="connsiteX1" fmla="*/ 2022720 w 3584405"/>
              <a:gd name="connsiteY1" fmla="*/ 294941 h 2951055"/>
              <a:gd name="connsiteX2" fmla="*/ 2008650 w 3584405"/>
              <a:gd name="connsiteY2" fmla="*/ 152532 h 2951055"/>
              <a:gd name="connsiteX3" fmla="*/ 2371062 w 3584405"/>
              <a:gd name="connsiteY3" fmla="*/ 120770 h 2951055"/>
              <a:gd name="connsiteX4" fmla="*/ 3524948 w 3584405"/>
              <a:gd name="connsiteY4" fmla="*/ 2929284 h 2951055"/>
              <a:gd name="connsiteX5" fmla="*/ 19748 w 3584405"/>
              <a:gd name="connsiteY5" fmla="*/ 2951055 h 2951055"/>
              <a:gd name="connsiteX0" fmla="*/ 19748 w 3584405"/>
              <a:gd name="connsiteY0" fmla="*/ 2922550 h 2922550"/>
              <a:gd name="connsiteX1" fmla="*/ 2022720 w 3584405"/>
              <a:gd name="connsiteY1" fmla="*/ 266436 h 2922550"/>
              <a:gd name="connsiteX2" fmla="*/ 2008650 w 3584405"/>
              <a:gd name="connsiteY2" fmla="*/ 124027 h 2922550"/>
              <a:gd name="connsiteX3" fmla="*/ 2371062 w 3584405"/>
              <a:gd name="connsiteY3" fmla="*/ 92265 h 2922550"/>
              <a:gd name="connsiteX4" fmla="*/ 3524948 w 3584405"/>
              <a:gd name="connsiteY4" fmla="*/ 2900779 h 2922550"/>
              <a:gd name="connsiteX5" fmla="*/ 19748 w 3584405"/>
              <a:gd name="connsiteY5" fmla="*/ 2922550 h 2922550"/>
              <a:gd name="connsiteX0" fmla="*/ 22404 w 3589555"/>
              <a:gd name="connsiteY0" fmla="*/ 3066406 h 3066406"/>
              <a:gd name="connsiteX1" fmla="*/ 2025376 w 3589555"/>
              <a:gd name="connsiteY1" fmla="*/ 410292 h 3066406"/>
              <a:gd name="connsiteX2" fmla="*/ 2000549 w 3589555"/>
              <a:gd name="connsiteY2" fmla="*/ 214095 h 3066406"/>
              <a:gd name="connsiteX3" fmla="*/ 2373718 w 3589555"/>
              <a:gd name="connsiteY3" fmla="*/ 236121 h 3066406"/>
              <a:gd name="connsiteX4" fmla="*/ 3527604 w 3589555"/>
              <a:gd name="connsiteY4" fmla="*/ 3044635 h 3066406"/>
              <a:gd name="connsiteX5" fmla="*/ 22404 w 3589555"/>
              <a:gd name="connsiteY5" fmla="*/ 3066406 h 3066406"/>
              <a:gd name="connsiteX0" fmla="*/ 22294 w 3589868"/>
              <a:gd name="connsiteY0" fmla="*/ 3074987 h 3074987"/>
              <a:gd name="connsiteX1" fmla="*/ 2025266 w 3589868"/>
              <a:gd name="connsiteY1" fmla="*/ 418873 h 3074987"/>
              <a:gd name="connsiteX2" fmla="*/ 1935893 w 3589868"/>
              <a:gd name="connsiteY2" fmla="*/ 201161 h 3074987"/>
              <a:gd name="connsiteX3" fmla="*/ 2373608 w 3589868"/>
              <a:gd name="connsiteY3" fmla="*/ 244702 h 3074987"/>
              <a:gd name="connsiteX4" fmla="*/ 3527494 w 3589868"/>
              <a:gd name="connsiteY4" fmla="*/ 3053216 h 3074987"/>
              <a:gd name="connsiteX5" fmla="*/ 22294 w 3589868"/>
              <a:gd name="connsiteY5" fmla="*/ 3074987 h 3074987"/>
              <a:gd name="connsiteX0" fmla="*/ 22294 w 3589868"/>
              <a:gd name="connsiteY0" fmla="*/ 2969563 h 2969563"/>
              <a:gd name="connsiteX1" fmla="*/ 2025266 w 3589868"/>
              <a:gd name="connsiteY1" fmla="*/ 313449 h 2969563"/>
              <a:gd name="connsiteX2" fmla="*/ 1935893 w 3589868"/>
              <a:gd name="connsiteY2" fmla="*/ 95737 h 2969563"/>
              <a:gd name="connsiteX3" fmla="*/ 2373608 w 3589868"/>
              <a:gd name="connsiteY3" fmla="*/ 139278 h 2969563"/>
              <a:gd name="connsiteX4" fmla="*/ 3527494 w 3589868"/>
              <a:gd name="connsiteY4" fmla="*/ 2947792 h 2969563"/>
              <a:gd name="connsiteX5" fmla="*/ 22294 w 3589868"/>
              <a:gd name="connsiteY5" fmla="*/ 2969563 h 2969563"/>
              <a:gd name="connsiteX0" fmla="*/ 21966 w 3589540"/>
              <a:gd name="connsiteY0" fmla="*/ 2969563 h 2969563"/>
              <a:gd name="connsiteX1" fmla="*/ 2024938 w 3589540"/>
              <a:gd name="connsiteY1" fmla="*/ 313449 h 2969563"/>
              <a:gd name="connsiteX2" fmla="*/ 1935565 w 3589540"/>
              <a:gd name="connsiteY2" fmla="*/ 95737 h 2969563"/>
              <a:gd name="connsiteX3" fmla="*/ 2373280 w 3589540"/>
              <a:gd name="connsiteY3" fmla="*/ 139278 h 2969563"/>
              <a:gd name="connsiteX4" fmla="*/ 3527166 w 3589540"/>
              <a:gd name="connsiteY4" fmla="*/ 2947792 h 2969563"/>
              <a:gd name="connsiteX5" fmla="*/ 21966 w 3589540"/>
              <a:gd name="connsiteY5" fmla="*/ 2969563 h 2969563"/>
              <a:gd name="connsiteX0" fmla="*/ 22182 w 3589756"/>
              <a:gd name="connsiteY0" fmla="*/ 2969563 h 2969563"/>
              <a:gd name="connsiteX1" fmla="*/ 2025154 w 3589756"/>
              <a:gd name="connsiteY1" fmla="*/ 313449 h 2969563"/>
              <a:gd name="connsiteX2" fmla="*/ 1935781 w 3589756"/>
              <a:gd name="connsiteY2" fmla="*/ 95737 h 2969563"/>
              <a:gd name="connsiteX3" fmla="*/ 2373496 w 3589756"/>
              <a:gd name="connsiteY3" fmla="*/ 139278 h 2969563"/>
              <a:gd name="connsiteX4" fmla="*/ 3527382 w 3589756"/>
              <a:gd name="connsiteY4" fmla="*/ 2947792 h 2969563"/>
              <a:gd name="connsiteX5" fmla="*/ 22182 w 3589756"/>
              <a:gd name="connsiteY5" fmla="*/ 2969563 h 2969563"/>
              <a:gd name="connsiteX0" fmla="*/ 22442 w 3589453"/>
              <a:gd name="connsiteY0" fmla="*/ 3074987 h 3074987"/>
              <a:gd name="connsiteX1" fmla="*/ 2025414 w 3589453"/>
              <a:gd name="connsiteY1" fmla="*/ 418873 h 3074987"/>
              <a:gd name="connsiteX2" fmla="*/ 2022103 w 3589453"/>
              <a:gd name="connsiteY2" fmla="*/ 201161 h 3074987"/>
              <a:gd name="connsiteX3" fmla="*/ 2373756 w 3589453"/>
              <a:gd name="connsiteY3" fmla="*/ 244702 h 3074987"/>
              <a:gd name="connsiteX4" fmla="*/ 3527642 w 3589453"/>
              <a:gd name="connsiteY4" fmla="*/ 3053216 h 3074987"/>
              <a:gd name="connsiteX5" fmla="*/ 22442 w 3589453"/>
              <a:gd name="connsiteY5" fmla="*/ 3074987 h 3074987"/>
              <a:gd name="connsiteX0" fmla="*/ 22442 w 3594672"/>
              <a:gd name="connsiteY0" fmla="*/ 2970551 h 2970551"/>
              <a:gd name="connsiteX1" fmla="*/ 2025414 w 3594672"/>
              <a:gd name="connsiteY1" fmla="*/ 314437 h 2970551"/>
              <a:gd name="connsiteX2" fmla="*/ 2022103 w 3594672"/>
              <a:gd name="connsiteY2" fmla="*/ 96725 h 2970551"/>
              <a:gd name="connsiteX3" fmla="*/ 2492090 w 3594672"/>
              <a:gd name="connsiteY3" fmla="*/ 323146 h 2970551"/>
              <a:gd name="connsiteX4" fmla="*/ 3527642 w 3594672"/>
              <a:gd name="connsiteY4" fmla="*/ 2948780 h 2970551"/>
              <a:gd name="connsiteX5" fmla="*/ 22442 w 3594672"/>
              <a:gd name="connsiteY5" fmla="*/ 2970551 h 2970551"/>
              <a:gd name="connsiteX0" fmla="*/ 20775 w 3593005"/>
              <a:gd name="connsiteY0" fmla="*/ 2970551 h 2970551"/>
              <a:gd name="connsiteX1" fmla="*/ 2023747 w 3593005"/>
              <a:gd name="connsiteY1" fmla="*/ 314437 h 2970551"/>
              <a:gd name="connsiteX2" fmla="*/ 2020436 w 3593005"/>
              <a:gd name="connsiteY2" fmla="*/ 96725 h 2970551"/>
              <a:gd name="connsiteX3" fmla="*/ 2490423 w 3593005"/>
              <a:gd name="connsiteY3" fmla="*/ 323146 h 2970551"/>
              <a:gd name="connsiteX4" fmla="*/ 3525975 w 3593005"/>
              <a:gd name="connsiteY4" fmla="*/ 2948780 h 2970551"/>
              <a:gd name="connsiteX5" fmla="*/ 20775 w 3593005"/>
              <a:gd name="connsiteY5" fmla="*/ 2970551 h 2970551"/>
              <a:gd name="connsiteX0" fmla="*/ 20775 w 3591567"/>
              <a:gd name="connsiteY0" fmla="*/ 2921781 h 2921781"/>
              <a:gd name="connsiteX1" fmla="*/ 2023747 w 3591567"/>
              <a:gd name="connsiteY1" fmla="*/ 265667 h 2921781"/>
              <a:gd name="connsiteX2" fmla="*/ 2020436 w 3591567"/>
              <a:gd name="connsiteY2" fmla="*/ 47955 h 2921781"/>
              <a:gd name="connsiteX3" fmla="*/ 2490423 w 3591567"/>
              <a:gd name="connsiteY3" fmla="*/ 274376 h 2921781"/>
              <a:gd name="connsiteX4" fmla="*/ 3525975 w 3591567"/>
              <a:gd name="connsiteY4" fmla="*/ 2900010 h 2921781"/>
              <a:gd name="connsiteX5" fmla="*/ 20775 w 3591567"/>
              <a:gd name="connsiteY5" fmla="*/ 2921781 h 2921781"/>
              <a:gd name="connsiteX0" fmla="*/ 23290 w 3594082"/>
              <a:gd name="connsiteY0" fmla="*/ 2981909 h 2981909"/>
              <a:gd name="connsiteX1" fmla="*/ 2026262 w 3594082"/>
              <a:gd name="connsiteY1" fmla="*/ 325795 h 2981909"/>
              <a:gd name="connsiteX2" fmla="*/ 2492938 w 3594082"/>
              <a:gd name="connsiteY2" fmla="*/ 334504 h 2981909"/>
              <a:gd name="connsiteX3" fmla="*/ 3528490 w 3594082"/>
              <a:gd name="connsiteY3" fmla="*/ 2960138 h 2981909"/>
              <a:gd name="connsiteX4" fmla="*/ 23290 w 3594082"/>
              <a:gd name="connsiteY4" fmla="*/ 2981909 h 298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4082" h="2981909">
                <a:moveTo>
                  <a:pt x="23290" y="2981909"/>
                </a:moveTo>
                <a:cubicBezTo>
                  <a:pt x="-227081" y="2542852"/>
                  <a:pt x="1614654" y="767029"/>
                  <a:pt x="2026262" y="325795"/>
                </a:cubicBezTo>
                <a:cubicBezTo>
                  <a:pt x="2437870" y="-115439"/>
                  <a:pt x="2242567" y="-104553"/>
                  <a:pt x="2492938" y="334504"/>
                </a:cubicBezTo>
                <a:cubicBezTo>
                  <a:pt x="2711588" y="648481"/>
                  <a:pt x="3880461" y="2492052"/>
                  <a:pt x="3528490" y="2960138"/>
                </a:cubicBezTo>
                <a:lnTo>
                  <a:pt x="23290" y="2981909"/>
                </a:ln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00000">
                <a:srgbClr val="FFE69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/>
          <p:cNvGrpSpPr/>
          <p:nvPr/>
        </p:nvGrpSpPr>
        <p:grpSpPr>
          <a:xfrm>
            <a:off x="8482972" y="5262070"/>
            <a:ext cx="377825" cy="1308101"/>
            <a:chOff x="5715000" y="4416425"/>
            <a:chExt cx="377825" cy="1308101"/>
          </a:xfrm>
        </p:grpSpPr>
        <p:sp>
          <p:nvSpPr>
            <p:cNvPr id="153" name="Freeform 5"/>
            <p:cNvSpPr>
              <a:spLocks/>
            </p:cNvSpPr>
            <p:nvPr/>
          </p:nvSpPr>
          <p:spPr bwMode="auto">
            <a:xfrm>
              <a:off x="5756275" y="5529263"/>
              <a:ext cx="273050" cy="195263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"/>
            <p:cNvSpPr>
              <a:spLocks/>
            </p:cNvSpPr>
            <p:nvPr/>
          </p:nvSpPr>
          <p:spPr bwMode="auto">
            <a:xfrm>
              <a:off x="5715000" y="4416425"/>
              <a:ext cx="377825" cy="1093788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>
              <a:off x="5715000" y="4416425"/>
              <a:ext cx="377825" cy="173038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072102" y="5447431"/>
            <a:ext cx="363538" cy="1308101"/>
            <a:chOff x="5307013" y="4416425"/>
            <a:chExt cx="363538" cy="1308101"/>
          </a:xfrm>
        </p:grpSpPr>
        <p:sp>
          <p:nvSpPr>
            <p:cNvPr id="157" name="Freeform 6"/>
            <p:cNvSpPr>
              <a:spLocks/>
            </p:cNvSpPr>
            <p:nvPr/>
          </p:nvSpPr>
          <p:spPr bwMode="auto">
            <a:xfrm>
              <a:off x="5386388" y="5529263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auto">
            <a:xfrm>
              <a:off x="5386388" y="5529263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"/>
            <p:cNvSpPr>
              <a:spLocks/>
            </p:cNvSpPr>
            <p:nvPr/>
          </p:nvSpPr>
          <p:spPr bwMode="auto">
            <a:xfrm>
              <a:off x="5307013" y="4416425"/>
              <a:ext cx="363538" cy="1093788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auto">
            <a:xfrm>
              <a:off x="5307013" y="4416425"/>
              <a:ext cx="363538" cy="173038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7704741" y="2439568"/>
            <a:ext cx="1509497" cy="2835275"/>
            <a:chOff x="6607934" y="8700113"/>
            <a:chExt cx="1509497" cy="2835275"/>
          </a:xfrm>
        </p:grpSpPr>
        <p:sp>
          <p:nvSpPr>
            <p:cNvPr id="162" name="Freeform 9"/>
            <p:cNvSpPr>
              <a:spLocks/>
            </p:cNvSpPr>
            <p:nvPr/>
          </p:nvSpPr>
          <p:spPr bwMode="auto">
            <a:xfrm>
              <a:off x="7349005" y="9639913"/>
              <a:ext cx="369888" cy="500063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"/>
            <p:cNvSpPr>
              <a:spLocks/>
            </p:cNvSpPr>
            <p:nvPr/>
          </p:nvSpPr>
          <p:spPr bwMode="auto">
            <a:xfrm>
              <a:off x="6982293" y="9639913"/>
              <a:ext cx="369888" cy="500063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6"/>
            <p:cNvSpPr>
              <a:spLocks noChangeArrowheads="1"/>
            </p:cNvSpPr>
            <p:nvPr/>
          </p:nvSpPr>
          <p:spPr bwMode="auto">
            <a:xfrm>
              <a:off x="6936255" y="8790600"/>
              <a:ext cx="849313" cy="84613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"/>
            <p:cNvSpPr>
              <a:spLocks/>
            </p:cNvSpPr>
            <p:nvPr/>
          </p:nvSpPr>
          <p:spPr bwMode="auto">
            <a:xfrm>
              <a:off x="6933080" y="8790600"/>
              <a:ext cx="422275" cy="84613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"/>
            <p:cNvSpPr>
              <a:spLocks/>
            </p:cNvSpPr>
            <p:nvPr/>
          </p:nvSpPr>
          <p:spPr bwMode="auto">
            <a:xfrm>
              <a:off x="6766393" y="10622575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9"/>
            <p:cNvSpPr>
              <a:spLocks/>
            </p:cNvSpPr>
            <p:nvPr/>
          </p:nvSpPr>
          <p:spPr bwMode="auto">
            <a:xfrm>
              <a:off x="6766393" y="10622575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"/>
            <p:cNvSpPr>
              <a:spLocks/>
            </p:cNvSpPr>
            <p:nvPr/>
          </p:nvSpPr>
          <p:spPr bwMode="auto">
            <a:xfrm>
              <a:off x="6766393" y="10622575"/>
              <a:ext cx="585788" cy="912813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1"/>
            <p:cNvSpPr>
              <a:spLocks/>
            </p:cNvSpPr>
            <p:nvPr/>
          </p:nvSpPr>
          <p:spPr bwMode="auto">
            <a:xfrm>
              <a:off x="6974355" y="10622575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2"/>
            <p:cNvSpPr>
              <a:spLocks/>
            </p:cNvSpPr>
            <p:nvPr/>
          </p:nvSpPr>
          <p:spPr bwMode="auto">
            <a:xfrm>
              <a:off x="6974355" y="10622575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D35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3"/>
            <p:cNvSpPr>
              <a:spLocks/>
            </p:cNvSpPr>
            <p:nvPr/>
          </p:nvSpPr>
          <p:spPr bwMode="auto">
            <a:xfrm>
              <a:off x="6974355" y="10622575"/>
              <a:ext cx="377825" cy="88900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rgbClr val="D89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任意多边形 171"/>
            <p:cNvSpPr>
              <a:spLocks/>
            </p:cNvSpPr>
            <p:nvPr/>
          </p:nvSpPr>
          <p:spPr bwMode="auto">
            <a:xfrm>
              <a:off x="6607934" y="9658963"/>
              <a:ext cx="1509497" cy="875886"/>
            </a:xfrm>
            <a:custGeom>
              <a:avLst/>
              <a:gdLst>
                <a:gd name="connsiteX0" fmla="*/ 424292 w 1509497"/>
                <a:gd name="connsiteY0" fmla="*/ 0 h 875886"/>
                <a:gd name="connsiteX1" fmla="*/ 424292 w 1509497"/>
                <a:gd name="connsiteY1" fmla="*/ 330807 h 875886"/>
                <a:gd name="connsiteX2" fmla="*/ 718901 w 1509497"/>
                <a:gd name="connsiteY2" fmla="*/ 496210 h 875886"/>
                <a:gd name="connsiteX3" fmla="*/ 760448 w 1509497"/>
                <a:gd name="connsiteY3" fmla="*/ 421027 h 875886"/>
                <a:gd name="connsiteX4" fmla="*/ 786887 w 1509497"/>
                <a:gd name="connsiteY4" fmla="*/ 496210 h 875886"/>
                <a:gd name="connsiteX5" fmla="*/ 1081496 w 1509497"/>
                <a:gd name="connsiteY5" fmla="*/ 330807 h 875886"/>
                <a:gd name="connsiteX6" fmla="*/ 1085273 w 1509497"/>
                <a:gd name="connsiteY6" fmla="*/ 0 h 875886"/>
                <a:gd name="connsiteX7" fmla="*/ 1327003 w 1509497"/>
                <a:gd name="connsiteY7" fmla="*/ 93979 h 875886"/>
                <a:gd name="connsiteX8" fmla="*/ 1447868 w 1509497"/>
                <a:gd name="connsiteY8" fmla="*/ 206754 h 875886"/>
                <a:gd name="connsiteX9" fmla="*/ 1509481 w 1509497"/>
                <a:gd name="connsiteY9" fmla="*/ 589484 h 875886"/>
                <a:gd name="connsiteX10" fmla="*/ 1506536 w 1509497"/>
                <a:gd name="connsiteY10" fmla="*/ 644218 h 875886"/>
                <a:gd name="connsiteX11" fmla="*/ 1324641 w 1509497"/>
                <a:gd name="connsiteY11" fmla="*/ 644218 h 875886"/>
                <a:gd name="connsiteX12" fmla="*/ 1315141 w 1509497"/>
                <a:gd name="connsiteY12" fmla="*/ 544022 h 875886"/>
                <a:gd name="connsiteX13" fmla="*/ 1213692 w 1509497"/>
                <a:gd name="connsiteY13" fmla="*/ 375917 h 875886"/>
                <a:gd name="connsiteX14" fmla="*/ 1153260 w 1509497"/>
                <a:gd name="connsiteY14" fmla="*/ 684168 h 875886"/>
                <a:gd name="connsiteX15" fmla="*/ 1077719 w 1509497"/>
                <a:gd name="connsiteY15" fmla="*/ 875886 h 875886"/>
                <a:gd name="connsiteX16" fmla="*/ 1009732 w 1509497"/>
                <a:gd name="connsiteY16" fmla="*/ 853331 h 875886"/>
                <a:gd name="connsiteX17" fmla="*/ 824658 w 1509497"/>
                <a:gd name="connsiteY17" fmla="*/ 853331 h 875886"/>
                <a:gd name="connsiteX18" fmla="*/ 752894 w 1509497"/>
                <a:gd name="connsiteY18" fmla="*/ 830776 h 875886"/>
                <a:gd name="connsiteX19" fmla="*/ 684908 w 1509497"/>
                <a:gd name="connsiteY19" fmla="*/ 853331 h 875886"/>
                <a:gd name="connsiteX20" fmla="*/ 499833 w 1509497"/>
                <a:gd name="connsiteY20" fmla="*/ 853331 h 875886"/>
                <a:gd name="connsiteX21" fmla="*/ 428069 w 1509497"/>
                <a:gd name="connsiteY21" fmla="*/ 875886 h 875886"/>
                <a:gd name="connsiteX22" fmla="*/ 356306 w 1509497"/>
                <a:gd name="connsiteY22" fmla="*/ 684168 h 875886"/>
                <a:gd name="connsiteX23" fmla="*/ 295873 w 1509497"/>
                <a:gd name="connsiteY23" fmla="*/ 375917 h 875886"/>
                <a:gd name="connsiteX24" fmla="*/ 193893 w 1509497"/>
                <a:gd name="connsiteY24" fmla="*/ 544022 h 875886"/>
                <a:gd name="connsiteX25" fmla="*/ 184818 w 1509497"/>
                <a:gd name="connsiteY25" fmla="*/ 644218 h 875886"/>
                <a:gd name="connsiteX26" fmla="*/ 2990 w 1509497"/>
                <a:gd name="connsiteY26" fmla="*/ 644218 h 875886"/>
                <a:gd name="connsiteX27" fmla="*/ 26 w 1509497"/>
                <a:gd name="connsiteY27" fmla="*/ 589484 h 875886"/>
                <a:gd name="connsiteX28" fmla="*/ 57920 w 1509497"/>
                <a:gd name="connsiteY28" fmla="*/ 206754 h 875886"/>
                <a:gd name="connsiteX29" fmla="*/ 182562 w 1509497"/>
                <a:gd name="connsiteY29" fmla="*/ 93979 h 875886"/>
                <a:gd name="connsiteX30" fmla="*/ 424292 w 1509497"/>
                <a:gd name="connsiteY30" fmla="*/ 0 h 87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09497" h="875886">
                  <a:moveTo>
                    <a:pt x="424292" y="0"/>
                  </a:moveTo>
                  <a:cubicBezTo>
                    <a:pt x="394076" y="33833"/>
                    <a:pt x="326090" y="169163"/>
                    <a:pt x="424292" y="330807"/>
                  </a:cubicBezTo>
                  <a:cubicBezTo>
                    <a:pt x="522495" y="496210"/>
                    <a:pt x="718901" y="496210"/>
                    <a:pt x="718901" y="496210"/>
                  </a:cubicBezTo>
                  <a:cubicBezTo>
                    <a:pt x="718901" y="496210"/>
                    <a:pt x="718901" y="496210"/>
                    <a:pt x="760448" y="421027"/>
                  </a:cubicBezTo>
                  <a:cubicBezTo>
                    <a:pt x="760448" y="421027"/>
                    <a:pt x="760448" y="421027"/>
                    <a:pt x="786887" y="496210"/>
                  </a:cubicBezTo>
                  <a:cubicBezTo>
                    <a:pt x="786887" y="496210"/>
                    <a:pt x="983293" y="496210"/>
                    <a:pt x="1081496" y="330807"/>
                  </a:cubicBezTo>
                  <a:cubicBezTo>
                    <a:pt x="1179699" y="169163"/>
                    <a:pt x="1111712" y="33833"/>
                    <a:pt x="1085273" y="0"/>
                  </a:cubicBezTo>
                  <a:cubicBezTo>
                    <a:pt x="1217469" y="52628"/>
                    <a:pt x="1327003" y="93979"/>
                    <a:pt x="1327003" y="93979"/>
                  </a:cubicBezTo>
                  <a:cubicBezTo>
                    <a:pt x="1327003" y="93979"/>
                    <a:pt x="1398767" y="97738"/>
                    <a:pt x="1447868" y="206754"/>
                  </a:cubicBezTo>
                  <a:cubicBezTo>
                    <a:pt x="1487527" y="285697"/>
                    <a:pt x="1510189" y="430190"/>
                    <a:pt x="1509481" y="589484"/>
                  </a:cubicBezTo>
                  <a:lnTo>
                    <a:pt x="1506536" y="644218"/>
                  </a:lnTo>
                  <a:lnTo>
                    <a:pt x="1324641" y="644218"/>
                  </a:lnTo>
                  <a:lnTo>
                    <a:pt x="1315141" y="544022"/>
                  </a:lnTo>
                  <a:cubicBezTo>
                    <a:pt x="1301508" y="428780"/>
                    <a:pt x="1278846" y="350542"/>
                    <a:pt x="1213692" y="375917"/>
                  </a:cubicBezTo>
                  <a:cubicBezTo>
                    <a:pt x="1236354" y="428545"/>
                    <a:pt x="1300564" y="560116"/>
                    <a:pt x="1153260" y="684168"/>
                  </a:cubicBezTo>
                  <a:cubicBezTo>
                    <a:pt x="1123043" y="759352"/>
                    <a:pt x="1077719" y="875886"/>
                    <a:pt x="1077719" y="875886"/>
                  </a:cubicBezTo>
                  <a:cubicBezTo>
                    <a:pt x="1077719" y="875886"/>
                    <a:pt x="1073942" y="853331"/>
                    <a:pt x="1009732" y="853331"/>
                  </a:cubicBezTo>
                  <a:cubicBezTo>
                    <a:pt x="941746" y="853331"/>
                    <a:pt x="824658" y="853331"/>
                    <a:pt x="824658" y="853331"/>
                  </a:cubicBezTo>
                  <a:cubicBezTo>
                    <a:pt x="824658" y="853331"/>
                    <a:pt x="809550" y="830776"/>
                    <a:pt x="752894" y="830776"/>
                  </a:cubicBezTo>
                  <a:cubicBezTo>
                    <a:pt x="696239" y="830776"/>
                    <a:pt x="684908" y="853331"/>
                    <a:pt x="684908" y="853331"/>
                  </a:cubicBezTo>
                  <a:cubicBezTo>
                    <a:pt x="684908" y="853331"/>
                    <a:pt x="564043" y="853331"/>
                    <a:pt x="499833" y="853331"/>
                  </a:cubicBezTo>
                  <a:cubicBezTo>
                    <a:pt x="435623" y="853331"/>
                    <a:pt x="428069" y="875886"/>
                    <a:pt x="428069" y="875886"/>
                  </a:cubicBezTo>
                  <a:cubicBezTo>
                    <a:pt x="428069" y="875886"/>
                    <a:pt x="386522" y="759352"/>
                    <a:pt x="356306" y="684168"/>
                  </a:cubicBezTo>
                  <a:cubicBezTo>
                    <a:pt x="209002" y="560116"/>
                    <a:pt x="269434" y="428545"/>
                    <a:pt x="295873" y="375917"/>
                  </a:cubicBezTo>
                  <a:cubicBezTo>
                    <a:pt x="227886" y="350542"/>
                    <a:pt x="206640" y="428780"/>
                    <a:pt x="193893" y="544022"/>
                  </a:cubicBezTo>
                  <a:lnTo>
                    <a:pt x="184818" y="644218"/>
                  </a:lnTo>
                  <a:lnTo>
                    <a:pt x="2990" y="644218"/>
                  </a:lnTo>
                  <a:lnTo>
                    <a:pt x="26" y="589484"/>
                  </a:lnTo>
                  <a:cubicBezTo>
                    <a:pt x="-860" y="430190"/>
                    <a:pt x="21094" y="285697"/>
                    <a:pt x="57920" y="206754"/>
                  </a:cubicBezTo>
                  <a:cubicBezTo>
                    <a:pt x="110799" y="97738"/>
                    <a:pt x="182562" y="93979"/>
                    <a:pt x="182562" y="93979"/>
                  </a:cubicBezTo>
                  <a:cubicBezTo>
                    <a:pt x="182562" y="93979"/>
                    <a:pt x="288319" y="52628"/>
                    <a:pt x="424292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 172"/>
            <p:cNvSpPr>
              <a:spLocks/>
            </p:cNvSpPr>
            <p:nvPr/>
          </p:nvSpPr>
          <p:spPr bwMode="auto">
            <a:xfrm>
              <a:off x="6611597" y="9658963"/>
              <a:ext cx="759633" cy="875886"/>
            </a:xfrm>
            <a:custGeom>
              <a:avLst/>
              <a:gdLst>
                <a:gd name="connsiteX0" fmla="*/ 423838 w 759633"/>
                <a:gd name="connsiteY0" fmla="*/ 0 h 875886"/>
                <a:gd name="connsiteX1" fmla="*/ 423838 w 759633"/>
                <a:gd name="connsiteY1" fmla="*/ 330807 h 875886"/>
                <a:gd name="connsiteX2" fmla="*/ 718130 w 759633"/>
                <a:gd name="connsiteY2" fmla="*/ 496210 h 875886"/>
                <a:gd name="connsiteX3" fmla="*/ 759633 w 759633"/>
                <a:gd name="connsiteY3" fmla="*/ 421027 h 875886"/>
                <a:gd name="connsiteX4" fmla="*/ 759633 w 759633"/>
                <a:gd name="connsiteY4" fmla="*/ 424786 h 875886"/>
                <a:gd name="connsiteX5" fmla="*/ 759633 w 759633"/>
                <a:gd name="connsiteY5" fmla="*/ 830776 h 875886"/>
                <a:gd name="connsiteX6" fmla="*/ 752087 w 759633"/>
                <a:gd name="connsiteY6" fmla="*/ 830776 h 875886"/>
                <a:gd name="connsiteX7" fmla="*/ 684174 w 759633"/>
                <a:gd name="connsiteY7" fmla="*/ 853331 h 875886"/>
                <a:gd name="connsiteX8" fmla="*/ 499297 w 759633"/>
                <a:gd name="connsiteY8" fmla="*/ 853331 h 875886"/>
                <a:gd name="connsiteX9" fmla="*/ 427611 w 759633"/>
                <a:gd name="connsiteY9" fmla="*/ 875886 h 875886"/>
                <a:gd name="connsiteX10" fmla="*/ 355924 w 759633"/>
                <a:gd name="connsiteY10" fmla="*/ 684168 h 875886"/>
                <a:gd name="connsiteX11" fmla="*/ 295556 w 759633"/>
                <a:gd name="connsiteY11" fmla="*/ 375917 h 875886"/>
                <a:gd name="connsiteX12" fmla="*/ 193686 w 759633"/>
                <a:gd name="connsiteY12" fmla="*/ 544022 h 875886"/>
                <a:gd name="connsiteX13" fmla="*/ 183875 w 759633"/>
                <a:gd name="connsiteY13" fmla="*/ 652462 h 875886"/>
                <a:gd name="connsiteX14" fmla="*/ 3434 w 759633"/>
                <a:gd name="connsiteY14" fmla="*/ 652462 h 875886"/>
                <a:gd name="connsiteX15" fmla="*/ 26 w 759633"/>
                <a:gd name="connsiteY15" fmla="*/ 589484 h 875886"/>
                <a:gd name="connsiteX16" fmla="*/ 57858 w 759633"/>
                <a:gd name="connsiteY16" fmla="*/ 206754 h 875886"/>
                <a:gd name="connsiteX17" fmla="*/ 182367 w 759633"/>
                <a:gd name="connsiteY17" fmla="*/ 93979 h 875886"/>
                <a:gd name="connsiteX18" fmla="*/ 423838 w 759633"/>
                <a:gd name="connsiteY18" fmla="*/ 0 h 87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9633" h="875886">
                  <a:moveTo>
                    <a:pt x="423838" y="0"/>
                  </a:moveTo>
                  <a:cubicBezTo>
                    <a:pt x="393654" y="33833"/>
                    <a:pt x="325740" y="169163"/>
                    <a:pt x="423838" y="330807"/>
                  </a:cubicBezTo>
                  <a:cubicBezTo>
                    <a:pt x="521935" y="496210"/>
                    <a:pt x="718130" y="496210"/>
                    <a:pt x="718130" y="496210"/>
                  </a:cubicBezTo>
                  <a:cubicBezTo>
                    <a:pt x="718130" y="496210"/>
                    <a:pt x="718130" y="496210"/>
                    <a:pt x="759633" y="421027"/>
                  </a:cubicBezTo>
                  <a:cubicBezTo>
                    <a:pt x="759633" y="421027"/>
                    <a:pt x="759633" y="421027"/>
                    <a:pt x="759633" y="424786"/>
                  </a:cubicBezTo>
                  <a:lnTo>
                    <a:pt x="759633" y="830776"/>
                  </a:lnTo>
                  <a:cubicBezTo>
                    <a:pt x="755860" y="830776"/>
                    <a:pt x="755860" y="830776"/>
                    <a:pt x="752087" y="830776"/>
                  </a:cubicBezTo>
                  <a:cubicBezTo>
                    <a:pt x="695492" y="830776"/>
                    <a:pt x="684174" y="853331"/>
                    <a:pt x="684174" y="853331"/>
                  </a:cubicBezTo>
                  <a:cubicBezTo>
                    <a:pt x="684174" y="853331"/>
                    <a:pt x="563438" y="853331"/>
                    <a:pt x="499297" y="853331"/>
                  </a:cubicBezTo>
                  <a:cubicBezTo>
                    <a:pt x="435157" y="853331"/>
                    <a:pt x="427611" y="875886"/>
                    <a:pt x="427611" y="875886"/>
                  </a:cubicBezTo>
                  <a:cubicBezTo>
                    <a:pt x="427611" y="875886"/>
                    <a:pt x="386108" y="759352"/>
                    <a:pt x="355924" y="684168"/>
                  </a:cubicBezTo>
                  <a:cubicBezTo>
                    <a:pt x="208778" y="560116"/>
                    <a:pt x="269145" y="428545"/>
                    <a:pt x="295556" y="375917"/>
                  </a:cubicBezTo>
                  <a:cubicBezTo>
                    <a:pt x="227643" y="350542"/>
                    <a:pt x="206420" y="428780"/>
                    <a:pt x="193686" y="544022"/>
                  </a:cubicBezTo>
                  <a:lnTo>
                    <a:pt x="183875" y="652462"/>
                  </a:lnTo>
                  <a:lnTo>
                    <a:pt x="3434" y="652462"/>
                  </a:lnTo>
                  <a:lnTo>
                    <a:pt x="26" y="589484"/>
                  </a:lnTo>
                  <a:cubicBezTo>
                    <a:pt x="-858" y="430190"/>
                    <a:pt x="21072" y="285697"/>
                    <a:pt x="57858" y="206754"/>
                  </a:cubicBezTo>
                  <a:cubicBezTo>
                    <a:pt x="110680" y="97738"/>
                    <a:pt x="182367" y="93979"/>
                    <a:pt x="182367" y="93979"/>
                  </a:cubicBezTo>
                  <a:cubicBezTo>
                    <a:pt x="182367" y="93979"/>
                    <a:pt x="288010" y="52628"/>
                    <a:pt x="423838" y="0"/>
                  </a:cubicBez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4" name="Freeform 26"/>
            <p:cNvSpPr>
              <a:spLocks/>
            </p:cNvSpPr>
            <p:nvPr/>
          </p:nvSpPr>
          <p:spPr bwMode="auto">
            <a:xfrm>
              <a:off x="7053730" y="9543075"/>
              <a:ext cx="596900" cy="2222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7"/>
            <p:cNvSpPr>
              <a:spLocks/>
            </p:cNvSpPr>
            <p:nvPr/>
          </p:nvSpPr>
          <p:spPr bwMode="auto">
            <a:xfrm>
              <a:off x="7053730" y="9543075"/>
              <a:ext cx="298450" cy="2222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28"/>
            <p:cNvSpPr>
              <a:spLocks noChangeShapeType="1"/>
            </p:cNvSpPr>
            <p:nvPr/>
          </p:nvSpPr>
          <p:spPr bwMode="auto">
            <a:xfrm>
              <a:off x="7349005" y="87826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29"/>
            <p:cNvSpPr>
              <a:spLocks noChangeShapeType="1"/>
            </p:cNvSpPr>
            <p:nvPr/>
          </p:nvSpPr>
          <p:spPr bwMode="auto">
            <a:xfrm>
              <a:off x="7349005" y="87826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0"/>
            <p:cNvSpPr>
              <a:spLocks/>
            </p:cNvSpPr>
            <p:nvPr/>
          </p:nvSpPr>
          <p:spPr bwMode="auto">
            <a:xfrm>
              <a:off x="6777505" y="8700113"/>
              <a:ext cx="577850" cy="1019175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1"/>
            <p:cNvSpPr>
              <a:spLocks/>
            </p:cNvSpPr>
            <p:nvPr/>
          </p:nvSpPr>
          <p:spPr bwMode="auto">
            <a:xfrm>
              <a:off x="7355355" y="8700113"/>
              <a:ext cx="585788" cy="1019175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394325" y="3683252"/>
            <a:ext cx="2166938" cy="3141663"/>
            <a:chOff x="3359103" y="7653909"/>
            <a:chExt cx="2166938" cy="3141663"/>
          </a:xfrm>
        </p:grpSpPr>
        <p:sp>
          <p:nvSpPr>
            <p:cNvPr id="181" name="Freeform 41"/>
            <p:cNvSpPr>
              <a:spLocks/>
            </p:cNvSpPr>
            <p:nvPr/>
          </p:nvSpPr>
          <p:spPr bwMode="auto">
            <a:xfrm>
              <a:off x="3897266" y="9576372"/>
              <a:ext cx="117475" cy="147638"/>
            </a:xfrm>
            <a:custGeom>
              <a:avLst/>
              <a:gdLst>
                <a:gd name="T0" fmla="*/ 74 w 74"/>
                <a:gd name="T1" fmla="*/ 93 h 93"/>
                <a:gd name="T2" fmla="*/ 0 w 74"/>
                <a:gd name="T3" fmla="*/ 93 h 93"/>
                <a:gd name="T4" fmla="*/ 38 w 74"/>
                <a:gd name="T5" fmla="*/ 0 h 93"/>
                <a:gd name="T6" fmla="*/ 67 w 74"/>
                <a:gd name="T7" fmla="*/ 0 h 93"/>
                <a:gd name="T8" fmla="*/ 74 w 74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93">
                  <a:moveTo>
                    <a:pt x="74" y="93"/>
                  </a:moveTo>
                  <a:lnTo>
                    <a:pt x="0" y="93"/>
                  </a:lnTo>
                  <a:lnTo>
                    <a:pt x="38" y="0"/>
                  </a:lnTo>
                  <a:lnTo>
                    <a:pt x="67" y="0"/>
                  </a:lnTo>
                  <a:lnTo>
                    <a:pt x="74" y="93"/>
                  </a:lnTo>
                  <a:close/>
                </a:path>
              </a:pathLst>
            </a:cu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2"/>
            <p:cNvSpPr>
              <a:spLocks/>
            </p:cNvSpPr>
            <p:nvPr/>
          </p:nvSpPr>
          <p:spPr bwMode="auto">
            <a:xfrm>
              <a:off x="4843416" y="9576372"/>
              <a:ext cx="133350" cy="147638"/>
            </a:xfrm>
            <a:custGeom>
              <a:avLst/>
              <a:gdLst>
                <a:gd name="T0" fmla="*/ 0 w 84"/>
                <a:gd name="T1" fmla="*/ 93 h 93"/>
                <a:gd name="T2" fmla="*/ 84 w 84"/>
                <a:gd name="T3" fmla="*/ 93 h 93"/>
                <a:gd name="T4" fmla="*/ 43 w 84"/>
                <a:gd name="T5" fmla="*/ 0 h 93"/>
                <a:gd name="T6" fmla="*/ 10 w 84"/>
                <a:gd name="T7" fmla="*/ 0 h 93"/>
                <a:gd name="T8" fmla="*/ 0 w 84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3">
                  <a:moveTo>
                    <a:pt x="0" y="93"/>
                  </a:moveTo>
                  <a:lnTo>
                    <a:pt x="84" y="93"/>
                  </a:lnTo>
                  <a:lnTo>
                    <a:pt x="43" y="0"/>
                  </a:lnTo>
                  <a:lnTo>
                    <a:pt x="10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3"/>
            <p:cNvSpPr>
              <a:spLocks/>
            </p:cNvSpPr>
            <p:nvPr/>
          </p:nvSpPr>
          <p:spPr bwMode="auto">
            <a:xfrm>
              <a:off x="3735341" y="8368284"/>
              <a:ext cx="452438" cy="881063"/>
            </a:xfrm>
            <a:custGeom>
              <a:avLst/>
              <a:gdLst>
                <a:gd name="T0" fmla="*/ 112 w 285"/>
                <a:gd name="T1" fmla="*/ 0 h 555"/>
                <a:gd name="T2" fmla="*/ 0 w 285"/>
                <a:gd name="T3" fmla="*/ 0 h 555"/>
                <a:gd name="T4" fmla="*/ 0 w 285"/>
                <a:gd name="T5" fmla="*/ 107 h 555"/>
                <a:gd name="T6" fmla="*/ 0 w 285"/>
                <a:gd name="T7" fmla="*/ 119 h 555"/>
                <a:gd name="T8" fmla="*/ 0 w 285"/>
                <a:gd name="T9" fmla="*/ 555 h 555"/>
                <a:gd name="T10" fmla="*/ 19 w 285"/>
                <a:gd name="T11" fmla="*/ 519 h 555"/>
                <a:gd name="T12" fmla="*/ 19 w 285"/>
                <a:gd name="T13" fmla="*/ 109 h 555"/>
                <a:gd name="T14" fmla="*/ 112 w 285"/>
                <a:gd name="T15" fmla="*/ 76 h 555"/>
                <a:gd name="T16" fmla="*/ 112 w 285"/>
                <a:gd name="T17" fmla="*/ 22 h 555"/>
                <a:gd name="T18" fmla="*/ 285 w 285"/>
                <a:gd name="T19" fmla="*/ 22 h 555"/>
                <a:gd name="T20" fmla="*/ 285 w 285"/>
                <a:gd name="T21" fmla="*/ 0 h 555"/>
                <a:gd name="T22" fmla="*/ 112 w 285"/>
                <a:gd name="T23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5" h="555">
                  <a:moveTo>
                    <a:pt x="112" y="0"/>
                  </a:moveTo>
                  <a:lnTo>
                    <a:pt x="0" y="0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0" y="555"/>
                  </a:lnTo>
                  <a:lnTo>
                    <a:pt x="19" y="519"/>
                  </a:lnTo>
                  <a:lnTo>
                    <a:pt x="19" y="109"/>
                  </a:lnTo>
                  <a:lnTo>
                    <a:pt x="112" y="76"/>
                  </a:lnTo>
                  <a:lnTo>
                    <a:pt x="112" y="22"/>
                  </a:lnTo>
                  <a:lnTo>
                    <a:pt x="285" y="22"/>
                  </a:lnTo>
                  <a:lnTo>
                    <a:pt x="285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4"/>
            <p:cNvSpPr>
              <a:spLocks/>
            </p:cNvSpPr>
            <p:nvPr/>
          </p:nvSpPr>
          <p:spPr bwMode="auto">
            <a:xfrm>
              <a:off x="4700541" y="8368284"/>
              <a:ext cx="457200" cy="881063"/>
            </a:xfrm>
            <a:custGeom>
              <a:avLst/>
              <a:gdLst>
                <a:gd name="T0" fmla="*/ 174 w 288"/>
                <a:gd name="T1" fmla="*/ 0 h 555"/>
                <a:gd name="T2" fmla="*/ 288 w 288"/>
                <a:gd name="T3" fmla="*/ 0 h 555"/>
                <a:gd name="T4" fmla="*/ 288 w 288"/>
                <a:gd name="T5" fmla="*/ 107 h 555"/>
                <a:gd name="T6" fmla="*/ 288 w 288"/>
                <a:gd name="T7" fmla="*/ 119 h 555"/>
                <a:gd name="T8" fmla="*/ 288 w 288"/>
                <a:gd name="T9" fmla="*/ 555 h 555"/>
                <a:gd name="T10" fmla="*/ 266 w 288"/>
                <a:gd name="T11" fmla="*/ 519 h 555"/>
                <a:gd name="T12" fmla="*/ 266 w 288"/>
                <a:gd name="T13" fmla="*/ 109 h 555"/>
                <a:gd name="T14" fmla="*/ 174 w 288"/>
                <a:gd name="T15" fmla="*/ 76 h 555"/>
                <a:gd name="T16" fmla="*/ 174 w 288"/>
                <a:gd name="T17" fmla="*/ 22 h 555"/>
                <a:gd name="T18" fmla="*/ 0 w 288"/>
                <a:gd name="T19" fmla="*/ 22 h 555"/>
                <a:gd name="T20" fmla="*/ 0 w 288"/>
                <a:gd name="T21" fmla="*/ 0 h 555"/>
                <a:gd name="T22" fmla="*/ 174 w 288"/>
                <a:gd name="T23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555">
                  <a:moveTo>
                    <a:pt x="174" y="0"/>
                  </a:moveTo>
                  <a:lnTo>
                    <a:pt x="288" y="0"/>
                  </a:lnTo>
                  <a:lnTo>
                    <a:pt x="288" y="107"/>
                  </a:lnTo>
                  <a:lnTo>
                    <a:pt x="288" y="119"/>
                  </a:lnTo>
                  <a:lnTo>
                    <a:pt x="288" y="555"/>
                  </a:lnTo>
                  <a:lnTo>
                    <a:pt x="266" y="519"/>
                  </a:lnTo>
                  <a:lnTo>
                    <a:pt x="266" y="109"/>
                  </a:lnTo>
                  <a:lnTo>
                    <a:pt x="174" y="76"/>
                  </a:lnTo>
                  <a:lnTo>
                    <a:pt x="17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5"/>
            <p:cNvSpPr>
              <a:spLocks/>
            </p:cNvSpPr>
            <p:nvPr/>
          </p:nvSpPr>
          <p:spPr bwMode="auto">
            <a:xfrm>
              <a:off x="3781378" y="9768459"/>
              <a:ext cx="263525" cy="395288"/>
            </a:xfrm>
            <a:custGeom>
              <a:avLst/>
              <a:gdLst>
                <a:gd name="T0" fmla="*/ 166 w 166"/>
                <a:gd name="T1" fmla="*/ 249 h 249"/>
                <a:gd name="T2" fmla="*/ 0 w 166"/>
                <a:gd name="T3" fmla="*/ 249 h 249"/>
                <a:gd name="T4" fmla="*/ 0 w 166"/>
                <a:gd name="T5" fmla="*/ 0 h 249"/>
                <a:gd name="T6" fmla="*/ 149 w 166"/>
                <a:gd name="T7" fmla="*/ 0 h 249"/>
                <a:gd name="T8" fmla="*/ 166 w 166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49">
                  <a:moveTo>
                    <a:pt x="166" y="249"/>
                  </a:moveTo>
                  <a:lnTo>
                    <a:pt x="0" y="249"/>
                  </a:lnTo>
                  <a:lnTo>
                    <a:pt x="0" y="0"/>
                  </a:lnTo>
                  <a:lnTo>
                    <a:pt x="149" y="0"/>
                  </a:lnTo>
                  <a:lnTo>
                    <a:pt x="166" y="249"/>
                  </a:lnTo>
                  <a:close/>
                </a:path>
              </a:pathLst>
            </a:cu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6"/>
            <p:cNvSpPr>
              <a:spLocks/>
            </p:cNvSpPr>
            <p:nvPr/>
          </p:nvSpPr>
          <p:spPr bwMode="auto">
            <a:xfrm>
              <a:off x="4810078" y="9768459"/>
              <a:ext cx="290513" cy="395288"/>
            </a:xfrm>
            <a:custGeom>
              <a:avLst/>
              <a:gdLst>
                <a:gd name="T0" fmla="*/ 0 w 183"/>
                <a:gd name="T1" fmla="*/ 249 h 249"/>
                <a:gd name="T2" fmla="*/ 183 w 183"/>
                <a:gd name="T3" fmla="*/ 249 h 249"/>
                <a:gd name="T4" fmla="*/ 183 w 183"/>
                <a:gd name="T5" fmla="*/ 0 h 249"/>
                <a:gd name="T6" fmla="*/ 19 w 183"/>
                <a:gd name="T7" fmla="*/ 0 h 249"/>
                <a:gd name="T8" fmla="*/ 0 w 183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49">
                  <a:moveTo>
                    <a:pt x="0" y="249"/>
                  </a:moveTo>
                  <a:lnTo>
                    <a:pt x="183" y="249"/>
                  </a:lnTo>
                  <a:lnTo>
                    <a:pt x="183" y="0"/>
                  </a:lnTo>
                  <a:lnTo>
                    <a:pt x="19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47"/>
            <p:cNvSpPr>
              <a:spLocks noChangeArrowheads="1"/>
            </p:cNvSpPr>
            <p:nvPr/>
          </p:nvSpPr>
          <p:spPr bwMode="auto">
            <a:xfrm>
              <a:off x="3501978" y="9881172"/>
              <a:ext cx="44450" cy="523875"/>
            </a:xfrm>
            <a:prstGeom prst="rect">
              <a:avLst/>
            </a:pr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48"/>
            <p:cNvSpPr>
              <a:spLocks noChangeArrowheads="1"/>
            </p:cNvSpPr>
            <p:nvPr/>
          </p:nvSpPr>
          <p:spPr bwMode="auto">
            <a:xfrm>
              <a:off x="3449591" y="9998647"/>
              <a:ext cx="36513" cy="293688"/>
            </a:xfrm>
            <a:prstGeom prst="rect">
              <a:avLst/>
            </a:pr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49"/>
            <p:cNvSpPr>
              <a:spLocks noChangeArrowheads="1"/>
            </p:cNvSpPr>
            <p:nvPr/>
          </p:nvSpPr>
          <p:spPr bwMode="auto">
            <a:xfrm>
              <a:off x="5330778" y="9881172"/>
              <a:ext cx="44450" cy="519113"/>
            </a:xfrm>
            <a:prstGeom prst="rect">
              <a:avLst/>
            </a:pr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50"/>
            <p:cNvSpPr>
              <a:spLocks noChangeArrowheads="1"/>
            </p:cNvSpPr>
            <p:nvPr/>
          </p:nvSpPr>
          <p:spPr bwMode="auto">
            <a:xfrm>
              <a:off x="5391103" y="9993884"/>
              <a:ext cx="38100" cy="293688"/>
            </a:xfrm>
            <a:prstGeom prst="rect">
              <a:avLst/>
            </a:pr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51"/>
            <p:cNvSpPr>
              <a:spLocks noChangeArrowheads="1"/>
            </p:cNvSpPr>
            <p:nvPr/>
          </p:nvSpPr>
          <p:spPr bwMode="auto">
            <a:xfrm>
              <a:off x="3381328" y="10114534"/>
              <a:ext cx="211138" cy="57150"/>
            </a:xfrm>
            <a:prstGeom prst="rect">
              <a:avLst/>
            </a:pr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2"/>
            <p:cNvSpPr>
              <a:spLocks noChangeArrowheads="1"/>
            </p:cNvSpPr>
            <p:nvPr/>
          </p:nvSpPr>
          <p:spPr bwMode="auto">
            <a:xfrm>
              <a:off x="3359103" y="10100247"/>
              <a:ext cx="90488" cy="85725"/>
            </a:xfrm>
            <a:prstGeom prst="ellipse">
              <a:avLst/>
            </a:pr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53"/>
            <p:cNvSpPr>
              <a:spLocks noChangeArrowheads="1"/>
            </p:cNvSpPr>
            <p:nvPr/>
          </p:nvSpPr>
          <p:spPr bwMode="auto">
            <a:xfrm>
              <a:off x="5292678" y="10114534"/>
              <a:ext cx="211138" cy="52388"/>
            </a:xfrm>
            <a:prstGeom prst="rect">
              <a:avLst/>
            </a:pr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54"/>
            <p:cNvSpPr>
              <a:spLocks noChangeArrowheads="1"/>
            </p:cNvSpPr>
            <p:nvPr/>
          </p:nvSpPr>
          <p:spPr bwMode="auto">
            <a:xfrm>
              <a:off x="5435553" y="10095484"/>
              <a:ext cx="90488" cy="90488"/>
            </a:xfrm>
            <a:prstGeom prst="ellipse">
              <a:avLst/>
            </a:pr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5"/>
            <p:cNvSpPr>
              <a:spLocks/>
            </p:cNvSpPr>
            <p:nvPr/>
          </p:nvSpPr>
          <p:spPr bwMode="auto">
            <a:xfrm>
              <a:off x="3727403" y="10220897"/>
              <a:ext cx="1441450" cy="368300"/>
            </a:xfrm>
            <a:custGeom>
              <a:avLst/>
              <a:gdLst>
                <a:gd name="T0" fmla="*/ 682 w 908"/>
                <a:gd name="T1" fmla="*/ 0 h 232"/>
                <a:gd name="T2" fmla="*/ 682 w 908"/>
                <a:gd name="T3" fmla="*/ 33 h 232"/>
                <a:gd name="T4" fmla="*/ 706 w 908"/>
                <a:gd name="T5" fmla="*/ 33 h 232"/>
                <a:gd name="T6" fmla="*/ 694 w 908"/>
                <a:gd name="T7" fmla="*/ 201 h 232"/>
                <a:gd name="T8" fmla="*/ 195 w 908"/>
                <a:gd name="T9" fmla="*/ 201 h 232"/>
                <a:gd name="T10" fmla="*/ 188 w 908"/>
                <a:gd name="T11" fmla="*/ 33 h 232"/>
                <a:gd name="T12" fmla="*/ 217 w 908"/>
                <a:gd name="T13" fmla="*/ 33 h 232"/>
                <a:gd name="T14" fmla="*/ 217 w 908"/>
                <a:gd name="T15" fmla="*/ 0 h 232"/>
                <a:gd name="T16" fmla="*/ 0 w 908"/>
                <a:gd name="T17" fmla="*/ 0 h 232"/>
                <a:gd name="T18" fmla="*/ 0 w 908"/>
                <a:gd name="T19" fmla="*/ 33 h 232"/>
                <a:gd name="T20" fmla="*/ 107 w 908"/>
                <a:gd name="T21" fmla="*/ 33 h 232"/>
                <a:gd name="T22" fmla="*/ 169 w 908"/>
                <a:gd name="T23" fmla="*/ 230 h 232"/>
                <a:gd name="T24" fmla="*/ 169 w 908"/>
                <a:gd name="T25" fmla="*/ 232 h 232"/>
                <a:gd name="T26" fmla="*/ 715 w 908"/>
                <a:gd name="T27" fmla="*/ 232 h 232"/>
                <a:gd name="T28" fmla="*/ 796 w 908"/>
                <a:gd name="T29" fmla="*/ 33 h 232"/>
                <a:gd name="T30" fmla="*/ 908 w 908"/>
                <a:gd name="T31" fmla="*/ 33 h 232"/>
                <a:gd name="T32" fmla="*/ 908 w 908"/>
                <a:gd name="T33" fmla="*/ 0 h 232"/>
                <a:gd name="T34" fmla="*/ 682 w 908"/>
                <a:gd name="T35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232">
                  <a:moveTo>
                    <a:pt x="682" y="0"/>
                  </a:moveTo>
                  <a:lnTo>
                    <a:pt x="682" y="33"/>
                  </a:lnTo>
                  <a:lnTo>
                    <a:pt x="706" y="33"/>
                  </a:lnTo>
                  <a:lnTo>
                    <a:pt x="694" y="201"/>
                  </a:lnTo>
                  <a:lnTo>
                    <a:pt x="195" y="201"/>
                  </a:lnTo>
                  <a:lnTo>
                    <a:pt x="188" y="33"/>
                  </a:lnTo>
                  <a:lnTo>
                    <a:pt x="217" y="33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107" y="33"/>
                  </a:lnTo>
                  <a:lnTo>
                    <a:pt x="169" y="230"/>
                  </a:lnTo>
                  <a:lnTo>
                    <a:pt x="169" y="232"/>
                  </a:lnTo>
                  <a:lnTo>
                    <a:pt x="715" y="232"/>
                  </a:lnTo>
                  <a:lnTo>
                    <a:pt x="796" y="33"/>
                  </a:lnTo>
                  <a:lnTo>
                    <a:pt x="908" y="33"/>
                  </a:lnTo>
                  <a:lnTo>
                    <a:pt x="908" y="0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6"/>
            <p:cNvSpPr>
              <a:spLocks/>
            </p:cNvSpPr>
            <p:nvPr/>
          </p:nvSpPr>
          <p:spPr bwMode="auto">
            <a:xfrm>
              <a:off x="3727403" y="10220897"/>
              <a:ext cx="709613" cy="368300"/>
            </a:xfrm>
            <a:custGeom>
              <a:avLst/>
              <a:gdLst>
                <a:gd name="T0" fmla="*/ 447 w 447"/>
                <a:gd name="T1" fmla="*/ 232 h 232"/>
                <a:gd name="T2" fmla="*/ 447 w 447"/>
                <a:gd name="T3" fmla="*/ 201 h 232"/>
                <a:gd name="T4" fmla="*/ 195 w 447"/>
                <a:gd name="T5" fmla="*/ 201 h 232"/>
                <a:gd name="T6" fmla="*/ 188 w 447"/>
                <a:gd name="T7" fmla="*/ 33 h 232"/>
                <a:gd name="T8" fmla="*/ 217 w 447"/>
                <a:gd name="T9" fmla="*/ 33 h 232"/>
                <a:gd name="T10" fmla="*/ 217 w 447"/>
                <a:gd name="T11" fmla="*/ 0 h 232"/>
                <a:gd name="T12" fmla="*/ 0 w 447"/>
                <a:gd name="T13" fmla="*/ 0 h 232"/>
                <a:gd name="T14" fmla="*/ 0 w 447"/>
                <a:gd name="T15" fmla="*/ 33 h 232"/>
                <a:gd name="T16" fmla="*/ 107 w 447"/>
                <a:gd name="T17" fmla="*/ 33 h 232"/>
                <a:gd name="T18" fmla="*/ 169 w 447"/>
                <a:gd name="T19" fmla="*/ 230 h 232"/>
                <a:gd name="T20" fmla="*/ 169 w 447"/>
                <a:gd name="T21" fmla="*/ 232 h 232"/>
                <a:gd name="T22" fmla="*/ 447 w 447"/>
                <a:gd name="T2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7" h="232">
                  <a:moveTo>
                    <a:pt x="447" y="232"/>
                  </a:moveTo>
                  <a:lnTo>
                    <a:pt x="447" y="201"/>
                  </a:lnTo>
                  <a:lnTo>
                    <a:pt x="195" y="201"/>
                  </a:lnTo>
                  <a:lnTo>
                    <a:pt x="188" y="33"/>
                  </a:lnTo>
                  <a:lnTo>
                    <a:pt x="217" y="33"/>
                  </a:lnTo>
                  <a:lnTo>
                    <a:pt x="217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107" y="33"/>
                  </a:lnTo>
                  <a:lnTo>
                    <a:pt x="169" y="230"/>
                  </a:lnTo>
                  <a:lnTo>
                    <a:pt x="169" y="232"/>
                  </a:lnTo>
                  <a:lnTo>
                    <a:pt x="447" y="232"/>
                  </a:lnTo>
                  <a:close/>
                </a:path>
              </a:pathLst>
            </a:cu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7"/>
            <p:cNvSpPr>
              <a:spLocks noEditPoints="1"/>
            </p:cNvSpPr>
            <p:nvPr/>
          </p:nvSpPr>
          <p:spPr bwMode="auto">
            <a:xfrm>
              <a:off x="3570241" y="9490647"/>
              <a:ext cx="157163" cy="1304925"/>
            </a:xfrm>
            <a:custGeom>
              <a:avLst/>
              <a:gdLst>
                <a:gd name="T0" fmla="*/ 0 w 42"/>
                <a:gd name="T1" fmla="*/ 20 h 347"/>
                <a:gd name="T2" fmla="*/ 21 w 42"/>
                <a:gd name="T3" fmla="*/ 347 h 347"/>
                <a:gd name="T4" fmla="*/ 42 w 42"/>
                <a:gd name="T5" fmla="*/ 20 h 347"/>
                <a:gd name="T6" fmla="*/ 21 w 42"/>
                <a:gd name="T7" fmla="*/ 330 h 347"/>
                <a:gd name="T8" fmla="*/ 15 w 42"/>
                <a:gd name="T9" fmla="*/ 312 h 347"/>
                <a:gd name="T10" fmla="*/ 28 w 42"/>
                <a:gd name="T11" fmla="*/ 312 h 347"/>
                <a:gd name="T12" fmla="*/ 21 w 42"/>
                <a:gd name="T13" fmla="*/ 330 h 347"/>
                <a:gd name="T14" fmla="*/ 8 w 42"/>
                <a:gd name="T15" fmla="*/ 287 h 347"/>
                <a:gd name="T16" fmla="*/ 21 w 42"/>
                <a:gd name="T17" fmla="*/ 296 h 347"/>
                <a:gd name="T18" fmla="*/ 34 w 42"/>
                <a:gd name="T19" fmla="*/ 287 h 347"/>
                <a:gd name="T20" fmla="*/ 21 w 42"/>
                <a:gd name="T21" fmla="*/ 281 h 347"/>
                <a:gd name="T22" fmla="*/ 15 w 42"/>
                <a:gd name="T23" fmla="*/ 262 h 347"/>
                <a:gd name="T24" fmla="*/ 28 w 42"/>
                <a:gd name="T25" fmla="*/ 262 h 347"/>
                <a:gd name="T26" fmla="*/ 21 w 42"/>
                <a:gd name="T27" fmla="*/ 281 h 347"/>
                <a:gd name="T28" fmla="*/ 8 w 42"/>
                <a:gd name="T29" fmla="*/ 237 h 347"/>
                <a:gd name="T30" fmla="*/ 21 w 42"/>
                <a:gd name="T31" fmla="*/ 246 h 347"/>
                <a:gd name="T32" fmla="*/ 34 w 42"/>
                <a:gd name="T33" fmla="*/ 237 h 347"/>
                <a:gd name="T34" fmla="*/ 21 w 42"/>
                <a:gd name="T35" fmla="*/ 231 h 347"/>
                <a:gd name="T36" fmla="*/ 15 w 42"/>
                <a:gd name="T37" fmla="*/ 212 h 347"/>
                <a:gd name="T38" fmla="*/ 28 w 42"/>
                <a:gd name="T39" fmla="*/ 212 h 347"/>
                <a:gd name="T40" fmla="*/ 21 w 42"/>
                <a:gd name="T41" fmla="*/ 231 h 347"/>
                <a:gd name="T42" fmla="*/ 8 w 42"/>
                <a:gd name="T43" fmla="*/ 187 h 347"/>
                <a:gd name="T44" fmla="*/ 21 w 42"/>
                <a:gd name="T45" fmla="*/ 196 h 347"/>
                <a:gd name="T46" fmla="*/ 34 w 42"/>
                <a:gd name="T47" fmla="*/ 187 h 347"/>
                <a:gd name="T48" fmla="*/ 21 w 42"/>
                <a:gd name="T49" fmla="*/ 181 h 347"/>
                <a:gd name="T50" fmla="*/ 15 w 42"/>
                <a:gd name="T51" fmla="*/ 162 h 347"/>
                <a:gd name="T52" fmla="*/ 28 w 42"/>
                <a:gd name="T53" fmla="*/ 162 h 347"/>
                <a:gd name="T54" fmla="*/ 21 w 42"/>
                <a:gd name="T55" fmla="*/ 181 h 347"/>
                <a:gd name="T56" fmla="*/ 8 w 42"/>
                <a:gd name="T57" fmla="*/ 137 h 347"/>
                <a:gd name="T58" fmla="*/ 21 w 42"/>
                <a:gd name="T59" fmla="*/ 146 h 347"/>
                <a:gd name="T60" fmla="*/ 34 w 42"/>
                <a:gd name="T61" fmla="*/ 137 h 347"/>
                <a:gd name="T62" fmla="*/ 21 w 42"/>
                <a:gd name="T63" fmla="*/ 131 h 347"/>
                <a:gd name="T64" fmla="*/ 15 w 42"/>
                <a:gd name="T65" fmla="*/ 112 h 347"/>
                <a:gd name="T66" fmla="*/ 28 w 42"/>
                <a:gd name="T67" fmla="*/ 112 h 347"/>
                <a:gd name="T68" fmla="*/ 21 w 42"/>
                <a:gd name="T69" fmla="*/ 131 h 347"/>
                <a:gd name="T70" fmla="*/ 8 w 42"/>
                <a:gd name="T71" fmla="*/ 87 h 347"/>
                <a:gd name="T72" fmla="*/ 21 w 42"/>
                <a:gd name="T73" fmla="*/ 96 h 347"/>
                <a:gd name="T74" fmla="*/ 34 w 42"/>
                <a:gd name="T75" fmla="*/ 87 h 347"/>
                <a:gd name="T76" fmla="*/ 21 w 42"/>
                <a:gd name="T77" fmla="*/ 81 h 347"/>
                <a:gd name="T78" fmla="*/ 15 w 42"/>
                <a:gd name="T79" fmla="*/ 62 h 347"/>
                <a:gd name="T80" fmla="*/ 28 w 42"/>
                <a:gd name="T81" fmla="*/ 62 h 347"/>
                <a:gd name="T82" fmla="*/ 21 w 42"/>
                <a:gd name="T83" fmla="*/ 81 h 347"/>
                <a:gd name="T84" fmla="*/ 8 w 42"/>
                <a:gd name="T85" fmla="*/ 37 h 347"/>
                <a:gd name="T86" fmla="*/ 21 w 42"/>
                <a:gd name="T87" fmla="*/ 46 h 347"/>
                <a:gd name="T88" fmla="*/ 34 w 42"/>
                <a:gd name="T89" fmla="*/ 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" h="347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0" y="338"/>
                    <a:pt x="9" y="347"/>
                    <a:pt x="21" y="347"/>
                  </a:cubicBezTo>
                  <a:cubicBezTo>
                    <a:pt x="33" y="347"/>
                    <a:pt x="42" y="338"/>
                    <a:pt x="42" y="327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0"/>
                  </a:moveTo>
                  <a:cubicBezTo>
                    <a:pt x="8" y="312"/>
                    <a:pt x="8" y="312"/>
                    <a:pt x="8" y="312"/>
                  </a:cubicBezTo>
                  <a:cubicBezTo>
                    <a:pt x="15" y="312"/>
                    <a:pt x="15" y="312"/>
                    <a:pt x="15" y="312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28" y="312"/>
                    <a:pt x="28" y="312"/>
                    <a:pt x="28" y="312"/>
                  </a:cubicBezTo>
                  <a:cubicBezTo>
                    <a:pt x="34" y="312"/>
                    <a:pt x="34" y="312"/>
                    <a:pt x="34" y="312"/>
                  </a:cubicBezTo>
                  <a:lnTo>
                    <a:pt x="21" y="330"/>
                  </a:lnTo>
                  <a:close/>
                  <a:moveTo>
                    <a:pt x="21" y="306"/>
                  </a:moveTo>
                  <a:cubicBezTo>
                    <a:pt x="8" y="287"/>
                    <a:pt x="8" y="287"/>
                    <a:pt x="8" y="287"/>
                  </a:cubicBezTo>
                  <a:cubicBezTo>
                    <a:pt x="15" y="287"/>
                    <a:pt x="15" y="287"/>
                    <a:pt x="15" y="287"/>
                  </a:cubicBezTo>
                  <a:cubicBezTo>
                    <a:pt x="21" y="296"/>
                    <a:pt x="21" y="296"/>
                    <a:pt x="21" y="296"/>
                  </a:cubicBezTo>
                  <a:cubicBezTo>
                    <a:pt x="28" y="287"/>
                    <a:pt x="28" y="287"/>
                    <a:pt x="28" y="287"/>
                  </a:cubicBezTo>
                  <a:cubicBezTo>
                    <a:pt x="34" y="287"/>
                    <a:pt x="34" y="287"/>
                    <a:pt x="34" y="287"/>
                  </a:cubicBezTo>
                  <a:lnTo>
                    <a:pt x="21" y="306"/>
                  </a:lnTo>
                  <a:close/>
                  <a:moveTo>
                    <a:pt x="21" y="281"/>
                  </a:moveTo>
                  <a:cubicBezTo>
                    <a:pt x="8" y="262"/>
                    <a:pt x="8" y="262"/>
                    <a:pt x="8" y="262"/>
                  </a:cubicBezTo>
                  <a:cubicBezTo>
                    <a:pt x="15" y="262"/>
                    <a:pt x="15" y="262"/>
                    <a:pt x="15" y="262"/>
                  </a:cubicBezTo>
                  <a:cubicBezTo>
                    <a:pt x="21" y="271"/>
                    <a:pt x="21" y="271"/>
                    <a:pt x="21" y="271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34" y="262"/>
                    <a:pt x="34" y="262"/>
                    <a:pt x="34" y="262"/>
                  </a:cubicBezTo>
                  <a:lnTo>
                    <a:pt x="21" y="281"/>
                  </a:lnTo>
                  <a:close/>
                  <a:moveTo>
                    <a:pt x="21" y="256"/>
                  </a:moveTo>
                  <a:cubicBezTo>
                    <a:pt x="8" y="237"/>
                    <a:pt x="8" y="237"/>
                    <a:pt x="8" y="237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21" y="246"/>
                    <a:pt x="21" y="246"/>
                    <a:pt x="21" y="246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34" y="237"/>
                    <a:pt x="34" y="237"/>
                    <a:pt x="34" y="237"/>
                  </a:cubicBezTo>
                  <a:lnTo>
                    <a:pt x="21" y="256"/>
                  </a:lnTo>
                  <a:close/>
                  <a:moveTo>
                    <a:pt x="21" y="231"/>
                  </a:moveTo>
                  <a:cubicBezTo>
                    <a:pt x="8" y="212"/>
                    <a:pt x="8" y="212"/>
                    <a:pt x="8" y="212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21" y="221"/>
                    <a:pt x="21" y="221"/>
                    <a:pt x="21" y="221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4" y="212"/>
                    <a:pt x="34" y="212"/>
                    <a:pt x="34" y="212"/>
                  </a:cubicBezTo>
                  <a:lnTo>
                    <a:pt x="21" y="231"/>
                  </a:lnTo>
                  <a:close/>
                  <a:moveTo>
                    <a:pt x="21" y="206"/>
                  </a:moveTo>
                  <a:cubicBezTo>
                    <a:pt x="8" y="187"/>
                    <a:pt x="8" y="187"/>
                    <a:pt x="8" y="187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21" y="196"/>
                    <a:pt x="21" y="196"/>
                    <a:pt x="21" y="19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34" y="187"/>
                    <a:pt x="34" y="187"/>
                    <a:pt x="34" y="187"/>
                  </a:cubicBezTo>
                  <a:lnTo>
                    <a:pt x="21" y="206"/>
                  </a:lnTo>
                  <a:close/>
                  <a:moveTo>
                    <a:pt x="21" y="181"/>
                  </a:moveTo>
                  <a:cubicBezTo>
                    <a:pt x="8" y="162"/>
                    <a:pt x="8" y="162"/>
                    <a:pt x="8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34" y="162"/>
                    <a:pt x="34" y="162"/>
                    <a:pt x="34" y="162"/>
                  </a:cubicBezTo>
                  <a:lnTo>
                    <a:pt x="21" y="181"/>
                  </a:lnTo>
                  <a:close/>
                  <a:moveTo>
                    <a:pt x="21" y="156"/>
                  </a:moveTo>
                  <a:cubicBezTo>
                    <a:pt x="8" y="137"/>
                    <a:pt x="8" y="137"/>
                    <a:pt x="8" y="137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4" y="137"/>
                    <a:pt x="34" y="137"/>
                    <a:pt x="34" y="137"/>
                  </a:cubicBezTo>
                  <a:lnTo>
                    <a:pt x="21" y="156"/>
                  </a:lnTo>
                  <a:close/>
                  <a:moveTo>
                    <a:pt x="21" y="131"/>
                  </a:moveTo>
                  <a:cubicBezTo>
                    <a:pt x="8" y="112"/>
                    <a:pt x="8" y="112"/>
                    <a:pt x="8" y="112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4" y="112"/>
                    <a:pt x="34" y="112"/>
                    <a:pt x="34" y="112"/>
                  </a:cubicBezTo>
                  <a:lnTo>
                    <a:pt x="21" y="131"/>
                  </a:lnTo>
                  <a:close/>
                  <a:moveTo>
                    <a:pt x="21" y="106"/>
                  </a:moveTo>
                  <a:cubicBezTo>
                    <a:pt x="8" y="87"/>
                    <a:pt x="8" y="87"/>
                    <a:pt x="8" y="87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34" y="87"/>
                    <a:pt x="34" y="87"/>
                    <a:pt x="34" y="87"/>
                  </a:cubicBezTo>
                  <a:lnTo>
                    <a:pt x="21" y="106"/>
                  </a:lnTo>
                  <a:close/>
                  <a:moveTo>
                    <a:pt x="21" y="81"/>
                  </a:moveTo>
                  <a:cubicBezTo>
                    <a:pt x="8" y="62"/>
                    <a:pt x="8" y="62"/>
                    <a:pt x="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4" y="62"/>
                    <a:pt x="34" y="62"/>
                    <a:pt x="34" y="62"/>
                  </a:cubicBezTo>
                  <a:lnTo>
                    <a:pt x="21" y="81"/>
                  </a:lnTo>
                  <a:close/>
                  <a:moveTo>
                    <a:pt x="21" y="56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4" y="37"/>
                    <a:pt x="34" y="37"/>
                    <a:pt x="34" y="37"/>
                  </a:cubicBezTo>
                  <a:lnTo>
                    <a:pt x="21" y="56"/>
                  </a:lnTo>
                  <a:close/>
                </a:path>
              </a:pathLst>
            </a:custGeom>
            <a:solidFill>
              <a:srgbClr val="807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8"/>
            <p:cNvSpPr>
              <a:spLocks noEditPoints="1"/>
            </p:cNvSpPr>
            <p:nvPr/>
          </p:nvSpPr>
          <p:spPr bwMode="auto">
            <a:xfrm>
              <a:off x="5152978" y="9490647"/>
              <a:ext cx="161925" cy="1301750"/>
            </a:xfrm>
            <a:custGeom>
              <a:avLst/>
              <a:gdLst>
                <a:gd name="T0" fmla="*/ 0 w 43"/>
                <a:gd name="T1" fmla="*/ 20 h 346"/>
                <a:gd name="T2" fmla="*/ 21 w 43"/>
                <a:gd name="T3" fmla="*/ 346 h 346"/>
                <a:gd name="T4" fmla="*/ 43 w 43"/>
                <a:gd name="T5" fmla="*/ 20 h 346"/>
                <a:gd name="T6" fmla="*/ 21 w 43"/>
                <a:gd name="T7" fmla="*/ 329 h 346"/>
                <a:gd name="T8" fmla="*/ 15 w 43"/>
                <a:gd name="T9" fmla="*/ 310 h 346"/>
                <a:gd name="T10" fmla="*/ 29 w 43"/>
                <a:gd name="T11" fmla="*/ 310 h 346"/>
                <a:gd name="T12" fmla="*/ 21 w 43"/>
                <a:gd name="T13" fmla="*/ 329 h 346"/>
                <a:gd name="T14" fmla="*/ 9 w 43"/>
                <a:gd name="T15" fmla="*/ 285 h 346"/>
                <a:gd name="T16" fmla="*/ 21 w 43"/>
                <a:gd name="T17" fmla="*/ 295 h 346"/>
                <a:gd name="T18" fmla="*/ 34 w 43"/>
                <a:gd name="T19" fmla="*/ 285 h 346"/>
                <a:gd name="T20" fmla="*/ 21 w 43"/>
                <a:gd name="T21" fmla="*/ 279 h 346"/>
                <a:gd name="T22" fmla="*/ 15 w 43"/>
                <a:gd name="T23" fmla="*/ 261 h 346"/>
                <a:gd name="T24" fmla="*/ 29 w 43"/>
                <a:gd name="T25" fmla="*/ 261 h 346"/>
                <a:gd name="T26" fmla="*/ 21 w 43"/>
                <a:gd name="T27" fmla="*/ 279 h 346"/>
                <a:gd name="T28" fmla="*/ 9 w 43"/>
                <a:gd name="T29" fmla="*/ 236 h 346"/>
                <a:gd name="T30" fmla="*/ 21 w 43"/>
                <a:gd name="T31" fmla="*/ 245 h 346"/>
                <a:gd name="T32" fmla="*/ 34 w 43"/>
                <a:gd name="T33" fmla="*/ 236 h 346"/>
                <a:gd name="T34" fmla="*/ 21 w 43"/>
                <a:gd name="T35" fmla="*/ 230 h 346"/>
                <a:gd name="T36" fmla="*/ 15 w 43"/>
                <a:gd name="T37" fmla="*/ 211 h 346"/>
                <a:gd name="T38" fmla="*/ 29 w 43"/>
                <a:gd name="T39" fmla="*/ 211 h 346"/>
                <a:gd name="T40" fmla="*/ 21 w 43"/>
                <a:gd name="T41" fmla="*/ 230 h 346"/>
                <a:gd name="T42" fmla="*/ 9 w 43"/>
                <a:gd name="T43" fmla="*/ 186 h 346"/>
                <a:gd name="T44" fmla="*/ 21 w 43"/>
                <a:gd name="T45" fmla="*/ 195 h 346"/>
                <a:gd name="T46" fmla="*/ 34 w 43"/>
                <a:gd name="T47" fmla="*/ 186 h 346"/>
                <a:gd name="T48" fmla="*/ 21 w 43"/>
                <a:gd name="T49" fmla="*/ 180 h 346"/>
                <a:gd name="T50" fmla="*/ 15 w 43"/>
                <a:gd name="T51" fmla="*/ 161 h 346"/>
                <a:gd name="T52" fmla="*/ 29 w 43"/>
                <a:gd name="T53" fmla="*/ 161 h 346"/>
                <a:gd name="T54" fmla="*/ 21 w 43"/>
                <a:gd name="T55" fmla="*/ 180 h 346"/>
                <a:gd name="T56" fmla="*/ 9 w 43"/>
                <a:gd name="T57" fmla="*/ 136 h 346"/>
                <a:gd name="T58" fmla="*/ 21 w 43"/>
                <a:gd name="T59" fmla="*/ 146 h 346"/>
                <a:gd name="T60" fmla="*/ 34 w 43"/>
                <a:gd name="T61" fmla="*/ 136 h 346"/>
                <a:gd name="T62" fmla="*/ 21 w 43"/>
                <a:gd name="T63" fmla="*/ 130 h 346"/>
                <a:gd name="T64" fmla="*/ 15 w 43"/>
                <a:gd name="T65" fmla="*/ 111 h 346"/>
                <a:gd name="T66" fmla="*/ 29 w 43"/>
                <a:gd name="T67" fmla="*/ 111 h 346"/>
                <a:gd name="T68" fmla="*/ 21 w 43"/>
                <a:gd name="T69" fmla="*/ 130 h 346"/>
                <a:gd name="T70" fmla="*/ 9 w 43"/>
                <a:gd name="T71" fmla="*/ 86 h 346"/>
                <a:gd name="T72" fmla="*/ 21 w 43"/>
                <a:gd name="T73" fmla="*/ 96 h 346"/>
                <a:gd name="T74" fmla="*/ 34 w 43"/>
                <a:gd name="T75" fmla="*/ 86 h 346"/>
                <a:gd name="T76" fmla="*/ 21 w 43"/>
                <a:gd name="T77" fmla="*/ 80 h 346"/>
                <a:gd name="T78" fmla="*/ 15 w 43"/>
                <a:gd name="T79" fmla="*/ 62 h 346"/>
                <a:gd name="T80" fmla="*/ 29 w 43"/>
                <a:gd name="T81" fmla="*/ 62 h 346"/>
                <a:gd name="T82" fmla="*/ 21 w 43"/>
                <a:gd name="T83" fmla="*/ 80 h 346"/>
                <a:gd name="T84" fmla="*/ 9 w 43"/>
                <a:gd name="T85" fmla="*/ 37 h 346"/>
                <a:gd name="T86" fmla="*/ 21 w 43"/>
                <a:gd name="T87" fmla="*/ 46 h 346"/>
                <a:gd name="T88" fmla="*/ 34 w 43"/>
                <a:gd name="T89" fmla="*/ 37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346">
                  <a:moveTo>
                    <a:pt x="21" y="0"/>
                  </a:moveTo>
                  <a:cubicBezTo>
                    <a:pt x="10" y="0"/>
                    <a:pt x="0" y="9"/>
                    <a:pt x="0" y="20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37"/>
                    <a:pt x="10" y="346"/>
                    <a:pt x="21" y="346"/>
                  </a:cubicBezTo>
                  <a:cubicBezTo>
                    <a:pt x="33" y="346"/>
                    <a:pt x="43" y="337"/>
                    <a:pt x="43" y="32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29"/>
                  </a:moveTo>
                  <a:cubicBezTo>
                    <a:pt x="9" y="310"/>
                    <a:pt x="9" y="310"/>
                    <a:pt x="9" y="310"/>
                  </a:cubicBezTo>
                  <a:cubicBezTo>
                    <a:pt x="15" y="310"/>
                    <a:pt x="15" y="310"/>
                    <a:pt x="15" y="310"/>
                  </a:cubicBezTo>
                  <a:cubicBezTo>
                    <a:pt x="21" y="320"/>
                    <a:pt x="21" y="320"/>
                    <a:pt x="21" y="320"/>
                  </a:cubicBezTo>
                  <a:cubicBezTo>
                    <a:pt x="29" y="310"/>
                    <a:pt x="29" y="310"/>
                    <a:pt x="29" y="310"/>
                  </a:cubicBezTo>
                  <a:cubicBezTo>
                    <a:pt x="34" y="310"/>
                    <a:pt x="34" y="310"/>
                    <a:pt x="34" y="310"/>
                  </a:cubicBezTo>
                  <a:lnTo>
                    <a:pt x="21" y="329"/>
                  </a:lnTo>
                  <a:close/>
                  <a:moveTo>
                    <a:pt x="21" y="304"/>
                  </a:moveTo>
                  <a:cubicBezTo>
                    <a:pt x="9" y="285"/>
                    <a:pt x="9" y="285"/>
                    <a:pt x="9" y="285"/>
                  </a:cubicBezTo>
                  <a:cubicBezTo>
                    <a:pt x="15" y="285"/>
                    <a:pt x="15" y="285"/>
                    <a:pt x="15" y="285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29" y="285"/>
                    <a:pt x="29" y="285"/>
                    <a:pt x="29" y="285"/>
                  </a:cubicBezTo>
                  <a:cubicBezTo>
                    <a:pt x="34" y="285"/>
                    <a:pt x="34" y="285"/>
                    <a:pt x="34" y="285"/>
                  </a:cubicBezTo>
                  <a:lnTo>
                    <a:pt x="21" y="304"/>
                  </a:lnTo>
                  <a:close/>
                  <a:moveTo>
                    <a:pt x="21" y="279"/>
                  </a:moveTo>
                  <a:cubicBezTo>
                    <a:pt x="9" y="261"/>
                    <a:pt x="9" y="261"/>
                    <a:pt x="9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21" y="270"/>
                    <a:pt x="21" y="270"/>
                    <a:pt x="21" y="270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4" y="261"/>
                    <a:pt x="34" y="261"/>
                    <a:pt x="34" y="261"/>
                  </a:cubicBezTo>
                  <a:lnTo>
                    <a:pt x="21" y="279"/>
                  </a:lnTo>
                  <a:close/>
                  <a:moveTo>
                    <a:pt x="21" y="255"/>
                  </a:moveTo>
                  <a:cubicBezTo>
                    <a:pt x="9" y="236"/>
                    <a:pt x="9" y="236"/>
                    <a:pt x="9" y="236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21" y="245"/>
                    <a:pt x="21" y="245"/>
                    <a:pt x="21" y="245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4" y="236"/>
                    <a:pt x="34" y="236"/>
                    <a:pt x="34" y="236"/>
                  </a:cubicBezTo>
                  <a:lnTo>
                    <a:pt x="21" y="255"/>
                  </a:lnTo>
                  <a:close/>
                  <a:moveTo>
                    <a:pt x="21" y="230"/>
                  </a:moveTo>
                  <a:cubicBezTo>
                    <a:pt x="9" y="211"/>
                    <a:pt x="9" y="211"/>
                    <a:pt x="9" y="211"/>
                  </a:cubicBezTo>
                  <a:cubicBezTo>
                    <a:pt x="15" y="211"/>
                    <a:pt x="15" y="211"/>
                    <a:pt x="15" y="211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34" y="211"/>
                    <a:pt x="34" y="211"/>
                    <a:pt x="34" y="211"/>
                  </a:cubicBezTo>
                  <a:lnTo>
                    <a:pt x="21" y="230"/>
                  </a:lnTo>
                  <a:close/>
                  <a:moveTo>
                    <a:pt x="21" y="205"/>
                  </a:moveTo>
                  <a:cubicBezTo>
                    <a:pt x="9" y="186"/>
                    <a:pt x="9" y="186"/>
                    <a:pt x="9" y="186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34" y="186"/>
                    <a:pt x="34" y="186"/>
                    <a:pt x="34" y="186"/>
                  </a:cubicBezTo>
                  <a:lnTo>
                    <a:pt x="21" y="205"/>
                  </a:lnTo>
                  <a:close/>
                  <a:moveTo>
                    <a:pt x="21" y="180"/>
                  </a:moveTo>
                  <a:cubicBezTo>
                    <a:pt x="9" y="161"/>
                    <a:pt x="9" y="161"/>
                    <a:pt x="9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4" y="161"/>
                    <a:pt x="34" y="161"/>
                    <a:pt x="34" y="161"/>
                  </a:cubicBezTo>
                  <a:lnTo>
                    <a:pt x="21" y="180"/>
                  </a:lnTo>
                  <a:close/>
                  <a:moveTo>
                    <a:pt x="21" y="155"/>
                  </a:moveTo>
                  <a:cubicBezTo>
                    <a:pt x="9" y="136"/>
                    <a:pt x="9" y="136"/>
                    <a:pt x="9" y="136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34" y="136"/>
                    <a:pt x="34" y="136"/>
                    <a:pt x="34" y="136"/>
                  </a:cubicBezTo>
                  <a:lnTo>
                    <a:pt x="21" y="155"/>
                  </a:lnTo>
                  <a:close/>
                  <a:moveTo>
                    <a:pt x="21" y="130"/>
                  </a:moveTo>
                  <a:cubicBezTo>
                    <a:pt x="9" y="111"/>
                    <a:pt x="9" y="111"/>
                    <a:pt x="9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34" y="111"/>
                    <a:pt x="34" y="111"/>
                    <a:pt x="34" y="111"/>
                  </a:cubicBezTo>
                  <a:lnTo>
                    <a:pt x="21" y="130"/>
                  </a:lnTo>
                  <a:close/>
                  <a:moveTo>
                    <a:pt x="21" y="105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34" y="86"/>
                    <a:pt x="34" y="86"/>
                    <a:pt x="34" y="86"/>
                  </a:cubicBezTo>
                  <a:lnTo>
                    <a:pt x="21" y="105"/>
                  </a:lnTo>
                  <a:close/>
                  <a:moveTo>
                    <a:pt x="21" y="80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4" y="62"/>
                    <a:pt x="34" y="62"/>
                    <a:pt x="34" y="62"/>
                  </a:cubicBezTo>
                  <a:lnTo>
                    <a:pt x="21" y="80"/>
                  </a:lnTo>
                  <a:close/>
                  <a:moveTo>
                    <a:pt x="21" y="55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4" y="37"/>
                    <a:pt x="34" y="37"/>
                    <a:pt x="34" y="37"/>
                  </a:cubicBezTo>
                  <a:lnTo>
                    <a:pt x="21" y="55"/>
                  </a:lnTo>
                  <a:close/>
                </a:path>
              </a:pathLst>
            </a:custGeom>
            <a:solidFill>
              <a:srgbClr val="6B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59"/>
            <p:cNvSpPr>
              <a:spLocks noChangeArrowheads="1"/>
            </p:cNvSpPr>
            <p:nvPr/>
          </p:nvSpPr>
          <p:spPr bwMode="auto">
            <a:xfrm>
              <a:off x="4059191" y="7653909"/>
              <a:ext cx="766763" cy="76358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0"/>
            <p:cNvSpPr>
              <a:spLocks/>
            </p:cNvSpPr>
            <p:nvPr/>
          </p:nvSpPr>
          <p:spPr bwMode="auto">
            <a:xfrm>
              <a:off x="4059191" y="7657084"/>
              <a:ext cx="381000" cy="760413"/>
            </a:xfrm>
            <a:custGeom>
              <a:avLst/>
              <a:gdLst>
                <a:gd name="T0" fmla="*/ 101 w 101"/>
                <a:gd name="T1" fmla="*/ 0 h 202"/>
                <a:gd name="T2" fmla="*/ 0 w 101"/>
                <a:gd name="T3" fmla="*/ 101 h 202"/>
                <a:gd name="T4" fmla="*/ 101 w 101"/>
                <a:gd name="T5" fmla="*/ 202 h 202"/>
                <a:gd name="T6" fmla="*/ 101 w 101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202">
                  <a:moveTo>
                    <a:pt x="101" y="0"/>
                  </a:moveTo>
                  <a:cubicBezTo>
                    <a:pt x="45" y="0"/>
                    <a:pt x="0" y="45"/>
                    <a:pt x="0" y="101"/>
                  </a:cubicBezTo>
                  <a:cubicBezTo>
                    <a:pt x="0" y="156"/>
                    <a:pt x="45" y="202"/>
                    <a:pt x="101" y="202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1"/>
            <p:cNvSpPr>
              <a:spLocks/>
            </p:cNvSpPr>
            <p:nvPr/>
          </p:nvSpPr>
          <p:spPr bwMode="auto">
            <a:xfrm>
              <a:off x="4071891" y="10378059"/>
              <a:ext cx="357188" cy="136525"/>
            </a:xfrm>
            <a:custGeom>
              <a:avLst/>
              <a:gdLst>
                <a:gd name="T0" fmla="*/ 85 w 95"/>
                <a:gd name="T1" fmla="*/ 0 h 36"/>
                <a:gd name="T2" fmla="*/ 10 w 95"/>
                <a:gd name="T3" fmla="*/ 0 h 36"/>
                <a:gd name="T4" fmla="*/ 0 w 95"/>
                <a:gd name="T5" fmla="*/ 18 h 36"/>
                <a:gd name="T6" fmla="*/ 10 w 95"/>
                <a:gd name="T7" fmla="*/ 36 h 36"/>
                <a:gd name="T8" fmla="*/ 85 w 95"/>
                <a:gd name="T9" fmla="*/ 36 h 36"/>
                <a:gd name="T10" fmla="*/ 95 w 95"/>
                <a:gd name="T11" fmla="*/ 18 h 36"/>
                <a:gd name="T12" fmla="*/ 85 w 9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6"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0" y="18"/>
                  </a:cubicBezTo>
                  <a:cubicBezTo>
                    <a:pt x="0" y="28"/>
                    <a:pt x="4" y="36"/>
                    <a:pt x="10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91" y="36"/>
                    <a:pt x="95" y="28"/>
                    <a:pt x="95" y="18"/>
                  </a:cubicBezTo>
                  <a:cubicBezTo>
                    <a:pt x="95" y="8"/>
                    <a:pt x="91" y="0"/>
                    <a:pt x="85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2"/>
            <p:cNvSpPr>
              <a:spLocks/>
            </p:cNvSpPr>
            <p:nvPr/>
          </p:nvSpPr>
          <p:spPr bwMode="auto">
            <a:xfrm>
              <a:off x="4444953" y="10378059"/>
              <a:ext cx="354013" cy="136525"/>
            </a:xfrm>
            <a:custGeom>
              <a:avLst/>
              <a:gdLst>
                <a:gd name="T0" fmla="*/ 84 w 94"/>
                <a:gd name="T1" fmla="*/ 0 h 36"/>
                <a:gd name="T2" fmla="*/ 10 w 94"/>
                <a:gd name="T3" fmla="*/ 0 h 36"/>
                <a:gd name="T4" fmla="*/ 0 w 94"/>
                <a:gd name="T5" fmla="*/ 18 h 36"/>
                <a:gd name="T6" fmla="*/ 10 w 94"/>
                <a:gd name="T7" fmla="*/ 36 h 36"/>
                <a:gd name="T8" fmla="*/ 84 w 94"/>
                <a:gd name="T9" fmla="*/ 36 h 36"/>
                <a:gd name="T10" fmla="*/ 94 w 94"/>
                <a:gd name="T11" fmla="*/ 18 h 36"/>
                <a:gd name="T12" fmla="*/ 84 w 94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36">
                  <a:moveTo>
                    <a:pt x="8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0" y="18"/>
                  </a:cubicBezTo>
                  <a:cubicBezTo>
                    <a:pt x="0" y="28"/>
                    <a:pt x="4" y="36"/>
                    <a:pt x="10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90" y="36"/>
                    <a:pt x="94" y="28"/>
                    <a:pt x="94" y="18"/>
                  </a:cubicBezTo>
                  <a:cubicBezTo>
                    <a:pt x="94" y="8"/>
                    <a:pt x="90" y="0"/>
                    <a:pt x="84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3"/>
            <p:cNvSpPr>
              <a:spLocks/>
            </p:cNvSpPr>
            <p:nvPr/>
          </p:nvSpPr>
          <p:spPr bwMode="auto">
            <a:xfrm>
              <a:off x="3757566" y="9516047"/>
              <a:ext cx="180975" cy="131763"/>
            </a:xfrm>
            <a:custGeom>
              <a:avLst/>
              <a:gdLst>
                <a:gd name="T0" fmla="*/ 1 w 48"/>
                <a:gd name="T1" fmla="*/ 0 h 35"/>
                <a:gd name="T2" fmla="*/ 0 w 48"/>
                <a:gd name="T3" fmla="*/ 7 h 35"/>
                <a:gd name="T4" fmla="*/ 0 w 48"/>
                <a:gd name="T5" fmla="*/ 11 h 35"/>
                <a:gd name="T6" fmla="*/ 24 w 48"/>
                <a:gd name="T7" fmla="*/ 35 h 35"/>
                <a:gd name="T8" fmla="*/ 48 w 48"/>
                <a:gd name="T9" fmla="*/ 11 h 35"/>
                <a:gd name="T10" fmla="*/ 48 w 48"/>
                <a:gd name="T11" fmla="*/ 7 h 35"/>
                <a:gd name="T12" fmla="*/ 47 w 48"/>
                <a:gd name="T13" fmla="*/ 0 h 35"/>
                <a:gd name="T14" fmla="*/ 1 w 4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5">
                  <a:moveTo>
                    <a:pt x="1" y="0"/>
                  </a:moveTo>
                  <a:cubicBezTo>
                    <a:pt x="1" y="2"/>
                    <a:pt x="0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4"/>
                    <a:pt x="11" y="35"/>
                    <a:pt x="24" y="35"/>
                  </a:cubicBezTo>
                  <a:cubicBezTo>
                    <a:pt x="37" y="35"/>
                    <a:pt x="48" y="24"/>
                    <a:pt x="48" y="11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4"/>
                    <a:pt x="48" y="2"/>
                    <a:pt x="4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4"/>
            <p:cNvSpPr>
              <a:spLocks/>
            </p:cNvSpPr>
            <p:nvPr/>
          </p:nvSpPr>
          <p:spPr bwMode="auto">
            <a:xfrm>
              <a:off x="4941841" y="9516047"/>
              <a:ext cx="180975" cy="131763"/>
            </a:xfrm>
            <a:custGeom>
              <a:avLst/>
              <a:gdLst>
                <a:gd name="T0" fmla="*/ 1 w 48"/>
                <a:gd name="T1" fmla="*/ 0 h 35"/>
                <a:gd name="T2" fmla="*/ 0 w 48"/>
                <a:gd name="T3" fmla="*/ 7 h 35"/>
                <a:gd name="T4" fmla="*/ 0 w 48"/>
                <a:gd name="T5" fmla="*/ 11 h 35"/>
                <a:gd name="T6" fmla="*/ 24 w 48"/>
                <a:gd name="T7" fmla="*/ 35 h 35"/>
                <a:gd name="T8" fmla="*/ 48 w 48"/>
                <a:gd name="T9" fmla="*/ 11 h 35"/>
                <a:gd name="T10" fmla="*/ 48 w 48"/>
                <a:gd name="T11" fmla="*/ 7 h 35"/>
                <a:gd name="T12" fmla="*/ 47 w 48"/>
                <a:gd name="T13" fmla="*/ 0 h 35"/>
                <a:gd name="T14" fmla="*/ 1 w 4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5">
                  <a:moveTo>
                    <a:pt x="1" y="0"/>
                  </a:moveTo>
                  <a:cubicBezTo>
                    <a:pt x="1" y="2"/>
                    <a:pt x="0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4"/>
                    <a:pt x="11" y="35"/>
                    <a:pt x="24" y="35"/>
                  </a:cubicBezTo>
                  <a:cubicBezTo>
                    <a:pt x="38" y="35"/>
                    <a:pt x="48" y="24"/>
                    <a:pt x="48" y="11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4"/>
                    <a:pt x="48" y="2"/>
                    <a:pt x="47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"/>
            <p:cNvSpPr>
              <a:spLocks/>
            </p:cNvSpPr>
            <p:nvPr/>
          </p:nvSpPr>
          <p:spPr bwMode="auto">
            <a:xfrm>
              <a:off x="4044903" y="9320784"/>
              <a:ext cx="784225" cy="236538"/>
            </a:xfrm>
            <a:custGeom>
              <a:avLst/>
              <a:gdLst>
                <a:gd name="T0" fmla="*/ 0 w 208"/>
                <a:gd name="T1" fmla="*/ 63 h 63"/>
                <a:gd name="T2" fmla="*/ 208 w 208"/>
                <a:gd name="T3" fmla="*/ 63 h 63"/>
                <a:gd name="T4" fmla="*/ 198 w 208"/>
                <a:gd name="T5" fmla="*/ 13 h 63"/>
                <a:gd name="T6" fmla="*/ 192 w 208"/>
                <a:gd name="T7" fmla="*/ 0 h 63"/>
                <a:gd name="T8" fmla="*/ 17 w 208"/>
                <a:gd name="T9" fmla="*/ 0 h 63"/>
                <a:gd name="T10" fmla="*/ 11 w 208"/>
                <a:gd name="T11" fmla="*/ 13 h 63"/>
                <a:gd name="T12" fmla="*/ 0 w 208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63">
                  <a:moveTo>
                    <a:pt x="0" y="63"/>
                  </a:moveTo>
                  <a:cubicBezTo>
                    <a:pt x="208" y="63"/>
                    <a:pt x="208" y="63"/>
                    <a:pt x="208" y="63"/>
                  </a:cubicBezTo>
                  <a:cubicBezTo>
                    <a:pt x="204" y="37"/>
                    <a:pt x="198" y="15"/>
                    <a:pt x="198" y="13"/>
                  </a:cubicBezTo>
                  <a:cubicBezTo>
                    <a:pt x="198" y="10"/>
                    <a:pt x="195" y="5"/>
                    <a:pt x="19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5"/>
                    <a:pt x="11" y="10"/>
                    <a:pt x="11" y="13"/>
                  </a:cubicBezTo>
                  <a:cubicBezTo>
                    <a:pt x="11" y="15"/>
                    <a:pt x="4" y="37"/>
                    <a:pt x="0" y="63"/>
                  </a:cubicBezTo>
                  <a:close/>
                </a:path>
              </a:pathLst>
            </a:custGeom>
            <a:solidFill>
              <a:srgbClr val="577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6"/>
            <p:cNvSpPr>
              <a:spLocks/>
            </p:cNvSpPr>
            <p:nvPr/>
          </p:nvSpPr>
          <p:spPr bwMode="auto">
            <a:xfrm>
              <a:off x="4044903" y="9320784"/>
              <a:ext cx="392113" cy="236538"/>
            </a:xfrm>
            <a:custGeom>
              <a:avLst/>
              <a:gdLst>
                <a:gd name="T0" fmla="*/ 0 w 104"/>
                <a:gd name="T1" fmla="*/ 63 h 63"/>
                <a:gd name="T2" fmla="*/ 104 w 104"/>
                <a:gd name="T3" fmla="*/ 63 h 63"/>
                <a:gd name="T4" fmla="*/ 104 w 104"/>
                <a:gd name="T5" fmla="*/ 0 h 63"/>
                <a:gd name="T6" fmla="*/ 17 w 104"/>
                <a:gd name="T7" fmla="*/ 0 h 63"/>
                <a:gd name="T8" fmla="*/ 11 w 104"/>
                <a:gd name="T9" fmla="*/ 13 h 63"/>
                <a:gd name="T10" fmla="*/ 0 w 104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63">
                  <a:moveTo>
                    <a:pt x="0" y="63"/>
                  </a:moveTo>
                  <a:cubicBezTo>
                    <a:pt x="104" y="63"/>
                    <a:pt x="104" y="63"/>
                    <a:pt x="104" y="6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5"/>
                    <a:pt x="11" y="10"/>
                    <a:pt x="11" y="13"/>
                  </a:cubicBezTo>
                  <a:cubicBezTo>
                    <a:pt x="11" y="15"/>
                    <a:pt x="4" y="37"/>
                    <a:pt x="0" y="63"/>
                  </a:cubicBezTo>
                  <a:close/>
                </a:path>
              </a:pathLst>
            </a:custGeom>
            <a:solidFill>
              <a:srgbClr val="8CA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7"/>
            <p:cNvSpPr>
              <a:spLocks/>
            </p:cNvSpPr>
            <p:nvPr/>
          </p:nvSpPr>
          <p:spPr bwMode="auto">
            <a:xfrm>
              <a:off x="4089353" y="8447659"/>
              <a:ext cx="180975" cy="850900"/>
            </a:xfrm>
            <a:custGeom>
              <a:avLst/>
              <a:gdLst>
                <a:gd name="T0" fmla="*/ 114 w 114"/>
                <a:gd name="T1" fmla="*/ 536 h 536"/>
                <a:gd name="T2" fmla="*/ 29 w 114"/>
                <a:gd name="T3" fmla="*/ 0 h 536"/>
                <a:gd name="T4" fmla="*/ 0 w 114"/>
                <a:gd name="T5" fmla="*/ 12 h 536"/>
                <a:gd name="T6" fmla="*/ 84 w 114"/>
                <a:gd name="T7" fmla="*/ 536 h 536"/>
                <a:gd name="T8" fmla="*/ 114 w 114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536">
                  <a:moveTo>
                    <a:pt x="114" y="536"/>
                  </a:moveTo>
                  <a:lnTo>
                    <a:pt x="29" y="0"/>
                  </a:lnTo>
                  <a:lnTo>
                    <a:pt x="0" y="12"/>
                  </a:lnTo>
                  <a:lnTo>
                    <a:pt x="84" y="536"/>
                  </a:lnTo>
                  <a:lnTo>
                    <a:pt x="114" y="536"/>
                  </a:lnTo>
                  <a:close/>
                </a:path>
              </a:pathLst>
            </a:custGeom>
            <a:solidFill>
              <a:srgbClr val="009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8"/>
            <p:cNvSpPr>
              <a:spLocks/>
            </p:cNvSpPr>
            <p:nvPr/>
          </p:nvSpPr>
          <p:spPr bwMode="auto">
            <a:xfrm>
              <a:off x="3671841" y="8474647"/>
              <a:ext cx="538163" cy="1030288"/>
            </a:xfrm>
            <a:custGeom>
              <a:avLst/>
              <a:gdLst>
                <a:gd name="T0" fmla="*/ 115 w 143"/>
                <a:gd name="T1" fmla="*/ 121 h 274"/>
                <a:gd name="T2" fmla="*/ 115 w 143"/>
                <a:gd name="T3" fmla="*/ 219 h 274"/>
                <a:gd name="T4" fmla="*/ 143 w 143"/>
                <a:gd name="T5" fmla="*/ 219 h 274"/>
                <a:gd name="T6" fmla="*/ 108 w 143"/>
                <a:gd name="T7" fmla="*/ 0 h 274"/>
                <a:gd name="T8" fmla="*/ 76 w 143"/>
                <a:gd name="T9" fmla="*/ 14 h 274"/>
                <a:gd name="T10" fmla="*/ 41 w 143"/>
                <a:gd name="T11" fmla="*/ 186 h 274"/>
                <a:gd name="T12" fmla="*/ 17 w 143"/>
                <a:gd name="T13" fmla="*/ 274 h 274"/>
                <a:gd name="T14" fmla="*/ 77 w 143"/>
                <a:gd name="T15" fmla="*/ 274 h 274"/>
                <a:gd name="T16" fmla="*/ 95 w 143"/>
                <a:gd name="T17" fmla="*/ 189 h 274"/>
                <a:gd name="T18" fmla="*/ 87 w 143"/>
                <a:gd name="T19" fmla="*/ 95 h 274"/>
                <a:gd name="T20" fmla="*/ 115 w 143"/>
                <a:gd name="T21" fmla="*/ 12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274">
                  <a:moveTo>
                    <a:pt x="115" y="121"/>
                  </a:moveTo>
                  <a:cubicBezTo>
                    <a:pt x="115" y="138"/>
                    <a:pt x="115" y="186"/>
                    <a:pt x="115" y="219"/>
                  </a:cubicBezTo>
                  <a:cubicBezTo>
                    <a:pt x="143" y="219"/>
                    <a:pt x="143" y="219"/>
                    <a:pt x="143" y="21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0" y="29"/>
                    <a:pt x="41" y="163"/>
                    <a:pt x="41" y="186"/>
                  </a:cubicBezTo>
                  <a:cubicBezTo>
                    <a:pt x="41" y="187"/>
                    <a:pt x="17" y="274"/>
                    <a:pt x="17" y="274"/>
                  </a:cubicBezTo>
                  <a:cubicBezTo>
                    <a:pt x="77" y="274"/>
                    <a:pt x="77" y="274"/>
                    <a:pt x="77" y="274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87" y="95"/>
                    <a:pt x="87" y="95"/>
                    <a:pt x="87" y="95"/>
                  </a:cubicBezTo>
                  <a:lnTo>
                    <a:pt x="115" y="121"/>
                  </a:ln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9"/>
            <p:cNvSpPr>
              <a:spLocks/>
            </p:cNvSpPr>
            <p:nvPr/>
          </p:nvSpPr>
          <p:spPr bwMode="auto">
            <a:xfrm>
              <a:off x="4149678" y="8428609"/>
              <a:ext cx="284163" cy="869950"/>
            </a:xfrm>
            <a:custGeom>
              <a:avLst/>
              <a:gdLst>
                <a:gd name="T0" fmla="*/ 179 w 179"/>
                <a:gd name="T1" fmla="*/ 548 h 548"/>
                <a:gd name="T2" fmla="*/ 179 w 179"/>
                <a:gd name="T3" fmla="*/ 97 h 548"/>
                <a:gd name="T4" fmla="*/ 22 w 179"/>
                <a:gd name="T5" fmla="*/ 0 h 548"/>
                <a:gd name="T6" fmla="*/ 0 w 179"/>
                <a:gd name="T7" fmla="*/ 10 h 548"/>
                <a:gd name="T8" fmla="*/ 86 w 179"/>
                <a:gd name="T9" fmla="*/ 548 h 548"/>
                <a:gd name="T10" fmla="*/ 179 w 179"/>
                <a:gd name="T11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548">
                  <a:moveTo>
                    <a:pt x="179" y="548"/>
                  </a:moveTo>
                  <a:lnTo>
                    <a:pt x="179" y="97"/>
                  </a:lnTo>
                  <a:lnTo>
                    <a:pt x="22" y="0"/>
                  </a:lnTo>
                  <a:lnTo>
                    <a:pt x="0" y="10"/>
                  </a:lnTo>
                  <a:lnTo>
                    <a:pt x="86" y="548"/>
                  </a:lnTo>
                  <a:lnTo>
                    <a:pt x="179" y="548"/>
                  </a:ln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0"/>
            <p:cNvSpPr>
              <a:spLocks/>
            </p:cNvSpPr>
            <p:nvPr/>
          </p:nvSpPr>
          <p:spPr bwMode="auto">
            <a:xfrm>
              <a:off x="4610053" y="8447659"/>
              <a:ext cx="180975" cy="850900"/>
            </a:xfrm>
            <a:custGeom>
              <a:avLst/>
              <a:gdLst>
                <a:gd name="T0" fmla="*/ 0 w 114"/>
                <a:gd name="T1" fmla="*/ 536 h 536"/>
                <a:gd name="T2" fmla="*/ 86 w 114"/>
                <a:gd name="T3" fmla="*/ 0 h 536"/>
                <a:gd name="T4" fmla="*/ 114 w 114"/>
                <a:gd name="T5" fmla="*/ 12 h 536"/>
                <a:gd name="T6" fmla="*/ 31 w 114"/>
                <a:gd name="T7" fmla="*/ 536 h 536"/>
                <a:gd name="T8" fmla="*/ 0 w 114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536">
                  <a:moveTo>
                    <a:pt x="0" y="536"/>
                  </a:moveTo>
                  <a:lnTo>
                    <a:pt x="86" y="0"/>
                  </a:lnTo>
                  <a:lnTo>
                    <a:pt x="114" y="12"/>
                  </a:lnTo>
                  <a:lnTo>
                    <a:pt x="31" y="536"/>
                  </a:lnTo>
                  <a:lnTo>
                    <a:pt x="0" y="536"/>
                  </a:lnTo>
                  <a:close/>
                </a:path>
              </a:pathLst>
            </a:custGeom>
            <a:solidFill>
              <a:srgbClr val="008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1"/>
            <p:cNvSpPr>
              <a:spLocks/>
            </p:cNvSpPr>
            <p:nvPr/>
          </p:nvSpPr>
          <p:spPr bwMode="auto">
            <a:xfrm>
              <a:off x="4670378" y="8474647"/>
              <a:ext cx="539750" cy="1030288"/>
            </a:xfrm>
            <a:custGeom>
              <a:avLst/>
              <a:gdLst>
                <a:gd name="T0" fmla="*/ 29 w 143"/>
                <a:gd name="T1" fmla="*/ 121 h 274"/>
                <a:gd name="T2" fmla="*/ 28 w 143"/>
                <a:gd name="T3" fmla="*/ 219 h 274"/>
                <a:gd name="T4" fmla="*/ 0 w 143"/>
                <a:gd name="T5" fmla="*/ 219 h 274"/>
                <a:gd name="T6" fmla="*/ 35 w 143"/>
                <a:gd name="T7" fmla="*/ 0 h 274"/>
                <a:gd name="T8" fmla="*/ 67 w 143"/>
                <a:gd name="T9" fmla="*/ 14 h 274"/>
                <a:gd name="T10" fmla="*/ 102 w 143"/>
                <a:gd name="T11" fmla="*/ 186 h 274"/>
                <a:gd name="T12" fmla="*/ 127 w 143"/>
                <a:gd name="T13" fmla="*/ 274 h 274"/>
                <a:gd name="T14" fmla="*/ 66 w 143"/>
                <a:gd name="T15" fmla="*/ 274 h 274"/>
                <a:gd name="T16" fmla="*/ 48 w 143"/>
                <a:gd name="T17" fmla="*/ 189 h 274"/>
                <a:gd name="T18" fmla="*/ 56 w 143"/>
                <a:gd name="T19" fmla="*/ 95 h 274"/>
                <a:gd name="T20" fmla="*/ 29 w 143"/>
                <a:gd name="T21" fmla="*/ 12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274">
                  <a:moveTo>
                    <a:pt x="29" y="121"/>
                  </a:moveTo>
                  <a:cubicBezTo>
                    <a:pt x="29" y="138"/>
                    <a:pt x="28" y="186"/>
                    <a:pt x="28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143" y="29"/>
                    <a:pt x="102" y="163"/>
                    <a:pt x="102" y="186"/>
                  </a:cubicBezTo>
                  <a:cubicBezTo>
                    <a:pt x="102" y="187"/>
                    <a:pt x="127" y="274"/>
                    <a:pt x="127" y="274"/>
                  </a:cubicBezTo>
                  <a:cubicBezTo>
                    <a:pt x="66" y="274"/>
                    <a:pt x="66" y="274"/>
                    <a:pt x="66" y="27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6" y="95"/>
                    <a:pt x="56" y="95"/>
                    <a:pt x="56" y="95"/>
                  </a:cubicBezTo>
                  <a:lnTo>
                    <a:pt x="29" y="121"/>
                  </a:lnTo>
                  <a:close/>
                </a:path>
              </a:pathLst>
            </a:custGeom>
            <a:solidFill>
              <a:srgbClr val="33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2"/>
            <p:cNvSpPr>
              <a:spLocks/>
            </p:cNvSpPr>
            <p:nvPr/>
          </p:nvSpPr>
          <p:spPr bwMode="auto">
            <a:xfrm>
              <a:off x="4448128" y="8428609"/>
              <a:ext cx="282575" cy="869950"/>
            </a:xfrm>
            <a:custGeom>
              <a:avLst/>
              <a:gdLst>
                <a:gd name="T0" fmla="*/ 0 w 178"/>
                <a:gd name="T1" fmla="*/ 548 h 548"/>
                <a:gd name="T2" fmla="*/ 0 w 178"/>
                <a:gd name="T3" fmla="*/ 97 h 548"/>
                <a:gd name="T4" fmla="*/ 157 w 178"/>
                <a:gd name="T5" fmla="*/ 0 h 548"/>
                <a:gd name="T6" fmla="*/ 178 w 178"/>
                <a:gd name="T7" fmla="*/ 10 h 548"/>
                <a:gd name="T8" fmla="*/ 93 w 178"/>
                <a:gd name="T9" fmla="*/ 548 h 548"/>
                <a:gd name="T10" fmla="*/ 0 w 178"/>
                <a:gd name="T11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548">
                  <a:moveTo>
                    <a:pt x="0" y="548"/>
                  </a:moveTo>
                  <a:lnTo>
                    <a:pt x="0" y="97"/>
                  </a:lnTo>
                  <a:lnTo>
                    <a:pt x="157" y="0"/>
                  </a:lnTo>
                  <a:lnTo>
                    <a:pt x="178" y="10"/>
                  </a:lnTo>
                  <a:lnTo>
                    <a:pt x="93" y="548"/>
                  </a:lnTo>
                  <a:lnTo>
                    <a:pt x="0" y="548"/>
                  </a:ln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3"/>
            <p:cNvSpPr>
              <a:spLocks/>
            </p:cNvSpPr>
            <p:nvPr/>
          </p:nvSpPr>
          <p:spPr bwMode="auto">
            <a:xfrm>
              <a:off x="4206828" y="8376222"/>
              <a:ext cx="452438" cy="173038"/>
            </a:xfrm>
            <a:custGeom>
              <a:avLst/>
              <a:gdLst>
                <a:gd name="T0" fmla="*/ 62 w 120"/>
                <a:gd name="T1" fmla="*/ 19 h 46"/>
                <a:gd name="T2" fmla="*/ 0 w 120"/>
                <a:gd name="T3" fmla="*/ 0 h 46"/>
                <a:gd name="T4" fmla="*/ 0 w 120"/>
                <a:gd name="T5" fmla="*/ 8 h 46"/>
                <a:gd name="T6" fmla="*/ 62 w 120"/>
                <a:gd name="T7" fmla="*/ 46 h 46"/>
                <a:gd name="T8" fmla="*/ 120 w 120"/>
                <a:gd name="T9" fmla="*/ 8 h 46"/>
                <a:gd name="T10" fmla="*/ 120 w 120"/>
                <a:gd name="T11" fmla="*/ 2 h 46"/>
                <a:gd name="T12" fmla="*/ 62 w 120"/>
                <a:gd name="T13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6">
                  <a:moveTo>
                    <a:pt x="62" y="19"/>
                  </a:moveTo>
                  <a:cubicBezTo>
                    <a:pt x="62" y="19"/>
                    <a:pt x="33" y="18"/>
                    <a:pt x="0" y="0"/>
                  </a:cubicBezTo>
                  <a:cubicBezTo>
                    <a:pt x="0" y="6"/>
                    <a:pt x="0" y="8"/>
                    <a:pt x="0" y="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8"/>
                    <a:pt x="120" y="2"/>
                  </a:cubicBezTo>
                  <a:cubicBezTo>
                    <a:pt x="87" y="19"/>
                    <a:pt x="62" y="19"/>
                    <a:pt x="62" y="19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74"/>
            <p:cNvSpPr>
              <a:spLocks/>
            </p:cNvSpPr>
            <p:nvPr/>
          </p:nvSpPr>
          <p:spPr bwMode="auto">
            <a:xfrm>
              <a:off x="4206828" y="8376222"/>
              <a:ext cx="233363" cy="173038"/>
            </a:xfrm>
            <a:custGeom>
              <a:avLst/>
              <a:gdLst>
                <a:gd name="T0" fmla="*/ 62 w 62"/>
                <a:gd name="T1" fmla="*/ 19 h 46"/>
                <a:gd name="T2" fmla="*/ 0 w 62"/>
                <a:gd name="T3" fmla="*/ 0 h 46"/>
                <a:gd name="T4" fmla="*/ 0 w 62"/>
                <a:gd name="T5" fmla="*/ 8 h 46"/>
                <a:gd name="T6" fmla="*/ 62 w 62"/>
                <a:gd name="T7" fmla="*/ 46 h 46"/>
                <a:gd name="T8" fmla="*/ 62 w 62"/>
                <a:gd name="T9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6">
                  <a:moveTo>
                    <a:pt x="62" y="19"/>
                  </a:moveTo>
                  <a:cubicBezTo>
                    <a:pt x="62" y="19"/>
                    <a:pt x="33" y="18"/>
                    <a:pt x="0" y="0"/>
                  </a:cubicBezTo>
                  <a:cubicBezTo>
                    <a:pt x="0" y="6"/>
                    <a:pt x="0" y="8"/>
                    <a:pt x="0" y="8"/>
                  </a:cubicBezTo>
                  <a:cubicBezTo>
                    <a:pt x="62" y="46"/>
                    <a:pt x="62" y="46"/>
                    <a:pt x="62" y="46"/>
                  </a:cubicBezTo>
                  <a:lnTo>
                    <a:pt x="62" y="19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5"/>
            <p:cNvSpPr>
              <a:spLocks/>
            </p:cNvSpPr>
            <p:nvPr/>
          </p:nvSpPr>
          <p:spPr bwMode="auto">
            <a:xfrm>
              <a:off x="4275091" y="8093647"/>
              <a:ext cx="331788" cy="304800"/>
            </a:xfrm>
            <a:custGeom>
              <a:avLst/>
              <a:gdLst>
                <a:gd name="T0" fmla="*/ 44 w 88"/>
                <a:gd name="T1" fmla="*/ 0 h 81"/>
                <a:gd name="T2" fmla="*/ 0 w 88"/>
                <a:gd name="T3" fmla="*/ 47 h 81"/>
                <a:gd name="T4" fmla="*/ 13 w 88"/>
                <a:gd name="T5" fmla="*/ 81 h 81"/>
                <a:gd name="T6" fmla="*/ 6 w 88"/>
                <a:gd name="T7" fmla="*/ 57 h 81"/>
                <a:gd name="T8" fmla="*/ 44 w 88"/>
                <a:gd name="T9" fmla="*/ 16 h 81"/>
                <a:gd name="T10" fmla="*/ 82 w 88"/>
                <a:gd name="T11" fmla="*/ 57 h 81"/>
                <a:gd name="T12" fmla="*/ 74 w 88"/>
                <a:gd name="T13" fmla="*/ 81 h 81"/>
                <a:gd name="T14" fmla="*/ 88 w 88"/>
                <a:gd name="T15" fmla="*/ 47 h 81"/>
                <a:gd name="T16" fmla="*/ 44 w 88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1">
                  <a:moveTo>
                    <a:pt x="44" y="0"/>
                  </a:moveTo>
                  <a:cubicBezTo>
                    <a:pt x="19" y="0"/>
                    <a:pt x="0" y="21"/>
                    <a:pt x="0" y="47"/>
                  </a:cubicBezTo>
                  <a:cubicBezTo>
                    <a:pt x="0" y="61"/>
                    <a:pt x="5" y="73"/>
                    <a:pt x="13" y="81"/>
                  </a:cubicBezTo>
                  <a:cubicBezTo>
                    <a:pt x="9" y="74"/>
                    <a:pt x="6" y="66"/>
                    <a:pt x="6" y="57"/>
                  </a:cubicBezTo>
                  <a:cubicBezTo>
                    <a:pt x="6" y="34"/>
                    <a:pt x="23" y="16"/>
                    <a:pt x="44" y="16"/>
                  </a:cubicBezTo>
                  <a:cubicBezTo>
                    <a:pt x="65" y="16"/>
                    <a:pt x="82" y="34"/>
                    <a:pt x="82" y="57"/>
                  </a:cubicBezTo>
                  <a:cubicBezTo>
                    <a:pt x="82" y="66"/>
                    <a:pt x="79" y="74"/>
                    <a:pt x="74" y="81"/>
                  </a:cubicBezTo>
                  <a:cubicBezTo>
                    <a:pt x="83" y="73"/>
                    <a:pt x="88" y="61"/>
                    <a:pt x="88" y="47"/>
                  </a:cubicBezTo>
                  <a:cubicBezTo>
                    <a:pt x="88" y="21"/>
                    <a:pt x="68" y="0"/>
                    <a:pt x="4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6"/>
            <p:cNvSpPr>
              <a:spLocks/>
            </p:cNvSpPr>
            <p:nvPr/>
          </p:nvSpPr>
          <p:spPr bwMode="auto">
            <a:xfrm>
              <a:off x="4275091" y="8093647"/>
              <a:ext cx="161925" cy="304800"/>
            </a:xfrm>
            <a:custGeom>
              <a:avLst/>
              <a:gdLst>
                <a:gd name="T0" fmla="*/ 43 w 43"/>
                <a:gd name="T1" fmla="*/ 16 h 81"/>
                <a:gd name="T2" fmla="*/ 43 w 43"/>
                <a:gd name="T3" fmla="*/ 0 h 81"/>
                <a:gd name="T4" fmla="*/ 0 w 43"/>
                <a:gd name="T5" fmla="*/ 47 h 81"/>
                <a:gd name="T6" fmla="*/ 13 w 43"/>
                <a:gd name="T7" fmla="*/ 81 h 81"/>
                <a:gd name="T8" fmla="*/ 6 w 43"/>
                <a:gd name="T9" fmla="*/ 57 h 81"/>
                <a:gd name="T10" fmla="*/ 43 w 43"/>
                <a:gd name="T11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1">
                  <a:moveTo>
                    <a:pt x="43" y="16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1"/>
                    <a:pt x="0" y="47"/>
                  </a:cubicBezTo>
                  <a:cubicBezTo>
                    <a:pt x="0" y="61"/>
                    <a:pt x="5" y="73"/>
                    <a:pt x="13" y="81"/>
                  </a:cubicBezTo>
                  <a:cubicBezTo>
                    <a:pt x="9" y="74"/>
                    <a:pt x="6" y="66"/>
                    <a:pt x="6" y="57"/>
                  </a:cubicBezTo>
                  <a:cubicBezTo>
                    <a:pt x="6" y="34"/>
                    <a:pt x="22" y="16"/>
                    <a:pt x="4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77"/>
            <p:cNvSpPr>
              <a:spLocks noChangeArrowheads="1"/>
            </p:cNvSpPr>
            <p:nvPr/>
          </p:nvSpPr>
          <p:spPr bwMode="auto">
            <a:xfrm>
              <a:off x="4373516" y="8650859"/>
              <a:ext cx="44450" cy="46038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78"/>
            <p:cNvSpPr>
              <a:spLocks noChangeArrowheads="1"/>
            </p:cNvSpPr>
            <p:nvPr/>
          </p:nvSpPr>
          <p:spPr bwMode="auto">
            <a:xfrm>
              <a:off x="4373516" y="8842947"/>
              <a:ext cx="44450" cy="44450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79"/>
            <p:cNvSpPr>
              <a:spLocks noChangeArrowheads="1"/>
            </p:cNvSpPr>
            <p:nvPr/>
          </p:nvSpPr>
          <p:spPr bwMode="auto">
            <a:xfrm>
              <a:off x="4373516" y="9035034"/>
              <a:ext cx="44450" cy="44450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80"/>
            <p:cNvSpPr>
              <a:spLocks noChangeArrowheads="1"/>
            </p:cNvSpPr>
            <p:nvPr/>
          </p:nvSpPr>
          <p:spPr bwMode="auto">
            <a:xfrm>
              <a:off x="4373516" y="9227122"/>
              <a:ext cx="44450" cy="44450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81"/>
            <p:cNvSpPr>
              <a:spLocks/>
            </p:cNvSpPr>
            <p:nvPr/>
          </p:nvSpPr>
          <p:spPr bwMode="auto">
            <a:xfrm>
              <a:off x="4041728" y="9576372"/>
              <a:ext cx="787400" cy="776288"/>
            </a:xfrm>
            <a:custGeom>
              <a:avLst/>
              <a:gdLst>
                <a:gd name="T0" fmla="*/ 0 w 496"/>
                <a:gd name="T1" fmla="*/ 0 h 489"/>
                <a:gd name="T2" fmla="*/ 30 w 496"/>
                <a:gd name="T3" fmla="*/ 489 h 489"/>
                <a:gd name="T4" fmla="*/ 460 w 496"/>
                <a:gd name="T5" fmla="*/ 489 h 489"/>
                <a:gd name="T6" fmla="*/ 496 w 496"/>
                <a:gd name="T7" fmla="*/ 0 h 489"/>
                <a:gd name="T8" fmla="*/ 0 w 496"/>
                <a:gd name="T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89">
                  <a:moveTo>
                    <a:pt x="0" y="0"/>
                  </a:moveTo>
                  <a:lnTo>
                    <a:pt x="30" y="489"/>
                  </a:lnTo>
                  <a:lnTo>
                    <a:pt x="460" y="489"/>
                  </a:lnTo>
                  <a:lnTo>
                    <a:pt x="4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9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2"/>
            <p:cNvSpPr>
              <a:spLocks/>
            </p:cNvSpPr>
            <p:nvPr/>
          </p:nvSpPr>
          <p:spPr bwMode="auto">
            <a:xfrm>
              <a:off x="4041728" y="9576372"/>
              <a:ext cx="395288" cy="776288"/>
            </a:xfrm>
            <a:custGeom>
              <a:avLst/>
              <a:gdLst>
                <a:gd name="T0" fmla="*/ 249 w 249"/>
                <a:gd name="T1" fmla="*/ 0 h 489"/>
                <a:gd name="T2" fmla="*/ 0 w 249"/>
                <a:gd name="T3" fmla="*/ 0 h 489"/>
                <a:gd name="T4" fmla="*/ 30 w 249"/>
                <a:gd name="T5" fmla="*/ 489 h 489"/>
                <a:gd name="T6" fmla="*/ 249 w 249"/>
                <a:gd name="T7" fmla="*/ 489 h 489"/>
                <a:gd name="T8" fmla="*/ 249 w 249"/>
                <a:gd name="T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89">
                  <a:moveTo>
                    <a:pt x="249" y="0"/>
                  </a:moveTo>
                  <a:lnTo>
                    <a:pt x="0" y="0"/>
                  </a:lnTo>
                  <a:lnTo>
                    <a:pt x="30" y="489"/>
                  </a:lnTo>
                  <a:lnTo>
                    <a:pt x="249" y="489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A7B9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Freeform 7"/>
          <p:cNvSpPr>
            <a:spLocks/>
          </p:cNvSpPr>
          <p:nvPr/>
        </p:nvSpPr>
        <p:spPr bwMode="auto">
          <a:xfrm>
            <a:off x="8950412" y="4330372"/>
            <a:ext cx="238125" cy="169863"/>
          </a:xfrm>
          <a:custGeom>
            <a:avLst/>
            <a:gdLst>
              <a:gd name="T0" fmla="*/ 2 w 63"/>
              <a:gd name="T1" fmla="*/ 0 h 45"/>
              <a:gd name="T2" fmla="*/ 0 w 63"/>
              <a:gd name="T3" fmla="*/ 8 h 45"/>
              <a:gd name="T4" fmla="*/ 0 w 63"/>
              <a:gd name="T5" fmla="*/ 14 h 45"/>
              <a:gd name="T6" fmla="*/ 32 w 63"/>
              <a:gd name="T7" fmla="*/ 45 h 45"/>
              <a:gd name="T8" fmla="*/ 63 w 63"/>
              <a:gd name="T9" fmla="*/ 14 h 45"/>
              <a:gd name="T10" fmla="*/ 63 w 63"/>
              <a:gd name="T11" fmla="*/ 8 h 45"/>
              <a:gd name="T12" fmla="*/ 61 w 63"/>
              <a:gd name="T13" fmla="*/ 0 h 45"/>
              <a:gd name="T14" fmla="*/ 2 w 63"/>
              <a:gd name="T1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45">
                <a:moveTo>
                  <a:pt x="2" y="0"/>
                </a:moveTo>
                <a:cubicBezTo>
                  <a:pt x="1" y="2"/>
                  <a:pt x="0" y="5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31"/>
                  <a:pt x="14" y="45"/>
                  <a:pt x="32" y="45"/>
                </a:cubicBezTo>
                <a:cubicBezTo>
                  <a:pt x="49" y="45"/>
                  <a:pt x="63" y="31"/>
                  <a:pt x="63" y="1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5"/>
                  <a:pt x="62" y="2"/>
                  <a:pt x="61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F6A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2"/>
          <p:cNvSpPr>
            <a:spLocks/>
          </p:cNvSpPr>
          <p:nvPr/>
        </p:nvSpPr>
        <p:spPr bwMode="auto">
          <a:xfrm>
            <a:off x="7740857" y="4343112"/>
            <a:ext cx="238125" cy="169863"/>
          </a:xfrm>
          <a:custGeom>
            <a:avLst/>
            <a:gdLst>
              <a:gd name="T0" fmla="*/ 63 w 63"/>
              <a:gd name="T1" fmla="*/ 14 h 45"/>
              <a:gd name="T2" fmla="*/ 63 w 63"/>
              <a:gd name="T3" fmla="*/ 8 h 45"/>
              <a:gd name="T4" fmla="*/ 61 w 63"/>
              <a:gd name="T5" fmla="*/ 0 h 45"/>
              <a:gd name="T6" fmla="*/ 2 w 63"/>
              <a:gd name="T7" fmla="*/ 0 h 45"/>
              <a:gd name="T8" fmla="*/ 0 w 63"/>
              <a:gd name="T9" fmla="*/ 8 h 45"/>
              <a:gd name="T10" fmla="*/ 0 w 63"/>
              <a:gd name="T11" fmla="*/ 14 h 45"/>
              <a:gd name="T12" fmla="*/ 31 w 63"/>
              <a:gd name="T13" fmla="*/ 45 h 45"/>
              <a:gd name="T14" fmla="*/ 63 w 63"/>
              <a:gd name="T15" fmla="*/ 1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45">
                <a:moveTo>
                  <a:pt x="63" y="14"/>
                </a:moveTo>
                <a:cubicBezTo>
                  <a:pt x="63" y="8"/>
                  <a:pt x="63" y="8"/>
                  <a:pt x="63" y="8"/>
                </a:cubicBezTo>
                <a:cubicBezTo>
                  <a:pt x="63" y="5"/>
                  <a:pt x="62" y="2"/>
                  <a:pt x="61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5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31"/>
                  <a:pt x="14" y="45"/>
                  <a:pt x="31" y="45"/>
                </a:cubicBezTo>
                <a:cubicBezTo>
                  <a:pt x="49" y="45"/>
                  <a:pt x="63" y="31"/>
                  <a:pt x="63" y="14"/>
                </a:cubicBezTo>
                <a:close/>
              </a:path>
            </a:pathLst>
          </a:custGeom>
          <a:solidFill>
            <a:srgbClr val="F8D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5" name="图片 224"/>
          <p:cNvPicPr>
            <a:picLocks noChangeAspect="1"/>
          </p:cNvPicPr>
          <p:nvPr/>
        </p:nvPicPr>
        <p:blipFill rotWithShape="1">
          <a:blip r:embed="rId39"/>
          <a:srcRect l="-4211" t="59649" r="64264"/>
          <a:stretch/>
        </p:blipFill>
        <p:spPr>
          <a:xfrm>
            <a:off x="7661126" y="3941369"/>
            <a:ext cx="311727" cy="386217"/>
          </a:xfrm>
          <a:prstGeom prst="rect">
            <a:avLst/>
          </a:prstGeom>
        </p:spPr>
      </p:pic>
      <p:pic>
        <p:nvPicPr>
          <p:cNvPr id="226" name="图片 225"/>
          <p:cNvPicPr>
            <a:picLocks noChangeAspect="1"/>
          </p:cNvPicPr>
          <p:nvPr/>
        </p:nvPicPr>
        <p:blipFill rotWithShape="1">
          <a:blip r:embed="rId40"/>
          <a:srcRect l="80747" t="56525"/>
          <a:stretch/>
        </p:blipFill>
        <p:spPr>
          <a:xfrm>
            <a:off x="8930801" y="3912864"/>
            <a:ext cx="299329" cy="416118"/>
          </a:xfrm>
          <a:prstGeom prst="rect">
            <a:avLst/>
          </a:prstGeom>
        </p:spPr>
      </p:pic>
      <p:sp>
        <p:nvSpPr>
          <p:cNvPr id="227" name="矩形 226"/>
          <p:cNvSpPr/>
          <p:nvPr/>
        </p:nvSpPr>
        <p:spPr>
          <a:xfrm>
            <a:off x="-1469257" y="-1728719"/>
            <a:ext cx="15966831" cy="103749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父亲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0" end="216237.8571"/>
                </p14:media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4360834" y="115226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4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8148E-6 L -0.25299 0.25533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3" y="127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7 L -0.24427 0.23287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14" y="1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25092 0.27593 " pathEditMode="relative" rAng="0" ptsTypes="AA">
                                      <p:cBhvr>
                                        <p:cTn id="1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9" y="1379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.25091 0.24167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9" y="1208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7 L -0.24427 0.23287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14" y="116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25092 0.27593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9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20"/>
                            </p:stCondLst>
                            <p:childTnLst>
                              <p:par>
                                <p:cTn id="28" presetID="16" presetClass="exit" presetSubtype="42" fill="hold" grpId="1" nodeType="after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29" dur="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45794 -4.44444E-6 " pathEditMode="relative" rAng="0" ptsTypes="AA">
                                      <p:cBhvr>
                                        <p:cTn id="57" dur="2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2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0"/>
                            </p:stCondLst>
                            <p:childTnLst>
                              <p:par>
                                <p:cTn id="73" presetID="16" presetClass="exit" presetSubtype="4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74" dur="2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90"/>
                            </p:stCondLst>
                            <p:childTnLst>
                              <p:par>
                                <p:cTn id="133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24206 -3.33333E-6 " pathEditMode="relative" rAng="0" ptsTypes="AA">
                                      <p:cBhvr>
                                        <p:cTn id="134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96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1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6" presetClass="entr" presetSubtype="2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5" dur="2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6" presetClass="exit" presetSubtype="42" fill="hold" grpId="1" nodeType="withEffect">
                                  <p:stCondLst>
                                    <p:cond delay="177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223" dur="2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690"/>
                            </p:stCondLst>
                            <p:childTnLst>
                              <p:par>
                                <p:cTn id="2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42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1.875E-6 0.02801 " pathEditMode="relative" rAng="0" ptsTypes="AA">
                                      <p:cBhvr>
                                        <p:cTn id="247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9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64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33333E-6 L -3.125E-6 -0.02801 " pathEditMode="relative" rAng="0" ptsTypes="AA">
                                      <p:cBhvr>
                                        <p:cTn id="24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12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42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1.875E-6 0.02801 " pathEditMode="relative" rAng="0" ptsTypes="AA">
                                      <p:cBhvr>
                                        <p:cTn id="251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9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6" presetClass="emph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253" dur="7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200"/>
                            </p:stCondLst>
                            <p:childTnLst>
                              <p:par>
                                <p:cTn id="264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2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200"/>
                            </p:stCondLst>
                            <p:childTnLst>
                              <p:par>
                                <p:cTn id="2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200"/>
                            </p:stCondLst>
                            <p:childTnLst>
                              <p:par>
                                <p:cTn id="2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0200"/>
                            </p:stCondLst>
                            <p:childTnLst>
                              <p:par>
                                <p:cTn id="28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0200"/>
                            </p:stCondLst>
                            <p:childTnLst>
                              <p:par>
                                <p:cTn id="2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0200"/>
                            </p:stCondLst>
                            <p:childTnLst>
                              <p:par>
                                <p:cTn id="28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0200"/>
                            </p:stCondLst>
                            <p:childTnLst>
                              <p:par>
                                <p:cTn id="29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0200"/>
                            </p:stCondLst>
                            <p:childTnLst>
                              <p:par>
                                <p:cTn id="2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200"/>
                            </p:stCondLst>
                            <p:childTnLst>
                              <p:par>
                                <p:cTn id="2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200"/>
                            </p:stCondLst>
                            <p:childTnLst>
                              <p:par>
                                <p:cTn id="300" presetID="16" presetClass="entr" presetSubtype="26" fill="hold" grpId="0" nodeType="after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2" dur="4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7" grpId="0" animBg="1"/>
      <p:bldP spid="57" grpId="1" animBg="1"/>
      <p:bldP spid="52" grpId="0" animBg="1"/>
      <p:bldP spid="52" grpId="1" animBg="1"/>
      <p:bldP spid="59" grpId="0" animBg="1"/>
      <p:bldP spid="59" grpId="1" animBg="1"/>
      <p:bldP spid="60" grpId="0" animBg="1"/>
      <p:bldP spid="60" grpId="1" animBg="1"/>
      <p:bldP spid="51" grpId="0" animBg="1"/>
      <p:bldP spid="51" grpId="1" animBg="1"/>
      <p:bldP spid="58" grpId="0" animBg="1"/>
      <p:bldP spid="58" grpId="1" animBg="1"/>
      <p:bldP spid="27" grpId="0" animBg="1"/>
      <p:bldP spid="27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uiExpand="1" build="allAtOnce" animBg="1"/>
      <p:bldP spid="73" grpId="0" animBg="1"/>
      <p:bldP spid="73" grpId="1" animBg="1"/>
      <p:bldP spid="74" grpId="0" animBg="1"/>
      <p:bldP spid="74" grpId="1" animBg="1"/>
      <p:bldP spid="90" grpId="0"/>
      <p:bldP spid="90" grpId="1"/>
      <p:bldP spid="91" grpId="0"/>
      <p:bldP spid="91" grpId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9" grpId="0"/>
      <p:bldP spid="99" grpId="1"/>
      <p:bldP spid="105" grpId="0" animBg="1"/>
      <p:bldP spid="105" grpId="1" animBg="1"/>
      <p:bldP spid="148" grpId="0"/>
      <p:bldP spid="148" grpId="1"/>
      <p:bldP spid="149" grpId="0"/>
      <p:bldP spid="149" grpId="1"/>
      <p:bldP spid="150" grpId="0"/>
      <p:bldP spid="150" grpId="1"/>
      <p:bldP spid="151" grpId="2" animBg="1"/>
      <p:bldP spid="151" grpId="4" animBg="1"/>
      <p:bldP spid="223" grpId="0" animBg="1"/>
      <p:bldP spid="223" grpId="1" animBg="1"/>
      <p:bldP spid="224" grpId="0" animBg="1"/>
      <p:bldP spid="224" grpId="1" animBg="1"/>
      <p:bldP spid="2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0278" y="4544819"/>
            <a:ext cx="1417500" cy="365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9000" y="1392449"/>
            <a:ext cx="1676250" cy="3881250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50627" y="816456"/>
            <a:ext cx="1502447" cy="3687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59729" y="3242373"/>
            <a:ext cx="6216766" cy="8371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仅以此</a:t>
            </a:r>
            <a:r>
              <a:rPr lang="en-US" altLang="zh-CN" sz="4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祝福广大的父母</a:t>
            </a:r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身体健康</a:t>
            </a:r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长命百岁</a:t>
            </a:r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endParaRPr lang="en-US" altLang="zh-CN" sz="4000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肥</a:t>
            </a:r>
            <a:r>
              <a:rPr lang="zh-CN" altLang="en-US" sz="4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姐创意出品</a:t>
            </a:r>
            <a:endParaRPr lang="en-US" altLang="zh-CN" sz="4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194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073" y="4316112"/>
            <a:ext cx="797277" cy="18046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74" y="2403233"/>
            <a:ext cx="1502447" cy="3687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1500" y="1504949"/>
            <a:ext cx="1417500" cy="3656250"/>
          </a:xfrm>
          <a:prstGeom prst="rect">
            <a:avLst/>
          </a:prstGeom>
        </p:spPr>
      </p:pic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9605514" y="3880113"/>
            <a:ext cx="1221536" cy="1421424"/>
          </a:xfrm>
          <a:custGeom>
            <a:avLst/>
            <a:gdLst>
              <a:gd name="T0" fmla="*/ 440 w 441"/>
              <a:gd name="T1" fmla="*/ 496 h 513"/>
              <a:gd name="T2" fmla="*/ 232 w 441"/>
              <a:gd name="T3" fmla="*/ 7 h 513"/>
              <a:gd name="T4" fmla="*/ 221 w 441"/>
              <a:gd name="T5" fmla="*/ 0 h 513"/>
              <a:gd name="T6" fmla="*/ 209 w 441"/>
              <a:gd name="T7" fmla="*/ 7 h 513"/>
              <a:gd name="T8" fmla="*/ 2 w 441"/>
              <a:gd name="T9" fmla="*/ 496 h 513"/>
              <a:gd name="T10" fmla="*/ 3 w 441"/>
              <a:gd name="T11" fmla="*/ 507 h 513"/>
              <a:gd name="T12" fmla="*/ 13 w 441"/>
              <a:gd name="T13" fmla="*/ 513 h 513"/>
              <a:gd name="T14" fmla="*/ 428 w 441"/>
              <a:gd name="T15" fmla="*/ 513 h 513"/>
              <a:gd name="T16" fmla="*/ 439 w 441"/>
              <a:gd name="T17" fmla="*/ 507 h 513"/>
              <a:gd name="T18" fmla="*/ 440 w 441"/>
              <a:gd name="T19" fmla="*/ 496 h 513"/>
              <a:gd name="T20" fmla="*/ 373 w 441"/>
              <a:gd name="T21" fmla="*/ 363 h 513"/>
              <a:gd name="T22" fmla="*/ 68 w 441"/>
              <a:gd name="T23" fmla="*/ 363 h 513"/>
              <a:gd name="T24" fmla="*/ 143 w 441"/>
              <a:gd name="T25" fmla="*/ 186 h 513"/>
              <a:gd name="T26" fmla="*/ 298 w 441"/>
              <a:gd name="T27" fmla="*/ 186 h 513"/>
              <a:gd name="T28" fmla="*/ 373 w 441"/>
              <a:gd name="T29" fmla="*/ 363 h 513"/>
              <a:gd name="T30" fmla="*/ 218 w 441"/>
              <a:gd name="T31" fmla="*/ 11 h 513"/>
              <a:gd name="T32" fmla="*/ 221 w 441"/>
              <a:gd name="T33" fmla="*/ 9 h 513"/>
              <a:gd name="T34" fmla="*/ 224 w 441"/>
              <a:gd name="T35" fmla="*/ 11 h 513"/>
              <a:gd name="T36" fmla="*/ 294 w 441"/>
              <a:gd name="T37" fmla="*/ 177 h 513"/>
              <a:gd name="T38" fmla="*/ 147 w 441"/>
              <a:gd name="T39" fmla="*/ 177 h 513"/>
              <a:gd name="T40" fmla="*/ 218 w 441"/>
              <a:gd name="T41" fmla="*/ 11 h 513"/>
              <a:gd name="T42" fmla="*/ 431 w 441"/>
              <a:gd name="T43" fmla="*/ 502 h 513"/>
              <a:gd name="T44" fmla="*/ 428 w 441"/>
              <a:gd name="T45" fmla="*/ 504 h 513"/>
              <a:gd name="T46" fmla="*/ 13 w 441"/>
              <a:gd name="T47" fmla="*/ 504 h 513"/>
              <a:gd name="T48" fmla="*/ 11 w 441"/>
              <a:gd name="T49" fmla="*/ 502 h 513"/>
              <a:gd name="T50" fmla="*/ 10 w 441"/>
              <a:gd name="T51" fmla="*/ 499 h 513"/>
              <a:gd name="T52" fmla="*/ 64 w 441"/>
              <a:gd name="T53" fmla="*/ 373 h 513"/>
              <a:gd name="T54" fmla="*/ 377 w 441"/>
              <a:gd name="T55" fmla="*/ 373 h 513"/>
              <a:gd name="T56" fmla="*/ 431 w 441"/>
              <a:gd name="T57" fmla="*/ 499 h 513"/>
              <a:gd name="T58" fmla="*/ 431 w 441"/>
              <a:gd name="T59" fmla="*/ 50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1" h="513">
                <a:moveTo>
                  <a:pt x="440" y="496"/>
                </a:move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26" y="0"/>
                  <a:pt x="221" y="0"/>
                </a:cubicBezTo>
                <a:cubicBezTo>
                  <a:pt x="216" y="0"/>
                  <a:pt x="211" y="3"/>
                  <a:pt x="209" y="7"/>
                </a:cubicBezTo>
                <a:cubicBezTo>
                  <a:pt x="2" y="496"/>
                  <a:pt x="2" y="496"/>
                  <a:pt x="2" y="496"/>
                </a:cubicBezTo>
                <a:cubicBezTo>
                  <a:pt x="0" y="500"/>
                  <a:pt x="1" y="504"/>
                  <a:pt x="3" y="507"/>
                </a:cubicBezTo>
                <a:cubicBezTo>
                  <a:pt x="5" y="511"/>
                  <a:pt x="9" y="513"/>
                  <a:pt x="13" y="513"/>
                </a:cubicBezTo>
                <a:cubicBezTo>
                  <a:pt x="428" y="513"/>
                  <a:pt x="428" y="513"/>
                  <a:pt x="428" y="513"/>
                </a:cubicBezTo>
                <a:cubicBezTo>
                  <a:pt x="432" y="513"/>
                  <a:pt x="436" y="511"/>
                  <a:pt x="439" y="507"/>
                </a:cubicBezTo>
                <a:cubicBezTo>
                  <a:pt x="441" y="504"/>
                  <a:pt x="441" y="500"/>
                  <a:pt x="440" y="496"/>
                </a:cubicBezTo>
                <a:close/>
                <a:moveTo>
                  <a:pt x="373" y="363"/>
                </a:moveTo>
                <a:cubicBezTo>
                  <a:pt x="68" y="363"/>
                  <a:pt x="68" y="363"/>
                  <a:pt x="68" y="363"/>
                </a:cubicBezTo>
                <a:cubicBezTo>
                  <a:pt x="143" y="186"/>
                  <a:pt x="143" y="186"/>
                  <a:pt x="143" y="186"/>
                </a:cubicBezTo>
                <a:cubicBezTo>
                  <a:pt x="298" y="186"/>
                  <a:pt x="298" y="186"/>
                  <a:pt x="298" y="186"/>
                </a:cubicBezTo>
                <a:lnTo>
                  <a:pt x="373" y="363"/>
                </a:lnTo>
                <a:close/>
                <a:moveTo>
                  <a:pt x="218" y="11"/>
                </a:moveTo>
                <a:cubicBezTo>
                  <a:pt x="218" y="10"/>
                  <a:pt x="219" y="9"/>
                  <a:pt x="221" y="9"/>
                </a:cubicBezTo>
                <a:cubicBezTo>
                  <a:pt x="222" y="9"/>
                  <a:pt x="223" y="10"/>
                  <a:pt x="224" y="11"/>
                </a:cubicBezTo>
                <a:cubicBezTo>
                  <a:pt x="294" y="177"/>
                  <a:pt x="294" y="177"/>
                  <a:pt x="294" y="177"/>
                </a:cubicBezTo>
                <a:cubicBezTo>
                  <a:pt x="147" y="177"/>
                  <a:pt x="147" y="177"/>
                  <a:pt x="147" y="177"/>
                </a:cubicBezTo>
                <a:lnTo>
                  <a:pt x="218" y="11"/>
                </a:lnTo>
                <a:close/>
                <a:moveTo>
                  <a:pt x="431" y="502"/>
                </a:moveTo>
                <a:cubicBezTo>
                  <a:pt x="430" y="503"/>
                  <a:pt x="429" y="504"/>
                  <a:pt x="428" y="504"/>
                </a:cubicBezTo>
                <a:cubicBezTo>
                  <a:pt x="13" y="504"/>
                  <a:pt x="13" y="504"/>
                  <a:pt x="13" y="504"/>
                </a:cubicBezTo>
                <a:cubicBezTo>
                  <a:pt x="12" y="504"/>
                  <a:pt x="11" y="503"/>
                  <a:pt x="11" y="502"/>
                </a:cubicBezTo>
                <a:cubicBezTo>
                  <a:pt x="10" y="501"/>
                  <a:pt x="10" y="500"/>
                  <a:pt x="10" y="499"/>
                </a:cubicBezTo>
                <a:cubicBezTo>
                  <a:pt x="64" y="373"/>
                  <a:pt x="64" y="373"/>
                  <a:pt x="64" y="373"/>
                </a:cubicBezTo>
                <a:cubicBezTo>
                  <a:pt x="377" y="373"/>
                  <a:pt x="377" y="373"/>
                  <a:pt x="377" y="373"/>
                </a:cubicBezTo>
                <a:cubicBezTo>
                  <a:pt x="431" y="499"/>
                  <a:pt x="431" y="499"/>
                  <a:pt x="431" y="499"/>
                </a:cubicBezTo>
                <a:cubicBezTo>
                  <a:pt x="432" y="500"/>
                  <a:pt x="431" y="501"/>
                  <a:pt x="431" y="502"/>
                </a:cubicBezTo>
                <a:close/>
              </a:path>
            </a:pathLst>
          </a:custGeom>
          <a:solidFill>
            <a:srgbClr val="6B6E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9581702" y="3880113"/>
            <a:ext cx="1221536" cy="1421424"/>
          </a:xfrm>
          <a:custGeom>
            <a:avLst/>
            <a:gdLst>
              <a:gd name="T0" fmla="*/ 440 w 441"/>
              <a:gd name="T1" fmla="*/ 496 h 513"/>
              <a:gd name="T2" fmla="*/ 232 w 441"/>
              <a:gd name="T3" fmla="*/ 7 h 513"/>
              <a:gd name="T4" fmla="*/ 221 w 441"/>
              <a:gd name="T5" fmla="*/ 0 h 513"/>
              <a:gd name="T6" fmla="*/ 210 w 441"/>
              <a:gd name="T7" fmla="*/ 7 h 513"/>
              <a:gd name="T8" fmla="*/ 2 w 441"/>
              <a:gd name="T9" fmla="*/ 496 h 513"/>
              <a:gd name="T10" fmla="*/ 3 w 441"/>
              <a:gd name="T11" fmla="*/ 507 h 513"/>
              <a:gd name="T12" fmla="*/ 14 w 441"/>
              <a:gd name="T13" fmla="*/ 513 h 513"/>
              <a:gd name="T14" fmla="*/ 428 w 441"/>
              <a:gd name="T15" fmla="*/ 513 h 513"/>
              <a:gd name="T16" fmla="*/ 439 w 441"/>
              <a:gd name="T17" fmla="*/ 507 h 513"/>
              <a:gd name="T18" fmla="*/ 440 w 441"/>
              <a:gd name="T19" fmla="*/ 496 h 513"/>
              <a:gd name="T20" fmla="*/ 374 w 441"/>
              <a:gd name="T21" fmla="*/ 363 h 513"/>
              <a:gd name="T22" fmla="*/ 68 w 441"/>
              <a:gd name="T23" fmla="*/ 363 h 513"/>
              <a:gd name="T24" fmla="*/ 144 w 441"/>
              <a:gd name="T25" fmla="*/ 186 h 513"/>
              <a:gd name="T26" fmla="*/ 298 w 441"/>
              <a:gd name="T27" fmla="*/ 186 h 513"/>
              <a:gd name="T28" fmla="*/ 374 w 441"/>
              <a:gd name="T29" fmla="*/ 363 h 513"/>
              <a:gd name="T30" fmla="*/ 218 w 441"/>
              <a:gd name="T31" fmla="*/ 11 h 513"/>
              <a:gd name="T32" fmla="*/ 221 w 441"/>
              <a:gd name="T33" fmla="*/ 9 h 513"/>
              <a:gd name="T34" fmla="*/ 224 w 441"/>
              <a:gd name="T35" fmla="*/ 11 h 513"/>
              <a:gd name="T36" fmla="*/ 294 w 441"/>
              <a:gd name="T37" fmla="*/ 177 h 513"/>
              <a:gd name="T38" fmla="*/ 148 w 441"/>
              <a:gd name="T39" fmla="*/ 177 h 513"/>
              <a:gd name="T40" fmla="*/ 218 w 441"/>
              <a:gd name="T41" fmla="*/ 11 h 513"/>
              <a:gd name="T42" fmla="*/ 431 w 441"/>
              <a:gd name="T43" fmla="*/ 502 h 513"/>
              <a:gd name="T44" fmla="*/ 428 w 441"/>
              <a:gd name="T45" fmla="*/ 504 h 513"/>
              <a:gd name="T46" fmla="*/ 14 w 441"/>
              <a:gd name="T47" fmla="*/ 504 h 513"/>
              <a:gd name="T48" fmla="*/ 11 w 441"/>
              <a:gd name="T49" fmla="*/ 502 h 513"/>
              <a:gd name="T50" fmla="*/ 11 w 441"/>
              <a:gd name="T51" fmla="*/ 499 h 513"/>
              <a:gd name="T52" fmla="*/ 64 w 441"/>
              <a:gd name="T53" fmla="*/ 373 h 513"/>
              <a:gd name="T54" fmla="*/ 378 w 441"/>
              <a:gd name="T55" fmla="*/ 373 h 513"/>
              <a:gd name="T56" fmla="*/ 431 w 441"/>
              <a:gd name="T57" fmla="*/ 499 h 513"/>
              <a:gd name="T58" fmla="*/ 431 w 441"/>
              <a:gd name="T59" fmla="*/ 50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1" h="513">
                <a:moveTo>
                  <a:pt x="440" y="496"/>
                </a:move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26" y="0"/>
                  <a:pt x="221" y="0"/>
                </a:cubicBezTo>
                <a:cubicBezTo>
                  <a:pt x="216" y="0"/>
                  <a:pt x="212" y="3"/>
                  <a:pt x="210" y="7"/>
                </a:cubicBezTo>
                <a:cubicBezTo>
                  <a:pt x="2" y="496"/>
                  <a:pt x="2" y="496"/>
                  <a:pt x="2" y="496"/>
                </a:cubicBezTo>
                <a:cubicBezTo>
                  <a:pt x="0" y="500"/>
                  <a:pt x="1" y="504"/>
                  <a:pt x="3" y="507"/>
                </a:cubicBezTo>
                <a:cubicBezTo>
                  <a:pt x="5" y="511"/>
                  <a:pt x="9" y="513"/>
                  <a:pt x="14" y="513"/>
                </a:cubicBezTo>
                <a:cubicBezTo>
                  <a:pt x="428" y="513"/>
                  <a:pt x="428" y="513"/>
                  <a:pt x="428" y="513"/>
                </a:cubicBezTo>
                <a:cubicBezTo>
                  <a:pt x="433" y="513"/>
                  <a:pt x="436" y="511"/>
                  <a:pt x="439" y="507"/>
                </a:cubicBezTo>
                <a:cubicBezTo>
                  <a:pt x="441" y="504"/>
                  <a:pt x="441" y="500"/>
                  <a:pt x="440" y="496"/>
                </a:cubicBezTo>
                <a:close/>
                <a:moveTo>
                  <a:pt x="374" y="363"/>
                </a:moveTo>
                <a:cubicBezTo>
                  <a:pt x="68" y="363"/>
                  <a:pt x="68" y="363"/>
                  <a:pt x="68" y="363"/>
                </a:cubicBezTo>
                <a:cubicBezTo>
                  <a:pt x="144" y="186"/>
                  <a:pt x="144" y="186"/>
                  <a:pt x="144" y="186"/>
                </a:cubicBezTo>
                <a:cubicBezTo>
                  <a:pt x="298" y="186"/>
                  <a:pt x="298" y="186"/>
                  <a:pt x="298" y="186"/>
                </a:cubicBezTo>
                <a:lnTo>
                  <a:pt x="374" y="363"/>
                </a:lnTo>
                <a:close/>
                <a:moveTo>
                  <a:pt x="218" y="11"/>
                </a:moveTo>
                <a:cubicBezTo>
                  <a:pt x="219" y="10"/>
                  <a:pt x="220" y="9"/>
                  <a:pt x="221" y="9"/>
                </a:cubicBezTo>
                <a:cubicBezTo>
                  <a:pt x="222" y="9"/>
                  <a:pt x="223" y="10"/>
                  <a:pt x="224" y="11"/>
                </a:cubicBezTo>
                <a:cubicBezTo>
                  <a:pt x="294" y="177"/>
                  <a:pt x="294" y="177"/>
                  <a:pt x="294" y="177"/>
                </a:cubicBezTo>
                <a:cubicBezTo>
                  <a:pt x="148" y="177"/>
                  <a:pt x="148" y="177"/>
                  <a:pt x="148" y="177"/>
                </a:cubicBezTo>
                <a:lnTo>
                  <a:pt x="218" y="11"/>
                </a:lnTo>
                <a:close/>
                <a:moveTo>
                  <a:pt x="431" y="502"/>
                </a:moveTo>
                <a:cubicBezTo>
                  <a:pt x="431" y="503"/>
                  <a:pt x="430" y="504"/>
                  <a:pt x="428" y="504"/>
                </a:cubicBezTo>
                <a:cubicBezTo>
                  <a:pt x="14" y="504"/>
                  <a:pt x="14" y="504"/>
                  <a:pt x="14" y="504"/>
                </a:cubicBezTo>
                <a:cubicBezTo>
                  <a:pt x="12" y="504"/>
                  <a:pt x="11" y="503"/>
                  <a:pt x="11" y="502"/>
                </a:cubicBezTo>
                <a:cubicBezTo>
                  <a:pt x="10" y="501"/>
                  <a:pt x="10" y="500"/>
                  <a:pt x="11" y="499"/>
                </a:cubicBezTo>
                <a:cubicBezTo>
                  <a:pt x="64" y="373"/>
                  <a:pt x="64" y="373"/>
                  <a:pt x="64" y="373"/>
                </a:cubicBezTo>
                <a:cubicBezTo>
                  <a:pt x="378" y="373"/>
                  <a:pt x="378" y="373"/>
                  <a:pt x="378" y="373"/>
                </a:cubicBezTo>
                <a:cubicBezTo>
                  <a:pt x="431" y="499"/>
                  <a:pt x="431" y="499"/>
                  <a:pt x="431" y="499"/>
                </a:cubicBezTo>
                <a:cubicBezTo>
                  <a:pt x="432" y="500"/>
                  <a:pt x="432" y="501"/>
                  <a:pt x="431" y="502"/>
                </a:cubicBezTo>
                <a:close/>
              </a:path>
            </a:pathLst>
          </a:custGeom>
          <a:solidFill>
            <a:srgbClr val="777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8917313" y="2567401"/>
            <a:ext cx="2576332" cy="2606722"/>
            <a:chOff x="7404100" y="1497013"/>
            <a:chExt cx="3498851" cy="3540125"/>
          </a:xfrm>
        </p:grpSpPr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9153525" y="3257550"/>
              <a:ext cx="1677988" cy="19050"/>
            </a:xfrm>
            <a:prstGeom prst="rect">
              <a:avLst/>
            </a:pr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7480300" y="3257550"/>
              <a:ext cx="1673225" cy="19050"/>
            </a:xfrm>
            <a:prstGeom prst="rect">
              <a:avLst/>
            </a:pr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150350" y="2419350"/>
              <a:ext cx="1458913" cy="857250"/>
            </a:xfrm>
            <a:custGeom>
              <a:avLst/>
              <a:gdLst>
                <a:gd name="T0" fmla="*/ 7 w 919"/>
                <a:gd name="T1" fmla="*/ 540 h 540"/>
                <a:gd name="T2" fmla="*/ 0 w 919"/>
                <a:gd name="T3" fmla="*/ 528 h 540"/>
                <a:gd name="T4" fmla="*/ 914 w 919"/>
                <a:gd name="T5" fmla="*/ 0 h 540"/>
                <a:gd name="T6" fmla="*/ 919 w 919"/>
                <a:gd name="T7" fmla="*/ 12 h 540"/>
                <a:gd name="T8" fmla="*/ 7 w 919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540">
                  <a:moveTo>
                    <a:pt x="7" y="540"/>
                  </a:moveTo>
                  <a:lnTo>
                    <a:pt x="0" y="528"/>
                  </a:lnTo>
                  <a:lnTo>
                    <a:pt x="914" y="0"/>
                  </a:lnTo>
                  <a:lnTo>
                    <a:pt x="919" y="12"/>
                  </a:lnTo>
                  <a:lnTo>
                    <a:pt x="7" y="540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697788" y="3257550"/>
              <a:ext cx="1463675" cy="857250"/>
            </a:xfrm>
            <a:custGeom>
              <a:avLst/>
              <a:gdLst>
                <a:gd name="T0" fmla="*/ 7 w 922"/>
                <a:gd name="T1" fmla="*/ 540 h 540"/>
                <a:gd name="T2" fmla="*/ 0 w 922"/>
                <a:gd name="T3" fmla="*/ 528 h 540"/>
                <a:gd name="T4" fmla="*/ 915 w 922"/>
                <a:gd name="T5" fmla="*/ 0 h 540"/>
                <a:gd name="T6" fmla="*/ 922 w 922"/>
                <a:gd name="T7" fmla="*/ 12 h 540"/>
                <a:gd name="T8" fmla="*/ 7 w 922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540">
                  <a:moveTo>
                    <a:pt x="7" y="540"/>
                  </a:moveTo>
                  <a:lnTo>
                    <a:pt x="0" y="528"/>
                  </a:lnTo>
                  <a:lnTo>
                    <a:pt x="915" y="0"/>
                  </a:lnTo>
                  <a:lnTo>
                    <a:pt x="922" y="12"/>
                  </a:lnTo>
                  <a:lnTo>
                    <a:pt x="7" y="540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9145588" y="1809750"/>
              <a:ext cx="858838" cy="1463675"/>
            </a:xfrm>
            <a:custGeom>
              <a:avLst/>
              <a:gdLst>
                <a:gd name="T0" fmla="*/ 12 w 541"/>
                <a:gd name="T1" fmla="*/ 922 h 922"/>
                <a:gd name="T2" fmla="*/ 0 w 541"/>
                <a:gd name="T3" fmla="*/ 914 h 922"/>
                <a:gd name="T4" fmla="*/ 529 w 541"/>
                <a:gd name="T5" fmla="*/ 0 h 922"/>
                <a:gd name="T6" fmla="*/ 541 w 541"/>
                <a:gd name="T7" fmla="*/ 7 h 922"/>
                <a:gd name="T8" fmla="*/ 12 w 541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922">
                  <a:moveTo>
                    <a:pt x="12" y="922"/>
                  </a:moveTo>
                  <a:lnTo>
                    <a:pt x="0" y="914"/>
                  </a:lnTo>
                  <a:lnTo>
                    <a:pt x="529" y="0"/>
                  </a:lnTo>
                  <a:lnTo>
                    <a:pt x="541" y="7"/>
                  </a:lnTo>
                  <a:lnTo>
                    <a:pt x="12" y="922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8307388" y="3260725"/>
              <a:ext cx="857250" cy="1463675"/>
            </a:xfrm>
            <a:custGeom>
              <a:avLst/>
              <a:gdLst>
                <a:gd name="T0" fmla="*/ 12 w 540"/>
                <a:gd name="T1" fmla="*/ 922 h 922"/>
                <a:gd name="T2" fmla="*/ 0 w 540"/>
                <a:gd name="T3" fmla="*/ 915 h 922"/>
                <a:gd name="T4" fmla="*/ 528 w 540"/>
                <a:gd name="T5" fmla="*/ 0 h 922"/>
                <a:gd name="T6" fmla="*/ 540 w 540"/>
                <a:gd name="T7" fmla="*/ 8 h 922"/>
                <a:gd name="T8" fmla="*/ 12 w 540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922">
                  <a:moveTo>
                    <a:pt x="12" y="922"/>
                  </a:moveTo>
                  <a:lnTo>
                    <a:pt x="0" y="915"/>
                  </a:lnTo>
                  <a:lnTo>
                    <a:pt x="528" y="0"/>
                  </a:lnTo>
                  <a:lnTo>
                    <a:pt x="540" y="8"/>
                  </a:lnTo>
                  <a:lnTo>
                    <a:pt x="12" y="922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9142413" y="1592263"/>
              <a:ext cx="22225" cy="1676400"/>
            </a:xfrm>
            <a:prstGeom prst="rect">
              <a:avLst/>
            </a:pr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9142413" y="3268663"/>
              <a:ext cx="22225" cy="1673225"/>
            </a:xfrm>
            <a:prstGeom prst="rect">
              <a:avLst/>
            </a:pr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8307388" y="1809750"/>
              <a:ext cx="857250" cy="1463675"/>
            </a:xfrm>
            <a:custGeom>
              <a:avLst/>
              <a:gdLst>
                <a:gd name="T0" fmla="*/ 528 w 540"/>
                <a:gd name="T1" fmla="*/ 922 h 922"/>
                <a:gd name="T2" fmla="*/ 0 w 540"/>
                <a:gd name="T3" fmla="*/ 7 h 922"/>
                <a:gd name="T4" fmla="*/ 12 w 540"/>
                <a:gd name="T5" fmla="*/ 0 h 922"/>
                <a:gd name="T6" fmla="*/ 540 w 540"/>
                <a:gd name="T7" fmla="*/ 914 h 922"/>
                <a:gd name="T8" fmla="*/ 528 w 540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922">
                  <a:moveTo>
                    <a:pt x="528" y="922"/>
                  </a:moveTo>
                  <a:lnTo>
                    <a:pt x="0" y="7"/>
                  </a:lnTo>
                  <a:lnTo>
                    <a:pt x="12" y="0"/>
                  </a:lnTo>
                  <a:lnTo>
                    <a:pt x="540" y="914"/>
                  </a:lnTo>
                  <a:lnTo>
                    <a:pt x="528" y="922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9145588" y="3260725"/>
              <a:ext cx="858838" cy="1463675"/>
            </a:xfrm>
            <a:custGeom>
              <a:avLst/>
              <a:gdLst>
                <a:gd name="T0" fmla="*/ 529 w 541"/>
                <a:gd name="T1" fmla="*/ 922 h 922"/>
                <a:gd name="T2" fmla="*/ 0 w 541"/>
                <a:gd name="T3" fmla="*/ 8 h 922"/>
                <a:gd name="T4" fmla="*/ 12 w 541"/>
                <a:gd name="T5" fmla="*/ 0 h 922"/>
                <a:gd name="T6" fmla="*/ 541 w 541"/>
                <a:gd name="T7" fmla="*/ 915 h 922"/>
                <a:gd name="T8" fmla="*/ 529 w 541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922">
                  <a:moveTo>
                    <a:pt x="529" y="922"/>
                  </a:moveTo>
                  <a:lnTo>
                    <a:pt x="0" y="8"/>
                  </a:lnTo>
                  <a:lnTo>
                    <a:pt x="12" y="0"/>
                  </a:lnTo>
                  <a:lnTo>
                    <a:pt x="541" y="915"/>
                  </a:lnTo>
                  <a:lnTo>
                    <a:pt x="529" y="922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697788" y="2419350"/>
              <a:ext cx="1463675" cy="857250"/>
            </a:xfrm>
            <a:custGeom>
              <a:avLst/>
              <a:gdLst>
                <a:gd name="T0" fmla="*/ 915 w 922"/>
                <a:gd name="T1" fmla="*/ 540 h 540"/>
                <a:gd name="T2" fmla="*/ 0 w 922"/>
                <a:gd name="T3" fmla="*/ 12 h 540"/>
                <a:gd name="T4" fmla="*/ 7 w 922"/>
                <a:gd name="T5" fmla="*/ 0 h 540"/>
                <a:gd name="T6" fmla="*/ 922 w 922"/>
                <a:gd name="T7" fmla="*/ 528 h 540"/>
                <a:gd name="T8" fmla="*/ 915 w 922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540">
                  <a:moveTo>
                    <a:pt x="915" y="540"/>
                  </a:moveTo>
                  <a:lnTo>
                    <a:pt x="0" y="12"/>
                  </a:lnTo>
                  <a:lnTo>
                    <a:pt x="7" y="0"/>
                  </a:lnTo>
                  <a:lnTo>
                    <a:pt x="922" y="528"/>
                  </a:lnTo>
                  <a:lnTo>
                    <a:pt x="915" y="540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9150350" y="3257550"/>
              <a:ext cx="1458913" cy="857250"/>
            </a:xfrm>
            <a:custGeom>
              <a:avLst/>
              <a:gdLst>
                <a:gd name="T0" fmla="*/ 914 w 919"/>
                <a:gd name="T1" fmla="*/ 540 h 540"/>
                <a:gd name="T2" fmla="*/ 0 w 919"/>
                <a:gd name="T3" fmla="*/ 12 h 540"/>
                <a:gd name="T4" fmla="*/ 7 w 919"/>
                <a:gd name="T5" fmla="*/ 0 h 540"/>
                <a:gd name="T6" fmla="*/ 919 w 919"/>
                <a:gd name="T7" fmla="*/ 528 h 540"/>
                <a:gd name="T8" fmla="*/ 914 w 919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540">
                  <a:moveTo>
                    <a:pt x="914" y="540"/>
                  </a:moveTo>
                  <a:lnTo>
                    <a:pt x="0" y="12"/>
                  </a:lnTo>
                  <a:lnTo>
                    <a:pt x="7" y="0"/>
                  </a:lnTo>
                  <a:lnTo>
                    <a:pt x="919" y="528"/>
                  </a:lnTo>
                  <a:lnTo>
                    <a:pt x="914" y="540"/>
                  </a:lnTo>
                  <a:close/>
                </a:path>
              </a:pathLst>
            </a:cu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9145588" y="3257550"/>
              <a:ext cx="1674813" cy="19050"/>
            </a:xfrm>
            <a:prstGeom prst="rect">
              <a:avLst/>
            </a:pr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7469188" y="3257550"/>
              <a:ext cx="1676400" cy="19050"/>
            </a:xfrm>
            <a:prstGeom prst="rect">
              <a:avLst/>
            </a:pr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9139238" y="2419350"/>
              <a:ext cx="1462088" cy="857250"/>
            </a:xfrm>
            <a:custGeom>
              <a:avLst/>
              <a:gdLst>
                <a:gd name="T0" fmla="*/ 7 w 921"/>
                <a:gd name="T1" fmla="*/ 540 h 540"/>
                <a:gd name="T2" fmla="*/ 0 w 921"/>
                <a:gd name="T3" fmla="*/ 528 h 540"/>
                <a:gd name="T4" fmla="*/ 914 w 921"/>
                <a:gd name="T5" fmla="*/ 0 h 540"/>
                <a:gd name="T6" fmla="*/ 921 w 921"/>
                <a:gd name="T7" fmla="*/ 12 h 540"/>
                <a:gd name="T8" fmla="*/ 7 w 921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1" h="540">
                  <a:moveTo>
                    <a:pt x="7" y="540"/>
                  </a:moveTo>
                  <a:lnTo>
                    <a:pt x="0" y="528"/>
                  </a:lnTo>
                  <a:lnTo>
                    <a:pt x="914" y="0"/>
                  </a:lnTo>
                  <a:lnTo>
                    <a:pt x="921" y="12"/>
                  </a:lnTo>
                  <a:lnTo>
                    <a:pt x="7" y="540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6675" y="3257550"/>
              <a:ext cx="1463675" cy="857250"/>
            </a:xfrm>
            <a:custGeom>
              <a:avLst/>
              <a:gdLst>
                <a:gd name="T0" fmla="*/ 7 w 922"/>
                <a:gd name="T1" fmla="*/ 540 h 540"/>
                <a:gd name="T2" fmla="*/ 0 w 922"/>
                <a:gd name="T3" fmla="*/ 528 h 540"/>
                <a:gd name="T4" fmla="*/ 915 w 922"/>
                <a:gd name="T5" fmla="*/ 0 h 540"/>
                <a:gd name="T6" fmla="*/ 922 w 922"/>
                <a:gd name="T7" fmla="*/ 12 h 540"/>
                <a:gd name="T8" fmla="*/ 7 w 922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540">
                  <a:moveTo>
                    <a:pt x="7" y="540"/>
                  </a:moveTo>
                  <a:lnTo>
                    <a:pt x="0" y="528"/>
                  </a:lnTo>
                  <a:lnTo>
                    <a:pt x="915" y="0"/>
                  </a:lnTo>
                  <a:lnTo>
                    <a:pt x="922" y="12"/>
                  </a:lnTo>
                  <a:lnTo>
                    <a:pt x="7" y="540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9134475" y="1809750"/>
              <a:ext cx="858838" cy="1463675"/>
            </a:xfrm>
            <a:custGeom>
              <a:avLst/>
              <a:gdLst>
                <a:gd name="T0" fmla="*/ 12 w 541"/>
                <a:gd name="T1" fmla="*/ 922 h 922"/>
                <a:gd name="T2" fmla="*/ 0 w 541"/>
                <a:gd name="T3" fmla="*/ 914 h 922"/>
                <a:gd name="T4" fmla="*/ 529 w 541"/>
                <a:gd name="T5" fmla="*/ 0 h 922"/>
                <a:gd name="T6" fmla="*/ 541 w 541"/>
                <a:gd name="T7" fmla="*/ 7 h 922"/>
                <a:gd name="T8" fmla="*/ 12 w 541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922">
                  <a:moveTo>
                    <a:pt x="12" y="922"/>
                  </a:moveTo>
                  <a:lnTo>
                    <a:pt x="0" y="914"/>
                  </a:lnTo>
                  <a:lnTo>
                    <a:pt x="529" y="0"/>
                  </a:lnTo>
                  <a:lnTo>
                    <a:pt x="541" y="7"/>
                  </a:lnTo>
                  <a:lnTo>
                    <a:pt x="12" y="922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296275" y="3260725"/>
              <a:ext cx="857250" cy="1463675"/>
            </a:xfrm>
            <a:custGeom>
              <a:avLst/>
              <a:gdLst>
                <a:gd name="T0" fmla="*/ 12 w 540"/>
                <a:gd name="T1" fmla="*/ 922 h 922"/>
                <a:gd name="T2" fmla="*/ 0 w 540"/>
                <a:gd name="T3" fmla="*/ 915 h 922"/>
                <a:gd name="T4" fmla="*/ 528 w 540"/>
                <a:gd name="T5" fmla="*/ 0 h 922"/>
                <a:gd name="T6" fmla="*/ 540 w 540"/>
                <a:gd name="T7" fmla="*/ 8 h 922"/>
                <a:gd name="T8" fmla="*/ 12 w 540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922">
                  <a:moveTo>
                    <a:pt x="12" y="922"/>
                  </a:moveTo>
                  <a:lnTo>
                    <a:pt x="0" y="915"/>
                  </a:lnTo>
                  <a:lnTo>
                    <a:pt x="528" y="0"/>
                  </a:lnTo>
                  <a:lnTo>
                    <a:pt x="540" y="8"/>
                  </a:lnTo>
                  <a:lnTo>
                    <a:pt x="12" y="922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 bwMode="auto">
            <a:xfrm>
              <a:off x="9134475" y="1592263"/>
              <a:ext cx="19050" cy="1676400"/>
            </a:xfrm>
            <a:prstGeom prst="rect">
              <a:avLst/>
            </a:pr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9134475" y="3268663"/>
              <a:ext cx="19050" cy="1673225"/>
            </a:xfrm>
            <a:prstGeom prst="rect">
              <a:avLst/>
            </a:pr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296275" y="1809750"/>
              <a:ext cx="857250" cy="1463675"/>
            </a:xfrm>
            <a:custGeom>
              <a:avLst/>
              <a:gdLst>
                <a:gd name="T0" fmla="*/ 528 w 540"/>
                <a:gd name="T1" fmla="*/ 922 h 922"/>
                <a:gd name="T2" fmla="*/ 0 w 540"/>
                <a:gd name="T3" fmla="*/ 7 h 922"/>
                <a:gd name="T4" fmla="*/ 12 w 540"/>
                <a:gd name="T5" fmla="*/ 0 h 922"/>
                <a:gd name="T6" fmla="*/ 540 w 540"/>
                <a:gd name="T7" fmla="*/ 914 h 922"/>
                <a:gd name="T8" fmla="*/ 528 w 540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922">
                  <a:moveTo>
                    <a:pt x="528" y="922"/>
                  </a:moveTo>
                  <a:lnTo>
                    <a:pt x="0" y="7"/>
                  </a:lnTo>
                  <a:lnTo>
                    <a:pt x="12" y="0"/>
                  </a:lnTo>
                  <a:lnTo>
                    <a:pt x="540" y="914"/>
                  </a:lnTo>
                  <a:lnTo>
                    <a:pt x="528" y="922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9134475" y="3260725"/>
              <a:ext cx="858838" cy="1463675"/>
            </a:xfrm>
            <a:custGeom>
              <a:avLst/>
              <a:gdLst>
                <a:gd name="T0" fmla="*/ 529 w 541"/>
                <a:gd name="T1" fmla="*/ 922 h 922"/>
                <a:gd name="T2" fmla="*/ 0 w 541"/>
                <a:gd name="T3" fmla="*/ 8 h 922"/>
                <a:gd name="T4" fmla="*/ 12 w 541"/>
                <a:gd name="T5" fmla="*/ 0 h 922"/>
                <a:gd name="T6" fmla="*/ 541 w 541"/>
                <a:gd name="T7" fmla="*/ 915 h 922"/>
                <a:gd name="T8" fmla="*/ 529 w 541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922">
                  <a:moveTo>
                    <a:pt x="529" y="922"/>
                  </a:moveTo>
                  <a:lnTo>
                    <a:pt x="0" y="8"/>
                  </a:lnTo>
                  <a:lnTo>
                    <a:pt x="12" y="0"/>
                  </a:lnTo>
                  <a:lnTo>
                    <a:pt x="541" y="915"/>
                  </a:lnTo>
                  <a:lnTo>
                    <a:pt x="529" y="922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686675" y="2419350"/>
              <a:ext cx="1463675" cy="857250"/>
            </a:xfrm>
            <a:custGeom>
              <a:avLst/>
              <a:gdLst>
                <a:gd name="T0" fmla="*/ 915 w 922"/>
                <a:gd name="T1" fmla="*/ 540 h 540"/>
                <a:gd name="T2" fmla="*/ 0 w 922"/>
                <a:gd name="T3" fmla="*/ 12 h 540"/>
                <a:gd name="T4" fmla="*/ 7 w 922"/>
                <a:gd name="T5" fmla="*/ 0 h 540"/>
                <a:gd name="T6" fmla="*/ 922 w 922"/>
                <a:gd name="T7" fmla="*/ 528 h 540"/>
                <a:gd name="T8" fmla="*/ 915 w 922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540">
                  <a:moveTo>
                    <a:pt x="915" y="540"/>
                  </a:moveTo>
                  <a:lnTo>
                    <a:pt x="0" y="12"/>
                  </a:lnTo>
                  <a:lnTo>
                    <a:pt x="7" y="0"/>
                  </a:lnTo>
                  <a:lnTo>
                    <a:pt x="922" y="528"/>
                  </a:lnTo>
                  <a:lnTo>
                    <a:pt x="915" y="540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9139238" y="3257550"/>
              <a:ext cx="1462088" cy="857250"/>
            </a:xfrm>
            <a:custGeom>
              <a:avLst/>
              <a:gdLst>
                <a:gd name="T0" fmla="*/ 914 w 921"/>
                <a:gd name="T1" fmla="*/ 540 h 540"/>
                <a:gd name="T2" fmla="*/ 0 w 921"/>
                <a:gd name="T3" fmla="*/ 12 h 540"/>
                <a:gd name="T4" fmla="*/ 7 w 921"/>
                <a:gd name="T5" fmla="*/ 0 h 540"/>
                <a:gd name="T6" fmla="*/ 921 w 921"/>
                <a:gd name="T7" fmla="*/ 528 h 540"/>
                <a:gd name="T8" fmla="*/ 914 w 921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1" h="540">
                  <a:moveTo>
                    <a:pt x="914" y="540"/>
                  </a:moveTo>
                  <a:lnTo>
                    <a:pt x="0" y="12"/>
                  </a:lnTo>
                  <a:lnTo>
                    <a:pt x="7" y="0"/>
                  </a:lnTo>
                  <a:lnTo>
                    <a:pt x="921" y="528"/>
                  </a:lnTo>
                  <a:lnTo>
                    <a:pt x="914" y="540"/>
                  </a:ln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7453313" y="1568450"/>
              <a:ext cx="3397250" cy="3397250"/>
            </a:xfrm>
            <a:custGeom>
              <a:avLst/>
              <a:gdLst>
                <a:gd name="T0" fmla="*/ 452 w 903"/>
                <a:gd name="T1" fmla="*/ 903 h 903"/>
                <a:gd name="T2" fmla="*/ 0 w 903"/>
                <a:gd name="T3" fmla="*/ 452 h 903"/>
                <a:gd name="T4" fmla="*/ 452 w 903"/>
                <a:gd name="T5" fmla="*/ 0 h 903"/>
                <a:gd name="T6" fmla="*/ 903 w 903"/>
                <a:gd name="T7" fmla="*/ 452 h 903"/>
                <a:gd name="T8" fmla="*/ 452 w 903"/>
                <a:gd name="T9" fmla="*/ 903 h 903"/>
                <a:gd name="T10" fmla="*/ 452 w 903"/>
                <a:gd name="T11" fmla="*/ 11 h 903"/>
                <a:gd name="T12" fmla="*/ 12 w 903"/>
                <a:gd name="T13" fmla="*/ 452 h 903"/>
                <a:gd name="T14" fmla="*/ 452 w 903"/>
                <a:gd name="T15" fmla="*/ 892 h 903"/>
                <a:gd name="T16" fmla="*/ 892 w 903"/>
                <a:gd name="T17" fmla="*/ 452 h 903"/>
                <a:gd name="T18" fmla="*/ 452 w 903"/>
                <a:gd name="T19" fmla="*/ 1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3" h="903">
                  <a:moveTo>
                    <a:pt x="452" y="903"/>
                  </a:moveTo>
                  <a:cubicBezTo>
                    <a:pt x="203" y="903"/>
                    <a:pt x="0" y="701"/>
                    <a:pt x="0" y="452"/>
                  </a:cubicBezTo>
                  <a:cubicBezTo>
                    <a:pt x="0" y="202"/>
                    <a:pt x="203" y="0"/>
                    <a:pt x="452" y="0"/>
                  </a:cubicBezTo>
                  <a:cubicBezTo>
                    <a:pt x="701" y="0"/>
                    <a:pt x="903" y="202"/>
                    <a:pt x="903" y="452"/>
                  </a:cubicBezTo>
                  <a:cubicBezTo>
                    <a:pt x="903" y="701"/>
                    <a:pt x="701" y="903"/>
                    <a:pt x="452" y="903"/>
                  </a:cubicBezTo>
                  <a:close/>
                  <a:moveTo>
                    <a:pt x="452" y="11"/>
                  </a:moveTo>
                  <a:cubicBezTo>
                    <a:pt x="209" y="11"/>
                    <a:pt x="12" y="209"/>
                    <a:pt x="12" y="452"/>
                  </a:cubicBezTo>
                  <a:cubicBezTo>
                    <a:pt x="12" y="694"/>
                    <a:pt x="209" y="892"/>
                    <a:pt x="452" y="892"/>
                  </a:cubicBezTo>
                  <a:cubicBezTo>
                    <a:pt x="694" y="892"/>
                    <a:pt x="892" y="694"/>
                    <a:pt x="892" y="452"/>
                  </a:cubicBezTo>
                  <a:cubicBezTo>
                    <a:pt x="892" y="209"/>
                    <a:pt x="694" y="11"/>
                    <a:pt x="452" y="11"/>
                  </a:cubicBezTo>
                  <a:close/>
                </a:path>
              </a:pathLst>
            </a:custGeom>
            <a:solidFill>
              <a:srgbClr val="97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7442200" y="1568450"/>
              <a:ext cx="3400425" cy="3397250"/>
            </a:xfrm>
            <a:custGeom>
              <a:avLst/>
              <a:gdLst>
                <a:gd name="T0" fmla="*/ 452 w 904"/>
                <a:gd name="T1" fmla="*/ 903 h 903"/>
                <a:gd name="T2" fmla="*/ 0 w 904"/>
                <a:gd name="T3" fmla="*/ 452 h 903"/>
                <a:gd name="T4" fmla="*/ 452 w 904"/>
                <a:gd name="T5" fmla="*/ 0 h 903"/>
                <a:gd name="T6" fmla="*/ 904 w 904"/>
                <a:gd name="T7" fmla="*/ 452 h 903"/>
                <a:gd name="T8" fmla="*/ 452 w 904"/>
                <a:gd name="T9" fmla="*/ 903 h 903"/>
                <a:gd name="T10" fmla="*/ 452 w 904"/>
                <a:gd name="T11" fmla="*/ 11 h 903"/>
                <a:gd name="T12" fmla="*/ 12 w 904"/>
                <a:gd name="T13" fmla="*/ 452 h 903"/>
                <a:gd name="T14" fmla="*/ 452 w 904"/>
                <a:gd name="T15" fmla="*/ 892 h 903"/>
                <a:gd name="T16" fmla="*/ 892 w 904"/>
                <a:gd name="T17" fmla="*/ 452 h 903"/>
                <a:gd name="T18" fmla="*/ 452 w 904"/>
                <a:gd name="T19" fmla="*/ 1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4" h="903">
                  <a:moveTo>
                    <a:pt x="452" y="903"/>
                  </a:moveTo>
                  <a:cubicBezTo>
                    <a:pt x="203" y="903"/>
                    <a:pt x="0" y="701"/>
                    <a:pt x="0" y="452"/>
                  </a:cubicBezTo>
                  <a:cubicBezTo>
                    <a:pt x="0" y="202"/>
                    <a:pt x="203" y="0"/>
                    <a:pt x="452" y="0"/>
                  </a:cubicBezTo>
                  <a:cubicBezTo>
                    <a:pt x="701" y="0"/>
                    <a:pt x="904" y="202"/>
                    <a:pt x="904" y="452"/>
                  </a:cubicBezTo>
                  <a:cubicBezTo>
                    <a:pt x="904" y="701"/>
                    <a:pt x="701" y="903"/>
                    <a:pt x="452" y="903"/>
                  </a:cubicBezTo>
                  <a:close/>
                  <a:moveTo>
                    <a:pt x="452" y="11"/>
                  </a:moveTo>
                  <a:cubicBezTo>
                    <a:pt x="209" y="11"/>
                    <a:pt x="12" y="209"/>
                    <a:pt x="12" y="452"/>
                  </a:cubicBezTo>
                  <a:cubicBezTo>
                    <a:pt x="12" y="694"/>
                    <a:pt x="209" y="892"/>
                    <a:pt x="452" y="892"/>
                  </a:cubicBezTo>
                  <a:cubicBezTo>
                    <a:pt x="695" y="892"/>
                    <a:pt x="892" y="694"/>
                    <a:pt x="892" y="452"/>
                  </a:cubicBezTo>
                  <a:cubicBezTo>
                    <a:pt x="892" y="209"/>
                    <a:pt x="695" y="11"/>
                    <a:pt x="452" y="11"/>
                  </a:cubicBezTo>
                  <a:close/>
                </a:path>
              </a:pathLst>
            </a:custGeom>
            <a:solidFill>
              <a:srgbClr val="ABB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4"/>
            <p:cNvSpPr>
              <a:spLocks noChangeArrowheads="1"/>
            </p:cNvSpPr>
            <p:nvPr/>
          </p:nvSpPr>
          <p:spPr bwMode="auto">
            <a:xfrm>
              <a:off x="9063038" y="3163888"/>
              <a:ext cx="207963" cy="206375"/>
            </a:xfrm>
            <a:prstGeom prst="ellipse">
              <a:avLst/>
            </a:pr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5"/>
            <p:cNvSpPr>
              <a:spLocks noChangeArrowheads="1"/>
            </p:cNvSpPr>
            <p:nvPr/>
          </p:nvSpPr>
          <p:spPr bwMode="auto">
            <a:xfrm>
              <a:off x="9040813" y="3163888"/>
              <a:ext cx="206375" cy="206375"/>
            </a:xfrm>
            <a:prstGeom prst="ellipse">
              <a:avLst/>
            </a:prstGeom>
            <a:solidFill>
              <a:srgbClr val="868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9097963" y="1497013"/>
              <a:ext cx="131763" cy="188912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8 h 50"/>
                <a:gd name="T4" fmla="*/ 0 w 35"/>
                <a:gd name="T5" fmla="*/ 11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1 h 50"/>
                <a:gd name="T12" fmla="*/ 35 w 35"/>
                <a:gd name="T13" fmla="*/ 38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5" y="50"/>
                    <a:pt x="0" y="44"/>
                    <a:pt x="0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44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9097963" y="1538288"/>
              <a:ext cx="131763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8262938" y="1724025"/>
              <a:ext cx="131763" cy="187325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8 h 50"/>
                <a:gd name="T4" fmla="*/ 0 w 35"/>
                <a:gd name="T5" fmla="*/ 11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1 h 50"/>
                <a:gd name="T12" fmla="*/ 35 w 35"/>
                <a:gd name="T13" fmla="*/ 38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5" y="50"/>
                    <a:pt x="0" y="45"/>
                    <a:pt x="0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9"/>
            <p:cNvSpPr>
              <a:spLocks noChangeArrowheads="1"/>
            </p:cNvSpPr>
            <p:nvPr/>
          </p:nvSpPr>
          <p:spPr bwMode="auto">
            <a:xfrm>
              <a:off x="8262938" y="1765300"/>
              <a:ext cx="131763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648575" y="2336800"/>
              <a:ext cx="131763" cy="187325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8 h 50"/>
                <a:gd name="T4" fmla="*/ 0 w 35"/>
                <a:gd name="T5" fmla="*/ 11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1 h 50"/>
                <a:gd name="T12" fmla="*/ 35 w 35"/>
                <a:gd name="T13" fmla="*/ 38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5" y="50"/>
                    <a:pt x="0" y="45"/>
                    <a:pt x="0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1"/>
            <p:cNvSpPr>
              <a:spLocks noChangeArrowheads="1"/>
            </p:cNvSpPr>
            <p:nvPr/>
          </p:nvSpPr>
          <p:spPr bwMode="auto">
            <a:xfrm>
              <a:off x="7648575" y="2378075"/>
              <a:ext cx="131763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7427913" y="3182938"/>
              <a:ext cx="127000" cy="187325"/>
            </a:xfrm>
            <a:custGeom>
              <a:avLst/>
              <a:gdLst>
                <a:gd name="T0" fmla="*/ 11 w 34"/>
                <a:gd name="T1" fmla="*/ 50 h 50"/>
                <a:gd name="T2" fmla="*/ 0 w 34"/>
                <a:gd name="T3" fmla="*/ 39 h 50"/>
                <a:gd name="T4" fmla="*/ 0 w 34"/>
                <a:gd name="T5" fmla="*/ 12 h 50"/>
                <a:gd name="T6" fmla="*/ 11 w 34"/>
                <a:gd name="T7" fmla="*/ 0 h 50"/>
                <a:gd name="T8" fmla="*/ 23 w 34"/>
                <a:gd name="T9" fmla="*/ 0 h 50"/>
                <a:gd name="T10" fmla="*/ 34 w 34"/>
                <a:gd name="T11" fmla="*/ 12 h 50"/>
                <a:gd name="T12" fmla="*/ 34 w 34"/>
                <a:gd name="T13" fmla="*/ 39 h 50"/>
                <a:gd name="T14" fmla="*/ 23 w 34"/>
                <a:gd name="T15" fmla="*/ 50 h 50"/>
                <a:gd name="T16" fmla="*/ 11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11" y="50"/>
                  </a:moveTo>
                  <a:cubicBezTo>
                    <a:pt x="5" y="50"/>
                    <a:pt x="0" y="45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5"/>
                    <a:pt x="29" y="50"/>
                    <a:pt x="23" y="50"/>
                  </a:cubicBezTo>
                  <a:lnTo>
                    <a:pt x="11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3"/>
            <p:cNvSpPr>
              <a:spLocks noChangeArrowheads="1"/>
            </p:cNvSpPr>
            <p:nvPr/>
          </p:nvSpPr>
          <p:spPr bwMode="auto">
            <a:xfrm>
              <a:off x="7427913" y="3227388"/>
              <a:ext cx="127000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648575" y="4010025"/>
              <a:ext cx="131763" cy="187325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9 h 50"/>
                <a:gd name="T4" fmla="*/ 0 w 35"/>
                <a:gd name="T5" fmla="*/ 12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2 h 50"/>
                <a:gd name="T12" fmla="*/ 35 w 35"/>
                <a:gd name="T13" fmla="*/ 39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5" y="50"/>
                    <a:pt x="0" y="45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2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7648575" y="4054475"/>
              <a:ext cx="131763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8262938" y="4622800"/>
              <a:ext cx="131763" cy="188912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9 h 50"/>
                <a:gd name="T4" fmla="*/ 0 w 35"/>
                <a:gd name="T5" fmla="*/ 12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2 h 50"/>
                <a:gd name="T12" fmla="*/ 35 w 35"/>
                <a:gd name="T13" fmla="*/ 39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5" y="50"/>
                    <a:pt x="0" y="45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2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7"/>
            <p:cNvSpPr>
              <a:spLocks noChangeArrowheads="1"/>
            </p:cNvSpPr>
            <p:nvPr/>
          </p:nvSpPr>
          <p:spPr bwMode="auto">
            <a:xfrm>
              <a:off x="8262938" y="4668838"/>
              <a:ext cx="131763" cy="100012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9936163" y="1724025"/>
              <a:ext cx="128588" cy="187325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8 h 50"/>
                <a:gd name="T4" fmla="*/ 34 w 34"/>
                <a:gd name="T5" fmla="*/ 11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1 h 50"/>
                <a:gd name="T12" fmla="*/ 0 w 34"/>
                <a:gd name="T13" fmla="*/ 38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9"/>
            <p:cNvSpPr>
              <a:spLocks noChangeArrowheads="1"/>
            </p:cNvSpPr>
            <p:nvPr/>
          </p:nvSpPr>
          <p:spPr bwMode="auto">
            <a:xfrm>
              <a:off x="9936163" y="1765300"/>
              <a:ext cx="128588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10548938" y="2336800"/>
              <a:ext cx="128588" cy="187325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8 h 50"/>
                <a:gd name="T4" fmla="*/ 34 w 34"/>
                <a:gd name="T5" fmla="*/ 11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1 h 50"/>
                <a:gd name="T12" fmla="*/ 0 w 34"/>
                <a:gd name="T13" fmla="*/ 38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1"/>
            <p:cNvSpPr>
              <a:spLocks noChangeArrowheads="1"/>
            </p:cNvSpPr>
            <p:nvPr/>
          </p:nvSpPr>
          <p:spPr bwMode="auto">
            <a:xfrm>
              <a:off x="10548938" y="2378075"/>
              <a:ext cx="128588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10771188" y="3182938"/>
              <a:ext cx="131763" cy="187325"/>
            </a:xfrm>
            <a:custGeom>
              <a:avLst/>
              <a:gdLst>
                <a:gd name="T0" fmla="*/ 24 w 35"/>
                <a:gd name="T1" fmla="*/ 50 h 50"/>
                <a:gd name="T2" fmla="*/ 35 w 35"/>
                <a:gd name="T3" fmla="*/ 39 h 50"/>
                <a:gd name="T4" fmla="*/ 35 w 35"/>
                <a:gd name="T5" fmla="*/ 12 h 50"/>
                <a:gd name="T6" fmla="*/ 24 w 35"/>
                <a:gd name="T7" fmla="*/ 0 h 50"/>
                <a:gd name="T8" fmla="*/ 12 w 35"/>
                <a:gd name="T9" fmla="*/ 0 h 50"/>
                <a:gd name="T10" fmla="*/ 0 w 35"/>
                <a:gd name="T11" fmla="*/ 12 h 50"/>
                <a:gd name="T12" fmla="*/ 0 w 35"/>
                <a:gd name="T13" fmla="*/ 39 h 50"/>
                <a:gd name="T14" fmla="*/ 12 w 35"/>
                <a:gd name="T15" fmla="*/ 50 h 50"/>
                <a:gd name="T16" fmla="*/ 24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24" y="50"/>
                  </a:moveTo>
                  <a:cubicBezTo>
                    <a:pt x="30" y="50"/>
                    <a:pt x="35" y="45"/>
                    <a:pt x="35" y="3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3"/>
            <p:cNvSpPr>
              <a:spLocks noChangeArrowheads="1"/>
            </p:cNvSpPr>
            <p:nvPr/>
          </p:nvSpPr>
          <p:spPr bwMode="auto">
            <a:xfrm>
              <a:off x="10771188" y="3227388"/>
              <a:ext cx="131763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10548938" y="4010025"/>
              <a:ext cx="128588" cy="187325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9 h 50"/>
                <a:gd name="T4" fmla="*/ 34 w 34"/>
                <a:gd name="T5" fmla="*/ 12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2 h 50"/>
                <a:gd name="T12" fmla="*/ 0 w 34"/>
                <a:gd name="T13" fmla="*/ 39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9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5"/>
            <p:cNvSpPr>
              <a:spLocks noChangeArrowheads="1"/>
            </p:cNvSpPr>
            <p:nvPr/>
          </p:nvSpPr>
          <p:spPr bwMode="auto">
            <a:xfrm>
              <a:off x="10548938" y="4054475"/>
              <a:ext cx="128588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936163" y="4622800"/>
              <a:ext cx="128588" cy="188912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9 h 50"/>
                <a:gd name="T4" fmla="*/ 34 w 34"/>
                <a:gd name="T5" fmla="*/ 12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2 h 50"/>
                <a:gd name="T12" fmla="*/ 0 w 34"/>
                <a:gd name="T13" fmla="*/ 39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9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7"/>
            <p:cNvSpPr>
              <a:spLocks noChangeArrowheads="1"/>
            </p:cNvSpPr>
            <p:nvPr/>
          </p:nvSpPr>
          <p:spPr bwMode="auto">
            <a:xfrm>
              <a:off x="9936163" y="4668838"/>
              <a:ext cx="128588" cy="100012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097963" y="4852988"/>
              <a:ext cx="131763" cy="184150"/>
            </a:xfrm>
            <a:custGeom>
              <a:avLst/>
              <a:gdLst>
                <a:gd name="T0" fmla="*/ 24 w 35"/>
                <a:gd name="T1" fmla="*/ 49 h 49"/>
                <a:gd name="T2" fmla="*/ 35 w 35"/>
                <a:gd name="T3" fmla="*/ 38 h 49"/>
                <a:gd name="T4" fmla="*/ 35 w 35"/>
                <a:gd name="T5" fmla="*/ 11 h 49"/>
                <a:gd name="T6" fmla="*/ 24 w 35"/>
                <a:gd name="T7" fmla="*/ 0 h 49"/>
                <a:gd name="T8" fmla="*/ 12 w 35"/>
                <a:gd name="T9" fmla="*/ 0 h 49"/>
                <a:gd name="T10" fmla="*/ 0 w 35"/>
                <a:gd name="T11" fmla="*/ 11 h 49"/>
                <a:gd name="T12" fmla="*/ 0 w 35"/>
                <a:gd name="T13" fmla="*/ 38 h 49"/>
                <a:gd name="T14" fmla="*/ 12 w 35"/>
                <a:gd name="T15" fmla="*/ 49 h 49"/>
                <a:gd name="T16" fmla="*/ 24 w 35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9">
                  <a:moveTo>
                    <a:pt x="24" y="49"/>
                  </a:moveTo>
                  <a:cubicBezTo>
                    <a:pt x="30" y="49"/>
                    <a:pt x="35" y="44"/>
                    <a:pt x="35" y="3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4"/>
                    <a:pt x="5" y="49"/>
                    <a:pt x="12" y="49"/>
                  </a:cubicBezTo>
                  <a:lnTo>
                    <a:pt x="24" y="49"/>
                  </a:lnTo>
                  <a:close/>
                </a:path>
              </a:pathLst>
            </a:cu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59"/>
            <p:cNvSpPr>
              <a:spLocks noChangeArrowheads="1"/>
            </p:cNvSpPr>
            <p:nvPr/>
          </p:nvSpPr>
          <p:spPr bwMode="auto">
            <a:xfrm>
              <a:off x="9097963" y="4894263"/>
              <a:ext cx="131763" cy="101600"/>
            </a:xfrm>
            <a:prstGeom prst="rect">
              <a:avLst/>
            </a:prstGeom>
            <a:solidFill>
              <a:srgbClr val="5F6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078913" y="1497013"/>
              <a:ext cx="127000" cy="188912"/>
            </a:xfrm>
            <a:custGeom>
              <a:avLst/>
              <a:gdLst>
                <a:gd name="T0" fmla="*/ 11 w 34"/>
                <a:gd name="T1" fmla="*/ 50 h 50"/>
                <a:gd name="T2" fmla="*/ 0 w 34"/>
                <a:gd name="T3" fmla="*/ 38 h 50"/>
                <a:gd name="T4" fmla="*/ 0 w 34"/>
                <a:gd name="T5" fmla="*/ 11 h 50"/>
                <a:gd name="T6" fmla="*/ 11 w 34"/>
                <a:gd name="T7" fmla="*/ 0 h 50"/>
                <a:gd name="T8" fmla="*/ 23 w 34"/>
                <a:gd name="T9" fmla="*/ 0 h 50"/>
                <a:gd name="T10" fmla="*/ 34 w 34"/>
                <a:gd name="T11" fmla="*/ 11 h 50"/>
                <a:gd name="T12" fmla="*/ 34 w 34"/>
                <a:gd name="T13" fmla="*/ 38 h 50"/>
                <a:gd name="T14" fmla="*/ 23 w 34"/>
                <a:gd name="T15" fmla="*/ 50 h 50"/>
                <a:gd name="T16" fmla="*/ 11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11" y="50"/>
                  </a:moveTo>
                  <a:cubicBezTo>
                    <a:pt x="5" y="50"/>
                    <a:pt x="0" y="44"/>
                    <a:pt x="0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44"/>
                    <a:pt x="29" y="50"/>
                    <a:pt x="23" y="50"/>
                  </a:cubicBezTo>
                  <a:lnTo>
                    <a:pt x="11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1"/>
            <p:cNvSpPr>
              <a:spLocks noChangeArrowheads="1"/>
            </p:cNvSpPr>
            <p:nvPr/>
          </p:nvSpPr>
          <p:spPr bwMode="auto">
            <a:xfrm>
              <a:off x="9078913" y="1538288"/>
              <a:ext cx="127000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243888" y="1724025"/>
              <a:ext cx="127000" cy="187325"/>
            </a:xfrm>
            <a:custGeom>
              <a:avLst/>
              <a:gdLst>
                <a:gd name="T0" fmla="*/ 11 w 34"/>
                <a:gd name="T1" fmla="*/ 50 h 50"/>
                <a:gd name="T2" fmla="*/ 0 w 34"/>
                <a:gd name="T3" fmla="*/ 38 h 50"/>
                <a:gd name="T4" fmla="*/ 0 w 34"/>
                <a:gd name="T5" fmla="*/ 11 h 50"/>
                <a:gd name="T6" fmla="*/ 11 w 34"/>
                <a:gd name="T7" fmla="*/ 0 h 50"/>
                <a:gd name="T8" fmla="*/ 23 w 34"/>
                <a:gd name="T9" fmla="*/ 0 h 50"/>
                <a:gd name="T10" fmla="*/ 34 w 34"/>
                <a:gd name="T11" fmla="*/ 11 h 50"/>
                <a:gd name="T12" fmla="*/ 34 w 34"/>
                <a:gd name="T13" fmla="*/ 38 h 50"/>
                <a:gd name="T14" fmla="*/ 23 w 34"/>
                <a:gd name="T15" fmla="*/ 50 h 50"/>
                <a:gd name="T16" fmla="*/ 11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11" y="50"/>
                  </a:moveTo>
                  <a:cubicBezTo>
                    <a:pt x="5" y="50"/>
                    <a:pt x="0" y="45"/>
                    <a:pt x="0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45"/>
                    <a:pt x="29" y="50"/>
                    <a:pt x="23" y="50"/>
                  </a:cubicBezTo>
                  <a:lnTo>
                    <a:pt x="11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3"/>
            <p:cNvSpPr>
              <a:spLocks noChangeArrowheads="1"/>
            </p:cNvSpPr>
            <p:nvPr/>
          </p:nvSpPr>
          <p:spPr bwMode="auto">
            <a:xfrm>
              <a:off x="8243888" y="1765300"/>
              <a:ext cx="127000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7626350" y="2336800"/>
              <a:ext cx="131763" cy="187325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8 h 50"/>
                <a:gd name="T4" fmla="*/ 0 w 35"/>
                <a:gd name="T5" fmla="*/ 11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1 h 50"/>
                <a:gd name="T12" fmla="*/ 35 w 35"/>
                <a:gd name="T13" fmla="*/ 38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6" y="50"/>
                    <a:pt x="0" y="45"/>
                    <a:pt x="0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5"/>
            <p:cNvSpPr>
              <a:spLocks noChangeArrowheads="1"/>
            </p:cNvSpPr>
            <p:nvPr/>
          </p:nvSpPr>
          <p:spPr bwMode="auto">
            <a:xfrm>
              <a:off x="7626350" y="2378075"/>
              <a:ext cx="131763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7404100" y="3182938"/>
              <a:ext cx="131763" cy="187325"/>
            </a:xfrm>
            <a:custGeom>
              <a:avLst/>
              <a:gdLst>
                <a:gd name="T0" fmla="*/ 11 w 35"/>
                <a:gd name="T1" fmla="*/ 50 h 50"/>
                <a:gd name="T2" fmla="*/ 0 w 35"/>
                <a:gd name="T3" fmla="*/ 39 h 50"/>
                <a:gd name="T4" fmla="*/ 0 w 35"/>
                <a:gd name="T5" fmla="*/ 12 h 50"/>
                <a:gd name="T6" fmla="*/ 11 w 35"/>
                <a:gd name="T7" fmla="*/ 0 h 50"/>
                <a:gd name="T8" fmla="*/ 23 w 35"/>
                <a:gd name="T9" fmla="*/ 0 h 50"/>
                <a:gd name="T10" fmla="*/ 35 w 35"/>
                <a:gd name="T11" fmla="*/ 12 h 50"/>
                <a:gd name="T12" fmla="*/ 35 w 35"/>
                <a:gd name="T13" fmla="*/ 39 h 50"/>
                <a:gd name="T14" fmla="*/ 23 w 35"/>
                <a:gd name="T15" fmla="*/ 50 h 50"/>
                <a:gd name="T16" fmla="*/ 11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1" y="50"/>
                  </a:moveTo>
                  <a:cubicBezTo>
                    <a:pt x="5" y="50"/>
                    <a:pt x="0" y="45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5" y="5"/>
                    <a:pt x="35" y="12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5"/>
                    <a:pt x="29" y="50"/>
                    <a:pt x="23" y="50"/>
                  </a:cubicBezTo>
                  <a:lnTo>
                    <a:pt x="11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7"/>
            <p:cNvSpPr>
              <a:spLocks noChangeArrowheads="1"/>
            </p:cNvSpPr>
            <p:nvPr/>
          </p:nvSpPr>
          <p:spPr bwMode="auto">
            <a:xfrm>
              <a:off x="7404100" y="3227388"/>
              <a:ext cx="131763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7626350" y="4010025"/>
              <a:ext cx="131763" cy="187325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9 h 50"/>
                <a:gd name="T4" fmla="*/ 0 w 35"/>
                <a:gd name="T5" fmla="*/ 12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2 h 50"/>
                <a:gd name="T12" fmla="*/ 35 w 35"/>
                <a:gd name="T13" fmla="*/ 39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6" y="50"/>
                    <a:pt x="0" y="45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2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9"/>
            <p:cNvSpPr>
              <a:spLocks noChangeArrowheads="1"/>
            </p:cNvSpPr>
            <p:nvPr/>
          </p:nvSpPr>
          <p:spPr bwMode="auto">
            <a:xfrm>
              <a:off x="7626350" y="4054475"/>
              <a:ext cx="131763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8239125" y="4622800"/>
              <a:ext cx="131763" cy="188912"/>
            </a:xfrm>
            <a:custGeom>
              <a:avLst/>
              <a:gdLst>
                <a:gd name="T0" fmla="*/ 12 w 35"/>
                <a:gd name="T1" fmla="*/ 50 h 50"/>
                <a:gd name="T2" fmla="*/ 0 w 35"/>
                <a:gd name="T3" fmla="*/ 39 h 50"/>
                <a:gd name="T4" fmla="*/ 0 w 35"/>
                <a:gd name="T5" fmla="*/ 12 h 50"/>
                <a:gd name="T6" fmla="*/ 12 w 35"/>
                <a:gd name="T7" fmla="*/ 0 h 50"/>
                <a:gd name="T8" fmla="*/ 24 w 35"/>
                <a:gd name="T9" fmla="*/ 0 h 50"/>
                <a:gd name="T10" fmla="*/ 35 w 35"/>
                <a:gd name="T11" fmla="*/ 12 h 50"/>
                <a:gd name="T12" fmla="*/ 35 w 35"/>
                <a:gd name="T13" fmla="*/ 39 h 50"/>
                <a:gd name="T14" fmla="*/ 24 w 35"/>
                <a:gd name="T15" fmla="*/ 50 h 50"/>
                <a:gd name="T16" fmla="*/ 12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2" y="50"/>
                  </a:moveTo>
                  <a:cubicBezTo>
                    <a:pt x="6" y="50"/>
                    <a:pt x="0" y="45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5" y="5"/>
                    <a:pt x="35" y="12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5"/>
                    <a:pt x="30" y="50"/>
                    <a:pt x="24" y="50"/>
                  </a:cubicBezTo>
                  <a:lnTo>
                    <a:pt x="12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1"/>
            <p:cNvSpPr>
              <a:spLocks noChangeArrowheads="1"/>
            </p:cNvSpPr>
            <p:nvPr/>
          </p:nvSpPr>
          <p:spPr bwMode="auto">
            <a:xfrm>
              <a:off x="8243888" y="4668838"/>
              <a:ext cx="127000" cy="100012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9913938" y="1724025"/>
              <a:ext cx="127000" cy="187325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8 h 50"/>
                <a:gd name="T4" fmla="*/ 34 w 34"/>
                <a:gd name="T5" fmla="*/ 11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1 h 50"/>
                <a:gd name="T12" fmla="*/ 0 w 34"/>
                <a:gd name="T13" fmla="*/ 38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3"/>
            <p:cNvSpPr>
              <a:spLocks noChangeArrowheads="1"/>
            </p:cNvSpPr>
            <p:nvPr/>
          </p:nvSpPr>
          <p:spPr bwMode="auto">
            <a:xfrm>
              <a:off x="9913938" y="1765300"/>
              <a:ext cx="127000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10526713" y="2336800"/>
              <a:ext cx="128588" cy="187325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8 h 50"/>
                <a:gd name="T4" fmla="*/ 34 w 34"/>
                <a:gd name="T5" fmla="*/ 11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1 h 50"/>
                <a:gd name="T12" fmla="*/ 0 w 34"/>
                <a:gd name="T13" fmla="*/ 38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5"/>
            <p:cNvSpPr>
              <a:spLocks noChangeArrowheads="1"/>
            </p:cNvSpPr>
            <p:nvPr/>
          </p:nvSpPr>
          <p:spPr bwMode="auto">
            <a:xfrm>
              <a:off x="10526713" y="2378075"/>
              <a:ext cx="128588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10748963" y="3182938"/>
              <a:ext cx="131763" cy="187325"/>
            </a:xfrm>
            <a:custGeom>
              <a:avLst/>
              <a:gdLst>
                <a:gd name="T0" fmla="*/ 24 w 35"/>
                <a:gd name="T1" fmla="*/ 50 h 50"/>
                <a:gd name="T2" fmla="*/ 35 w 35"/>
                <a:gd name="T3" fmla="*/ 39 h 50"/>
                <a:gd name="T4" fmla="*/ 35 w 35"/>
                <a:gd name="T5" fmla="*/ 12 h 50"/>
                <a:gd name="T6" fmla="*/ 24 w 35"/>
                <a:gd name="T7" fmla="*/ 0 h 50"/>
                <a:gd name="T8" fmla="*/ 12 w 35"/>
                <a:gd name="T9" fmla="*/ 0 h 50"/>
                <a:gd name="T10" fmla="*/ 0 w 35"/>
                <a:gd name="T11" fmla="*/ 12 h 50"/>
                <a:gd name="T12" fmla="*/ 0 w 35"/>
                <a:gd name="T13" fmla="*/ 39 h 50"/>
                <a:gd name="T14" fmla="*/ 12 w 35"/>
                <a:gd name="T15" fmla="*/ 50 h 50"/>
                <a:gd name="T16" fmla="*/ 24 w 3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24" y="50"/>
                  </a:moveTo>
                  <a:cubicBezTo>
                    <a:pt x="30" y="50"/>
                    <a:pt x="35" y="45"/>
                    <a:pt x="35" y="3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77"/>
            <p:cNvSpPr>
              <a:spLocks noChangeArrowheads="1"/>
            </p:cNvSpPr>
            <p:nvPr/>
          </p:nvSpPr>
          <p:spPr bwMode="auto">
            <a:xfrm>
              <a:off x="10748963" y="3227388"/>
              <a:ext cx="131763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10526713" y="4010025"/>
              <a:ext cx="128588" cy="187325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9 h 50"/>
                <a:gd name="T4" fmla="*/ 34 w 34"/>
                <a:gd name="T5" fmla="*/ 12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2 h 50"/>
                <a:gd name="T12" fmla="*/ 0 w 34"/>
                <a:gd name="T13" fmla="*/ 39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9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9"/>
            <p:cNvSpPr>
              <a:spLocks noChangeArrowheads="1"/>
            </p:cNvSpPr>
            <p:nvPr/>
          </p:nvSpPr>
          <p:spPr bwMode="auto">
            <a:xfrm>
              <a:off x="10526713" y="4054475"/>
              <a:ext cx="128588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913938" y="4622800"/>
              <a:ext cx="127000" cy="188912"/>
            </a:xfrm>
            <a:custGeom>
              <a:avLst/>
              <a:gdLst>
                <a:gd name="T0" fmla="*/ 23 w 34"/>
                <a:gd name="T1" fmla="*/ 50 h 50"/>
                <a:gd name="T2" fmla="*/ 34 w 34"/>
                <a:gd name="T3" fmla="*/ 39 h 50"/>
                <a:gd name="T4" fmla="*/ 34 w 34"/>
                <a:gd name="T5" fmla="*/ 12 h 50"/>
                <a:gd name="T6" fmla="*/ 23 w 34"/>
                <a:gd name="T7" fmla="*/ 0 h 50"/>
                <a:gd name="T8" fmla="*/ 11 w 34"/>
                <a:gd name="T9" fmla="*/ 0 h 50"/>
                <a:gd name="T10" fmla="*/ 0 w 34"/>
                <a:gd name="T11" fmla="*/ 12 h 50"/>
                <a:gd name="T12" fmla="*/ 0 w 34"/>
                <a:gd name="T13" fmla="*/ 39 h 50"/>
                <a:gd name="T14" fmla="*/ 11 w 34"/>
                <a:gd name="T15" fmla="*/ 50 h 50"/>
                <a:gd name="T16" fmla="*/ 23 w 34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0">
                  <a:moveTo>
                    <a:pt x="23" y="50"/>
                  </a:moveTo>
                  <a:cubicBezTo>
                    <a:pt x="29" y="50"/>
                    <a:pt x="34" y="45"/>
                    <a:pt x="34" y="39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5"/>
                    <a:pt x="29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lnTo>
                    <a:pt x="23" y="50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1"/>
            <p:cNvSpPr>
              <a:spLocks noChangeArrowheads="1"/>
            </p:cNvSpPr>
            <p:nvPr/>
          </p:nvSpPr>
          <p:spPr bwMode="auto">
            <a:xfrm>
              <a:off x="9913938" y="4668838"/>
              <a:ext cx="127000" cy="100012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074150" y="4852988"/>
              <a:ext cx="131763" cy="184150"/>
            </a:xfrm>
            <a:custGeom>
              <a:avLst/>
              <a:gdLst>
                <a:gd name="T0" fmla="*/ 24 w 35"/>
                <a:gd name="T1" fmla="*/ 49 h 49"/>
                <a:gd name="T2" fmla="*/ 35 w 35"/>
                <a:gd name="T3" fmla="*/ 38 h 49"/>
                <a:gd name="T4" fmla="*/ 35 w 35"/>
                <a:gd name="T5" fmla="*/ 11 h 49"/>
                <a:gd name="T6" fmla="*/ 24 w 35"/>
                <a:gd name="T7" fmla="*/ 0 h 49"/>
                <a:gd name="T8" fmla="*/ 12 w 35"/>
                <a:gd name="T9" fmla="*/ 0 h 49"/>
                <a:gd name="T10" fmla="*/ 0 w 35"/>
                <a:gd name="T11" fmla="*/ 11 h 49"/>
                <a:gd name="T12" fmla="*/ 0 w 35"/>
                <a:gd name="T13" fmla="*/ 38 h 49"/>
                <a:gd name="T14" fmla="*/ 12 w 35"/>
                <a:gd name="T15" fmla="*/ 49 h 49"/>
                <a:gd name="T16" fmla="*/ 24 w 35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9">
                  <a:moveTo>
                    <a:pt x="24" y="49"/>
                  </a:moveTo>
                  <a:cubicBezTo>
                    <a:pt x="30" y="49"/>
                    <a:pt x="35" y="44"/>
                    <a:pt x="35" y="3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4"/>
                    <a:pt x="6" y="49"/>
                    <a:pt x="12" y="49"/>
                  </a:cubicBezTo>
                  <a:lnTo>
                    <a:pt x="24" y="49"/>
                  </a:lnTo>
                  <a:close/>
                </a:path>
              </a:pathLst>
            </a:custGeom>
            <a:solidFill>
              <a:srgbClr val="777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3"/>
            <p:cNvSpPr>
              <a:spLocks noChangeArrowheads="1"/>
            </p:cNvSpPr>
            <p:nvPr/>
          </p:nvSpPr>
          <p:spPr bwMode="auto">
            <a:xfrm>
              <a:off x="9074150" y="4894263"/>
              <a:ext cx="131763" cy="101600"/>
            </a:xfrm>
            <a:prstGeom prst="rect">
              <a:avLst/>
            </a:prstGeom>
            <a:solidFill>
              <a:srgbClr val="6B6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36055" y="951519"/>
            <a:ext cx="1231468" cy="751854"/>
            <a:chOff x="4181985" y="1724025"/>
            <a:chExt cx="1231468" cy="751854"/>
          </a:xfrm>
        </p:grpSpPr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4221240" y="1755154"/>
              <a:ext cx="1192213" cy="720725"/>
            </a:xfrm>
            <a:custGeom>
              <a:avLst/>
              <a:gdLst>
                <a:gd name="T0" fmla="*/ 289 w 315"/>
                <a:gd name="T1" fmla="*/ 88 h 189"/>
                <a:gd name="T2" fmla="*/ 283 w 315"/>
                <a:gd name="T3" fmla="*/ 89 h 189"/>
                <a:gd name="T4" fmla="*/ 248 w 315"/>
                <a:gd name="T5" fmla="*/ 75 h 189"/>
                <a:gd name="T6" fmla="*/ 232 w 315"/>
                <a:gd name="T7" fmla="*/ 80 h 189"/>
                <a:gd name="T8" fmla="*/ 202 w 315"/>
                <a:gd name="T9" fmla="*/ 56 h 189"/>
                <a:gd name="T10" fmla="*/ 192 w 315"/>
                <a:gd name="T11" fmla="*/ 60 h 189"/>
                <a:gd name="T12" fmla="*/ 192 w 315"/>
                <a:gd name="T13" fmla="*/ 59 h 189"/>
                <a:gd name="T14" fmla="*/ 124 w 315"/>
                <a:gd name="T15" fmla="*/ 4 h 189"/>
                <a:gd name="T16" fmla="*/ 69 w 315"/>
                <a:gd name="T17" fmla="*/ 72 h 189"/>
                <a:gd name="T18" fmla="*/ 73 w 315"/>
                <a:gd name="T19" fmla="*/ 86 h 189"/>
                <a:gd name="T20" fmla="*/ 58 w 315"/>
                <a:gd name="T21" fmla="*/ 85 h 189"/>
                <a:gd name="T22" fmla="*/ 23 w 315"/>
                <a:gd name="T23" fmla="*/ 116 h 189"/>
                <a:gd name="T24" fmla="*/ 21 w 315"/>
                <a:gd name="T25" fmla="*/ 117 h 189"/>
                <a:gd name="T26" fmla="*/ 1 w 315"/>
                <a:gd name="T27" fmla="*/ 141 h 189"/>
                <a:gd name="T28" fmla="*/ 26 w 315"/>
                <a:gd name="T29" fmla="*/ 161 h 189"/>
                <a:gd name="T30" fmla="*/ 36 w 315"/>
                <a:gd name="T31" fmla="*/ 158 h 189"/>
                <a:gd name="T32" fmla="*/ 67 w 315"/>
                <a:gd name="T33" fmla="*/ 168 h 189"/>
                <a:gd name="T34" fmla="*/ 86 w 315"/>
                <a:gd name="T35" fmla="*/ 161 h 189"/>
                <a:gd name="T36" fmla="*/ 125 w 315"/>
                <a:gd name="T37" fmla="*/ 187 h 189"/>
                <a:gd name="T38" fmla="*/ 151 w 315"/>
                <a:gd name="T39" fmla="*/ 171 h 189"/>
                <a:gd name="T40" fmla="*/ 188 w 315"/>
                <a:gd name="T41" fmla="*/ 183 h 189"/>
                <a:gd name="T42" fmla="*/ 230 w 315"/>
                <a:gd name="T43" fmla="*/ 147 h 189"/>
                <a:gd name="T44" fmla="*/ 256 w 315"/>
                <a:gd name="T45" fmla="*/ 154 h 189"/>
                <a:gd name="T46" fmla="*/ 288 w 315"/>
                <a:gd name="T47" fmla="*/ 132 h 189"/>
                <a:gd name="T48" fmla="*/ 294 w 315"/>
                <a:gd name="T49" fmla="*/ 132 h 189"/>
                <a:gd name="T50" fmla="*/ 314 w 315"/>
                <a:gd name="T51" fmla="*/ 108 h 189"/>
                <a:gd name="T52" fmla="*/ 289 w 315"/>
                <a:gd name="T53" fmla="*/ 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5" h="189">
                  <a:moveTo>
                    <a:pt x="289" y="88"/>
                  </a:moveTo>
                  <a:cubicBezTo>
                    <a:pt x="287" y="88"/>
                    <a:pt x="285" y="89"/>
                    <a:pt x="283" y="89"/>
                  </a:cubicBezTo>
                  <a:cubicBezTo>
                    <a:pt x="275" y="79"/>
                    <a:pt x="262" y="73"/>
                    <a:pt x="248" y="75"/>
                  </a:cubicBezTo>
                  <a:cubicBezTo>
                    <a:pt x="242" y="76"/>
                    <a:pt x="237" y="77"/>
                    <a:pt x="232" y="80"/>
                  </a:cubicBezTo>
                  <a:cubicBezTo>
                    <a:pt x="230" y="65"/>
                    <a:pt x="217" y="55"/>
                    <a:pt x="202" y="56"/>
                  </a:cubicBezTo>
                  <a:cubicBezTo>
                    <a:pt x="199" y="57"/>
                    <a:pt x="195" y="58"/>
                    <a:pt x="192" y="60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89" y="25"/>
                    <a:pt x="158" y="0"/>
                    <a:pt x="124" y="4"/>
                  </a:cubicBezTo>
                  <a:cubicBezTo>
                    <a:pt x="90" y="7"/>
                    <a:pt x="66" y="38"/>
                    <a:pt x="69" y="72"/>
                  </a:cubicBezTo>
                  <a:cubicBezTo>
                    <a:pt x="70" y="77"/>
                    <a:pt x="71" y="82"/>
                    <a:pt x="73" y="86"/>
                  </a:cubicBezTo>
                  <a:cubicBezTo>
                    <a:pt x="68" y="85"/>
                    <a:pt x="63" y="85"/>
                    <a:pt x="58" y="85"/>
                  </a:cubicBezTo>
                  <a:cubicBezTo>
                    <a:pt x="41" y="87"/>
                    <a:pt x="27" y="100"/>
                    <a:pt x="23" y="116"/>
                  </a:cubicBezTo>
                  <a:cubicBezTo>
                    <a:pt x="22" y="117"/>
                    <a:pt x="21" y="117"/>
                    <a:pt x="21" y="117"/>
                  </a:cubicBezTo>
                  <a:cubicBezTo>
                    <a:pt x="8" y="118"/>
                    <a:pt x="0" y="129"/>
                    <a:pt x="1" y="141"/>
                  </a:cubicBezTo>
                  <a:cubicBezTo>
                    <a:pt x="2" y="154"/>
                    <a:pt x="13" y="163"/>
                    <a:pt x="26" y="161"/>
                  </a:cubicBezTo>
                  <a:cubicBezTo>
                    <a:pt x="29" y="161"/>
                    <a:pt x="33" y="160"/>
                    <a:pt x="36" y="158"/>
                  </a:cubicBezTo>
                  <a:cubicBezTo>
                    <a:pt x="44" y="165"/>
                    <a:pt x="55" y="169"/>
                    <a:pt x="67" y="168"/>
                  </a:cubicBezTo>
                  <a:cubicBezTo>
                    <a:pt x="74" y="167"/>
                    <a:pt x="80" y="165"/>
                    <a:pt x="86" y="161"/>
                  </a:cubicBezTo>
                  <a:cubicBezTo>
                    <a:pt x="91" y="178"/>
                    <a:pt x="107" y="189"/>
                    <a:pt x="125" y="187"/>
                  </a:cubicBezTo>
                  <a:cubicBezTo>
                    <a:pt x="136" y="186"/>
                    <a:pt x="145" y="180"/>
                    <a:pt x="151" y="171"/>
                  </a:cubicBezTo>
                  <a:cubicBezTo>
                    <a:pt x="161" y="180"/>
                    <a:pt x="174" y="185"/>
                    <a:pt x="188" y="183"/>
                  </a:cubicBezTo>
                  <a:cubicBezTo>
                    <a:pt x="209" y="181"/>
                    <a:pt x="225" y="166"/>
                    <a:pt x="230" y="147"/>
                  </a:cubicBezTo>
                  <a:cubicBezTo>
                    <a:pt x="238" y="152"/>
                    <a:pt x="247" y="155"/>
                    <a:pt x="256" y="154"/>
                  </a:cubicBezTo>
                  <a:cubicBezTo>
                    <a:pt x="270" y="152"/>
                    <a:pt x="282" y="144"/>
                    <a:pt x="288" y="132"/>
                  </a:cubicBezTo>
                  <a:cubicBezTo>
                    <a:pt x="290" y="132"/>
                    <a:pt x="292" y="132"/>
                    <a:pt x="294" y="132"/>
                  </a:cubicBezTo>
                  <a:cubicBezTo>
                    <a:pt x="306" y="131"/>
                    <a:pt x="315" y="120"/>
                    <a:pt x="314" y="108"/>
                  </a:cubicBezTo>
                  <a:cubicBezTo>
                    <a:pt x="312" y="95"/>
                    <a:pt x="301" y="87"/>
                    <a:pt x="289" y="8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4181985" y="1724025"/>
              <a:ext cx="1195388" cy="719138"/>
            </a:xfrm>
            <a:custGeom>
              <a:avLst/>
              <a:gdLst>
                <a:gd name="T0" fmla="*/ 290 w 316"/>
                <a:gd name="T1" fmla="*/ 87 h 189"/>
                <a:gd name="T2" fmla="*/ 284 w 316"/>
                <a:gd name="T3" fmla="*/ 89 h 189"/>
                <a:gd name="T4" fmla="*/ 249 w 316"/>
                <a:gd name="T5" fmla="*/ 75 h 189"/>
                <a:gd name="T6" fmla="*/ 233 w 316"/>
                <a:gd name="T7" fmla="*/ 80 h 189"/>
                <a:gd name="T8" fmla="*/ 203 w 316"/>
                <a:gd name="T9" fmla="*/ 56 h 189"/>
                <a:gd name="T10" fmla="*/ 193 w 316"/>
                <a:gd name="T11" fmla="*/ 59 h 189"/>
                <a:gd name="T12" fmla="*/ 193 w 316"/>
                <a:gd name="T13" fmla="*/ 58 h 189"/>
                <a:gd name="T14" fmla="*/ 125 w 316"/>
                <a:gd name="T15" fmla="*/ 3 h 189"/>
                <a:gd name="T16" fmla="*/ 70 w 316"/>
                <a:gd name="T17" fmla="*/ 71 h 189"/>
                <a:gd name="T18" fmla="*/ 73 w 316"/>
                <a:gd name="T19" fmla="*/ 86 h 189"/>
                <a:gd name="T20" fmla="*/ 59 w 316"/>
                <a:gd name="T21" fmla="*/ 85 h 189"/>
                <a:gd name="T22" fmla="*/ 23 w 316"/>
                <a:gd name="T23" fmla="*/ 116 h 189"/>
                <a:gd name="T24" fmla="*/ 21 w 316"/>
                <a:gd name="T25" fmla="*/ 116 h 189"/>
                <a:gd name="T26" fmla="*/ 1 w 316"/>
                <a:gd name="T27" fmla="*/ 141 h 189"/>
                <a:gd name="T28" fmla="*/ 26 w 316"/>
                <a:gd name="T29" fmla="*/ 161 h 189"/>
                <a:gd name="T30" fmla="*/ 36 w 316"/>
                <a:gd name="T31" fmla="*/ 157 h 189"/>
                <a:gd name="T32" fmla="*/ 68 w 316"/>
                <a:gd name="T33" fmla="*/ 167 h 189"/>
                <a:gd name="T34" fmla="*/ 86 w 316"/>
                <a:gd name="T35" fmla="*/ 161 h 189"/>
                <a:gd name="T36" fmla="*/ 125 w 316"/>
                <a:gd name="T37" fmla="*/ 187 h 189"/>
                <a:gd name="T38" fmla="*/ 151 w 316"/>
                <a:gd name="T39" fmla="*/ 171 h 189"/>
                <a:gd name="T40" fmla="*/ 189 w 316"/>
                <a:gd name="T41" fmla="*/ 183 h 189"/>
                <a:gd name="T42" fmla="*/ 231 w 316"/>
                <a:gd name="T43" fmla="*/ 147 h 189"/>
                <a:gd name="T44" fmla="*/ 257 w 316"/>
                <a:gd name="T45" fmla="*/ 153 h 189"/>
                <a:gd name="T46" fmla="*/ 288 w 316"/>
                <a:gd name="T47" fmla="*/ 132 h 189"/>
                <a:gd name="T48" fmla="*/ 295 w 316"/>
                <a:gd name="T49" fmla="*/ 132 h 189"/>
                <a:gd name="T50" fmla="*/ 314 w 316"/>
                <a:gd name="T51" fmla="*/ 107 h 189"/>
                <a:gd name="T52" fmla="*/ 290 w 316"/>
                <a:gd name="T53" fmla="*/ 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6" h="189">
                  <a:moveTo>
                    <a:pt x="290" y="87"/>
                  </a:moveTo>
                  <a:cubicBezTo>
                    <a:pt x="288" y="88"/>
                    <a:pt x="286" y="88"/>
                    <a:pt x="284" y="89"/>
                  </a:cubicBezTo>
                  <a:cubicBezTo>
                    <a:pt x="275" y="79"/>
                    <a:pt x="262" y="73"/>
                    <a:pt x="249" y="75"/>
                  </a:cubicBezTo>
                  <a:cubicBezTo>
                    <a:pt x="243" y="75"/>
                    <a:pt x="238" y="77"/>
                    <a:pt x="233" y="80"/>
                  </a:cubicBezTo>
                  <a:cubicBezTo>
                    <a:pt x="231" y="65"/>
                    <a:pt x="218" y="54"/>
                    <a:pt x="203" y="56"/>
                  </a:cubicBezTo>
                  <a:cubicBezTo>
                    <a:pt x="199" y="56"/>
                    <a:pt x="196" y="58"/>
                    <a:pt x="193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89" y="24"/>
                    <a:pt x="159" y="0"/>
                    <a:pt x="125" y="3"/>
                  </a:cubicBezTo>
                  <a:cubicBezTo>
                    <a:pt x="91" y="7"/>
                    <a:pt x="66" y="38"/>
                    <a:pt x="70" y="71"/>
                  </a:cubicBezTo>
                  <a:cubicBezTo>
                    <a:pt x="70" y="76"/>
                    <a:pt x="72" y="81"/>
                    <a:pt x="73" y="86"/>
                  </a:cubicBezTo>
                  <a:cubicBezTo>
                    <a:pt x="69" y="85"/>
                    <a:pt x="64" y="84"/>
                    <a:pt x="59" y="85"/>
                  </a:cubicBezTo>
                  <a:cubicBezTo>
                    <a:pt x="41" y="87"/>
                    <a:pt x="27" y="100"/>
                    <a:pt x="23" y="116"/>
                  </a:cubicBezTo>
                  <a:cubicBezTo>
                    <a:pt x="23" y="116"/>
                    <a:pt x="22" y="116"/>
                    <a:pt x="21" y="116"/>
                  </a:cubicBezTo>
                  <a:cubicBezTo>
                    <a:pt x="9" y="118"/>
                    <a:pt x="0" y="129"/>
                    <a:pt x="1" y="141"/>
                  </a:cubicBezTo>
                  <a:cubicBezTo>
                    <a:pt x="3" y="153"/>
                    <a:pt x="14" y="162"/>
                    <a:pt x="26" y="161"/>
                  </a:cubicBezTo>
                  <a:cubicBezTo>
                    <a:pt x="30" y="161"/>
                    <a:pt x="33" y="159"/>
                    <a:pt x="36" y="157"/>
                  </a:cubicBezTo>
                  <a:cubicBezTo>
                    <a:pt x="45" y="165"/>
                    <a:pt x="56" y="169"/>
                    <a:pt x="68" y="167"/>
                  </a:cubicBezTo>
                  <a:cubicBezTo>
                    <a:pt x="75" y="167"/>
                    <a:pt x="81" y="164"/>
                    <a:pt x="86" y="161"/>
                  </a:cubicBezTo>
                  <a:cubicBezTo>
                    <a:pt x="91" y="178"/>
                    <a:pt x="107" y="189"/>
                    <a:pt x="125" y="187"/>
                  </a:cubicBezTo>
                  <a:cubicBezTo>
                    <a:pt x="136" y="186"/>
                    <a:pt x="146" y="180"/>
                    <a:pt x="151" y="171"/>
                  </a:cubicBezTo>
                  <a:cubicBezTo>
                    <a:pt x="161" y="180"/>
                    <a:pt x="175" y="185"/>
                    <a:pt x="189" y="183"/>
                  </a:cubicBezTo>
                  <a:cubicBezTo>
                    <a:pt x="210" y="181"/>
                    <a:pt x="226" y="166"/>
                    <a:pt x="231" y="147"/>
                  </a:cubicBezTo>
                  <a:cubicBezTo>
                    <a:pt x="238" y="152"/>
                    <a:pt x="247" y="154"/>
                    <a:pt x="257" y="153"/>
                  </a:cubicBezTo>
                  <a:cubicBezTo>
                    <a:pt x="271" y="152"/>
                    <a:pt x="282" y="143"/>
                    <a:pt x="288" y="132"/>
                  </a:cubicBezTo>
                  <a:cubicBezTo>
                    <a:pt x="290" y="132"/>
                    <a:pt x="292" y="132"/>
                    <a:pt x="295" y="132"/>
                  </a:cubicBezTo>
                  <a:cubicBezTo>
                    <a:pt x="307" y="130"/>
                    <a:pt x="316" y="119"/>
                    <a:pt x="314" y="107"/>
                  </a:cubicBezTo>
                  <a:cubicBezTo>
                    <a:pt x="313" y="95"/>
                    <a:pt x="302" y="86"/>
                    <a:pt x="29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29748" y="380999"/>
            <a:ext cx="892176" cy="1123950"/>
            <a:chOff x="5699125" y="2884488"/>
            <a:chExt cx="892176" cy="1123950"/>
          </a:xfrm>
        </p:grpSpPr>
        <p:sp>
          <p:nvSpPr>
            <p:cNvPr id="104" name="Freeform 96"/>
            <p:cNvSpPr>
              <a:spLocks/>
            </p:cNvSpPr>
            <p:nvPr/>
          </p:nvSpPr>
          <p:spPr bwMode="auto">
            <a:xfrm>
              <a:off x="6121400" y="3894138"/>
              <a:ext cx="79375" cy="114300"/>
            </a:xfrm>
            <a:custGeom>
              <a:avLst/>
              <a:gdLst>
                <a:gd name="T0" fmla="*/ 11 w 21"/>
                <a:gd name="T1" fmla="*/ 0 h 30"/>
                <a:gd name="T2" fmla="*/ 9 w 21"/>
                <a:gd name="T3" fmla="*/ 1 h 30"/>
                <a:gd name="T4" fmla="*/ 1 w 21"/>
                <a:gd name="T5" fmla="*/ 9 h 30"/>
                <a:gd name="T6" fmla="*/ 0 w 21"/>
                <a:gd name="T7" fmla="*/ 12 h 30"/>
                <a:gd name="T8" fmla="*/ 0 w 21"/>
                <a:gd name="T9" fmla="*/ 28 h 30"/>
                <a:gd name="T10" fmla="*/ 1 w 21"/>
                <a:gd name="T11" fmla="*/ 30 h 30"/>
                <a:gd name="T12" fmla="*/ 20 w 21"/>
                <a:gd name="T13" fmla="*/ 30 h 30"/>
                <a:gd name="T14" fmla="*/ 21 w 21"/>
                <a:gd name="T15" fmla="*/ 28 h 30"/>
                <a:gd name="T16" fmla="*/ 21 w 21"/>
                <a:gd name="T17" fmla="*/ 12 h 30"/>
                <a:gd name="T18" fmla="*/ 20 w 21"/>
                <a:gd name="T19" fmla="*/ 9 h 30"/>
                <a:gd name="T20" fmla="*/ 12 w 21"/>
                <a:gd name="T21" fmla="*/ 1 h 30"/>
                <a:gd name="T22" fmla="*/ 11 w 21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0">
                  <a:moveTo>
                    <a:pt x="11" y="0"/>
                  </a:moveTo>
                  <a:cubicBezTo>
                    <a:pt x="10" y="0"/>
                    <a:pt x="10" y="0"/>
                    <a:pt x="9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1" y="29"/>
                    <a:pt x="21" y="2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0"/>
                    <a:pt x="20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7"/>
            <p:cNvSpPr>
              <a:spLocks/>
            </p:cNvSpPr>
            <p:nvPr/>
          </p:nvSpPr>
          <p:spPr bwMode="auto">
            <a:xfrm>
              <a:off x="5729288" y="2921001"/>
              <a:ext cx="862013" cy="893763"/>
            </a:xfrm>
            <a:custGeom>
              <a:avLst/>
              <a:gdLst>
                <a:gd name="T0" fmla="*/ 114 w 227"/>
                <a:gd name="T1" fmla="*/ 0 h 236"/>
                <a:gd name="T2" fmla="*/ 0 w 227"/>
                <a:gd name="T3" fmla="*/ 92 h 236"/>
                <a:gd name="T4" fmla="*/ 86 w 227"/>
                <a:gd name="T5" fmla="*/ 236 h 236"/>
                <a:gd name="T6" fmla="*/ 141 w 227"/>
                <a:gd name="T7" fmla="*/ 236 h 236"/>
                <a:gd name="T8" fmla="*/ 227 w 227"/>
                <a:gd name="T9" fmla="*/ 92 h 236"/>
                <a:gd name="T10" fmla="*/ 114 w 227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236">
                  <a:moveTo>
                    <a:pt x="114" y="0"/>
                  </a:moveTo>
                  <a:cubicBezTo>
                    <a:pt x="51" y="0"/>
                    <a:pt x="0" y="29"/>
                    <a:pt x="0" y="92"/>
                  </a:cubicBezTo>
                  <a:cubicBezTo>
                    <a:pt x="0" y="134"/>
                    <a:pt x="52" y="199"/>
                    <a:pt x="86" y="236"/>
                  </a:cubicBezTo>
                  <a:cubicBezTo>
                    <a:pt x="141" y="236"/>
                    <a:pt x="141" y="236"/>
                    <a:pt x="141" y="236"/>
                  </a:cubicBezTo>
                  <a:cubicBezTo>
                    <a:pt x="175" y="199"/>
                    <a:pt x="227" y="134"/>
                    <a:pt x="227" y="92"/>
                  </a:cubicBezTo>
                  <a:cubicBezTo>
                    <a:pt x="227" y="29"/>
                    <a:pt x="176" y="0"/>
                    <a:pt x="114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8"/>
            <p:cNvSpPr>
              <a:spLocks/>
            </p:cNvSpPr>
            <p:nvPr/>
          </p:nvSpPr>
          <p:spPr bwMode="auto">
            <a:xfrm>
              <a:off x="6091238" y="3857626"/>
              <a:ext cx="87313" cy="117475"/>
            </a:xfrm>
            <a:custGeom>
              <a:avLst/>
              <a:gdLst>
                <a:gd name="T0" fmla="*/ 21 w 23"/>
                <a:gd name="T1" fmla="*/ 10 h 31"/>
                <a:gd name="T2" fmla="*/ 13 w 23"/>
                <a:gd name="T3" fmla="*/ 2 h 31"/>
                <a:gd name="T4" fmla="*/ 13 w 23"/>
                <a:gd name="T5" fmla="*/ 2 h 31"/>
                <a:gd name="T6" fmla="*/ 12 w 23"/>
                <a:gd name="T7" fmla="*/ 1 h 31"/>
                <a:gd name="T8" fmla="*/ 9 w 23"/>
                <a:gd name="T9" fmla="*/ 1 h 31"/>
                <a:gd name="T10" fmla="*/ 2 w 23"/>
                <a:gd name="T11" fmla="*/ 10 h 31"/>
                <a:gd name="T12" fmla="*/ 0 w 23"/>
                <a:gd name="T13" fmla="*/ 13 h 31"/>
                <a:gd name="T14" fmla="*/ 0 w 23"/>
                <a:gd name="T15" fmla="*/ 28 h 31"/>
                <a:gd name="T16" fmla="*/ 0 w 23"/>
                <a:gd name="T17" fmla="*/ 30 h 31"/>
                <a:gd name="T18" fmla="*/ 3 w 23"/>
                <a:gd name="T19" fmla="*/ 31 h 31"/>
                <a:gd name="T20" fmla="*/ 21 w 23"/>
                <a:gd name="T21" fmla="*/ 31 h 31"/>
                <a:gd name="T22" fmla="*/ 23 w 23"/>
                <a:gd name="T23" fmla="*/ 29 h 31"/>
                <a:gd name="T24" fmla="*/ 23 w 23"/>
                <a:gd name="T25" fmla="*/ 13 h 31"/>
                <a:gd name="T26" fmla="*/ 21 w 23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1">
                  <a:moveTo>
                    <a:pt x="21" y="1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2" y="31"/>
                    <a:pt x="3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3" y="30"/>
                    <a:pt x="23" y="29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1"/>
                    <a:pt x="21" y="10"/>
                  </a:cubicBezTo>
                  <a:close/>
                </a:path>
              </a:pathLst>
            </a:custGeom>
            <a:solidFill>
              <a:srgbClr val="DD3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9"/>
            <p:cNvSpPr>
              <a:spLocks/>
            </p:cNvSpPr>
            <p:nvPr/>
          </p:nvSpPr>
          <p:spPr bwMode="auto">
            <a:xfrm>
              <a:off x="6086475" y="3857626"/>
              <a:ext cx="84138" cy="112713"/>
            </a:xfrm>
            <a:custGeom>
              <a:avLst/>
              <a:gdLst>
                <a:gd name="T0" fmla="*/ 12 w 22"/>
                <a:gd name="T1" fmla="*/ 1 h 30"/>
                <a:gd name="T2" fmla="*/ 10 w 22"/>
                <a:gd name="T3" fmla="*/ 1 h 30"/>
                <a:gd name="T4" fmla="*/ 2 w 22"/>
                <a:gd name="T5" fmla="*/ 10 h 30"/>
                <a:gd name="T6" fmla="*/ 0 w 22"/>
                <a:gd name="T7" fmla="*/ 13 h 30"/>
                <a:gd name="T8" fmla="*/ 0 w 22"/>
                <a:gd name="T9" fmla="*/ 28 h 30"/>
                <a:gd name="T10" fmla="*/ 2 w 22"/>
                <a:gd name="T11" fmla="*/ 30 h 30"/>
                <a:gd name="T12" fmla="*/ 20 w 22"/>
                <a:gd name="T13" fmla="*/ 30 h 30"/>
                <a:gd name="T14" fmla="*/ 22 w 22"/>
                <a:gd name="T15" fmla="*/ 28 h 30"/>
                <a:gd name="T16" fmla="*/ 22 w 22"/>
                <a:gd name="T17" fmla="*/ 13 h 30"/>
                <a:gd name="T18" fmla="*/ 21 w 22"/>
                <a:gd name="T19" fmla="*/ 10 h 30"/>
                <a:gd name="T20" fmla="*/ 12 w 22"/>
                <a:gd name="T2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0">
                  <a:moveTo>
                    <a:pt x="12" y="1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2" y="29"/>
                    <a:pt x="22" y="2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1" y="10"/>
                    <a:pt x="21" y="10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FC3F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0"/>
            <p:cNvSpPr>
              <a:spLocks/>
            </p:cNvSpPr>
            <p:nvPr/>
          </p:nvSpPr>
          <p:spPr bwMode="auto">
            <a:xfrm>
              <a:off x="5703888" y="2903538"/>
              <a:ext cx="295275" cy="825500"/>
            </a:xfrm>
            <a:custGeom>
              <a:avLst/>
              <a:gdLst>
                <a:gd name="T0" fmla="*/ 78 w 78"/>
                <a:gd name="T1" fmla="*/ 0 h 218"/>
                <a:gd name="T2" fmla="*/ 0 w 78"/>
                <a:gd name="T3" fmla="*/ 88 h 218"/>
                <a:gd name="T4" fmla="*/ 73 w 78"/>
                <a:gd name="T5" fmla="*/ 218 h 218"/>
                <a:gd name="T6" fmla="*/ 59 w 78"/>
                <a:gd name="T7" fmla="*/ 116 h 218"/>
                <a:gd name="T8" fmla="*/ 78 w 78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8">
                  <a:moveTo>
                    <a:pt x="78" y="0"/>
                  </a:moveTo>
                  <a:cubicBezTo>
                    <a:pt x="33" y="9"/>
                    <a:pt x="0" y="38"/>
                    <a:pt x="0" y="88"/>
                  </a:cubicBezTo>
                  <a:cubicBezTo>
                    <a:pt x="0" y="126"/>
                    <a:pt x="40" y="180"/>
                    <a:pt x="73" y="218"/>
                  </a:cubicBezTo>
                  <a:cubicBezTo>
                    <a:pt x="64" y="191"/>
                    <a:pt x="59" y="155"/>
                    <a:pt x="59" y="116"/>
                  </a:cubicBezTo>
                  <a:cubicBezTo>
                    <a:pt x="59" y="69"/>
                    <a:pt x="66" y="28"/>
                    <a:pt x="78" y="0"/>
                  </a:cubicBezTo>
                  <a:close/>
                </a:path>
              </a:pathLst>
            </a:custGeom>
            <a:solidFill>
              <a:srgbClr val="DD3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1"/>
            <p:cNvSpPr>
              <a:spLocks/>
            </p:cNvSpPr>
            <p:nvPr/>
          </p:nvSpPr>
          <p:spPr bwMode="auto">
            <a:xfrm>
              <a:off x="5927725" y="2887663"/>
              <a:ext cx="409575" cy="893763"/>
            </a:xfrm>
            <a:custGeom>
              <a:avLst/>
              <a:gdLst>
                <a:gd name="T0" fmla="*/ 89 w 108"/>
                <a:gd name="T1" fmla="*/ 4 h 236"/>
                <a:gd name="T2" fmla="*/ 54 w 108"/>
                <a:gd name="T3" fmla="*/ 0 h 236"/>
                <a:gd name="T4" fmla="*/ 19 w 108"/>
                <a:gd name="T5" fmla="*/ 4 h 236"/>
                <a:gd name="T6" fmla="*/ 0 w 108"/>
                <a:gd name="T7" fmla="*/ 120 h 236"/>
                <a:gd name="T8" fmla="*/ 14 w 108"/>
                <a:gd name="T9" fmla="*/ 222 h 236"/>
                <a:gd name="T10" fmla="*/ 26 w 108"/>
                <a:gd name="T11" fmla="*/ 236 h 236"/>
                <a:gd name="T12" fmla="*/ 82 w 108"/>
                <a:gd name="T13" fmla="*/ 236 h 236"/>
                <a:gd name="T14" fmla="*/ 94 w 108"/>
                <a:gd name="T15" fmla="*/ 222 h 236"/>
                <a:gd name="T16" fmla="*/ 108 w 108"/>
                <a:gd name="T17" fmla="*/ 120 h 236"/>
                <a:gd name="T18" fmla="*/ 89 w 108"/>
                <a:gd name="T19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236">
                  <a:moveTo>
                    <a:pt x="89" y="4"/>
                  </a:moveTo>
                  <a:cubicBezTo>
                    <a:pt x="78" y="2"/>
                    <a:pt x="66" y="0"/>
                    <a:pt x="54" y="0"/>
                  </a:cubicBezTo>
                  <a:cubicBezTo>
                    <a:pt x="42" y="0"/>
                    <a:pt x="30" y="2"/>
                    <a:pt x="19" y="4"/>
                  </a:cubicBezTo>
                  <a:cubicBezTo>
                    <a:pt x="7" y="32"/>
                    <a:pt x="0" y="73"/>
                    <a:pt x="0" y="120"/>
                  </a:cubicBezTo>
                  <a:cubicBezTo>
                    <a:pt x="0" y="159"/>
                    <a:pt x="5" y="195"/>
                    <a:pt x="14" y="222"/>
                  </a:cubicBezTo>
                  <a:cubicBezTo>
                    <a:pt x="18" y="227"/>
                    <a:pt x="22" y="232"/>
                    <a:pt x="26" y="236"/>
                  </a:cubicBezTo>
                  <a:cubicBezTo>
                    <a:pt x="82" y="236"/>
                    <a:pt x="82" y="236"/>
                    <a:pt x="82" y="236"/>
                  </a:cubicBezTo>
                  <a:cubicBezTo>
                    <a:pt x="86" y="232"/>
                    <a:pt x="90" y="227"/>
                    <a:pt x="94" y="222"/>
                  </a:cubicBezTo>
                  <a:cubicBezTo>
                    <a:pt x="103" y="195"/>
                    <a:pt x="108" y="159"/>
                    <a:pt x="108" y="120"/>
                  </a:cubicBezTo>
                  <a:cubicBezTo>
                    <a:pt x="108" y="73"/>
                    <a:pt x="101" y="32"/>
                    <a:pt x="89" y="4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6261100" y="2898776"/>
              <a:ext cx="300038" cy="830263"/>
            </a:xfrm>
            <a:custGeom>
              <a:avLst/>
              <a:gdLst>
                <a:gd name="T0" fmla="*/ 79 w 79"/>
                <a:gd name="T1" fmla="*/ 89 h 219"/>
                <a:gd name="T2" fmla="*/ 57 w 79"/>
                <a:gd name="T3" fmla="*/ 29 h 219"/>
                <a:gd name="T4" fmla="*/ 0 w 79"/>
                <a:gd name="T5" fmla="*/ 0 h 219"/>
                <a:gd name="T6" fmla="*/ 19 w 79"/>
                <a:gd name="T7" fmla="*/ 116 h 219"/>
                <a:gd name="T8" fmla="*/ 5 w 79"/>
                <a:gd name="T9" fmla="*/ 218 h 219"/>
                <a:gd name="T10" fmla="*/ 6 w 79"/>
                <a:gd name="T11" fmla="*/ 219 h 219"/>
                <a:gd name="T12" fmla="*/ 79 w 79"/>
                <a:gd name="T13" fmla="*/ 8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19">
                  <a:moveTo>
                    <a:pt x="79" y="89"/>
                  </a:moveTo>
                  <a:cubicBezTo>
                    <a:pt x="79" y="64"/>
                    <a:pt x="71" y="44"/>
                    <a:pt x="57" y="29"/>
                  </a:cubicBezTo>
                  <a:cubicBezTo>
                    <a:pt x="43" y="14"/>
                    <a:pt x="23" y="5"/>
                    <a:pt x="0" y="0"/>
                  </a:cubicBezTo>
                  <a:cubicBezTo>
                    <a:pt x="12" y="28"/>
                    <a:pt x="19" y="69"/>
                    <a:pt x="19" y="116"/>
                  </a:cubicBezTo>
                  <a:cubicBezTo>
                    <a:pt x="19" y="155"/>
                    <a:pt x="14" y="191"/>
                    <a:pt x="5" y="218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39" y="181"/>
                    <a:pt x="79" y="127"/>
                    <a:pt x="79" y="89"/>
                  </a:cubicBezTo>
                  <a:close/>
                </a:path>
              </a:pathLst>
            </a:custGeom>
            <a:solidFill>
              <a:srgbClr val="DD3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5699125" y="2898776"/>
              <a:ext cx="296863" cy="825500"/>
            </a:xfrm>
            <a:custGeom>
              <a:avLst/>
              <a:gdLst>
                <a:gd name="T0" fmla="*/ 78 w 78"/>
                <a:gd name="T1" fmla="*/ 0 h 218"/>
                <a:gd name="T2" fmla="*/ 0 w 78"/>
                <a:gd name="T3" fmla="*/ 88 h 218"/>
                <a:gd name="T4" fmla="*/ 73 w 78"/>
                <a:gd name="T5" fmla="*/ 218 h 218"/>
                <a:gd name="T6" fmla="*/ 59 w 78"/>
                <a:gd name="T7" fmla="*/ 116 h 218"/>
                <a:gd name="T8" fmla="*/ 78 w 78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8">
                  <a:moveTo>
                    <a:pt x="78" y="0"/>
                  </a:moveTo>
                  <a:cubicBezTo>
                    <a:pt x="33" y="9"/>
                    <a:pt x="0" y="38"/>
                    <a:pt x="0" y="88"/>
                  </a:cubicBezTo>
                  <a:cubicBezTo>
                    <a:pt x="0" y="126"/>
                    <a:pt x="40" y="180"/>
                    <a:pt x="73" y="218"/>
                  </a:cubicBezTo>
                  <a:cubicBezTo>
                    <a:pt x="64" y="191"/>
                    <a:pt x="59" y="155"/>
                    <a:pt x="59" y="116"/>
                  </a:cubicBezTo>
                  <a:cubicBezTo>
                    <a:pt x="59" y="69"/>
                    <a:pt x="66" y="28"/>
                    <a:pt x="78" y="0"/>
                  </a:cubicBezTo>
                  <a:close/>
                </a:path>
              </a:pathLst>
            </a:custGeom>
            <a:solidFill>
              <a:srgbClr val="FC3F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4"/>
            <p:cNvSpPr>
              <a:spLocks/>
            </p:cNvSpPr>
            <p:nvPr/>
          </p:nvSpPr>
          <p:spPr bwMode="auto">
            <a:xfrm>
              <a:off x="6261100" y="2898776"/>
              <a:ext cx="296863" cy="825500"/>
            </a:xfrm>
            <a:custGeom>
              <a:avLst/>
              <a:gdLst>
                <a:gd name="T0" fmla="*/ 0 w 78"/>
                <a:gd name="T1" fmla="*/ 0 h 218"/>
                <a:gd name="T2" fmla="*/ 19 w 78"/>
                <a:gd name="T3" fmla="*/ 116 h 218"/>
                <a:gd name="T4" fmla="*/ 5 w 78"/>
                <a:gd name="T5" fmla="*/ 218 h 218"/>
                <a:gd name="T6" fmla="*/ 78 w 78"/>
                <a:gd name="T7" fmla="*/ 88 h 218"/>
                <a:gd name="T8" fmla="*/ 0 w 78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8">
                  <a:moveTo>
                    <a:pt x="0" y="0"/>
                  </a:moveTo>
                  <a:cubicBezTo>
                    <a:pt x="12" y="28"/>
                    <a:pt x="19" y="69"/>
                    <a:pt x="19" y="116"/>
                  </a:cubicBezTo>
                  <a:cubicBezTo>
                    <a:pt x="19" y="155"/>
                    <a:pt x="14" y="191"/>
                    <a:pt x="5" y="218"/>
                  </a:cubicBezTo>
                  <a:cubicBezTo>
                    <a:pt x="38" y="180"/>
                    <a:pt x="78" y="126"/>
                    <a:pt x="78" y="88"/>
                  </a:cubicBezTo>
                  <a:cubicBezTo>
                    <a:pt x="78" y="38"/>
                    <a:pt x="46" y="9"/>
                    <a:pt x="0" y="0"/>
                  </a:cubicBezTo>
                  <a:close/>
                </a:path>
              </a:pathLst>
            </a:custGeom>
            <a:solidFill>
              <a:srgbClr val="FC3F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5"/>
            <p:cNvSpPr>
              <a:spLocks/>
            </p:cNvSpPr>
            <p:nvPr/>
          </p:nvSpPr>
          <p:spPr bwMode="auto">
            <a:xfrm>
              <a:off x="5924550" y="2884488"/>
              <a:ext cx="409575" cy="893763"/>
            </a:xfrm>
            <a:custGeom>
              <a:avLst/>
              <a:gdLst>
                <a:gd name="T0" fmla="*/ 89 w 108"/>
                <a:gd name="T1" fmla="*/ 4 h 236"/>
                <a:gd name="T2" fmla="*/ 54 w 108"/>
                <a:gd name="T3" fmla="*/ 0 h 236"/>
                <a:gd name="T4" fmla="*/ 19 w 108"/>
                <a:gd name="T5" fmla="*/ 4 h 236"/>
                <a:gd name="T6" fmla="*/ 0 w 108"/>
                <a:gd name="T7" fmla="*/ 120 h 236"/>
                <a:gd name="T8" fmla="*/ 14 w 108"/>
                <a:gd name="T9" fmla="*/ 222 h 236"/>
                <a:gd name="T10" fmla="*/ 26 w 108"/>
                <a:gd name="T11" fmla="*/ 236 h 236"/>
                <a:gd name="T12" fmla="*/ 82 w 108"/>
                <a:gd name="T13" fmla="*/ 236 h 236"/>
                <a:gd name="T14" fmla="*/ 94 w 108"/>
                <a:gd name="T15" fmla="*/ 222 h 236"/>
                <a:gd name="T16" fmla="*/ 108 w 108"/>
                <a:gd name="T17" fmla="*/ 120 h 236"/>
                <a:gd name="T18" fmla="*/ 89 w 108"/>
                <a:gd name="T19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236">
                  <a:moveTo>
                    <a:pt x="89" y="4"/>
                  </a:moveTo>
                  <a:cubicBezTo>
                    <a:pt x="78" y="2"/>
                    <a:pt x="66" y="0"/>
                    <a:pt x="54" y="0"/>
                  </a:cubicBezTo>
                  <a:cubicBezTo>
                    <a:pt x="42" y="0"/>
                    <a:pt x="30" y="2"/>
                    <a:pt x="19" y="4"/>
                  </a:cubicBezTo>
                  <a:cubicBezTo>
                    <a:pt x="7" y="32"/>
                    <a:pt x="0" y="73"/>
                    <a:pt x="0" y="120"/>
                  </a:cubicBezTo>
                  <a:cubicBezTo>
                    <a:pt x="0" y="159"/>
                    <a:pt x="5" y="195"/>
                    <a:pt x="14" y="222"/>
                  </a:cubicBezTo>
                  <a:cubicBezTo>
                    <a:pt x="18" y="227"/>
                    <a:pt x="22" y="232"/>
                    <a:pt x="26" y="236"/>
                  </a:cubicBezTo>
                  <a:cubicBezTo>
                    <a:pt x="82" y="236"/>
                    <a:pt x="82" y="236"/>
                    <a:pt x="82" y="236"/>
                  </a:cubicBezTo>
                  <a:cubicBezTo>
                    <a:pt x="86" y="232"/>
                    <a:pt x="90" y="227"/>
                    <a:pt x="94" y="222"/>
                  </a:cubicBezTo>
                  <a:cubicBezTo>
                    <a:pt x="103" y="195"/>
                    <a:pt x="108" y="159"/>
                    <a:pt x="108" y="120"/>
                  </a:cubicBezTo>
                  <a:cubicBezTo>
                    <a:pt x="108" y="73"/>
                    <a:pt x="101" y="32"/>
                    <a:pt x="8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8" name="图片 1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4973" y="3407708"/>
            <a:ext cx="607500" cy="199125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4219" y="3131073"/>
            <a:ext cx="641250" cy="2362500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4609" y="4638573"/>
            <a:ext cx="1113750" cy="83250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1195" y="4326000"/>
            <a:ext cx="528750" cy="1215000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54453" y="4312323"/>
            <a:ext cx="810000" cy="1102500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6446" y="4711717"/>
            <a:ext cx="1338750" cy="855000"/>
          </a:xfrm>
          <a:prstGeom prst="rect">
            <a:avLst/>
          </a:prstGeom>
        </p:spPr>
      </p:pic>
      <p:sp>
        <p:nvSpPr>
          <p:cNvPr id="2" name="椭圆形标注 1"/>
          <p:cNvSpPr/>
          <p:nvPr/>
        </p:nvSpPr>
        <p:spPr>
          <a:xfrm>
            <a:off x="2479272" y="1327394"/>
            <a:ext cx="2007777" cy="13452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121" name="椭圆形标注 120"/>
          <p:cNvSpPr/>
          <p:nvPr/>
        </p:nvSpPr>
        <p:spPr>
          <a:xfrm>
            <a:off x="3615927" y="2817478"/>
            <a:ext cx="2007777" cy="13452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爸爸，我想要去游乐园玩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3180" y="1558314"/>
            <a:ext cx="1424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好呀，等周末了，爸爸就带你</a:t>
            </a:r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去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3908" y="6120801"/>
            <a:ext cx="3692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总是想你索取   却不曾说谢谢你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1469257" y="-1728719"/>
            <a:ext cx="15966831" cy="103749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0" name="图片 15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08628" y="4289325"/>
            <a:ext cx="4770570" cy="1170327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95623" y="4188500"/>
            <a:ext cx="180000" cy="1091250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17127" y="5043403"/>
            <a:ext cx="3870000" cy="416250"/>
          </a:xfrm>
          <a:prstGeom prst="rect">
            <a:avLst/>
          </a:prstGeom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97598" y="4874653"/>
            <a:ext cx="4140000" cy="585000"/>
          </a:xfrm>
          <a:prstGeom prst="rect">
            <a:avLst/>
          </a:prstGeom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65829" y="4858546"/>
            <a:ext cx="2435046" cy="711474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073" y="3074340"/>
            <a:ext cx="1345868" cy="3046461"/>
          </a:xfrm>
          <a:prstGeom prst="rect">
            <a:avLst/>
          </a:prstGeom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74" y="2403233"/>
            <a:ext cx="1502447" cy="3687825"/>
          </a:xfrm>
          <a:prstGeom prst="rect">
            <a:avLst/>
          </a:prstGeom>
        </p:spPr>
      </p:pic>
      <p:grpSp>
        <p:nvGrpSpPr>
          <p:cNvPr id="167" name="组合 166"/>
          <p:cNvGrpSpPr/>
          <p:nvPr/>
        </p:nvGrpSpPr>
        <p:grpSpPr>
          <a:xfrm>
            <a:off x="7936055" y="951519"/>
            <a:ext cx="1231468" cy="751854"/>
            <a:chOff x="4181985" y="1724025"/>
            <a:chExt cx="1231468" cy="751854"/>
          </a:xfrm>
        </p:grpSpPr>
        <p:sp>
          <p:nvSpPr>
            <p:cNvPr id="168" name="Freeform 91"/>
            <p:cNvSpPr>
              <a:spLocks/>
            </p:cNvSpPr>
            <p:nvPr/>
          </p:nvSpPr>
          <p:spPr bwMode="auto">
            <a:xfrm>
              <a:off x="4221240" y="1755154"/>
              <a:ext cx="1192213" cy="720725"/>
            </a:xfrm>
            <a:custGeom>
              <a:avLst/>
              <a:gdLst>
                <a:gd name="T0" fmla="*/ 289 w 315"/>
                <a:gd name="T1" fmla="*/ 88 h 189"/>
                <a:gd name="T2" fmla="*/ 283 w 315"/>
                <a:gd name="T3" fmla="*/ 89 h 189"/>
                <a:gd name="T4" fmla="*/ 248 w 315"/>
                <a:gd name="T5" fmla="*/ 75 h 189"/>
                <a:gd name="T6" fmla="*/ 232 w 315"/>
                <a:gd name="T7" fmla="*/ 80 h 189"/>
                <a:gd name="T8" fmla="*/ 202 w 315"/>
                <a:gd name="T9" fmla="*/ 56 h 189"/>
                <a:gd name="T10" fmla="*/ 192 w 315"/>
                <a:gd name="T11" fmla="*/ 60 h 189"/>
                <a:gd name="T12" fmla="*/ 192 w 315"/>
                <a:gd name="T13" fmla="*/ 59 h 189"/>
                <a:gd name="T14" fmla="*/ 124 w 315"/>
                <a:gd name="T15" fmla="*/ 4 h 189"/>
                <a:gd name="T16" fmla="*/ 69 w 315"/>
                <a:gd name="T17" fmla="*/ 72 h 189"/>
                <a:gd name="T18" fmla="*/ 73 w 315"/>
                <a:gd name="T19" fmla="*/ 86 h 189"/>
                <a:gd name="T20" fmla="*/ 58 w 315"/>
                <a:gd name="T21" fmla="*/ 85 h 189"/>
                <a:gd name="T22" fmla="*/ 23 w 315"/>
                <a:gd name="T23" fmla="*/ 116 h 189"/>
                <a:gd name="T24" fmla="*/ 21 w 315"/>
                <a:gd name="T25" fmla="*/ 117 h 189"/>
                <a:gd name="T26" fmla="*/ 1 w 315"/>
                <a:gd name="T27" fmla="*/ 141 h 189"/>
                <a:gd name="T28" fmla="*/ 26 w 315"/>
                <a:gd name="T29" fmla="*/ 161 h 189"/>
                <a:gd name="T30" fmla="*/ 36 w 315"/>
                <a:gd name="T31" fmla="*/ 158 h 189"/>
                <a:gd name="T32" fmla="*/ 67 w 315"/>
                <a:gd name="T33" fmla="*/ 168 h 189"/>
                <a:gd name="T34" fmla="*/ 86 w 315"/>
                <a:gd name="T35" fmla="*/ 161 h 189"/>
                <a:gd name="T36" fmla="*/ 125 w 315"/>
                <a:gd name="T37" fmla="*/ 187 h 189"/>
                <a:gd name="T38" fmla="*/ 151 w 315"/>
                <a:gd name="T39" fmla="*/ 171 h 189"/>
                <a:gd name="T40" fmla="*/ 188 w 315"/>
                <a:gd name="T41" fmla="*/ 183 h 189"/>
                <a:gd name="T42" fmla="*/ 230 w 315"/>
                <a:gd name="T43" fmla="*/ 147 h 189"/>
                <a:gd name="T44" fmla="*/ 256 w 315"/>
                <a:gd name="T45" fmla="*/ 154 h 189"/>
                <a:gd name="T46" fmla="*/ 288 w 315"/>
                <a:gd name="T47" fmla="*/ 132 h 189"/>
                <a:gd name="T48" fmla="*/ 294 w 315"/>
                <a:gd name="T49" fmla="*/ 132 h 189"/>
                <a:gd name="T50" fmla="*/ 314 w 315"/>
                <a:gd name="T51" fmla="*/ 108 h 189"/>
                <a:gd name="T52" fmla="*/ 289 w 315"/>
                <a:gd name="T53" fmla="*/ 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5" h="189">
                  <a:moveTo>
                    <a:pt x="289" y="88"/>
                  </a:moveTo>
                  <a:cubicBezTo>
                    <a:pt x="287" y="88"/>
                    <a:pt x="285" y="89"/>
                    <a:pt x="283" y="89"/>
                  </a:cubicBezTo>
                  <a:cubicBezTo>
                    <a:pt x="275" y="79"/>
                    <a:pt x="262" y="73"/>
                    <a:pt x="248" y="75"/>
                  </a:cubicBezTo>
                  <a:cubicBezTo>
                    <a:pt x="242" y="76"/>
                    <a:pt x="237" y="77"/>
                    <a:pt x="232" y="80"/>
                  </a:cubicBezTo>
                  <a:cubicBezTo>
                    <a:pt x="230" y="65"/>
                    <a:pt x="217" y="55"/>
                    <a:pt x="202" y="56"/>
                  </a:cubicBezTo>
                  <a:cubicBezTo>
                    <a:pt x="199" y="57"/>
                    <a:pt x="195" y="58"/>
                    <a:pt x="192" y="60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89" y="25"/>
                    <a:pt x="158" y="0"/>
                    <a:pt x="124" y="4"/>
                  </a:cubicBezTo>
                  <a:cubicBezTo>
                    <a:pt x="90" y="7"/>
                    <a:pt x="66" y="38"/>
                    <a:pt x="69" y="72"/>
                  </a:cubicBezTo>
                  <a:cubicBezTo>
                    <a:pt x="70" y="77"/>
                    <a:pt x="71" y="82"/>
                    <a:pt x="73" y="86"/>
                  </a:cubicBezTo>
                  <a:cubicBezTo>
                    <a:pt x="68" y="85"/>
                    <a:pt x="63" y="85"/>
                    <a:pt x="58" y="85"/>
                  </a:cubicBezTo>
                  <a:cubicBezTo>
                    <a:pt x="41" y="87"/>
                    <a:pt x="27" y="100"/>
                    <a:pt x="23" y="116"/>
                  </a:cubicBezTo>
                  <a:cubicBezTo>
                    <a:pt x="22" y="117"/>
                    <a:pt x="21" y="117"/>
                    <a:pt x="21" y="117"/>
                  </a:cubicBezTo>
                  <a:cubicBezTo>
                    <a:pt x="8" y="118"/>
                    <a:pt x="0" y="129"/>
                    <a:pt x="1" y="141"/>
                  </a:cubicBezTo>
                  <a:cubicBezTo>
                    <a:pt x="2" y="154"/>
                    <a:pt x="13" y="163"/>
                    <a:pt x="26" y="161"/>
                  </a:cubicBezTo>
                  <a:cubicBezTo>
                    <a:pt x="29" y="161"/>
                    <a:pt x="33" y="160"/>
                    <a:pt x="36" y="158"/>
                  </a:cubicBezTo>
                  <a:cubicBezTo>
                    <a:pt x="44" y="165"/>
                    <a:pt x="55" y="169"/>
                    <a:pt x="67" y="168"/>
                  </a:cubicBezTo>
                  <a:cubicBezTo>
                    <a:pt x="74" y="167"/>
                    <a:pt x="80" y="165"/>
                    <a:pt x="86" y="161"/>
                  </a:cubicBezTo>
                  <a:cubicBezTo>
                    <a:pt x="91" y="178"/>
                    <a:pt x="107" y="189"/>
                    <a:pt x="125" y="187"/>
                  </a:cubicBezTo>
                  <a:cubicBezTo>
                    <a:pt x="136" y="186"/>
                    <a:pt x="145" y="180"/>
                    <a:pt x="151" y="171"/>
                  </a:cubicBezTo>
                  <a:cubicBezTo>
                    <a:pt x="161" y="180"/>
                    <a:pt x="174" y="185"/>
                    <a:pt x="188" y="183"/>
                  </a:cubicBezTo>
                  <a:cubicBezTo>
                    <a:pt x="209" y="181"/>
                    <a:pt x="225" y="166"/>
                    <a:pt x="230" y="147"/>
                  </a:cubicBezTo>
                  <a:cubicBezTo>
                    <a:pt x="238" y="152"/>
                    <a:pt x="247" y="155"/>
                    <a:pt x="256" y="154"/>
                  </a:cubicBezTo>
                  <a:cubicBezTo>
                    <a:pt x="270" y="152"/>
                    <a:pt x="282" y="144"/>
                    <a:pt x="288" y="132"/>
                  </a:cubicBezTo>
                  <a:cubicBezTo>
                    <a:pt x="290" y="132"/>
                    <a:pt x="292" y="132"/>
                    <a:pt x="294" y="132"/>
                  </a:cubicBezTo>
                  <a:cubicBezTo>
                    <a:pt x="306" y="131"/>
                    <a:pt x="315" y="120"/>
                    <a:pt x="314" y="108"/>
                  </a:cubicBezTo>
                  <a:cubicBezTo>
                    <a:pt x="312" y="95"/>
                    <a:pt x="301" y="87"/>
                    <a:pt x="289" y="8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92"/>
            <p:cNvSpPr>
              <a:spLocks/>
            </p:cNvSpPr>
            <p:nvPr/>
          </p:nvSpPr>
          <p:spPr bwMode="auto">
            <a:xfrm>
              <a:off x="4181985" y="1724025"/>
              <a:ext cx="1195388" cy="719138"/>
            </a:xfrm>
            <a:custGeom>
              <a:avLst/>
              <a:gdLst>
                <a:gd name="T0" fmla="*/ 290 w 316"/>
                <a:gd name="T1" fmla="*/ 87 h 189"/>
                <a:gd name="T2" fmla="*/ 284 w 316"/>
                <a:gd name="T3" fmla="*/ 89 h 189"/>
                <a:gd name="T4" fmla="*/ 249 w 316"/>
                <a:gd name="T5" fmla="*/ 75 h 189"/>
                <a:gd name="T6" fmla="*/ 233 w 316"/>
                <a:gd name="T7" fmla="*/ 80 h 189"/>
                <a:gd name="T8" fmla="*/ 203 w 316"/>
                <a:gd name="T9" fmla="*/ 56 h 189"/>
                <a:gd name="T10" fmla="*/ 193 w 316"/>
                <a:gd name="T11" fmla="*/ 59 h 189"/>
                <a:gd name="T12" fmla="*/ 193 w 316"/>
                <a:gd name="T13" fmla="*/ 58 h 189"/>
                <a:gd name="T14" fmla="*/ 125 w 316"/>
                <a:gd name="T15" fmla="*/ 3 h 189"/>
                <a:gd name="T16" fmla="*/ 70 w 316"/>
                <a:gd name="T17" fmla="*/ 71 h 189"/>
                <a:gd name="T18" fmla="*/ 73 w 316"/>
                <a:gd name="T19" fmla="*/ 86 h 189"/>
                <a:gd name="T20" fmla="*/ 59 w 316"/>
                <a:gd name="T21" fmla="*/ 85 h 189"/>
                <a:gd name="T22" fmla="*/ 23 w 316"/>
                <a:gd name="T23" fmla="*/ 116 h 189"/>
                <a:gd name="T24" fmla="*/ 21 w 316"/>
                <a:gd name="T25" fmla="*/ 116 h 189"/>
                <a:gd name="T26" fmla="*/ 1 w 316"/>
                <a:gd name="T27" fmla="*/ 141 h 189"/>
                <a:gd name="T28" fmla="*/ 26 w 316"/>
                <a:gd name="T29" fmla="*/ 161 h 189"/>
                <a:gd name="T30" fmla="*/ 36 w 316"/>
                <a:gd name="T31" fmla="*/ 157 h 189"/>
                <a:gd name="T32" fmla="*/ 68 w 316"/>
                <a:gd name="T33" fmla="*/ 167 h 189"/>
                <a:gd name="T34" fmla="*/ 86 w 316"/>
                <a:gd name="T35" fmla="*/ 161 h 189"/>
                <a:gd name="T36" fmla="*/ 125 w 316"/>
                <a:gd name="T37" fmla="*/ 187 h 189"/>
                <a:gd name="T38" fmla="*/ 151 w 316"/>
                <a:gd name="T39" fmla="*/ 171 h 189"/>
                <a:gd name="T40" fmla="*/ 189 w 316"/>
                <a:gd name="T41" fmla="*/ 183 h 189"/>
                <a:gd name="T42" fmla="*/ 231 w 316"/>
                <a:gd name="T43" fmla="*/ 147 h 189"/>
                <a:gd name="T44" fmla="*/ 257 w 316"/>
                <a:gd name="T45" fmla="*/ 153 h 189"/>
                <a:gd name="T46" fmla="*/ 288 w 316"/>
                <a:gd name="T47" fmla="*/ 132 h 189"/>
                <a:gd name="T48" fmla="*/ 295 w 316"/>
                <a:gd name="T49" fmla="*/ 132 h 189"/>
                <a:gd name="T50" fmla="*/ 314 w 316"/>
                <a:gd name="T51" fmla="*/ 107 h 189"/>
                <a:gd name="T52" fmla="*/ 290 w 316"/>
                <a:gd name="T53" fmla="*/ 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6" h="189">
                  <a:moveTo>
                    <a:pt x="290" y="87"/>
                  </a:moveTo>
                  <a:cubicBezTo>
                    <a:pt x="288" y="88"/>
                    <a:pt x="286" y="88"/>
                    <a:pt x="284" y="89"/>
                  </a:cubicBezTo>
                  <a:cubicBezTo>
                    <a:pt x="275" y="79"/>
                    <a:pt x="262" y="73"/>
                    <a:pt x="249" y="75"/>
                  </a:cubicBezTo>
                  <a:cubicBezTo>
                    <a:pt x="243" y="75"/>
                    <a:pt x="238" y="77"/>
                    <a:pt x="233" y="80"/>
                  </a:cubicBezTo>
                  <a:cubicBezTo>
                    <a:pt x="231" y="65"/>
                    <a:pt x="218" y="54"/>
                    <a:pt x="203" y="56"/>
                  </a:cubicBezTo>
                  <a:cubicBezTo>
                    <a:pt x="199" y="56"/>
                    <a:pt x="196" y="58"/>
                    <a:pt x="193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89" y="24"/>
                    <a:pt x="159" y="0"/>
                    <a:pt x="125" y="3"/>
                  </a:cubicBezTo>
                  <a:cubicBezTo>
                    <a:pt x="91" y="7"/>
                    <a:pt x="66" y="38"/>
                    <a:pt x="70" y="71"/>
                  </a:cubicBezTo>
                  <a:cubicBezTo>
                    <a:pt x="70" y="76"/>
                    <a:pt x="72" y="81"/>
                    <a:pt x="73" y="86"/>
                  </a:cubicBezTo>
                  <a:cubicBezTo>
                    <a:pt x="69" y="85"/>
                    <a:pt x="64" y="84"/>
                    <a:pt x="59" y="85"/>
                  </a:cubicBezTo>
                  <a:cubicBezTo>
                    <a:pt x="41" y="87"/>
                    <a:pt x="27" y="100"/>
                    <a:pt x="23" y="116"/>
                  </a:cubicBezTo>
                  <a:cubicBezTo>
                    <a:pt x="23" y="116"/>
                    <a:pt x="22" y="116"/>
                    <a:pt x="21" y="116"/>
                  </a:cubicBezTo>
                  <a:cubicBezTo>
                    <a:pt x="9" y="118"/>
                    <a:pt x="0" y="129"/>
                    <a:pt x="1" y="141"/>
                  </a:cubicBezTo>
                  <a:cubicBezTo>
                    <a:pt x="3" y="153"/>
                    <a:pt x="14" y="162"/>
                    <a:pt x="26" y="161"/>
                  </a:cubicBezTo>
                  <a:cubicBezTo>
                    <a:pt x="30" y="161"/>
                    <a:pt x="33" y="159"/>
                    <a:pt x="36" y="157"/>
                  </a:cubicBezTo>
                  <a:cubicBezTo>
                    <a:pt x="45" y="165"/>
                    <a:pt x="56" y="169"/>
                    <a:pt x="68" y="167"/>
                  </a:cubicBezTo>
                  <a:cubicBezTo>
                    <a:pt x="75" y="167"/>
                    <a:pt x="81" y="164"/>
                    <a:pt x="86" y="161"/>
                  </a:cubicBezTo>
                  <a:cubicBezTo>
                    <a:pt x="91" y="178"/>
                    <a:pt x="107" y="189"/>
                    <a:pt x="125" y="187"/>
                  </a:cubicBezTo>
                  <a:cubicBezTo>
                    <a:pt x="136" y="186"/>
                    <a:pt x="146" y="180"/>
                    <a:pt x="151" y="171"/>
                  </a:cubicBezTo>
                  <a:cubicBezTo>
                    <a:pt x="161" y="180"/>
                    <a:pt x="175" y="185"/>
                    <a:pt x="189" y="183"/>
                  </a:cubicBezTo>
                  <a:cubicBezTo>
                    <a:pt x="210" y="181"/>
                    <a:pt x="226" y="166"/>
                    <a:pt x="231" y="147"/>
                  </a:cubicBezTo>
                  <a:cubicBezTo>
                    <a:pt x="238" y="152"/>
                    <a:pt x="247" y="154"/>
                    <a:pt x="257" y="153"/>
                  </a:cubicBezTo>
                  <a:cubicBezTo>
                    <a:pt x="271" y="152"/>
                    <a:pt x="282" y="143"/>
                    <a:pt x="288" y="132"/>
                  </a:cubicBezTo>
                  <a:cubicBezTo>
                    <a:pt x="290" y="132"/>
                    <a:pt x="292" y="132"/>
                    <a:pt x="295" y="132"/>
                  </a:cubicBezTo>
                  <a:cubicBezTo>
                    <a:pt x="307" y="130"/>
                    <a:pt x="316" y="119"/>
                    <a:pt x="314" y="107"/>
                  </a:cubicBezTo>
                  <a:cubicBezTo>
                    <a:pt x="313" y="95"/>
                    <a:pt x="302" y="86"/>
                    <a:pt x="29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椭圆形标注 169"/>
          <p:cNvSpPr/>
          <p:nvPr/>
        </p:nvSpPr>
        <p:spPr>
          <a:xfrm>
            <a:off x="2479272" y="1327394"/>
            <a:ext cx="2007777" cy="13452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171" name="椭圆形标注 170"/>
          <p:cNvSpPr/>
          <p:nvPr/>
        </p:nvSpPr>
        <p:spPr>
          <a:xfrm>
            <a:off x="4338758" y="1987863"/>
            <a:ext cx="2007777" cy="13452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2773180" y="1558314"/>
            <a:ext cx="1424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哦，知道了去吧，要多少钱？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4618399" y="2210940"/>
            <a:ext cx="1424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爸，我们班组织去国外旅游，</a:t>
            </a:r>
          </a:p>
        </p:txBody>
      </p:sp>
      <p:sp>
        <p:nvSpPr>
          <p:cNvPr id="174" name="文本框 173"/>
          <p:cNvSpPr txBox="1"/>
          <p:nvPr/>
        </p:nvSpPr>
        <p:spPr>
          <a:xfrm>
            <a:off x="4737606" y="2429635"/>
            <a:ext cx="1166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5000</a:t>
            </a:r>
            <a:r>
              <a:rPr lang="zh-CN" altLang="en-US" sz="2400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块</a:t>
            </a:r>
            <a:endParaRPr lang="zh-CN" altLang="en-US" sz="2400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pic>
        <p:nvPicPr>
          <p:cNvPr id="175" name="图片 17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60301" y="4860521"/>
            <a:ext cx="4053629" cy="1199795"/>
          </a:xfrm>
          <a:prstGeom prst="rect">
            <a:avLst/>
          </a:prstGeom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131443" y="4416052"/>
            <a:ext cx="7801670" cy="2307935"/>
          </a:xfrm>
          <a:prstGeom prst="rect">
            <a:avLst/>
          </a:prstGeom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226500" y="3432889"/>
            <a:ext cx="1203750" cy="38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6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7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0.19063 1.48148E-6 " pathEditMode="relative" rAng="0" ptsTypes="AA">
                                      <p:cBhvr>
                                        <p:cTn id="8" dur="27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0 L -4.375E-6 0.11088 " pathEditMode="relative" rAng="0" ptsTypes="AA">
                                      <p:cBhvr>
                                        <p:cTn id="10" dur="2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3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6" presetClass="entr" presetSubtype="2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2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xit" presetSubtype="4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59" dur="2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3" nodeType="withEffect" nodePh="1">
                                  <p:stCondLst>
                                    <p:cond delay="270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 nodePh="1">
                                  <p:stCondLst>
                                    <p:cond delay="272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3" presetClass="path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animMotion origin="layout" path="M -2.29167E-6 1.48148E-6 L 0.19063 1.48148E-6 " pathEditMode="relative" rAng="0" ptsTypes="AA">
                                      <p:cBhvr>
                                        <p:cTn id="88" dur="3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272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372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372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 nodePh="1">
                                  <p:stCondLst>
                                    <p:cond delay="372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512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1" nodeType="withEffect">
                                  <p:stCondLst>
                                    <p:cond delay="512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 nodePh="1">
                                  <p:stCondLst>
                                    <p:cond delay="512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512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512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552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2" nodeType="withEffect" nodePh="1">
                                  <p:stCondLst>
                                    <p:cond delay="552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2" nodeType="withEffect">
                                  <p:stCondLst>
                                    <p:cond delay="552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5" presetClass="path" presetSubtype="0" accel="50000" decel="5000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animMotion origin="layout" path="M 0.08477 0.05139 L -0.50872 -0.31065 " pathEditMode="relative" rAng="0" ptsTypes="AA">
                                      <p:cBhvr>
                                        <p:cTn id="118" dur="3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74" y="-1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  <p:bldP spid="2" grpId="1" animBg="1"/>
      <p:bldP spid="121" grpId="0" build="allAtOnce" animBg="1"/>
      <p:bldP spid="5" grpId="0"/>
      <p:bldP spid="5" grpId="1"/>
      <p:bldP spid="9" grpId="0"/>
      <p:bldP spid="9" grpId="1"/>
      <p:bldP spid="123" grpId="0" animBg="1"/>
      <p:bldP spid="123" grpId="1" animBg="1"/>
      <p:bldP spid="170" grpId="0" animBg="1"/>
      <p:bldP spid="170" grpId="1" animBg="1"/>
      <p:bldP spid="171" grpId="0" build="allAtOnce" animBg="1"/>
      <p:bldP spid="171" grpId="1" build="allAtOnce" animBg="1"/>
      <p:bldP spid="171" grpId="2" build="allAtOnce" animBg="1"/>
      <p:bldP spid="171" grpId="3" build="allAtOnce" animBg="1"/>
      <p:bldP spid="172" grpId="0"/>
      <p:bldP spid="172" grpId="1"/>
      <p:bldP spid="173" grpId="0"/>
      <p:bldP spid="173" grpId="1"/>
      <p:bldP spid="174" grpId="0"/>
      <p:bldP spid="17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图片 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953" y="5437711"/>
            <a:ext cx="12433493" cy="1475784"/>
          </a:xfrm>
          <a:prstGeom prst="rect">
            <a:avLst/>
          </a:prstGeom>
        </p:spPr>
      </p:pic>
      <p:sp>
        <p:nvSpPr>
          <p:cNvPr id="124" name="文本框 123"/>
          <p:cNvSpPr txBox="1"/>
          <p:nvPr/>
        </p:nvSpPr>
        <p:spPr>
          <a:xfrm>
            <a:off x="4452764" y="6120801"/>
            <a:ext cx="3634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直到长大以后  才懂得你不容易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595560" y="1595230"/>
            <a:ext cx="6015298" cy="4005631"/>
            <a:chOff x="225482" y="-1237765"/>
            <a:chExt cx="9891712" cy="6586963"/>
          </a:xfrm>
        </p:grpSpPr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1903524" y="3504523"/>
              <a:ext cx="3641725" cy="1844675"/>
            </a:xfrm>
            <a:custGeom>
              <a:avLst/>
              <a:gdLst>
                <a:gd name="T0" fmla="*/ 2294 w 2294"/>
                <a:gd name="T1" fmla="*/ 1154 h 1162"/>
                <a:gd name="T2" fmla="*/ 5 w 2294"/>
                <a:gd name="T3" fmla="*/ 1162 h 1162"/>
                <a:gd name="T4" fmla="*/ 0 w 2294"/>
                <a:gd name="T5" fmla="*/ 7 h 1162"/>
                <a:gd name="T6" fmla="*/ 2289 w 2294"/>
                <a:gd name="T7" fmla="*/ 0 h 1162"/>
                <a:gd name="T8" fmla="*/ 2294 w 2294"/>
                <a:gd name="T9" fmla="*/ 1154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1162">
                  <a:moveTo>
                    <a:pt x="2294" y="1154"/>
                  </a:moveTo>
                  <a:lnTo>
                    <a:pt x="5" y="1162"/>
                  </a:lnTo>
                  <a:lnTo>
                    <a:pt x="0" y="7"/>
                  </a:lnTo>
                  <a:lnTo>
                    <a:pt x="2289" y="0"/>
                  </a:lnTo>
                  <a:lnTo>
                    <a:pt x="2294" y="1154"/>
                  </a:lnTo>
                  <a:close/>
                </a:path>
              </a:pathLst>
            </a:custGeom>
            <a:solidFill>
              <a:srgbClr val="FBB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1913049" y="4331610"/>
              <a:ext cx="3632200" cy="190500"/>
            </a:xfrm>
            <a:custGeom>
              <a:avLst/>
              <a:gdLst>
                <a:gd name="T0" fmla="*/ 2288 w 2288"/>
                <a:gd name="T1" fmla="*/ 110 h 120"/>
                <a:gd name="T2" fmla="*/ 0 w 2288"/>
                <a:gd name="T3" fmla="*/ 120 h 120"/>
                <a:gd name="T4" fmla="*/ 0 w 2288"/>
                <a:gd name="T5" fmla="*/ 10 h 120"/>
                <a:gd name="T6" fmla="*/ 2288 w 2288"/>
                <a:gd name="T7" fmla="*/ 0 h 120"/>
                <a:gd name="T8" fmla="*/ 2288 w 2288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8" h="120">
                  <a:moveTo>
                    <a:pt x="2288" y="110"/>
                  </a:moveTo>
                  <a:lnTo>
                    <a:pt x="0" y="120"/>
                  </a:lnTo>
                  <a:lnTo>
                    <a:pt x="0" y="10"/>
                  </a:lnTo>
                  <a:lnTo>
                    <a:pt x="2288" y="0"/>
                  </a:lnTo>
                  <a:lnTo>
                    <a:pt x="2288" y="110"/>
                  </a:lnTo>
                  <a:close/>
                </a:path>
              </a:pathLst>
            </a:custGeom>
            <a:solidFill>
              <a:srgbClr val="F0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"/>
            <p:cNvSpPr>
              <a:spLocks/>
            </p:cNvSpPr>
            <p:nvPr/>
          </p:nvSpPr>
          <p:spPr bwMode="auto">
            <a:xfrm>
              <a:off x="4244560" y="3745636"/>
              <a:ext cx="1114425" cy="330200"/>
            </a:xfrm>
            <a:custGeom>
              <a:avLst/>
              <a:gdLst>
                <a:gd name="T0" fmla="*/ 702 w 702"/>
                <a:gd name="T1" fmla="*/ 206 h 208"/>
                <a:gd name="T2" fmla="*/ 0 w 702"/>
                <a:gd name="T3" fmla="*/ 208 h 208"/>
                <a:gd name="T4" fmla="*/ 0 w 702"/>
                <a:gd name="T5" fmla="*/ 2 h 208"/>
                <a:gd name="T6" fmla="*/ 702 w 702"/>
                <a:gd name="T7" fmla="*/ 0 h 208"/>
                <a:gd name="T8" fmla="*/ 702 w 702"/>
                <a:gd name="T9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2" h="208">
                  <a:moveTo>
                    <a:pt x="702" y="206"/>
                  </a:moveTo>
                  <a:lnTo>
                    <a:pt x="0" y="208"/>
                  </a:lnTo>
                  <a:lnTo>
                    <a:pt x="0" y="2"/>
                  </a:lnTo>
                  <a:lnTo>
                    <a:pt x="702" y="0"/>
                  </a:lnTo>
                  <a:lnTo>
                    <a:pt x="702" y="206"/>
                  </a:lnTo>
                  <a:close/>
                </a:path>
              </a:pathLst>
            </a:custGeom>
            <a:solidFill>
              <a:srgbClr val="F0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856372" y="3575074"/>
              <a:ext cx="2522538" cy="1698625"/>
              <a:chOff x="4830763" y="2582863"/>
              <a:chExt cx="2522538" cy="1698625"/>
            </a:xfrm>
          </p:grpSpPr>
          <p:sp>
            <p:nvSpPr>
              <p:cNvPr id="137" name="Freeform 17"/>
              <p:cNvSpPr>
                <a:spLocks/>
              </p:cNvSpPr>
              <p:nvPr/>
            </p:nvSpPr>
            <p:spPr bwMode="auto">
              <a:xfrm>
                <a:off x="4830763" y="2582863"/>
                <a:ext cx="1949450" cy="574675"/>
              </a:xfrm>
              <a:custGeom>
                <a:avLst/>
                <a:gdLst>
                  <a:gd name="T0" fmla="*/ 517 w 517"/>
                  <a:gd name="T1" fmla="*/ 126 h 152"/>
                  <a:gd name="T2" fmla="*/ 493 w 517"/>
                  <a:gd name="T3" fmla="*/ 150 h 152"/>
                  <a:gd name="T4" fmla="*/ 25 w 517"/>
                  <a:gd name="T5" fmla="*/ 151 h 152"/>
                  <a:gd name="T6" fmla="*/ 1 w 517"/>
                  <a:gd name="T7" fmla="*/ 128 h 152"/>
                  <a:gd name="T8" fmla="*/ 0 w 517"/>
                  <a:gd name="T9" fmla="*/ 26 h 152"/>
                  <a:gd name="T10" fmla="*/ 24 w 517"/>
                  <a:gd name="T11" fmla="*/ 1 h 152"/>
                  <a:gd name="T12" fmla="*/ 492 w 517"/>
                  <a:gd name="T13" fmla="*/ 0 h 152"/>
                  <a:gd name="T14" fmla="*/ 516 w 517"/>
                  <a:gd name="T15" fmla="*/ 24 h 152"/>
                  <a:gd name="T16" fmla="*/ 517 w 517"/>
                  <a:gd name="T17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7" h="152">
                    <a:moveTo>
                      <a:pt x="517" y="126"/>
                    </a:moveTo>
                    <a:cubicBezTo>
                      <a:pt x="517" y="139"/>
                      <a:pt x="506" y="150"/>
                      <a:pt x="493" y="150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11" y="152"/>
                      <a:pt x="1" y="141"/>
                      <a:pt x="1" y="12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2"/>
                      <a:pt x="24" y="1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5" y="0"/>
                      <a:pt x="516" y="11"/>
                      <a:pt x="516" y="24"/>
                    </a:cubicBezTo>
                    <a:lnTo>
                      <a:pt x="517" y="126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8"/>
              <p:cNvSpPr>
                <a:spLocks/>
              </p:cNvSpPr>
              <p:nvPr/>
            </p:nvSpPr>
            <p:spPr bwMode="auto">
              <a:xfrm>
                <a:off x="5965825" y="2587626"/>
                <a:ext cx="177800" cy="561975"/>
              </a:xfrm>
              <a:custGeom>
                <a:avLst/>
                <a:gdLst>
                  <a:gd name="T0" fmla="*/ 112 w 112"/>
                  <a:gd name="T1" fmla="*/ 354 h 354"/>
                  <a:gd name="T2" fmla="*/ 0 w 112"/>
                  <a:gd name="T3" fmla="*/ 354 h 354"/>
                  <a:gd name="T4" fmla="*/ 0 w 112"/>
                  <a:gd name="T5" fmla="*/ 0 h 354"/>
                  <a:gd name="T6" fmla="*/ 109 w 112"/>
                  <a:gd name="T7" fmla="*/ 0 h 354"/>
                  <a:gd name="T8" fmla="*/ 112 w 112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54">
                    <a:moveTo>
                      <a:pt x="112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112" y="354"/>
                    </a:lnTo>
                    <a:close/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9"/>
              <p:cNvSpPr>
                <a:spLocks/>
              </p:cNvSpPr>
              <p:nvPr/>
            </p:nvSpPr>
            <p:spPr bwMode="auto">
              <a:xfrm>
                <a:off x="6245225" y="2587626"/>
                <a:ext cx="176213" cy="561975"/>
              </a:xfrm>
              <a:custGeom>
                <a:avLst/>
                <a:gdLst>
                  <a:gd name="T0" fmla="*/ 111 w 111"/>
                  <a:gd name="T1" fmla="*/ 354 h 354"/>
                  <a:gd name="T2" fmla="*/ 0 w 111"/>
                  <a:gd name="T3" fmla="*/ 354 h 354"/>
                  <a:gd name="T4" fmla="*/ 0 w 111"/>
                  <a:gd name="T5" fmla="*/ 0 h 354"/>
                  <a:gd name="T6" fmla="*/ 109 w 111"/>
                  <a:gd name="T7" fmla="*/ 0 h 354"/>
                  <a:gd name="T8" fmla="*/ 111 w 111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54">
                    <a:moveTo>
                      <a:pt x="111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111" y="354"/>
                    </a:lnTo>
                    <a:close/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0"/>
              <p:cNvSpPr>
                <a:spLocks/>
              </p:cNvSpPr>
              <p:nvPr/>
            </p:nvSpPr>
            <p:spPr bwMode="auto">
              <a:xfrm>
                <a:off x="5408613" y="3149601"/>
                <a:ext cx="1944688" cy="573088"/>
              </a:xfrm>
              <a:custGeom>
                <a:avLst/>
                <a:gdLst>
                  <a:gd name="T0" fmla="*/ 516 w 516"/>
                  <a:gd name="T1" fmla="*/ 126 h 152"/>
                  <a:gd name="T2" fmla="*/ 492 w 516"/>
                  <a:gd name="T3" fmla="*/ 150 h 152"/>
                  <a:gd name="T4" fmla="*/ 24 w 516"/>
                  <a:gd name="T5" fmla="*/ 152 h 152"/>
                  <a:gd name="T6" fmla="*/ 0 w 516"/>
                  <a:gd name="T7" fmla="*/ 128 h 152"/>
                  <a:gd name="T8" fmla="*/ 0 w 516"/>
                  <a:gd name="T9" fmla="*/ 26 h 152"/>
                  <a:gd name="T10" fmla="*/ 24 w 516"/>
                  <a:gd name="T11" fmla="*/ 2 h 152"/>
                  <a:gd name="T12" fmla="*/ 492 w 516"/>
                  <a:gd name="T13" fmla="*/ 0 h 152"/>
                  <a:gd name="T14" fmla="*/ 516 w 516"/>
                  <a:gd name="T15" fmla="*/ 24 h 152"/>
                  <a:gd name="T16" fmla="*/ 516 w 516"/>
                  <a:gd name="T17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152">
                    <a:moveTo>
                      <a:pt x="516" y="126"/>
                    </a:moveTo>
                    <a:cubicBezTo>
                      <a:pt x="516" y="139"/>
                      <a:pt x="506" y="150"/>
                      <a:pt x="492" y="150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11" y="152"/>
                      <a:pt x="0" y="141"/>
                      <a:pt x="0" y="12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2"/>
                      <a:pt x="24" y="2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5" y="0"/>
                      <a:pt x="516" y="11"/>
                      <a:pt x="516" y="24"/>
                    </a:cubicBezTo>
                    <a:lnTo>
                      <a:pt x="516" y="126"/>
                    </a:lnTo>
                    <a:close/>
                  </a:path>
                </a:pathLst>
              </a:custGeom>
              <a:solidFill>
                <a:srgbClr val="FF75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1"/>
              <p:cNvSpPr>
                <a:spLocks/>
              </p:cNvSpPr>
              <p:nvPr/>
            </p:nvSpPr>
            <p:spPr bwMode="auto">
              <a:xfrm>
                <a:off x="5060950" y="3716338"/>
                <a:ext cx="1949450" cy="565150"/>
              </a:xfrm>
              <a:custGeom>
                <a:avLst/>
                <a:gdLst>
                  <a:gd name="T0" fmla="*/ 517 w 517"/>
                  <a:gd name="T1" fmla="*/ 125 h 150"/>
                  <a:gd name="T2" fmla="*/ 493 w 517"/>
                  <a:gd name="T3" fmla="*/ 149 h 150"/>
                  <a:gd name="T4" fmla="*/ 25 w 517"/>
                  <a:gd name="T5" fmla="*/ 150 h 150"/>
                  <a:gd name="T6" fmla="*/ 1 w 517"/>
                  <a:gd name="T7" fmla="*/ 126 h 150"/>
                  <a:gd name="T8" fmla="*/ 0 w 517"/>
                  <a:gd name="T9" fmla="*/ 25 h 150"/>
                  <a:gd name="T10" fmla="*/ 24 w 517"/>
                  <a:gd name="T11" fmla="*/ 1 h 150"/>
                  <a:gd name="T12" fmla="*/ 492 w 517"/>
                  <a:gd name="T13" fmla="*/ 0 h 150"/>
                  <a:gd name="T14" fmla="*/ 516 w 517"/>
                  <a:gd name="T15" fmla="*/ 23 h 150"/>
                  <a:gd name="T16" fmla="*/ 517 w 517"/>
                  <a:gd name="T17" fmla="*/ 1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7" h="150">
                    <a:moveTo>
                      <a:pt x="517" y="125"/>
                    </a:moveTo>
                    <a:cubicBezTo>
                      <a:pt x="517" y="138"/>
                      <a:pt x="506" y="149"/>
                      <a:pt x="493" y="149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12" y="150"/>
                      <a:pt x="1" y="140"/>
                      <a:pt x="1" y="1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2"/>
                      <a:pt x="11" y="1"/>
                      <a:pt x="24" y="1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6" y="0"/>
                      <a:pt x="516" y="10"/>
                      <a:pt x="516" y="23"/>
                    </a:cubicBezTo>
                    <a:lnTo>
                      <a:pt x="517" y="125"/>
                    </a:lnTo>
                    <a:close/>
                  </a:path>
                </a:pathLst>
              </a:custGeom>
              <a:solidFill>
                <a:srgbClr val="2B84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2"/>
              <p:cNvSpPr>
                <a:spLocks/>
              </p:cNvSpPr>
              <p:nvPr/>
            </p:nvSpPr>
            <p:spPr bwMode="auto">
              <a:xfrm>
                <a:off x="5264150" y="3719513"/>
                <a:ext cx="177800" cy="561975"/>
              </a:xfrm>
              <a:custGeom>
                <a:avLst/>
                <a:gdLst>
                  <a:gd name="T0" fmla="*/ 112 w 112"/>
                  <a:gd name="T1" fmla="*/ 354 h 354"/>
                  <a:gd name="T2" fmla="*/ 3 w 112"/>
                  <a:gd name="T3" fmla="*/ 354 h 354"/>
                  <a:gd name="T4" fmla="*/ 0 w 112"/>
                  <a:gd name="T5" fmla="*/ 0 h 354"/>
                  <a:gd name="T6" fmla="*/ 112 w 112"/>
                  <a:gd name="T7" fmla="*/ 0 h 354"/>
                  <a:gd name="T8" fmla="*/ 112 w 112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54">
                    <a:moveTo>
                      <a:pt x="112" y="354"/>
                    </a:moveTo>
                    <a:lnTo>
                      <a:pt x="3" y="354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2" y="354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3"/>
              <p:cNvSpPr>
                <a:spLocks/>
              </p:cNvSpPr>
              <p:nvPr/>
            </p:nvSpPr>
            <p:spPr bwMode="auto">
              <a:xfrm>
                <a:off x="5543550" y="3719513"/>
                <a:ext cx="180975" cy="561975"/>
              </a:xfrm>
              <a:custGeom>
                <a:avLst/>
                <a:gdLst>
                  <a:gd name="T0" fmla="*/ 114 w 114"/>
                  <a:gd name="T1" fmla="*/ 354 h 354"/>
                  <a:gd name="T2" fmla="*/ 3 w 114"/>
                  <a:gd name="T3" fmla="*/ 354 h 354"/>
                  <a:gd name="T4" fmla="*/ 0 w 114"/>
                  <a:gd name="T5" fmla="*/ 0 h 354"/>
                  <a:gd name="T6" fmla="*/ 112 w 114"/>
                  <a:gd name="T7" fmla="*/ 0 h 354"/>
                  <a:gd name="T8" fmla="*/ 114 w 114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54">
                    <a:moveTo>
                      <a:pt x="114" y="354"/>
                    </a:moveTo>
                    <a:lnTo>
                      <a:pt x="3" y="354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4" y="354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8" name="Freeform 27"/>
            <p:cNvSpPr>
              <a:spLocks/>
            </p:cNvSpPr>
            <p:nvPr/>
          </p:nvSpPr>
          <p:spPr bwMode="auto">
            <a:xfrm>
              <a:off x="914005" y="2682198"/>
              <a:ext cx="357188" cy="2667000"/>
            </a:xfrm>
            <a:custGeom>
              <a:avLst/>
              <a:gdLst>
                <a:gd name="T0" fmla="*/ 225 w 225"/>
                <a:gd name="T1" fmla="*/ 1680 h 1680"/>
                <a:gd name="T2" fmla="*/ 4 w 225"/>
                <a:gd name="T3" fmla="*/ 1680 h 1680"/>
                <a:gd name="T4" fmla="*/ 0 w 225"/>
                <a:gd name="T5" fmla="*/ 0 h 1680"/>
                <a:gd name="T6" fmla="*/ 220 w 225"/>
                <a:gd name="T7" fmla="*/ 0 h 1680"/>
                <a:gd name="T8" fmla="*/ 225 w 225"/>
                <a:gd name="T9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80">
                  <a:moveTo>
                    <a:pt x="225" y="1680"/>
                  </a:moveTo>
                  <a:lnTo>
                    <a:pt x="4" y="1680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5" y="168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7"/>
            <p:cNvSpPr>
              <a:spLocks/>
            </p:cNvSpPr>
            <p:nvPr/>
          </p:nvSpPr>
          <p:spPr bwMode="auto">
            <a:xfrm>
              <a:off x="9009438" y="2682198"/>
              <a:ext cx="357188" cy="2667000"/>
            </a:xfrm>
            <a:custGeom>
              <a:avLst/>
              <a:gdLst>
                <a:gd name="T0" fmla="*/ 225 w 225"/>
                <a:gd name="T1" fmla="*/ 1680 h 1680"/>
                <a:gd name="T2" fmla="*/ 4 w 225"/>
                <a:gd name="T3" fmla="*/ 1680 h 1680"/>
                <a:gd name="T4" fmla="*/ 0 w 225"/>
                <a:gd name="T5" fmla="*/ 0 h 1680"/>
                <a:gd name="T6" fmla="*/ 220 w 225"/>
                <a:gd name="T7" fmla="*/ 0 h 1680"/>
                <a:gd name="T8" fmla="*/ 225 w 225"/>
                <a:gd name="T9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80">
                  <a:moveTo>
                    <a:pt x="225" y="1680"/>
                  </a:moveTo>
                  <a:lnTo>
                    <a:pt x="4" y="1680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5" y="168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1"/>
            <p:cNvSpPr>
              <a:spLocks/>
            </p:cNvSpPr>
            <p:nvPr/>
          </p:nvSpPr>
          <p:spPr bwMode="auto">
            <a:xfrm>
              <a:off x="225482" y="2232672"/>
              <a:ext cx="9891712" cy="495300"/>
            </a:xfrm>
            <a:custGeom>
              <a:avLst/>
              <a:gdLst>
                <a:gd name="T0" fmla="*/ 6231 w 6231"/>
                <a:gd name="T1" fmla="*/ 290 h 312"/>
                <a:gd name="T2" fmla="*/ 2 w 6231"/>
                <a:gd name="T3" fmla="*/ 312 h 312"/>
                <a:gd name="T4" fmla="*/ 0 w 6231"/>
                <a:gd name="T5" fmla="*/ 22 h 312"/>
                <a:gd name="T6" fmla="*/ 6229 w 6231"/>
                <a:gd name="T7" fmla="*/ 0 h 312"/>
                <a:gd name="T8" fmla="*/ 6231 w 6231"/>
                <a:gd name="T9" fmla="*/ 29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1" h="312">
                  <a:moveTo>
                    <a:pt x="6231" y="290"/>
                  </a:moveTo>
                  <a:lnTo>
                    <a:pt x="2" y="312"/>
                  </a:lnTo>
                  <a:lnTo>
                    <a:pt x="0" y="22"/>
                  </a:lnTo>
                  <a:lnTo>
                    <a:pt x="6229" y="0"/>
                  </a:lnTo>
                  <a:lnTo>
                    <a:pt x="6231" y="29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"/>
            <p:cNvSpPr>
              <a:spLocks noEditPoints="1"/>
            </p:cNvSpPr>
            <p:nvPr/>
          </p:nvSpPr>
          <p:spPr bwMode="auto">
            <a:xfrm>
              <a:off x="7460661" y="1456121"/>
              <a:ext cx="2028826" cy="804862"/>
            </a:xfrm>
            <a:custGeom>
              <a:avLst/>
              <a:gdLst>
                <a:gd name="T0" fmla="*/ 473 w 538"/>
                <a:gd name="T1" fmla="*/ 210 h 212"/>
                <a:gd name="T2" fmla="*/ 66 w 538"/>
                <a:gd name="T3" fmla="*/ 212 h 212"/>
                <a:gd name="T4" fmla="*/ 0 w 538"/>
                <a:gd name="T5" fmla="*/ 146 h 212"/>
                <a:gd name="T6" fmla="*/ 0 w 538"/>
                <a:gd name="T7" fmla="*/ 67 h 212"/>
                <a:gd name="T8" fmla="*/ 65 w 538"/>
                <a:gd name="T9" fmla="*/ 1 h 212"/>
                <a:gd name="T10" fmla="*/ 472 w 538"/>
                <a:gd name="T11" fmla="*/ 0 h 212"/>
                <a:gd name="T12" fmla="*/ 538 w 538"/>
                <a:gd name="T13" fmla="*/ 65 h 212"/>
                <a:gd name="T14" fmla="*/ 538 w 538"/>
                <a:gd name="T15" fmla="*/ 145 h 212"/>
                <a:gd name="T16" fmla="*/ 473 w 538"/>
                <a:gd name="T17" fmla="*/ 210 h 212"/>
                <a:gd name="T18" fmla="*/ 65 w 538"/>
                <a:gd name="T19" fmla="*/ 29 h 212"/>
                <a:gd name="T20" fmla="*/ 28 w 538"/>
                <a:gd name="T21" fmla="*/ 67 h 212"/>
                <a:gd name="T22" fmla="*/ 28 w 538"/>
                <a:gd name="T23" fmla="*/ 146 h 212"/>
                <a:gd name="T24" fmla="*/ 66 w 538"/>
                <a:gd name="T25" fmla="*/ 184 h 212"/>
                <a:gd name="T26" fmla="*/ 473 w 538"/>
                <a:gd name="T27" fmla="*/ 182 h 212"/>
                <a:gd name="T28" fmla="*/ 510 w 538"/>
                <a:gd name="T29" fmla="*/ 145 h 212"/>
                <a:gd name="T30" fmla="*/ 510 w 538"/>
                <a:gd name="T31" fmla="*/ 65 h 212"/>
                <a:gd name="T32" fmla="*/ 472 w 538"/>
                <a:gd name="T33" fmla="*/ 28 h 212"/>
                <a:gd name="T34" fmla="*/ 65 w 538"/>
                <a:gd name="T35" fmla="*/ 2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8" h="212">
                  <a:moveTo>
                    <a:pt x="473" y="210"/>
                  </a:moveTo>
                  <a:cubicBezTo>
                    <a:pt x="66" y="212"/>
                    <a:pt x="66" y="212"/>
                    <a:pt x="66" y="212"/>
                  </a:cubicBezTo>
                  <a:cubicBezTo>
                    <a:pt x="30" y="212"/>
                    <a:pt x="0" y="183"/>
                    <a:pt x="0" y="14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1"/>
                    <a:pt x="29" y="1"/>
                    <a:pt x="65" y="1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508" y="0"/>
                    <a:pt x="538" y="29"/>
                    <a:pt x="538" y="65"/>
                  </a:cubicBezTo>
                  <a:cubicBezTo>
                    <a:pt x="538" y="145"/>
                    <a:pt x="538" y="145"/>
                    <a:pt x="538" y="145"/>
                  </a:cubicBezTo>
                  <a:cubicBezTo>
                    <a:pt x="538" y="181"/>
                    <a:pt x="509" y="210"/>
                    <a:pt x="473" y="210"/>
                  </a:cubicBezTo>
                  <a:close/>
                  <a:moveTo>
                    <a:pt x="65" y="29"/>
                  </a:moveTo>
                  <a:cubicBezTo>
                    <a:pt x="45" y="29"/>
                    <a:pt x="28" y="46"/>
                    <a:pt x="28" y="67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67"/>
                    <a:pt x="45" y="184"/>
                    <a:pt x="66" y="184"/>
                  </a:cubicBezTo>
                  <a:cubicBezTo>
                    <a:pt x="473" y="182"/>
                    <a:pt x="473" y="182"/>
                    <a:pt x="473" y="182"/>
                  </a:cubicBezTo>
                  <a:cubicBezTo>
                    <a:pt x="494" y="182"/>
                    <a:pt x="510" y="165"/>
                    <a:pt x="510" y="145"/>
                  </a:cubicBezTo>
                  <a:cubicBezTo>
                    <a:pt x="510" y="65"/>
                    <a:pt x="510" y="65"/>
                    <a:pt x="510" y="65"/>
                  </a:cubicBezTo>
                  <a:cubicBezTo>
                    <a:pt x="510" y="44"/>
                    <a:pt x="493" y="28"/>
                    <a:pt x="472" y="28"/>
                  </a:cubicBezTo>
                  <a:lnTo>
                    <a:pt x="65" y="29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1" name="组合 170"/>
            <p:cNvGrpSpPr/>
            <p:nvPr/>
          </p:nvGrpSpPr>
          <p:grpSpPr>
            <a:xfrm>
              <a:off x="7692432" y="981979"/>
              <a:ext cx="382588" cy="1158875"/>
              <a:chOff x="5480199" y="804901"/>
              <a:chExt cx="382588" cy="1158875"/>
            </a:xfrm>
          </p:grpSpPr>
          <p:sp>
            <p:nvSpPr>
              <p:cNvPr id="161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43"/>
              <p:cNvSpPr>
                <a:spLocks/>
              </p:cNvSpPr>
              <p:nvPr/>
            </p:nvSpPr>
            <p:spPr bwMode="auto">
              <a:xfrm>
                <a:off x="5557986" y="1284546"/>
                <a:ext cx="236537" cy="665162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8283780" y="981979"/>
              <a:ext cx="382588" cy="1158875"/>
              <a:chOff x="5480199" y="804901"/>
              <a:chExt cx="382588" cy="1158875"/>
            </a:xfrm>
          </p:grpSpPr>
          <p:sp>
            <p:nvSpPr>
              <p:cNvPr id="173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43"/>
              <p:cNvSpPr>
                <a:spLocks/>
              </p:cNvSpPr>
              <p:nvPr/>
            </p:nvSpPr>
            <p:spPr bwMode="auto">
              <a:xfrm>
                <a:off x="5557986" y="1152448"/>
                <a:ext cx="236537" cy="797260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8889425" y="981979"/>
              <a:ext cx="382588" cy="1158875"/>
              <a:chOff x="5480199" y="804901"/>
              <a:chExt cx="382588" cy="1158875"/>
            </a:xfrm>
          </p:grpSpPr>
          <p:sp>
            <p:nvSpPr>
              <p:cNvPr id="177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43"/>
              <p:cNvSpPr>
                <a:spLocks/>
              </p:cNvSpPr>
              <p:nvPr/>
            </p:nvSpPr>
            <p:spPr bwMode="auto">
              <a:xfrm>
                <a:off x="5557986" y="1430134"/>
                <a:ext cx="236537" cy="519574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3B7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7" name="图片 20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670" y="-1237765"/>
              <a:ext cx="6648751" cy="3577500"/>
            </a:xfrm>
            <a:prstGeom prst="rect">
              <a:avLst/>
            </a:prstGeom>
          </p:spPr>
        </p:pic>
      </p:grpSp>
      <p:grpSp>
        <p:nvGrpSpPr>
          <p:cNvPr id="239" name="组合 238"/>
          <p:cNvGrpSpPr/>
          <p:nvPr/>
        </p:nvGrpSpPr>
        <p:grpSpPr>
          <a:xfrm>
            <a:off x="8142906" y="2094604"/>
            <a:ext cx="1412536" cy="3523299"/>
            <a:chOff x="7248525" y="1384301"/>
            <a:chExt cx="1673225" cy="4173538"/>
          </a:xfrm>
        </p:grpSpPr>
        <p:sp>
          <p:nvSpPr>
            <p:cNvPr id="212" name="Freeform 66"/>
            <p:cNvSpPr>
              <a:spLocks/>
            </p:cNvSpPr>
            <p:nvPr/>
          </p:nvSpPr>
          <p:spPr bwMode="auto">
            <a:xfrm>
              <a:off x="8150225" y="5362576"/>
              <a:ext cx="273050" cy="195263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7"/>
            <p:cNvSpPr>
              <a:spLocks/>
            </p:cNvSpPr>
            <p:nvPr/>
          </p:nvSpPr>
          <p:spPr bwMode="auto">
            <a:xfrm>
              <a:off x="7780338" y="5362576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8"/>
            <p:cNvSpPr>
              <a:spLocks/>
            </p:cNvSpPr>
            <p:nvPr/>
          </p:nvSpPr>
          <p:spPr bwMode="auto">
            <a:xfrm>
              <a:off x="8637588" y="3730626"/>
              <a:ext cx="238125" cy="169863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9"/>
            <p:cNvSpPr>
              <a:spLocks/>
            </p:cNvSpPr>
            <p:nvPr/>
          </p:nvSpPr>
          <p:spPr bwMode="auto">
            <a:xfrm>
              <a:off x="8108950" y="4249739"/>
              <a:ext cx="377825" cy="1093788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0"/>
            <p:cNvSpPr>
              <a:spLocks/>
            </p:cNvSpPr>
            <p:nvPr/>
          </p:nvSpPr>
          <p:spPr bwMode="auto">
            <a:xfrm>
              <a:off x="8083550" y="2324101"/>
              <a:ext cx="369888" cy="500063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1"/>
            <p:cNvSpPr>
              <a:spLocks/>
            </p:cNvSpPr>
            <p:nvPr/>
          </p:nvSpPr>
          <p:spPr bwMode="auto">
            <a:xfrm>
              <a:off x="7716838" y="2324101"/>
              <a:ext cx="369888" cy="500063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2"/>
            <p:cNvSpPr>
              <a:spLocks/>
            </p:cNvSpPr>
            <p:nvPr/>
          </p:nvSpPr>
          <p:spPr bwMode="auto">
            <a:xfrm>
              <a:off x="7780338" y="5362576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3"/>
            <p:cNvSpPr>
              <a:spLocks/>
            </p:cNvSpPr>
            <p:nvPr/>
          </p:nvSpPr>
          <p:spPr bwMode="auto">
            <a:xfrm>
              <a:off x="7281863" y="3730626"/>
              <a:ext cx="238125" cy="169863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4"/>
            <p:cNvSpPr>
              <a:spLocks/>
            </p:cNvSpPr>
            <p:nvPr/>
          </p:nvSpPr>
          <p:spPr bwMode="auto">
            <a:xfrm>
              <a:off x="7700963" y="4249739"/>
              <a:ext cx="363538" cy="1093788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5"/>
            <p:cNvSpPr>
              <a:spLocks/>
            </p:cNvSpPr>
            <p:nvPr/>
          </p:nvSpPr>
          <p:spPr bwMode="auto">
            <a:xfrm>
              <a:off x="8108950" y="4249739"/>
              <a:ext cx="377825" cy="173038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76"/>
            <p:cNvSpPr>
              <a:spLocks/>
            </p:cNvSpPr>
            <p:nvPr/>
          </p:nvSpPr>
          <p:spPr bwMode="auto">
            <a:xfrm>
              <a:off x="7700963" y="4249739"/>
              <a:ext cx="363538" cy="173038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77"/>
            <p:cNvSpPr>
              <a:spLocks noChangeArrowheads="1"/>
            </p:cNvSpPr>
            <p:nvPr/>
          </p:nvSpPr>
          <p:spPr bwMode="auto">
            <a:xfrm>
              <a:off x="7670800" y="1474789"/>
              <a:ext cx="849313" cy="84613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78"/>
            <p:cNvSpPr>
              <a:spLocks/>
            </p:cNvSpPr>
            <p:nvPr/>
          </p:nvSpPr>
          <p:spPr bwMode="auto">
            <a:xfrm>
              <a:off x="7667625" y="1474789"/>
              <a:ext cx="422275" cy="84613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9"/>
            <p:cNvSpPr>
              <a:spLocks/>
            </p:cNvSpPr>
            <p:nvPr/>
          </p:nvSpPr>
          <p:spPr bwMode="auto">
            <a:xfrm>
              <a:off x="7500938" y="3306764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80"/>
            <p:cNvSpPr>
              <a:spLocks/>
            </p:cNvSpPr>
            <p:nvPr/>
          </p:nvSpPr>
          <p:spPr bwMode="auto">
            <a:xfrm>
              <a:off x="7500938" y="3306764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81"/>
            <p:cNvSpPr>
              <a:spLocks/>
            </p:cNvSpPr>
            <p:nvPr/>
          </p:nvSpPr>
          <p:spPr bwMode="auto">
            <a:xfrm>
              <a:off x="7500938" y="3306764"/>
              <a:ext cx="585788" cy="912813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2"/>
            <p:cNvSpPr>
              <a:spLocks/>
            </p:cNvSpPr>
            <p:nvPr/>
          </p:nvSpPr>
          <p:spPr bwMode="auto">
            <a:xfrm>
              <a:off x="7708900" y="3306764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3"/>
            <p:cNvSpPr>
              <a:spLocks/>
            </p:cNvSpPr>
            <p:nvPr/>
          </p:nvSpPr>
          <p:spPr bwMode="auto">
            <a:xfrm>
              <a:off x="7708900" y="3306764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4"/>
            <p:cNvSpPr>
              <a:spLocks/>
            </p:cNvSpPr>
            <p:nvPr/>
          </p:nvSpPr>
          <p:spPr bwMode="auto">
            <a:xfrm>
              <a:off x="7708900" y="3306764"/>
              <a:ext cx="377825" cy="88900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5"/>
            <p:cNvSpPr>
              <a:spLocks/>
            </p:cNvSpPr>
            <p:nvPr/>
          </p:nvSpPr>
          <p:spPr bwMode="auto">
            <a:xfrm>
              <a:off x="7248525" y="2343151"/>
              <a:ext cx="1673225" cy="1338263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86"/>
            <p:cNvSpPr>
              <a:spLocks/>
            </p:cNvSpPr>
            <p:nvPr/>
          </p:nvSpPr>
          <p:spPr bwMode="auto">
            <a:xfrm>
              <a:off x="7248525" y="2343151"/>
              <a:ext cx="841375" cy="1338263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87"/>
            <p:cNvSpPr>
              <a:spLocks/>
            </p:cNvSpPr>
            <p:nvPr/>
          </p:nvSpPr>
          <p:spPr bwMode="auto">
            <a:xfrm>
              <a:off x="7788275" y="2227264"/>
              <a:ext cx="596900" cy="2222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8"/>
            <p:cNvSpPr>
              <a:spLocks/>
            </p:cNvSpPr>
            <p:nvPr/>
          </p:nvSpPr>
          <p:spPr bwMode="auto">
            <a:xfrm>
              <a:off x="7788275" y="2227264"/>
              <a:ext cx="298450" cy="2222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89"/>
            <p:cNvSpPr>
              <a:spLocks noChangeShapeType="1"/>
            </p:cNvSpPr>
            <p:nvPr/>
          </p:nvSpPr>
          <p:spPr bwMode="auto">
            <a:xfrm>
              <a:off x="8083550" y="14668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90"/>
            <p:cNvSpPr>
              <a:spLocks noChangeShapeType="1"/>
            </p:cNvSpPr>
            <p:nvPr/>
          </p:nvSpPr>
          <p:spPr bwMode="auto">
            <a:xfrm>
              <a:off x="8083550" y="14668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91"/>
            <p:cNvSpPr>
              <a:spLocks/>
            </p:cNvSpPr>
            <p:nvPr/>
          </p:nvSpPr>
          <p:spPr bwMode="auto">
            <a:xfrm>
              <a:off x="7512050" y="1384301"/>
              <a:ext cx="577850" cy="1019175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92"/>
            <p:cNvSpPr>
              <a:spLocks/>
            </p:cNvSpPr>
            <p:nvPr/>
          </p:nvSpPr>
          <p:spPr bwMode="auto">
            <a:xfrm>
              <a:off x="8089900" y="1384301"/>
              <a:ext cx="585788" cy="1019175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0" name="云形标注 239"/>
          <p:cNvSpPr/>
          <p:nvPr/>
        </p:nvSpPr>
        <p:spPr>
          <a:xfrm flipH="1">
            <a:off x="6374889" y="1933908"/>
            <a:ext cx="1442722" cy="966624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33B7B9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实验</a:t>
            </a:r>
            <a:endParaRPr lang="zh-CN" altLang="en-US" sz="2400" dirty="0">
              <a:solidFill>
                <a:srgbClr val="33B7B9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41" name="云形标注 240"/>
          <p:cNvSpPr/>
          <p:nvPr/>
        </p:nvSpPr>
        <p:spPr>
          <a:xfrm flipH="1">
            <a:off x="7215033" y="796960"/>
            <a:ext cx="1442722" cy="966624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33B7B9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分析</a:t>
            </a:r>
            <a:endParaRPr lang="zh-CN" altLang="en-US" sz="2400" dirty="0">
              <a:solidFill>
                <a:srgbClr val="33B7B9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42" name="云形标注 241"/>
          <p:cNvSpPr/>
          <p:nvPr/>
        </p:nvSpPr>
        <p:spPr>
          <a:xfrm>
            <a:off x="9100456" y="796960"/>
            <a:ext cx="1442722" cy="966624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33B7B9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加班</a:t>
            </a:r>
          </a:p>
        </p:txBody>
      </p:sp>
      <p:sp>
        <p:nvSpPr>
          <p:cNvPr id="244" name="云形标注 243"/>
          <p:cNvSpPr/>
          <p:nvPr/>
        </p:nvSpPr>
        <p:spPr>
          <a:xfrm>
            <a:off x="9948748" y="2027232"/>
            <a:ext cx="1442722" cy="966624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33B7B9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熬夜</a:t>
            </a:r>
          </a:p>
        </p:txBody>
      </p:sp>
      <p:sp>
        <p:nvSpPr>
          <p:cNvPr id="247" name="任意多边形 246"/>
          <p:cNvSpPr/>
          <p:nvPr/>
        </p:nvSpPr>
        <p:spPr>
          <a:xfrm>
            <a:off x="10007496" y="3602642"/>
            <a:ext cx="1347638" cy="1153378"/>
          </a:xfrm>
          <a:custGeom>
            <a:avLst/>
            <a:gdLst>
              <a:gd name="connsiteX0" fmla="*/ 784300 w 1347638"/>
              <a:gd name="connsiteY0" fmla="*/ 515 h 1153378"/>
              <a:gd name="connsiteX1" fmla="*/ 922793 w 1347638"/>
              <a:gd name="connsiteY1" fmla="*/ 52779 h 1153378"/>
              <a:gd name="connsiteX2" fmla="*/ 1165036 w 1347638"/>
              <a:gd name="connsiteY2" fmla="*/ 40233 h 1153378"/>
              <a:gd name="connsiteX3" fmla="*/ 1254035 w 1347638"/>
              <a:gd name="connsiteY3" fmla="*/ 197161 h 1153378"/>
              <a:gd name="connsiteX4" fmla="*/ 1335622 w 1347638"/>
              <a:gd name="connsiteY4" fmla="*/ 278471 h 1153378"/>
              <a:gd name="connsiteX5" fmla="*/ 1336561 w 1347638"/>
              <a:gd name="connsiteY5" fmla="*/ 400473 h 1153378"/>
              <a:gd name="connsiteX6" fmla="*/ 1316982 w 1347638"/>
              <a:gd name="connsiteY6" fmla="*/ 438832 h 1153378"/>
              <a:gd name="connsiteX7" fmla="*/ 1316730 w 1347638"/>
              <a:gd name="connsiteY7" fmla="*/ 439326 h 1153378"/>
              <a:gd name="connsiteX8" fmla="*/ 1319970 w 1347638"/>
              <a:gd name="connsiteY8" fmla="*/ 584353 h 1153378"/>
              <a:gd name="connsiteX9" fmla="*/ 1290429 w 1347638"/>
              <a:gd name="connsiteY9" fmla="*/ 626948 h 1153378"/>
              <a:gd name="connsiteX10" fmla="*/ 1154054 w 1347638"/>
              <a:gd name="connsiteY10" fmla="*/ 681462 h 1153378"/>
              <a:gd name="connsiteX11" fmla="*/ 1153857 w 1347638"/>
              <a:gd name="connsiteY11" fmla="*/ 683618 h 1153378"/>
              <a:gd name="connsiteX12" fmla="*/ 1150665 w 1347638"/>
              <a:gd name="connsiteY12" fmla="*/ 718497 h 1153378"/>
              <a:gd name="connsiteX13" fmla="*/ 1087688 w 1347638"/>
              <a:gd name="connsiteY13" fmla="*/ 811088 h 1153378"/>
              <a:gd name="connsiteX14" fmla="*/ 1023820 w 1347638"/>
              <a:gd name="connsiteY14" fmla="*/ 837159 h 1153378"/>
              <a:gd name="connsiteX15" fmla="*/ 959174 w 1347638"/>
              <a:gd name="connsiteY15" fmla="*/ 831897 h 1153378"/>
              <a:gd name="connsiteX16" fmla="*/ 957703 w 1347638"/>
              <a:gd name="connsiteY16" fmla="*/ 831777 h 1153378"/>
              <a:gd name="connsiteX17" fmla="*/ 762584 w 1347638"/>
              <a:gd name="connsiteY17" fmla="*/ 1000033 h 1153378"/>
              <a:gd name="connsiteX18" fmla="*/ 722590 w 1347638"/>
              <a:gd name="connsiteY18" fmla="*/ 992742 h 1153378"/>
              <a:gd name="connsiteX19" fmla="*/ 722503 w 1347638"/>
              <a:gd name="connsiteY19" fmla="*/ 992726 h 1153378"/>
              <a:gd name="connsiteX20" fmla="*/ 489986 w 1347638"/>
              <a:gd name="connsiteY20" fmla="*/ 1153196 h 1153378"/>
              <a:gd name="connsiteX21" fmla="*/ 334934 w 1347638"/>
              <a:gd name="connsiteY21" fmla="*/ 1068608 h 1153378"/>
              <a:gd name="connsiteX22" fmla="*/ 331955 w 1347638"/>
              <a:gd name="connsiteY22" fmla="*/ 1067176 h 1153378"/>
              <a:gd name="connsiteX23" fmla="*/ 158151 w 1347638"/>
              <a:gd name="connsiteY23" fmla="*/ 1068324 h 1153378"/>
              <a:gd name="connsiteX24" fmla="*/ 122236 w 1347638"/>
              <a:gd name="connsiteY24" fmla="*/ 923998 h 1153378"/>
              <a:gd name="connsiteX25" fmla="*/ 11549 w 1347638"/>
              <a:gd name="connsiteY25" fmla="*/ 852365 h 1153378"/>
              <a:gd name="connsiteX26" fmla="*/ 63696 w 1347638"/>
              <a:gd name="connsiteY26" fmla="*/ 676923 h 1153378"/>
              <a:gd name="connsiteX27" fmla="*/ 137886 w 1347638"/>
              <a:gd name="connsiteY27" fmla="*/ 449235 h 1153378"/>
              <a:gd name="connsiteX28" fmla="*/ 158844 w 1347638"/>
              <a:gd name="connsiteY28" fmla="*/ 431385 h 1153378"/>
              <a:gd name="connsiteX29" fmla="*/ 147520 w 1347638"/>
              <a:gd name="connsiteY29" fmla="*/ 433054 h 1153378"/>
              <a:gd name="connsiteX30" fmla="*/ 91703 w 1347638"/>
              <a:gd name="connsiteY30" fmla="*/ 406874 h 1153378"/>
              <a:gd name="connsiteX31" fmla="*/ 75248 w 1347638"/>
              <a:gd name="connsiteY31" fmla="*/ 379443 h 1153378"/>
              <a:gd name="connsiteX32" fmla="*/ 74199 w 1347638"/>
              <a:gd name="connsiteY32" fmla="*/ 372326 h 1153378"/>
              <a:gd name="connsiteX33" fmla="*/ 64810 w 1347638"/>
              <a:gd name="connsiteY33" fmla="*/ 373710 h 1153378"/>
              <a:gd name="connsiteX34" fmla="*/ 27599 w 1347638"/>
              <a:gd name="connsiteY34" fmla="*/ 356257 h 1153378"/>
              <a:gd name="connsiteX35" fmla="*/ 16878 w 1347638"/>
              <a:gd name="connsiteY35" fmla="*/ 326594 h 1153378"/>
              <a:gd name="connsiteX36" fmla="*/ 13569 w 1347638"/>
              <a:gd name="connsiteY36" fmla="*/ 325042 h 1153378"/>
              <a:gd name="connsiteX37" fmla="*/ 15310 w 1347638"/>
              <a:gd name="connsiteY37" fmla="*/ 287109 h 1153378"/>
              <a:gd name="connsiteX38" fmla="*/ 30068 w 1347638"/>
              <a:gd name="connsiteY38" fmla="*/ 281775 h 1153378"/>
              <a:gd name="connsiteX39" fmla="*/ 31081 w 1347638"/>
              <a:gd name="connsiteY39" fmla="*/ 280392 h 1153378"/>
              <a:gd name="connsiteX40" fmla="*/ 106946 w 1347638"/>
              <a:gd name="connsiteY40" fmla="*/ 283874 h 1153378"/>
              <a:gd name="connsiteX41" fmla="*/ 107894 w 1347638"/>
              <a:gd name="connsiteY41" fmla="*/ 286496 h 1153378"/>
              <a:gd name="connsiteX42" fmla="*/ 124356 w 1347638"/>
              <a:gd name="connsiteY42" fmla="*/ 276621 h 1153378"/>
              <a:gd name="connsiteX43" fmla="*/ 210724 w 1347638"/>
              <a:gd name="connsiteY43" fmla="*/ 298299 h 1153378"/>
              <a:gd name="connsiteX44" fmla="*/ 224399 w 1347638"/>
              <a:gd name="connsiteY44" fmla="*/ 386289 h 1153378"/>
              <a:gd name="connsiteX45" fmla="*/ 221081 w 1347638"/>
              <a:gd name="connsiteY45" fmla="*/ 390819 h 1153378"/>
              <a:gd name="connsiteX46" fmla="*/ 269889 w 1347638"/>
              <a:gd name="connsiteY46" fmla="*/ 373919 h 1153378"/>
              <a:gd name="connsiteX47" fmla="*/ 389305 w 1347638"/>
              <a:gd name="connsiteY47" fmla="*/ 148681 h 1153378"/>
              <a:gd name="connsiteX48" fmla="*/ 604772 w 1347638"/>
              <a:gd name="connsiteY48" fmla="*/ 142661 h 1153378"/>
              <a:gd name="connsiteX49" fmla="*/ 784300 w 1347638"/>
              <a:gd name="connsiteY49" fmla="*/ 515 h 1153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347638" h="1153378">
                <a:moveTo>
                  <a:pt x="784300" y="515"/>
                </a:moveTo>
                <a:cubicBezTo>
                  <a:pt x="837780" y="-3447"/>
                  <a:pt x="888286" y="15597"/>
                  <a:pt x="922793" y="52779"/>
                </a:cubicBezTo>
                <a:cubicBezTo>
                  <a:pt x="997994" y="231"/>
                  <a:pt x="1093735" y="-4727"/>
                  <a:pt x="1165036" y="40233"/>
                </a:cubicBezTo>
                <a:cubicBezTo>
                  <a:pt x="1218669" y="74051"/>
                  <a:pt x="1251459" y="131850"/>
                  <a:pt x="1254035" y="197161"/>
                </a:cubicBezTo>
                <a:cubicBezTo>
                  <a:pt x="1291258" y="212543"/>
                  <a:pt x="1320270" y="241472"/>
                  <a:pt x="1335622" y="278471"/>
                </a:cubicBezTo>
                <a:cubicBezTo>
                  <a:pt x="1351499" y="316687"/>
                  <a:pt x="1351470" y="360213"/>
                  <a:pt x="1336561" y="400473"/>
                </a:cubicBezTo>
                <a:lnTo>
                  <a:pt x="1316982" y="438832"/>
                </a:lnTo>
                <a:lnTo>
                  <a:pt x="1316730" y="439326"/>
                </a:lnTo>
                <a:cubicBezTo>
                  <a:pt x="1342438" y="481778"/>
                  <a:pt x="1343645" y="536223"/>
                  <a:pt x="1319970" y="584353"/>
                </a:cubicBezTo>
                <a:cubicBezTo>
                  <a:pt x="1312203" y="600145"/>
                  <a:pt x="1302168" y="614454"/>
                  <a:pt x="1290429" y="626948"/>
                </a:cubicBezTo>
                <a:cubicBezTo>
                  <a:pt x="1255214" y="664431"/>
                  <a:pt x="1204668" y="685582"/>
                  <a:pt x="1154054" y="681462"/>
                </a:cubicBezTo>
                <a:lnTo>
                  <a:pt x="1153857" y="683618"/>
                </a:lnTo>
                <a:lnTo>
                  <a:pt x="1150665" y="718497"/>
                </a:lnTo>
                <a:cubicBezTo>
                  <a:pt x="1142416" y="754883"/>
                  <a:pt x="1120045" y="788431"/>
                  <a:pt x="1087688" y="811088"/>
                </a:cubicBezTo>
                <a:cubicBezTo>
                  <a:pt x="1068093" y="824814"/>
                  <a:pt x="1046144" y="833608"/>
                  <a:pt x="1023820" y="837159"/>
                </a:cubicBezTo>
                <a:lnTo>
                  <a:pt x="959174" y="831897"/>
                </a:lnTo>
                <a:lnTo>
                  <a:pt x="957703" y="831777"/>
                </a:lnTo>
                <a:cubicBezTo>
                  <a:pt x="947819" y="931162"/>
                  <a:pt x="856325" y="1005354"/>
                  <a:pt x="762584" y="1000033"/>
                </a:cubicBezTo>
                <a:lnTo>
                  <a:pt x="722590" y="992742"/>
                </a:lnTo>
                <a:lnTo>
                  <a:pt x="722503" y="992726"/>
                </a:lnTo>
                <a:cubicBezTo>
                  <a:pt x="687825" y="1090538"/>
                  <a:pt x="591050" y="1157345"/>
                  <a:pt x="489986" y="1153196"/>
                </a:cubicBezTo>
                <a:cubicBezTo>
                  <a:pt x="426011" y="1150558"/>
                  <a:pt x="369159" y="1119555"/>
                  <a:pt x="334934" y="1068608"/>
                </a:cubicBezTo>
                <a:lnTo>
                  <a:pt x="331955" y="1067176"/>
                </a:lnTo>
                <a:cubicBezTo>
                  <a:pt x="277883" y="1107901"/>
                  <a:pt x="205716" y="1108374"/>
                  <a:pt x="158151" y="1068324"/>
                </a:cubicBezTo>
                <a:cubicBezTo>
                  <a:pt x="117536" y="1034108"/>
                  <a:pt x="103426" y="977411"/>
                  <a:pt x="122236" y="923998"/>
                </a:cubicBezTo>
                <a:cubicBezTo>
                  <a:pt x="73244" y="922473"/>
                  <a:pt x="31181" y="895242"/>
                  <a:pt x="11549" y="852365"/>
                </a:cubicBezTo>
                <a:cubicBezTo>
                  <a:pt x="-15602" y="793117"/>
                  <a:pt x="6456" y="718933"/>
                  <a:pt x="63696" y="676923"/>
                </a:cubicBezTo>
                <a:cubicBezTo>
                  <a:pt x="48559" y="593680"/>
                  <a:pt x="79220" y="509074"/>
                  <a:pt x="137886" y="449235"/>
                </a:cubicBezTo>
                <a:lnTo>
                  <a:pt x="158844" y="431385"/>
                </a:lnTo>
                <a:lnTo>
                  <a:pt x="147520" y="433054"/>
                </a:lnTo>
                <a:cubicBezTo>
                  <a:pt x="126926" y="432108"/>
                  <a:pt x="106694" y="423307"/>
                  <a:pt x="91703" y="406874"/>
                </a:cubicBezTo>
                <a:cubicBezTo>
                  <a:pt x="84207" y="398657"/>
                  <a:pt x="78731" y="389310"/>
                  <a:pt x="75248" y="379443"/>
                </a:cubicBezTo>
                <a:lnTo>
                  <a:pt x="74199" y="372326"/>
                </a:lnTo>
                <a:lnTo>
                  <a:pt x="64810" y="373710"/>
                </a:lnTo>
                <a:cubicBezTo>
                  <a:pt x="51081" y="373080"/>
                  <a:pt x="37593" y="367212"/>
                  <a:pt x="27599" y="356257"/>
                </a:cubicBezTo>
                <a:lnTo>
                  <a:pt x="16878" y="326594"/>
                </a:lnTo>
                <a:lnTo>
                  <a:pt x="13569" y="325042"/>
                </a:lnTo>
                <a:cubicBezTo>
                  <a:pt x="3575" y="314087"/>
                  <a:pt x="4355" y="297103"/>
                  <a:pt x="15310" y="287109"/>
                </a:cubicBezTo>
                <a:lnTo>
                  <a:pt x="30068" y="281775"/>
                </a:lnTo>
                <a:lnTo>
                  <a:pt x="31081" y="280392"/>
                </a:lnTo>
                <a:cubicBezTo>
                  <a:pt x="52992" y="260404"/>
                  <a:pt x="86958" y="261963"/>
                  <a:pt x="106946" y="283874"/>
                </a:cubicBezTo>
                <a:lnTo>
                  <a:pt x="107894" y="286496"/>
                </a:lnTo>
                <a:lnTo>
                  <a:pt x="124356" y="276621"/>
                </a:lnTo>
                <a:cubicBezTo>
                  <a:pt x="153957" y="266171"/>
                  <a:pt x="188237" y="273649"/>
                  <a:pt x="210724" y="298299"/>
                </a:cubicBezTo>
                <a:cubicBezTo>
                  <a:pt x="233210" y="322949"/>
                  <a:pt x="237517" y="357770"/>
                  <a:pt x="224399" y="386289"/>
                </a:cubicBezTo>
                <a:lnTo>
                  <a:pt x="221081" y="390819"/>
                </a:lnTo>
                <a:lnTo>
                  <a:pt x="269889" y="373919"/>
                </a:lnTo>
                <a:cubicBezTo>
                  <a:pt x="260288" y="285546"/>
                  <a:pt x="307947" y="195670"/>
                  <a:pt x="389305" y="148681"/>
                </a:cubicBezTo>
                <a:cubicBezTo>
                  <a:pt x="458347" y="108808"/>
                  <a:pt x="540379" y="106513"/>
                  <a:pt x="604772" y="142661"/>
                </a:cubicBezTo>
                <a:cubicBezTo>
                  <a:pt x="630288" y="64141"/>
                  <a:pt x="703039" y="6528"/>
                  <a:pt x="784300" y="5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33B7B9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报告</a:t>
            </a:r>
          </a:p>
        </p:txBody>
      </p:sp>
    </p:spTree>
    <p:extLst>
      <p:ext uri="{BB962C8B-B14F-4D97-AF65-F5344CB8AC3E}">
        <p14:creationId xmlns:p14="http://schemas.microsoft.com/office/powerpoint/2010/main" val="145601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6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240" grpId="0" animBg="1"/>
      <p:bldP spid="241" grpId="0" animBg="1"/>
      <p:bldP spid="242" grpId="0" animBg="1"/>
      <p:bldP spid="244" grpId="0" animBg="1"/>
      <p:bldP spid="2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图片 1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122" y="-931210"/>
            <a:ext cx="12241122" cy="8076241"/>
          </a:xfrm>
          <a:prstGeom prst="rect">
            <a:avLst/>
          </a:prstGeom>
        </p:spPr>
      </p:pic>
      <p:grpSp>
        <p:nvGrpSpPr>
          <p:cNvPr id="205" name="组合 204"/>
          <p:cNvGrpSpPr/>
          <p:nvPr/>
        </p:nvGrpSpPr>
        <p:grpSpPr>
          <a:xfrm>
            <a:off x="7398635" y="1881885"/>
            <a:ext cx="1584325" cy="3938588"/>
            <a:chOff x="6932613" y="1744662"/>
            <a:chExt cx="1584325" cy="3938588"/>
          </a:xfrm>
        </p:grpSpPr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7786688" y="5499100"/>
              <a:ext cx="257175" cy="184150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"/>
            <p:cNvSpPr>
              <a:spLocks/>
            </p:cNvSpPr>
            <p:nvPr/>
          </p:nvSpPr>
          <p:spPr bwMode="auto">
            <a:xfrm>
              <a:off x="7435851" y="5499100"/>
              <a:ext cx="261938" cy="184150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"/>
            <p:cNvSpPr>
              <a:spLocks/>
            </p:cNvSpPr>
            <p:nvPr/>
          </p:nvSpPr>
          <p:spPr bwMode="auto">
            <a:xfrm>
              <a:off x="8248651" y="3954463"/>
              <a:ext cx="225425" cy="158750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8"/>
            <p:cNvSpPr>
              <a:spLocks/>
            </p:cNvSpPr>
            <p:nvPr/>
          </p:nvSpPr>
          <p:spPr bwMode="auto">
            <a:xfrm>
              <a:off x="7747001" y="4445000"/>
              <a:ext cx="358775" cy="1035050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9"/>
            <p:cNvSpPr>
              <a:spLocks/>
            </p:cNvSpPr>
            <p:nvPr/>
          </p:nvSpPr>
          <p:spPr bwMode="auto">
            <a:xfrm>
              <a:off x="7723188" y="2622550"/>
              <a:ext cx="349250" cy="473075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0"/>
            <p:cNvSpPr>
              <a:spLocks/>
            </p:cNvSpPr>
            <p:nvPr/>
          </p:nvSpPr>
          <p:spPr bwMode="auto">
            <a:xfrm>
              <a:off x="7375526" y="2622550"/>
              <a:ext cx="350838" cy="473075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1"/>
            <p:cNvSpPr>
              <a:spLocks/>
            </p:cNvSpPr>
            <p:nvPr/>
          </p:nvSpPr>
          <p:spPr bwMode="auto">
            <a:xfrm>
              <a:off x="7435851" y="5499100"/>
              <a:ext cx="261938" cy="184150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2"/>
            <p:cNvSpPr>
              <a:spLocks/>
            </p:cNvSpPr>
            <p:nvPr/>
          </p:nvSpPr>
          <p:spPr bwMode="auto">
            <a:xfrm>
              <a:off x="6964363" y="3954463"/>
              <a:ext cx="225425" cy="158750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3"/>
            <p:cNvSpPr>
              <a:spLocks/>
            </p:cNvSpPr>
            <p:nvPr/>
          </p:nvSpPr>
          <p:spPr bwMode="auto">
            <a:xfrm>
              <a:off x="7361238" y="4445000"/>
              <a:ext cx="342900" cy="1035050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"/>
            <p:cNvSpPr>
              <a:spLocks/>
            </p:cNvSpPr>
            <p:nvPr/>
          </p:nvSpPr>
          <p:spPr bwMode="auto">
            <a:xfrm>
              <a:off x="7747001" y="4445000"/>
              <a:ext cx="358775" cy="163513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5"/>
            <p:cNvSpPr>
              <a:spLocks/>
            </p:cNvSpPr>
            <p:nvPr/>
          </p:nvSpPr>
          <p:spPr bwMode="auto">
            <a:xfrm>
              <a:off x="7361238" y="4445000"/>
              <a:ext cx="342900" cy="163513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16"/>
            <p:cNvSpPr>
              <a:spLocks noChangeArrowheads="1"/>
            </p:cNvSpPr>
            <p:nvPr/>
          </p:nvSpPr>
          <p:spPr bwMode="auto">
            <a:xfrm>
              <a:off x="7332663" y="1817688"/>
              <a:ext cx="804863" cy="80168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"/>
            <p:cNvSpPr>
              <a:spLocks/>
            </p:cNvSpPr>
            <p:nvPr/>
          </p:nvSpPr>
          <p:spPr bwMode="auto">
            <a:xfrm>
              <a:off x="7329488" y="1817688"/>
              <a:ext cx="400050" cy="80168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8"/>
            <p:cNvSpPr>
              <a:spLocks/>
            </p:cNvSpPr>
            <p:nvPr/>
          </p:nvSpPr>
          <p:spPr bwMode="auto">
            <a:xfrm>
              <a:off x="7172326" y="3551238"/>
              <a:ext cx="1111250" cy="865188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9"/>
            <p:cNvSpPr>
              <a:spLocks/>
            </p:cNvSpPr>
            <p:nvPr/>
          </p:nvSpPr>
          <p:spPr bwMode="auto">
            <a:xfrm>
              <a:off x="7172326" y="3551238"/>
              <a:ext cx="1111250" cy="865188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0"/>
            <p:cNvSpPr>
              <a:spLocks/>
            </p:cNvSpPr>
            <p:nvPr/>
          </p:nvSpPr>
          <p:spPr bwMode="auto">
            <a:xfrm>
              <a:off x="7172326" y="3551238"/>
              <a:ext cx="554038" cy="865188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"/>
            <p:cNvSpPr>
              <a:spLocks/>
            </p:cNvSpPr>
            <p:nvPr/>
          </p:nvSpPr>
          <p:spPr bwMode="auto">
            <a:xfrm>
              <a:off x="7369176" y="3551238"/>
              <a:ext cx="714375" cy="85725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2"/>
            <p:cNvSpPr>
              <a:spLocks/>
            </p:cNvSpPr>
            <p:nvPr/>
          </p:nvSpPr>
          <p:spPr bwMode="auto">
            <a:xfrm>
              <a:off x="7369176" y="3551238"/>
              <a:ext cx="714375" cy="85725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D35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3"/>
            <p:cNvSpPr>
              <a:spLocks/>
            </p:cNvSpPr>
            <p:nvPr/>
          </p:nvSpPr>
          <p:spPr bwMode="auto">
            <a:xfrm>
              <a:off x="7369176" y="3551238"/>
              <a:ext cx="357188" cy="85725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rgbClr val="D89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4"/>
            <p:cNvSpPr>
              <a:spLocks/>
            </p:cNvSpPr>
            <p:nvPr/>
          </p:nvSpPr>
          <p:spPr bwMode="auto">
            <a:xfrm>
              <a:off x="6932613" y="2640013"/>
              <a:ext cx="1584325" cy="1266825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5"/>
            <p:cNvSpPr>
              <a:spLocks/>
            </p:cNvSpPr>
            <p:nvPr/>
          </p:nvSpPr>
          <p:spPr bwMode="auto">
            <a:xfrm>
              <a:off x="6932613" y="2640013"/>
              <a:ext cx="796925" cy="1266825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"/>
            <p:cNvSpPr>
              <a:spLocks/>
            </p:cNvSpPr>
            <p:nvPr/>
          </p:nvSpPr>
          <p:spPr bwMode="auto">
            <a:xfrm>
              <a:off x="7443788" y="2530475"/>
              <a:ext cx="565150" cy="2095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"/>
            <p:cNvSpPr>
              <a:spLocks/>
            </p:cNvSpPr>
            <p:nvPr/>
          </p:nvSpPr>
          <p:spPr bwMode="auto">
            <a:xfrm>
              <a:off x="7443788" y="2530475"/>
              <a:ext cx="282575" cy="2095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Line 28"/>
            <p:cNvSpPr>
              <a:spLocks noChangeShapeType="1"/>
            </p:cNvSpPr>
            <p:nvPr/>
          </p:nvSpPr>
          <p:spPr bwMode="auto">
            <a:xfrm>
              <a:off x="7723188" y="1811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Line 29"/>
            <p:cNvSpPr>
              <a:spLocks noChangeShapeType="1"/>
            </p:cNvSpPr>
            <p:nvPr/>
          </p:nvSpPr>
          <p:spPr bwMode="auto">
            <a:xfrm>
              <a:off x="7723188" y="1811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0"/>
            <p:cNvSpPr>
              <a:spLocks/>
            </p:cNvSpPr>
            <p:nvPr/>
          </p:nvSpPr>
          <p:spPr bwMode="auto">
            <a:xfrm>
              <a:off x="7183438" y="1744662"/>
              <a:ext cx="546100" cy="965200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1"/>
            <p:cNvSpPr>
              <a:spLocks/>
            </p:cNvSpPr>
            <p:nvPr/>
          </p:nvSpPr>
          <p:spPr bwMode="auto">
            <a:xfrm>
              <a:off x="7729538" y="1744662"/>
              <a:ext cx="554038" cy="965200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20278" y="4544819"/>
            <a:ext cx="1417500" cy="365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0309" y="1951737"/>
            <a:ext cx="1676250" cy="3881250"/>
          </a:xfrm>
          <a:prstGeom prst="rect">
            <a:avLst/>
          </a:prstGeom>
        </p:spPr>
      </p:pic>
      <p:sp>
        <p:nvSpPr>
          <p:cNvPr id="124" name="文本框 123"/>
          <p:cNvSpPr txBox="1"/>
          <p:nvPr/>
        </p:nvSpPr>
        <p:spPr>
          <a:xfrm>
            <a:off x="4510474" y="6120801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每次离开总是装做轻松的样子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50627" y="816456"/>
            <a:ext cx="1502447" cy="3687825"/>
          </a:xfrm>
          <a:prstGeom prst="rect">
            <a:avLst/>
          </a:prstGeom>
        </p:spPr>
      </p:pic>
      <p:grpSp>
        <p:nvGrpSpPr>
          <p:cNvPr id="96" name="组合 95"/>
          <p:cNvGrpSpPr/>
          <p:nvPr/>
        </p:nvGrpSpPr>
        <p:grpSpPr>
          <a:xfrm>
            <a:off x="7449107" y="1881885"/>
            <a:ext cx="1584325" cy="3938588"/>
            <a:chOff x="9060641" y="2935605"/>
            <a:chExt cx="1584325" cy="3938588"/>
          </a:xfrm>
        </p:grpSpPr>
        <p:grpSp>
          <p:nvGrpSpPr>
            <p:cNvPr id="118" name="组合 117"/>
            <p:cNvGrpSpPr/>
            <p:nvPr/>
          </p:nvGrpSpPr>
          <p:grpSpPr>
            <a:xfrm>
              <a:off x="9060641" y="2935605"/>
              <a:ext cx="1584325" cy="3938588"/>
              <a:chOff x="6932613" y="1744662"/>
              <a:chExt cx="1584325" cy="3938588"/>
            </a:xfrm>
          </p:grpSpPr>
          <p:sp>
            <p:nvSpPr>
              <p:cNvPr id="119" name="Freeform 5"/>
              <p:cNvSpPr>
                <a:spLocks/>
              </p:cNvSpPr>
              <p:nvPr/>
            </p:nvSpPr>
            <p:spPr bwMode="auto">
              <a:xfrm>
                <a:off x="7786688" y="5499100"/>
                <a:ext cx="257175" cy="184150"/>
              </a:xfrm>
              <a:custGeom>
                <a:avLst/>
                <a:gdLst>
                  <a:gd name="T0" fmla="*/ 65 w 72"/>
                  <a:gd name="T1" fmla="*/ 0 h 52"/>
                  <a:gd name="T2" fmla="*/ 7 w 72"/>
                  <a:gd name="T3" fmla="*/ 0 h 52"/>
                  <a:gd name="T4" fmla="*/ 0 w 72"/>
                  <a:gd name="T5" fmla="*/ 26 h 52"/>
                  <a:gd name="T6" fmla="*/ 7 w 72"/>
                  <a:gd name="T7" fmla="*/ 52 h 52"/>
                  <a:gd name="T8" fmla="*/ 65 w 72"/>
                  <a:gd name="T9" fmla="*/ 52 h 52"/>
                  <a:gd name="T10" fmla="*/ 72 w 72"/>
                  <a:gd name="T11" fmla="*/ 26 h 52"/>
                  <a:gd name="T12" fmla="*/ 65 w 7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52">
                    <a:moveTo>
                      <a:pt x="6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12"/>
                      <a:pt x="0" y="26"/>
                    </a:cubicBezTo>
                    <a:cubicBezTo>
                      <a:pt x="0" y="40"/>
                      <a:pt x="3" y="52"/>
                      <a:pt x="7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9" y="52"/>
                      <a:pt x="72" y="40"/>
                      <a:pt x="72" y="26"/>
                    </a:cubicBezTo>
                    <a:cubicBezTo>
                      <a:pt x="72" y="12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rgbClr val="E966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7435851" y="5499100"/>
                <a:ext cx="261938" cy="184150"/>
              </a:xfrm>
              <a:custGeom>
                <a:avLst/>
                <a:gdLst>
                  <a:gd name="T0" fmla="*/ 65 w 73"/>
                  <a:gd name="T1" fmla="*/ 0 h 52"/>
                  <a:gd name="T2" fmla="*/ 8 w 73"/>
                  <a:gd name="T3" fmla="*/ 0 h 52"/>
                  <a:gd name="T4" fmla="*/ 0 w 73"/>
                  <a:gd name="T5" fmla="*/ 26 h 52"/>
                  <a:gd name="T6" fmla="*/ 8 w 73"/>
                  <a:gd name="T7" fmla="*/ 52 h 52"/>
                  <a:gd name="T8" fmla="*/ 65 w 73"/>
                  <a:gd name="T9" fmla="*/ 52 h 52"/>
                  <a:gd name="T10" fmla="*/ 73 w 73"/>
                  <a:gd name="T11" fmla="*/ 26 h 52"/>
                  <a:gd name="T12" fmla="*/ 65 w 73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52">
                    <a:moveTo>
                      <a:pt x="6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12"/>
                      <a:pt x="0" y="26"/>
                    </a:cubicBezTo>
                    <a:cubicBezTo>
                      <a:pt x="0" y="40"/>
                      <a:pt x="3" y="52"/>
                      <a:pt x="8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9" y="52"/>
                      <a:pt x="73" y="40"/>
                      <a:pt x="73" y="26"/>
                    </a:cubicBezTo>
                    <a:cubicBezTo>
                      <a:pt x="73" y="12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7"/>
              <p:cNvSpPr>
                <a:spLocks/>
              </p:cNvSpPr>
              <p:nvPr/>
            </p:nvSpPr>
            <p:spPr bwMode="auto">
              <a:xfrm>
                <a:off x="8248651" y="3954463"/>
                <a:ext cx="225425" cy="158750"/>
              </a:xfrm>
              <a:custGeom>
                <a:avLst/>
                <a:gdLst>
                  <a:gd name="T0" fmla="*/ 2 w 63"/>
                  <a:gd name="T1" fmla="*/ 0 h 45"/>
                  <a:gd name="T2" fmla="*/ 0 w 63"/>
                  <a:gd name="T3" fmla="*/ 8 h 45"/>
                  <a:gd name="T4" fmla="*/ 0 w 63"/>
                  <a:gd name="T5" fmla="*/ 14 h 45"/>
                  <a:gd name="T6" fmla="*/ 32 w 63"/>
                  <a:gd name="T7" fmla="*/ 45 h 45"/>
                  <a:gd name="T8" fmla="*/ 63 w 63"/>
                  <a:gd name="T9" fmla="*/ 14 h 45"/>
                  <a:gd name="T10" fmla="*/ 63 w 63"/>
                  <a:gd name="T11" fmla="*/ 8 h 45"/>
                  <a:gd name="T12" fmla="*/ 61 w 63"/>
                  <a:gd name="T13" fmla="*/ 0 h 45"/>
                  <a:gd name="T14" fmla="*/ 2 w 63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5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31"/>
                      <a:pt x="14" y="45"/>
                      <a:pt x="32" y="45"/>
                    </a:cubicBezTo>
                    <a:cubicBezTo>
                      <a:pt x="49" y="45"/>
                      <a:pt x="63" y="31"/>
                      <a:pt x="63" y="14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5"/>
                      <a:pt x="62" y="2"/>
                      <a:pt x="6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7747001" y="4445000"/>
                <a:ext cx="358775" cy="1035050"/>
              </a:xfrm>
              <a:custGeom>
                <a:avLst/>
                <a:gdLst>
                  <a:gd name="T0" fmla="*/ 95 w 100"/>
                  <a:gd name="T1" fmla="*/ 0 h 291"/>
                  <a:gd name="T2" fmla="*/ 7 w 100"/>
                  <a:gd name="T3" fmla="*/ 0 h 291"/>
                  <a:gd name="T4" fmla="*/ 7 w 100"/>
                  <a:gd name="T5" fmla="*/ 19 h 291"/>
                  <a:gd name="T6" fmla="*/ 0 w 100"/>
                  <a:gd name="T7" fmla="*/ 42 h 291"/>
                  <a:gd name="T8" fmla="*/ 7 w 100"/>
                  <a:gd name="T9" fmla="*/ 64 h 291"/>
                  <a:gd name="T10" fmla="*/ 21 w 100"/>
                  <a:gd name="T11" fmla="*/ 291 h 291"/>
                  <a:gd name="T12" fmla="*/ 69 w 100"/>
                  <a:gd name="T13" fmla="*/ 291 h 291"/>
                  <a:gd name="T14" fmla="*/ 91 w 100"/>
                  <a:gd name="T15" fmla="*/ 67 h 291"/>
                  <a:gd name="T16" fmla="*/ 100 w 100"/>
                  <a:gd name="T17" fmla="*/ 42 h 291"/>
                  <a:gd name="T18" fmla="*/ 94 w 100"/>
                  <a:gd name="T19" fmla="*/ 21 h 291"/>
                  <a:gd name="T20" fmla="*/ 95 w 100"/>
                  <a:gd name="T2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291">
                    <a:moveTo>
                      <a:pt x="9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51"/>
                      <a:pt x="3" y="58"/>
                      <a:pt x="7" y="64"/>
                    </a:cubicBezTo>
                    <a:cubicBezTo>
                      <a:pt x="21" y="291"/>
                      <a:pt x="21" y="291"/>
                      <a:pt x="21" y="291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6" y="61"/>
                      <a:pt x="100" y="52"/>
                      <a:pt x="100" y="42"/>
                    </a:cubicBezTo>
                    <a:cubicBezTo>
                      <a:pt x="100" y="34"/>
                      <a:pt x="97" y="27"/>
                      <a:pt x="94" y="21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7723188" y="2622550"/>
                <a:ext cx="349250" cy="473075"/>
              </a:xfrm>
              <a:custGeom>
                <a:avLst/>
                <a:gdLst>
                  <a:gd name="T0" fmla="*/ 82 w 98"/>
                  <a:gd name="T1" fmla="*/ 0 h 133"/>
                  <a:gd name="T2" fmla="*/ 1 w 98"/>
                  <a:gd name="T3" fmla="*/ 37 h 133"/>
                  <a:gd name="T4" fmla="*/ 0 w 98"/>
                  <a:gd name="T5" fmla="*/ 37 h 133"/>
                  <a:gd name="T6" fmla="*/ 0 w 98"/>
                  <a:gd name="T7" fmla="*/ 99 h 133"/>
                  <a:gd name="T8" fmla="*/ 12 w 98"/>
                  <a:gd name="T9" fmla="*/ 133 h 133"/>
                  <a:gd name="T10" fmla="*/ 98 w 98"/>
                  <a:gd name="T11" fmla="*/ 48 h 133"/>
                  <a:gd name="T12" fmla="*/ 82 w 98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33">
                    <a:moveTo>
                      <a:pt x="82" y="0"/>
                    </a:moveTo>
                    <a:cubicBezTo>
                      <a:pt x="64" y="22"/>
                      <a:pt x="34" y="37"/>
                      <a:pt x="1" y="37"/>
                    </a:cubicBezTo>
                    <a:cubicBezTo>
                      <a:pt x="1" y="37"/>
                      <a:pt x="0" y="37"/>
                      <a:pt x="0" y="3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4" y="115"/>
                      <a:pt x="8" y="122"/>
                      <a:pt x="12" y="133"/>
                    </a:cubicBezTo>
                    <a:cubicBezTo>
                      <a:pt x="61" y="127"/>
                      <a:pt x="98" y="92"/>
                      <a:pt x="98" y="48"/>
                    </a:cubicBezTo>
                    <a:cubicBezTo>
                      <a:pt x="98" y="30"/>
                      <a:pt x="92" y="13"/>
                      <a:pt x="82" y="0"/>
                    </a:cubicBez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7375526" y="2622550"/>
                <a:ext cx="350838" cy="473075"/>
              </a:xfrm>
              <a:custGeom>
                <a:avLst/>
                <a:gdLst>
                  <a:gd name="T0" fmla="*/ 98 w 98"/>
                  <a:gd name="T1" fmla="*/ 37 h 133"/>
                  <a:gd name="T2" fmla="*/ 98 w 98"/>
                  <a:gd name="T3" fmla="*/ 37 h 133"/>
                  <a:gd name="T4" fmla="*/ 16 w 98"/>
                  <a:gd name="T5" fmla="*/ 0 h 133"/>
                  <a:gd name="T6" fmla="*/ 0 w 98"/>
                  <a:gd name="T7" fmla="*/ 48 h 133"/>
                  <a:gd name="T8" fmla="*/ 86 w 98"/>
                  <a:gd name="T9" fmla="*/ 133 h 133"/>
                  <a:gd name="T10" fmla="*/ 98 w 98"/>
                  <a:gd name="T11" fmla="*/ 98 h 133"/>
                  <a:gd name="T12" fmla="*/ 98 w 98"/>
                  <a:gd name="T13" fmla="*/ 3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33">
                    <a:moveTo>
                      <a:pt x="98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64" y="37"/>
                      <a:pt x="34" y="22"/>
                      <a:pt x="16" y="0"/>
                    </a:cubicBezTo>
                    <a:cubicBezTo>
                      <a:pt x="6" y="13"/>
                      <a:pt x="0" y="30"/>
                      <a:pt x="0" y="48"/>
                    </a:cubicBezTo>
                    <a:cubicBezTo>
                      <a:pt x="0" y="92"/>
                      <a:pt x="38" y="128"/>
                      <a:pt x="86" y="133"/>
                    </a:cubicBezTo>
                    <a:cubicBezTo>
                      <a:pt x="96" y="117"/>
                      <a:pt x="98" y="98"/>
                      <a:pt x="98" y="98"/>
                    </a:cubicBezTo>
                    <a:cubicBezTo>
                      <a:pt x="98" y="102"/>
                      <a:pt x="98" y="37"/>
                      <a:pt x="98" y="37"/>
                    </a:cubicBez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"/>
              <p:cNvSpPr>
                <a:spLocks/>
              </p:cNvSpPr>
              <p:nvPr/>
            </p:nvSpPr>
            <p:spPr bwMode="auto">
              <a:xfrm>
                <a:off x="7435851" y="5499100"/>
                <a:ext cx="261938" cy="184150"/>
              </a:xfrm>
              <a:custGeom>
                <a:avLst/>
                <a:gdLst>
                  <a:gd name="T0" fmla="*/ 65 w 73"/>
                  <a:gd name="T1" fmla="*/ 0 h 52"/>
                  <a:gd name="T2" fmla="*/ 8 w 73"/>
                  <a:gd name="T3" fmla="*/ 0 h 52"/>
                  <a:gd name="T4" fmla="*/ 0 w 73"/>
                  <a:gd name="T5" fmla="*/ 26 h 52"/>
                  <a:gd name="T6" fmla="*/ 8 w 73"/>
                  <a:gd name="T7" fmla="*/ 52 h 52"/>
                  <a:gd name="T8" fmla="*/ 65 w 73"/>
                  <a:gd name="T9" fmla="*/ 52 h 52"/>
                  <a:gd name="T10" fmla="*/ 73 w 73"/>
                  <a:gd name="T11" fmla="*/ 26 h 52"/>
                  <a:gd name="T12" fmla="*/ 65 w 73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52">
                    <a:moveTo>
                      <a:pt x="6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12"/>
                      <a:pt x="0" y="26"/>
                    </a:cubicBezTo>
                    <a:cubicBezTo>
                      <a:pt x="0" y="40"/>
                      <a:pt x="3" y="52"/>
                      <a:pt x="8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9" y="52"/>
                      <a:pt x="73" y="40"/>
                      <a:pt x="73" y="26"/>
                    </a:cubicBezTo>
                    <a:cubicBezTo>
                      <a:pt x="73" y="12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rgbClr val="F1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6964363" y="3954463"/>
                <a:ext cx="225425" cy="158750"/>
              </a:xfrm>
              <a:custGeom>
                <a:avLst/>
                <a:gdLst>
                  <a:gd name="T0" fmla="*/ 63 w 63"/>
                  <a:gd name="T1" fmla="*/ 14 h 45"/>
                  <a:gd name="T2" fmla="*/ 63 w 63"/>
                  <a:gd name="T3" fmla="*/ 8 h 45"/>
                  <a:gd name="T4" fmla="*/ 61 w 63"/>
                  <a:gd name="T5" fmla="*/ 0 h 45"/>
                  <a:gd name="T6" fmla="*/ 2 w 63"/>
                  <a:gd name="T7" fmla="*/ 0 h 45"/>
                  <a:gd name="T8" fmla="*/ 0 w 63"/>
                  <a:gd name="T9" fmla="*/ 8 h 45"/>
                  <a:gd name="T10" fmla="*/ 0 w 63"/>
                  <a:gd name="T11" fmla="*/ 14 h 45"/>
                  <a:gd name="T12" fmla="*/ 31 w 63"/>
                  <a:gd name="T13" fmla="*/ 45 h 45"/>
                  <a:gd name="T14" fmla="*/ 63 w 63"/>
                  <a:gd name="T15" fmla="*/ 1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5">
                    <a:moveTo>
                      <a:pt x="63" y="14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5"/>
                      <a:pt x="62" y="2"/>
                      <a:pt x="6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31"/>
                      <a:pt x="14" y="45"/>
                      <a:pt x="31" y="45"/>
                    </a:cubicBezTo>
                    <a:cubicBezTo>
                      <a:pt x="49" y="45"/>
                      <a:pt x="63" y="31"/>
                      <a:pt x="63" y="14"/>
                    </a:cubicBez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"/>
              <p:cNvSpPr>
                <a:spLocks/>
              </p:cNvSpPr>
              <p:nvPr/>
            </p:nvSpPr>
            <p:spPr bwMode="auto">
              <a:xfrm>
                <a:off x="7361238" y="4445000"/>
                <a:ext cx="342900" cy="1035050"/>
              </a:xfrm>
              <a:custGeom>
                <a:avLst/>
                <a:gdLst>
                  <a:gd name="T0" fmla="*/ 91 w 96"/>
                  <a:gd name="T1" fmla="*/ 0 h 291"/>
                  <a:gd name="T2" fmla="*/ 6 w 96"/>
                  <a:gd name="T3" fmla="*/ 0 h 291"/>
                  <a:gd name="T4" fmla="*/ 7 w 96"/>
                  <a:gd name="T5" fmla="*/ 19 h 291"/>
                  <a:gd name="T6" fmla="*/ 0 w 96"/>
                  <a:gd name="T7" fmla="*/ 42 h 291"/>
                  <a:gd name="T8" fmla="*/ 10 w 96"/>
                  <a:gd name="T9" fmla="*/ 68 h 291"/>
                  <a:gd name="T10" fmla="*/ 32 w 96"/>
                  <a:gd name="T11" fmla="*/ 291 h 291"/>
                  <a:gd name="T12" fmla="*/ 80 w 96"/>
                  <a:gd name="T13" fmla="*/ 291 h 291"/>
                  <a:gd name="T14" fmla="*/ 91 w 96"/>
                  <a:gd name="T15" fmla="*/ 61 h 291"/>
                  <a:gd name="T16" fmla="*/ 96 w 96"/>
                  <a:gd name="T17" fmla="*/ 42 h 291"/>
                  <a:gd name="T18" fmla="*/ 91 w 96"/>
                  <a:gd name="T19" fmla="*/ 23 h 291"/>
                  <a:gd name="T20" fmla="*/ 91 w 96"/>
                  <a:gd name="T2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291">
                    <a:moveTo>
                      <a:pt x="9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52"/>
                      <a:pt x="4" y="62"/>
                      <a:pt x="10" y="68"/>
                    </a:cubicBezTo>
                    <a:cubicBezTo>
                      <a:pt x="32" y="291"/>
                      <a:pt x="32" y="291"/>
                      <a:pt x="32" y="291"/>
                    </a:cubicBezTo>
                    <a:cubicBezTo>
                      <a:pt x="80" y="291"/>
                      <a:pt x="80" y="291"/>
                      <a:pt x="80" y="291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4" y="55"/>
                      <a:pt x="96" y="49"/>
                      <a:pt x="96" y="42"/>
                    </a:cubicBezTo>
                    <a:cubicBezTo>
                      <a:pt x="96" y="35"/>
                      <a:pt x="94" y="28"/>
                      <a:pt x="91" y="23"/>
                    </a:cubicBez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4"/>
              <p:cNvSpPr>
                <a:spLocks/>
              </p:cNvSpPr>
              <p:nvPr/>
            </p:nvSpPr>
            <p:spPr bwMode="auto">
              <a:xfrm>
                <a:off x="7747001" y="4445000"/>
                <a:ext cx="358775" cy="163513"/>
              </a:xfrm>
              <a:custGeom>
                <a:avLst/>
                <a:gdLst>
                  <a:gd name="T0" fmla="*/ 99 w 100"/>
                  <a:gd name="T1" fmla="*/ 46 h 46"/>
                  <a:gd name="T2" fmla="*/ 100 w 100"/>
                  <a:gd name="T3" fmla="*/ 42 h 46"/>
                  <a:gd name="T4" fmla="*/ 94 w 100"/>
                  <a:gd name="T5" fmla="*/ 21 h 46"/>
                  <a:gd name="T6" fmla="*/ 95 w 100"/>
                  <a:gd name="T7" fmla="*/ 0 h 46"/>
                  <a:gd name="T8" fmla="*/ 7 w 100"/>
                  <a:gd name="T9" fmla="*/ 0 h 46"/>
                  <a:gd name="T10" fmla="*/ 7 w 100"/>
                  <a:gd name="T11" fmla="*/ 19 h 46"/>
                  <a:gd name="T12" fmla="*/ 0 w 100"/>
                  <a:gd name="T13" fmla="*/ 42 h 46"/>
                  <a:gd name="T14" fmla="*/ 1 w 100"/>
                  <a:gd name="T15" fmla="*/ 46 h 46"/>
                  <a:gd name="T16" fmla="*/ 99 w 100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46">
                    <a:moveTo>
                      <a:pt x="99" y="46"/>
                    </a:moveTo>
                    <a:cubicBezTo>
                      <a:pt x="100" y="45"/>
                      <a:pt x="100" y="43"/>
                      <a:pt x="100" y="42"/>
                    </a:cubicBezTo>
                    <a:cubicBezTo>
                      <a:pt x="100" y="34"/>
                      <a:pt x="97" y="27"/>
                      <a:pt x="94" y="21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43"/>
                      <a:pt x="1" y="45"/>
                      <a:pt x="1" y="46"/>
                    </a:cubicBezTo>
                    <a:lnTo>
                      <a:pt x="99" y="46"/>
                    </a:lnTo>
                    <a:close/>
                  </a:path>
                </a:pathLst>
              </a:custGeom>
              <a:solidFill>
                <a:srgbClr val="DD9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5"/>
              <p:cNvSpPr>
                <a:spLocks/>
              </p:cNvSpPr>
              <p:nvPr/>
            </p:nvSpPr>
            <p:spPr bwMode="auto">
              <a:xfrm>
                <a:off x="7361238" y="4445000"/>
                <a:ext cx="342900" cy="163513"/>
              </a:xfrm>
              <a:custGeom>
                <a:avLst/>
                <a:gdLst>
                  <a:gd name="T0" fmla="*/ 0 w 96"/>
                  <a:gd name="T1" fmla="*/ 46 h 46"/>
                  <a:gd name="T2" fmla="*/ 95 w 96"/>
                  <a:gd name="T3" fmla="*/ 46 h 46"/>
                  <a:gd name="T4" fmla="*/ 96 w 96"/>
                  <a:gd name="T5" fmla="*/ 42 h 46"/>
                  <a:gd name="T6" fmla="*/ 91 w 96"/>
                  <a:gd name="T7" fmla="*/ 23 h 46"/>
                  <a:gd name="T8" fmla="*/ 91 w 96"/>
                  <a:gd name="T9" fmla="*/ 0 h 46"/>
                  <a:gd name="T10" fmla="*/ 6 w 96"/>
                  <a:gd name="T11" fmla="*/ 0 h 46"/>
                  <a:gd name="T12" fmla="*/ 7 w 96"/>
                  <a:gd name="T13" fmla="*/ 19 h 46"/>
                  <a:gd name="T14" fmla="*/ 0 w 96"/>
                  <a:gd name="T15" fmla="*/ 42 h 46"/>
                  <a:gd name="T16" fmla="*/ 0 w 9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46">
                    <a:moveTo>
                      <a:pt x="0" y="46"/>
                    </a:moveTo>
                    <a:cubicBezTo>
                      <a:pt x="95" y="46"/>
                      <a:pt x="95" y="46"/>
                      <a:pt x="95" y="46"/>
                    </a:cubicBezTo>
                    <a:cubicBezTo>
                      <a:pt x="96" y="45"/>
                      <a:pt x="96" y="43"/>
                      <a:pt x="96" y="42"/>
                    </a:cubicBezTo>
                    <a:cubicBezTo>
                      <a:pt x="96" y="35"/>
                      <a:pt x="94" y="28"/>
                      <a:pt x="91" y="23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43"/>
                      <a:pt x="0" y="45"/>
                      <a:pt x="0" y="46"/>
                    </a:cubicBezTo>
                    <a:close/>
                  </a:path>
                </a:pathLst>
              </a:custGeom>
              <a:solidFill>
                <a:srgbClr val="EAC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6"/>
              <p:cNvSpPr>
                <a:spLocks noChangeArrowheads="1"/>
              </p:cNvSpPr>
              <p:nvPr/>
            </p:nvSpPr>
            <p:spPr bwMode="auto">
              <a:xfrm>
                <a:off x="7332663" y="1817688"/>
                <a:ext cx="804863" cy="801688"/>
              </a:xfrm>
              <a:prstGeom prst="ellipse">
                <a:avLst/>
              </a:pr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7"/>
              <p:cNvSpPr>
                <a:spLocks/>
              </p:cNvSpPr>
              <p:nvPr/>
            </p:nvSpPr>
            <p:spPr bwMode="auto">
              <a:xfrm>
                <a:off x="7329488" y="1817688"/>
                <a:ext cx="400050" cy="801688"/>
              </a:xfrm>
              <a:custGeom>
                <a:avLst/>
                <a:gdLst>
                  <a:gd name="T0" fmla="*/ 112 w 112"/>
                  <a:gd name="T1" fmla="*/ 0 h 225"/>
                  <a:gd name="T2" fmla="*/ 0 w 112"/>
                  <a:gd name="T3" fmla="*/ 112 h 225"/>
                  <a:gd name="T4" fmla="*/ 112 w 112"/>
                  <a:gd name="T5" fmla="*/ 225 h 225"/>
                  <a:gd name="T6" fmla="*/ 112 w 112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225">
                    <a:moveTo>
                      <a:pt x="112" y="0"/>
                    </a:moveTo>
                    <a:cubicBezTo>
                      <a:pt x="50" y="0"/>
                      <a:pt x="0" y="50"/>
                      <a:pt x="0" y="112"/>
                    </a:cubicBezTo>
                    <a:cubicBezTo>
                      <a:pt x="0" y="174"/>
                      <a:pt x="50" y="224"/>
                      <a:pt x="112" y="225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"/>
              <p:cNvSpPr>
                <a:spLocks/>
              </p:cNvSpPr>
              <p:nvPr/>
            </p:nvSpPr>
            <p:spPr bwMode="auto">
              <a:xfrm>
                <a:off x="7172326" y="3551238"/>
                <a:ext cx="1111250" cy="865188"/>
              </a:xfrm>
              <a:custGeom>
                <a:avLst/>
                <a:gdLst>
                  <a:gd name="T0" fmla="*/ 241 w 311"/>
                  <a:gd name="T1" fmla="*/ 0 h 243"/>
                  <a:gd name="T2" fmla="*/ 175 w 311"/>
                  <a:gd name="T3" fmla="*/ 0 h 243"/>
                  <a:gd name="T4" fmla="*/ 155 w 311"/>
                  <a:gd name="T5" fmla="*/ 9 h 243"/>
                  <a:gd name="T6" fmla="*/ 135 w 311"/>
                  <a:gd name="T7" fmla="*/ 0 h 243"/>
                  <a:gd name="T8" fmla="*/ 69 w 311"/>
                  <a:gd name="T9" fmla="*/ 0 h 243"/>
                  <a:gd name="T10" fmla="*/ 0 w 311"/>
                  <a:gd name="T11" fmla="*/ 243 h 243"/>
                  <a:gd name="T12" fmla="*/ 149 w 311"/>
                  <a:gd name="T13" fmla="*/ 243 h 243"/>
                  <a:gd name="T14" fmla="*/ 161 w 311"/>
                  <a:gd name="T15" fmla="*/ 243 h 243"/>
                  <a:gd name="T16" fmla="*/ 311 w 311"/>
                  <a:gd name="T17" fmla="*/ 243 h 243"/>
                  <a:gd name="T18" fmla="*/ 241 w 311"/>
                  <a:gd name="T1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" h="243">
                    <a:moveTo>
                      <a:pt x="241" y="0"/>
                    </a:moveTo>
                    <a:cubicBezTo>
                      <a:pt x="241" y="0"/>
                      <a:pt x="197" y="0"/>
                      <a:pt x="175" y="0"/>
                    </a:cubicBezTo>
                    <a:cubicBezTo>
                      <a:pt x="172" y="8"/>
                      <a:pt x="162" y="9"/>
                      <a:pt x="155" y="9"/>
                    </a:cubicBezTo>
                    <a:cubicBezTo>
                      <a:pt x="148" y="9"/>
                      <a:pt x="138" y="8"/>
                      <a:pt x="135" y="0"/>
                    </a:cubicBezTo>
                    <a:cubicBezTo>
                      <a:pt x="114" y="0"/>
                      <a:pt x="69" y="0"/>
                      <a:pt x="69" y="0"/>
                    </a:cubicBezTo>
                    <a:cubicBezTo>
                      <a:pt x="69" y="0"/>
                      <a:pt x="28" y="48"/>
                      <a:pt x="0" y="243"/>
                    </a:cubicBezTo>
                    <a:cubicBezTo>
                      <a:pt x="58" y="243"/>
                      <a:pt x="123" y="243"/>
                      <a:pt x="149" y="243"/>
                    </a:cubicBezTo>
                    <a:cubicBezTo>
                      <a:pt x="157" y="243"/>
                      <a:pt x="161" y="243"/>
                      <a:pt x="161" y="243"/>
                    </a:cubicBezTo>
                    <a:cubicBezTo>
                      <a:pt x="187" y="243"/>
                      <a:pt x="252" y="243"/>
                      <a:pt x="311" y="243"/>
                    </a:cubicBezTo>
                    <a:cubicBezTo>
                      <a:pt x="282" y="48"/>
                      <a:pt x="241" y="0"/>
                      <a:pt x="241" y="0"/>
                    </a:cubicBez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9"/>
              <p:cNvSpPr>
                <a:spLocks/>
              </p:cNvSpPr>
              <p:nvPr/>
            </p:nvSpPr>
            <p:spPr bwMode="auto">
              <a:xfrm>
                <a:off x="7172326" y="3551238"/>
                <a:ext cx="1111250" cy="865188"/>
              </a:xfrm>
              <a:custGeom>
                <a:avLst/>
                <a:gdLst>
                  <a:gd name="T0" fmla="*/ 241 w 311"/>
                  <a:gd name="T1" fmla="*/ 0 h 243"/>
                  <a:gd name="T2" fmla="*/ 175 w 311"/>
                  <a:gd name="T3" fmla="*/ 0 h 243"/>
                  <a:gd name="T4" fmla="*/ 155 w 311"/>
                  <a:gd name="T5" fmla="*/ 9 h 243"/>
                  <a:gd name="T6" fmla="*/ 135 w 311"/>
                  <a:gd name="T7" fmla="*/ 0 h 243"/>
                  <a:gd name="T8" fmla="*/ 69 w 311"/>
                  <a:gd name="T9" fmla="*/ 0 h 243"/>
                  <a:gd name="T10" fmla="*/ 0 w 311"/>
                  <a:gd name="T11" fmla="*/ 243 h 243"/>
                  <a:gd name="T12" fmla="*/ 149 w 311"/>
                  <a:gd name="T13" fmla="*/ 243 h 243"/>
                  <a:gd name="T14" fmla="*/ 161 w 311"/>
                  <a:gd name="T15" fmla="*/ 243 h 243"/>
                  <a:gd name="T16" fmla="*/ 311 w 311"/>
                  <a:gd name="T17" fmla="*/ 243 h 243"/>
                  <a:gd name="T18" fmla="*/ 241 w 311"/>
                  <a:gd name="T1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" h="243">
                    <a:moveTo>
                      <a:pt x="241" y="0"/>
                    </a:moveTo>
                    <a:cubicBezTo>
                      <a:pt x="241" y="0"/>
                      <a:pt x="197" y="0"/>
                      <a:pt x="175" y="0"/>
                    </a:cubicBezTo>
                    <a:cubicBezTo>
                      <a:pt x="172" y="8"/>
                      <a:pt x="162" y="9"/>
                      <a:pt x="155" y="9"/>
                    </a:cubicBezTo>
                    <a:cubicBezTo>
                      <a:pt x="148" y="9"/>
                      <a:pt x="138" y="8"/>
                      <a:pt x="135" y="0"/>
                    </a:cubicBezTo>
                    <a:cubicBezTo>
                      <a:pt x="114" y="0"/>
                      <a:pt x="69" y="0"/>
                      <a:pt x="69" y="0"/>
                    </a:cubicBezTo>
                    <a:cubicBezTo>
                      <a:pt x="69" y="0"/>
                      <a:pt x="28" y="48"/>
                      <a:pt x="0" y="243"/>
                    </a:cubicBezTo>
                    <a:cubicBezTo>
                      <a:pt x="58" y="243"/>
                      <a:pt x="123" y="243"/>
                      <a:pt x="149" y="243"/>
                    </a:cubicBezTo>
                    <a:cubicBezTo>
                      <a:pt x="157" y="243"/>
                      <a:pt x="161" y="243"/>
                      <a:pt x="161" y="243"/>
                    </a:cubicBezTo>
                    <a:cubicBezTo>
                      <a:pt x="187" y="243"/>
                      <a:pt x="252" y="243"/>
                      <a:pt x="311" y="243"/>
                    </a:cubicBezTo>
                    <a:cubicBezTo>
                      <a:pt x="282" y="48"/>
                      <a:pt x="241" y="0"/>
                      <a:pt x="241" y="0"/>
                    </a:cubicBez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0"/>
              <p:cNvSpPr>
                <a:spLocks/>
              </p:cNvSpPr>
              <p:nvPr/>
            </p:nvSpPr>
            <p:spPr bwMode="auto">
              <a:xfrm>
                <a:off x="7172326" y="3551238"/>
                <a:ext cx="554038" cy="865188"/>
              </a:xfrm>
              <a:custGeom>
                <a:avLst/>
                <a:gdLst>
                  <a:gd name="T0" fmla="*/ 155 w 155"/>
                  <a:gd name="T1" fmla="*/ 9 h 243"/>
                  <a:gd name="T2" fmla="*/ 135 w 155"/>
                  <a:gd name="T3" fmla="*/ 0 h 243"/>
                  <a:gd name="T4" fmla="*/ 69 w 155"/>
                  <a:gd name="T5" fmla="*/ 0 h 243"/>
                  <a:gd name="T6" fmla="*/ 0 w 155"/>
                  <a:gd name="T7" fmla="*/ 243 h 243"/>
                  <a:gd name="T8" fmla="*/ 155 w 155"/>
                  <a:gd name="T9" fmla="*/ 243 h 243"/>
                  <a:gd name="T10" fmla="*/ 155 w 155"/>
                  <a:gd name="T11" fmla="*/ 9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243">
                    <a:moveTo>
                      <a:pt x="155" y="9"/>
                    </a:moveTo>
                    <a:cubicBezTo>
                      <a:pt x="148" y="9"/>
                      <a:pt x="138" y="8"/>
                      <a:pt x="135" y="0"/>
                    </a:cubicBezTo>
                    <a:cubicBezTo>
                      <a:pt x="114" y="0"/>
                      <a:pt x="69" y="0"/>
                      <a:pt x="69" y="0"/>
                    </a:cubicBezTo>
                    <a:cubicBezTo>
                      <a:pt x="69" y="0"/>
                      <a:pt x="28" y="48"/>
                      <a:pt x="0" y="243"/>
                    </a:cubicBezTo>
                    <a:cubicBezTo>
                      <a:pt x="155" y="243"/>
                      <a:pt x="155" y="243"/>
                      <a:pt x="155" y="243"/>
                    </a:cubicBezTo>
                    <a:lnTo>
                      <a:pt x="155" y="9"/>
                    </a:lnTo>
                    <a:close/>
                  </a:path>
                </a:pathLst>
              </a:custGeom>
              <a:solidFill>
                <a:srgbClr val="F5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1"/>
              <p:cNvSpPr>
                <a:spLocks/>
              </p:cNvSpPr>
              <p:nvPr/>
            </p:nvSpPr>
            <p:spPr bwMode="auto">
              <a:xfrm>
                <a:off x="7369176" y="3551238"/>
                <a:ext cx="714375" cy="85725"/>
              </a:xfrm>
              <a:custGeom>
                <a:avLst/>
                <a:gdLst>
                  <a:gd name="T0" fmla="*/ 200 w 200"/>
                  <a:gd name="T1" fmla="*/ 24 h 24"/>
                  <a:gd name="T2" fmla="*/ 186 w 200"/>
                  <a:gd name="T3" fmla="*/ 0 h 24"/>
                  <a:gd name="T4" fmla="*/ 120 w 200"/>
                  <a:gd name="T5" fmla="*/ 0 h 24"/>
                  <a:gd name="T6" fmla="*/ 100 w 200"/>
                  <a:gd name="T7" fmla="*/ 9 h 24"/>
                  <a:gd name="T8" fmla="*/ 80 w 200"/>
                  <a:gd name="T9" fmla="*/ 0 h 24"/>
                  <a:gd name="T10" fmla="*/ 14 w 200"/>
                  <a:gd name="T11" fmla="*/ 0 h 24"/>
                  <a:gd name="T12" fmla="*/ 0 w 200"/>
                  <a:gd name="T13" fmla="*/ 24 h 24"/>
                  <a:gd name="T14" fmla="*/ 200 w 200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24">
                    <a:moveTo>
                      <a:pt x="200" y="24"/>
                    </a:moveTo>
                    <a:cubicBezTo>
                      <a:pt x="192" y="6"/>
                      <a:pt x="186" y="0"/>
                      <a:pt x="186" y="0"/>
                    </a:cubicBezTo>
                    <a:cubicBezTo>
                      <a:pt x="186" y="0"/>
                      <a:pt x="142" y="0"/>
                      <a:pt x="120" y="0"/>
                    </a:cubicBezTo>
                    <a:cubicBezTo>
                      <a:pt x="117" y="8"/>
                      <a:pt x="107" y="9"/>
                      <a:pt x="100" y="9"/>
                    </a:cubicBezTo>
                    <a:cubicBezTo>
                      <a:pt x="93" y="9"/>
                      <a:pt x="83" y="8"/>
                      <a:pt x="80" y="0"/>
                    </a:cubicBezTo>
                    <a:cubicBezTo>
                      <a:pt x="59" y="0"/>
                      <a:pt x="14" y="0"/>
                      <a:pt x="14" y="0"/>
                    </a:cubicBezTo>
                    <a:cubicBezTo>
                      <a:pt x="14" y="0"/>
                      <a:pt x="9" y="6"/>
                      <a:pt x="0" y="24"/>
                    </a:cubicBezTo>
                    <a:lnTo>
                      <a:pt x="200" y="24"/>
                    </a:ln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2"/>
              <p:cNvSpPr>
                <a:spLocks/>
              </p:cNvSpPr>
              <p:nvPr/>
            </p:nvSpPr>
            <p:spPr bwMode="auto">
              <a:xfrm>
                <a:off x="7369176" y="3551238"/>
                <a:ext cx="714375" cy="85725"/>
              </a:xfrm>
              <a:custGeom>
                <a:avLst/>
                <a:gdLst>
                  <a:gd name="T0" fmla="*/ 200 w 200"/>
                  <a:gd name="T1" fmla="*/ 24 h 24"/>
                  <a:gd name="T2" fmla="*/ 186 w 200"/>
                  <a:gd name="T3" fmla="*/ 0 h 24"/>
                  <a:gd name="T4" fmla="*/ 120 w 200"/>
                  <a:gd name="T5" fmla="*/ 0 h 24"/>
                  <a:gd name="T6" fmla="*/ 100 w 200"/>
                  <a:gd name="T7" fmla="*/ 9 h 24"/>
                  <a:gd name="T8" fmla="*/ 80 w 200"/>
                  <a:gd name="T9" fmla="*/ 0 h 24"/>
                  <a:gd name="T10" fmla="*/ 14 w 200"/>
                  <a:gd name="T11" fmla="*/ 0 h 24"/>
                  <a:gd name="T12" fmla="*/ 0 w 200"/>
                  <a:gd name="T13" fmla="*/ 24 h 24"/>
                  <a:gd name="T14" fmla="*/ 200 w 200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24">
                    <a:moveTo>
                      <a:pt x="200" y="24"/>
                    </a:moveTo>
                    <a:cubicBezTo>
                      <a:pt x="192" y="6"/>
                      <a:pt x="186" y="0"/>
                      <a:pt x="186" y="0"/>
                    </a:cubicBezTo>
                    <a:cubicBezTo>
                      <a:pt x="186" y="0"/>
                      <a:pt x="142" y="0"/>
                      <a:pt x="120" y="0"/>
                    </a:cubicBezTo>
                    <a:cubicBezTo>
                      <a:pt x="117" y="8"/>
                      <a:pt x="107" y="9"/>
                      <a:pt x="100" y="9"/>
                    </a:cubicBezTo>
                    <a:cubicBezTo>
                      <a:pt x="93" y="9"/>
                      <a:pt x="83" y="8"/>
                      <a:pt x="80" y="0"/>
                    </a:cubicBezTo>
                    <a:cubicBezTo>
                      <a:pt x="59" y="0"/>
                      <a:pt x="14" y="0"/>
                      <a:pt x="14" y="0"/>
                    </a:cubicBezTo>
                    <a:cubicBezTo>
                      <a:pt x="14" y="0"/>
                      <a:pt x="9" y="6"/>
                      <a:pt x="0" y="24"/>
                    </a:cubicBezTo>
                    <a:lnTo>
                      <a:pt x="200" y="24"/>
                    </a:lnTo>
                    <a:close/>
                  </a:path>
                </a:pathLst>
              </a:custGeom>
              <a:solidFill>
                <a:srgbClr val="D35F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3"/>
              <p:cNvSpPr>
                <a:spLocks/>
              </p:cNvSpPr>
              <p:nvPr/>
            </p:nvSpPr>
            <p:spPr bwMode="auto">
              <a:xfrm>
                <a:off x="7369176" y="3551238"/>
                <a:ext cx="357188" cy="85725"/>
              </a:xfrm>
              <a:custGeom>
                <a:avLst/>
                <a:gdLst>
                  <a:gd name="T0" fmla="*/ 100 w 100"/>
                  <a:gd name="T1" fmla="*/ 24 h 24"/>
                  <a:gd name="T2" fmla="*/ 100 w 100"/>
                  <a:gd name="T3" fmla="*/ 9 h 24"/>
                  <a:gd name="T4" fmla="*/ 80 w 100"/>
                  <a:gd name="T5" fmla="*/ 0 h 24"/>
                  <a:gd name="T6" fmla="*/ 14 w 100"/>
                  <a:gd name="T7" fmla="*/ 0 h 24"/>
                  <a:gd name="T8" fmla="*/ 0 w 100"/>
                  <a:gd name="T9" fmla="*/ 24 h 24"/>
                  <a:gd name="T10" fmla="*/ 100 w 100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4">
                    <a:moveTo>
                      <a:pt x="100" y="24"/>
                    </a:moveTo>
                    <a:cubicBezTo>
                      <a:pt x="100" y="9"/>
                      <a:pt x="100" y="9"/>
                      <a:pt x="100" y="9"/>
                    </a:cubicBezTo>
                    <a:cubicBezTo>
                      <a:pt x="93" y="9"/>
                      <a:pt x="83" y="8"/>
                      <a:pt x="80" y="0"/>
                    </a:cubicBezTo>
                    <a:cubicBezTo>
                      <a:pt x="59" y="0"/>
                      <a:pt x="14" y="0"/>
                      <a:pt x="14" y="0"/>
                    </a:cubicBezTo>
                    <a:cubicBezTo>
                      <a:pt x="14" y="0"/>
                      <a:pt x="9" y="6"/>
                      <a:pt x="0" y="24"/>
                    </a:cubicBezTo>
                    <a:lnTo>
                      <a:pt x="100" y="24"/>
                    </a:lnTo>
                    <a:close/>
                  </a:path>
                </a:pathLst>
              </a:custGeom>
              <a:solidFill>
                <a:srgbClr val="D89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4"/>
              <p:cNvSpPr>
                <a:spLocks/>
              </p:cNvSpPr>
              <p:nvPr/>
            </p:nvSpPr>
            <p:spPr bwMode="auto">
              <a:xfrm>
                <a:off x="6932613" y="2640013"/>
                <a:ext cx="1584325" cy="1266825"/>
              </a:xfrm>
              <a:custGeom>
                <a:avLst/>
                <a:gdLst>
                  <a:gd name="T0" fmla="*/ 443 w 443"/>
                  <a:gd name="T1" fmla="*/ 356 h 356"/>
                  <a:gd name="T2" fmla="*/ 419 w 443"/>
                  <a:gd name="T3" fmla="*/ 200 h 356"/>
                  <a:gd name="T4" fmla="*/ 405 w 443"/>
                  <a:gd name="T5" fmla="*/ 55 h 356"/>
                  <a:gd name="T6" fmla="*/ 373 w 443"/>
                  <a:gd name="T7" fmla="*/ 25 h 356"/>
                  <a:gd name="T8" fmla="*/ 309 w 443"/>
                  <a:gd name="T9" fmla="*/ 0 h 356"/>
                  <a:gd name="T10" fmla="*/ 308 w 443"/>
                  <a:gd name="T11" fmla="*/ 88 h 356"/>
                  <a:gd name="T12" fmla="*/ 230 w 443"/>
                  <a:gd name="T13" fmla="*/ 132 h 356"/>
                  <a:gd name="T14" fmla="*/ 223 w 443"/>
                  <a:gd name="T15" fmla="*/ 112 h 356"/>
                  <a:gd name="T16" fmla="*/ 212 w 443"/>
                  <a:gd name="T17" fmla="*/ 132 h 356"/>
                  <a:gd name="T18" fmla="*/ 134 w 443"/>
                  <a:gd name="T19" fmla="*/ 88 h 356"/>
                  <a:gd name="T20" fmla="*/ 134 w 443"/>
                  <a:gd name="T21" fmla="*/ 0 h 356"/>
                  <a:gd name="T22" fmla="*/ 70 w 443"/>
                  <a:gd name="T23" fmla="*/ 25 h 356"/>
                  <a:gd name="T24" fmla="*/ 37 w 443"/>
                  <a:gd name="T25" fmla="*/ 55 h 356"/>
                  <a:gd name="T26" fmla="*/ 24 w 443"/>
                  <a:gd name="T27" fmla="*/ 200 h 356"/>
                  <a:gd name="T28" fmla="*/ 0 w 443"/>
                  <a:gd name="T29" fmla="*/ 356 h 356"/>
                  <a:gd name="T30" fmla="*/ 67 w 443"/>
                  <a:gd name="T31" fmla="*/ 356 h 356"/>
                  <a:gd name="T32" fmla="*/ 70 w 443"/>
                  <a:gd name="T33" fmla="*/ 178 h 356"/>
                  <a:gd name="T34" fmla="*/ 100 w 443"/>
                  <a:gd name="T35" fmla="*/ 100 h 356"/>
                  <a:gd name="T36" fmla="*/ 116 w 443"/>
                  <a:gd name="T37" fmla="*/ 182 h 356"/>
                  <a:gd name="T38" fmla="*/ 135 w 443"/>
                  <a:gd name="T39" fmla="*/ 233 h 356"/>
                  <a:gd name="T40" fmla="*/ 154 w 443"/>
                  <a:gd name="T41" fmla="*/ 227 h 356"/>
                  <a:gd name="T42" fmla="*/ 203 w 443"/>
                  <a:gd name="T43" fmla="*/ 227 h 356"/>
                  <a:gd name="T44" fmla="*/ 221 w 443"/>
                  <a:gd name="T45" fmla="*/ 221 h 356"/>
                  <a:gd name="T46" fmla="*/ 240 w 443"/>
                  <a:gd name="T47" fmla="*/ 227 h 356"/>
                  <a:gd name="T48" fmla="*/ 289 w 443"/>
                  <a:gd name="T49" fmla="*/ 227 h 356"/>
                  <a:gd name="T50" fmla="*/ 307 w 443"/>
                  <a:gd name="T51" fmla="*/ 233 h 356"/>
                  <a:gd name="T52" fmla="*/ 327 w 443"/>
                  <a:gd name="T53" fmla="*/ 182 h 356"/>
                  <a:gd name="T54" fmla="*/ 343 w 443"/>
                  <a:gd name="T55" fmla="*/ 100 h 356"/>
                  <a:gd name="T56" fmla="*/ 373 w 443"/>
                  <a:gd name="T57" fmla="*/ 178 h 356"/>
                  <a:gd name="T58" fmla="*/ 361 w 443"/>
                  <a:gd name="T59" fmla="*/ 356 h 356"/>
                  <a:gd name="T60" fmla="*/ 443 w 443"/>
                  <a:gd name="T61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3" h="356">
                    <a:moveTo>
                      <a:pt x="443" y="356"/>
                    </a:moveTo>
                    <a:cubicBezTo>
                      <a:pt x="443" y="356"/>
                      <a:pt x="426" y="252"/>
                      <a:pt x="419" y="200"/>
                    </a:cubicBezTo>
                    <a:cubicBezTo>
                      <a:pt x="425" y="142"/>
                      <a:pt x="419" y="83"/>
                      <a:pt x="405" y="55"/>
                    </a:cubicBezTo>
                    <a:cubicBezTo>
                      <a:pt x="392" y="26"/>
                      <a:pt x="373" y="25"/>
                      <a:pt x="373" y="25"/>
                    </a:cubicBezTo>
                    <a:cubicBezTo>
                      <a:pt x="373" y="25"/>
                      <a:pt x="344" y="14"/>
                      <a:pt x="309" y="0"/>
                    </a:cubicBezTo>
                    <a:cubicBezTo>
                      <a:pt x="316" y="9"/>
                      <a:pt x="334" y="45"/>
                      <a:pt x="308" y="88"/>
                    </a:cubicBezTo>
                    <a:cubicBezTo>
                      <a:pt x="282" y="132"/>
                      <a:pt x="230" y="132"/>
                      <a:pt x="230" y="132"/>
                    </a:cubicBezTo>
                    <a:cubicBezTo>
                      <a:pt x="223" y="112"/>
                      <a:pt x="223" y="112"/>
                      <a:pt x="223" y="112"/>
                    </a:cubicBezTo>
                    <a:cubicBezTo>
                      <a:pt x="212" y="132"/>
                      <a:pt x="212" y="132"/>
                      <a:pt x="212" y="132"/>
                    </a:cubicBezTo>
                    <a:cubicBezTo>
                      <a:pt x="212" y="132"/>
                      <a:pt x="160" y="132"/>
                      <a:pt x="134" y="88"/>
                    </a:cubicBezTo>
                    <a:cubicBezTo>
                      <a:pt x="108" y="45"/>
                      <a:pt x="126" y="9"/>
                      <a:pt x="134" y="0"/>
                    </a:cubicBezTo>
                    <a:cubicBezTo>
                      <a:pt x="98" y="14"/>
                      <a:pt x="70" y="25"/>
                      <a:pt x="70" y="25"/>
                    </a:cubicBezTo>
                    <a:cubicBezTo>
                      <a:pt x="70" y="25"/>
                      <a:pt x="51" y="26"/>
                      <a:pt x="37" y="55"/>
                    </a:cubicBezTo>
                    <a:cubicBezTo>
                      <a:pt x="24" y="83"/>
                      <a:pt x="18" y="142"/>
                      <a:pt x="24" y="200"/>
                    </a:cubicBezTo>
                    <a:cubicBezTo>
                      <a:pt x="17" y="252"/>
                      <a:pt x="0" y="356"/>
                      <a:pt x="0" y="356"/>
                    </a:cubicBezTo>
                    <a:cubicBezTo>
                      <a:pt x="67" y="356"/>
                      <a:pt x="67" y="356"/>
                      <a:pt x="67" y="356"/>
                    </a:cubicBezTo>
                    <a:cubicBezTo>
                      <a:pt x="67" y="356"/>
                      <a:pt x="66" y="226"/>
                      <a:pt x="70" y="178"/>
                    </a:cubicBezTo>
                    <a:cubicBezTo>
                      <a:pt x="74" y="131"/>
                      <a:pt x="76" y="91"/>
                      <a:pt x="100" y="100"/>
                    </a:cubicBezTo>
                    <a:cubicBezTo>
                      <a:pt x="93" y="114"/>
                      <a:pt x="77" y="149"/>
                      <a:pt x="116" y="182"/>
                    </a:cubicBezTo>
                    <a:cubicBezTo>
                      <a:pt x="124" y="202"/>
                      <a:pt x="135" y="233"/>
                      <a:pt x="135" y="233"/>
                    </a:cubicBezTo>
                    <a:cubicBezTo>
                      <a:pt x="135" y="233"/>
                      <a:pt x="137" y="227"/>
                      <a:pt x="154" y="227"/>
                    </a:cubicBezTo>
                    <a:cubicBezTo>
                      <a:pt x="171" y="227"/>
                      <a:pt x="203" y="227"/>
                      <a:pt x="203" y="227"/>
                    </a:cubicBezTo>
                    <a:cubicBezTo>
                      <a:pt x="203" y="227"/>
                      <a:pt x="206" y="221"/>
                      <a:pt x="221" y="221"/>
                    </a:cubicBezTo>
                    <a:cubicBezTo>
                      <a:pt x="236" y="221"/>
                      <a:pt x="240" y="227"/>
                      <a:pt x="240" y="227"/>
                    </a:cubicBezTo>
                    <a:cubicBezTo>
                      <a:pt x="240" y="227"/>
                      <a:pt x="271" y="227"/>
                      <a:pt x="289" y="227"/>
                    </a:cubicBezTo>
                    <a:cubicBezTo>
                      <a:pt x="306" y="227"/>
                      <a:pt x="307" y="233"/>
                      <a:pt x="307" y="233"/>
                    </a:cubicBezTo>
                    <a:cubicBezTo>
                      <a:pt x="307" y="233"/>
                      <a:pt x="319" y="202"/>
                      <a:pt x="327" y="182"/>
                    </a:cubicBezTo>
                    <a:cubicBezTo>
                      <a:pt x="366" y="149"/>
                      <a:pt x="349" y="114"/>
                      <a:pt x="343" y="100"/>
                    </a:cubicBezTo>
                    <a:cubicBezTo>
                      <a:pt x="366" y="91"/>
                      <a:pt x="369" y="131"/>
                      <a:pt x="373" y="178"/>
                    </a:cubicBezTo>
                    <a:cubicBezTo>
                      <a:pt x="377" y="226"/>
                      <a:pt x="361" y="356"/>
                      <a:pt x="361" y="356"/>
                    </a:cubicBezTo>
                    <a:lnTo>
                      <a:pt x="443" y="356"/>
                    </a:ln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5"/>
              <p:cNvSpPr>
                <a:spLocks/>
              </p:cNvSpPr>
              <p:nvPr/>
            </p:nvSpPr>
            <p:spPr bwMode="auto">
              <a:xfrm>
                <a:off x="6932613" y="2640013"/>
                <a:ext cx="796925" cy="1266825"/>
              </a:xfrm>
              <a:custGeom>
                <a:avLst/>
                <a:gdLst>
                  <a:gd name="T0" fmla="*/ 223 w 223"/>
                  <a:gd name="T1" fmla="*/ 113 h 356"/>
                  <a:gd name="T2" fmla="*/ 223 w 223"/>
                  <a:gd name="T3" fmla="*/ 112 h 356"/>
                  <a:gd name="T4" fmla="*/ 212 w 223"/>
                  <a:gd name="T5" fmla="*/ 132 h 356"/>
                  <a:gd name="T6" fmla="*/ 134 w 223"/>
                  <a:gd name="T7" fmla="*/ 88 h 356"/>
                  <a:gd name="T8" fmla="*/ 134 w 223"/>
                  <a:gd name="T9" fmla="*/ 0 h 356"/>
                  <a:gd name="T10" fmla="*/ 70 w 223"/>
                  <a:gd name="T11" fmla="*/ 25 h 356"/>
                  <a:gd name="T12" fmla="*/ 37 w 223"/>
                  <a:gd name="T13" fmla="*/ 55 h 356"/>
                  <a:gd name="T14" fmla="*/ 24 w 223"/>
                  <a:gd name="T15" fmla="*/ 200 h 356"/>
                  <a:gd name="T16" fmla="*/ 0 w 223"/>
                  <a:gd name="T17" fmla="*/ 356 h 356"/>
                  <a:gd name="T18" fmla="*/ 82 w 223"/>
                  <a:gd name="T19" fmla="*/ 356 h 356"/>
                  <a:gd name="T20" fmla="*/ 70 w 223"/>
                  <a:gd name="T21" fmla="*/ 178 h 356"/>
                  <a:gd name="T22" fmla="*/ 100 w 223"/>
                  <a:gd name="T23" fmla="*/ 100 h 356"/>
                  <a:gd name="T24" fmla="*/ 116 w 223"/>
                  <a:gd name="T25" fmla="*/ 182 h 356"/>
                  <a:gd name="T26" fmla="*/ 135 w 223"/>
                  <a:gd name="T27" fmla="*/ 233 h 356"/>
                  <a:gd name="T28" fmla="*/ 154 w 223"/>
                  <a:gd name="T29" fmla="*/ 227 h 356"/>
                  <a:gd name="T30" fmla="*/ 203 w 223"/>
                  <a:gd name="T31" fmla="*/ 227 h 356"/>
                  <a:gd name="T32" fmla="*/ 221 w 223"/>
                  <a:gd name="T33" fmla="*/ 221 h 356"/>
                  <a:gd name="T34" fmla="*/ 223 w 223"/>
                  <a:gd name="T35" fmla="*/ 221 h 356"/>
                  <a:gd name="T36" fmla="*/ 223 w 223"/>
                  <a:gd name="T37" fmla="*/ 11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3" h="356">
                    <a:moveTo>
                      <a:pt x="223" y="113"/>
                    </a:moveTo>
                    <a:cubicBezTo>
                      <a:pt x="223" y="112"/>
                      <a:pt x="223" y="112"/>
                      <a:pt x="223" y="112"/>
                    </a:cubicBezTo>
                    <a:cubicBezTo>
                      <a:pt x="212" y="132"/>
                      <a:pt x="212" y="132"/>
                      <a:pt x="212" y="132"/>
                    </a:cubicBezTo>
                    <a:cubicBezTo>
                      <a:pt x="212" y="132"/>
                      <a:pt x="160" y="132"/>
                      <a:pt x="134" y="88"/>
                    </a:cubicBezTo>
                    <a:cubicBezTo>
                      <a:pt x="108" y="45"/>
                      <a:pt x="126" y="9"/>
                      <a:pt x="134" y="0"/>
                    </a:cubicBezTo>
                    <a:cubicBezTo>
                      <a:pt x="98" y="14"/>
                      <a:pt x="70" y="25"/>
                      <a:pt x="70" y="25"/>
                    </a:cubicBezTo>
                    <a:cubicBezTo>
                      <a:pt x="70" y="25"/>
                      <a:pt x="51" y="26"/>
                      <a:pt x="37" y="55"/>
                    </a:cubicBezTo>
                    <a:cubicBezTo>
                      <a:pt x="24" y="83"/>
                      <a:pt x="18" y="142"/>
                      <a:pt x="24" y="200"/>
                    </a:cubicBezTo>
                    <a:cubicBezTo>
                      <a:pt x="17" y="252"/>
                      <a:pt x="0" y="356"/>
                      <a:pt x="0" y="356"/>
                    </a:cubicBezTo>
                    <a:cubicBezTo>
                      <a:pt x="82" y="356"/>
                      <a:pt x="82" y="356"/>
                      <a:pt x="82" y="356"/>
                    </a:cubicBezTo>
                    <a:cubicBezTo>
                      <a:pt x="82" y="356"/>
                      <a:pt x="66" y="226"/>
                      <a:pt x="70" y="178"/>
                    </a:cubicBezTo>
                    <a:cubicBezTo>
                      <a:pt x="74" y="131"/>
                      <a:pt x="76" y="91"/>
                      <a:pt x="100" y="100"/>
                    </a:cubicBezTo>
                    <a:cubicBezTo>
                      <a:pt x="93" y="114"/>
                      <a:pt x="77" y="149"/>
                      <a:pt x="116" y="182"/>
                    </a:cubicBezTo>
                    <a:cubicBezTo>
                      <a:pt x="124" y="202"/>
                      <a:pt x="135" y="233"/>
                      <a:pt x="135" y="233"/>
                    </a:cubicBezTo>
                    <a:cubicBezTo>
                      <a:pt x="135" y="233"/>
                      <a:pt x="137" y="227"/>
                      <a:pt x="154" y="227"/>
                    </a:cubicBezTo>
                    <a:cubicBezTo>
                      <a:pt x="171" y="227"/>
                      <a:pt x="203" y="227"/>
                      <a:pt x="203" y="227"/>
                    </a:cubicBezTo>
                    <a:cubicBezTo>
                      <a:pt x="203" y="227"/>
                      <a:pt x="206" y="221"/>
                      <a:pt x="221" y="221"/>
                    </a:cubicBezTo>
                    <a:cubicBezTo>
                      <a:pt x="222" y="221"/>
                      <a:pt x="222" y="221"/>
                      <a:pt x="223" y="221"/>
                    </a:cubicBezTo>
                    <a:lnTo>
                      <a:pt x="223" y="113"/>
                    </a:lnTo>
                    <a:close/>
                  </a:path>
                </a:pathLst>
              </a:custGeom>
              <a:solidFill>
                <a:srgbClr val="F5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6"/>
              <p:cNvSpPr>
                <a:spLocks/>
              </p:cNvSpPr>
              <p:nvPr/>
            </p:nvSpPr>
            <p:spPr bwMode="auto">
              <a:xfrm>
                <a:off x="7443788" y="2530475"/>
                <a:ext cx="565150" cy="209550"/>
              </a:xfrm>
              <a:custGeom>
                <a:avLst/>
                <a:gdLst>
                  <a:gd name="T0" fmla="*/ 3 w 158"/>
                  <a:gd name="T1" fmla="*/ 5 h 59"/>
                  <a:gd name="T2" fmla="*/ 82 w 158"/>
                  <a:gd name="T3" fmla="*/ 28 h 59"/>
                  <a:gd name="T4" fmla="*/ 155 w 158"/>
                  <a:gd name="T5" fmla="*/ 0 h 59"/>
                  <a:gd name="T6" fmla="*/ 158 w 158"/>
                  <a:gd name="T7" fmla="*/ 23 h 59"/>
                  <a:gd name="T8" fmla="*/ 80 w 158"/>
                  <a:gd name="T9" fmla="*/ 59 h 59"/>
                  <a:gd name="T10" fmla="*/ 0 w 158"/>
                  <a:gd name="T11" fmla="*/ 23 h 59"/>
                  <a:gd name="T12" fmla="*/ 3 w 158"/>
                  <a:gd name="T13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9">
                    <a:moveTo>
                      <a:pt x="3" y="5"/>
                    </a:moveTo>
                    <a:cubicBezTo>
                      <a:pt x="3" y="5"/>
                      <a:pt x="31" y="27"/>
                      <a:pt x="82" y="28"/>
                    </a:cubicBezTo>
                    <a:cubicBezTo>
                      <a:pt x="132" y="29"/>
                      <a:pt x="155" y="0"/>
                      <a:pt x="155" y="0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36" y="59"/>
                      <a:pt x="80" y="59"/>
                    </a:cubicBezTo>
                    <a:cubicBezTo>
                      <a:pt x="24" y="59"/>
                      <a:pt x="0" y="23"/>
                      <a:pt x="0" y="23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8A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7"/>
              <p:cNvSpPr>
                <a:spLocks/>
              </p:cNvSpPr>
              <p:nvPr/>
            </p:nvSpPr>
            <p:spPr bwMode="auto">
              <a:xfrm>
                <a:off x="7443788" y="2530475"/>
                <a:ext cx="282575" cy="209550"/>
              </a:xfrm>
              <a:custGeom>
                <a:avLst/>
                <a:gdLst>
                  <a:gd name="T0" fmla="*/ 79 w 79"/>
                  <a:gd name="T1" fmla="*/ 28 h 59"/>
                  <a:gd name="T2" fmla="*/ 3 w 79"/>
                  <a:gd name="T3" fmla="*/ 0 h 59"/>
                  <a:gd name="T4" fmla="*/ 0 w 79"/>
                  <a:gd name="T5" fmla="*/ 23 h 59"/>
                  <a:gd name="T6" fmla="*/ 79 w 79"/>
                  <a:gd name="T7" fmla="*/ 59 h 59"/>
                  <a:gd name="T8" fmla="*/ 79 w 79"/>
                  <a:gd name="T9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9">
                    <a:moveTo>
                      <a:pt x="79" y="28"/>
                    </a:moveTo>
                    <a:cubicBezTo>
                      <a:pt x="30" y="27"/>
                      <a:pt x="3" y="0"/>
                      <a:pt x="3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4" y="59"/>
                      <a:pt x="79" y="59"/>
                    </a:cubicBezTo>
                    <a:lnTo>
                      <a:pt x="79" y="28"/>
                    </a:lnTo>
                    <a:close/>
                  </a:path>
                </a:pathLst>
              </a:custGeom>
              <a:solidFill>
                <a:srgbClr val="E5B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28"/>
              <p:cNvSpPr>
                <a:spLocks noChangeShapeType="1"/>
              </p:cNvSpPr>
              <p:nvPr/>
            </p:nvSpPr>
            <p:spPr bwMode="auto">
              <a:xfrm>
                <a:off x="7723188" y="181133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29"/>
              <p:cNvSpPr>
                <a:spLocks noChangeShapeType="1"/>
              </p:cNvSpPr>
              <p:nvPr/>
            </p:nvSpPr>
            <p:spPr bwMode="auto">
              <a:xfrm>
                <a:off x="7723188" y="181133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0"/>
              <p:cNvSpPr>
                <a:spLocks/>
              </p:cNvSpPr>
              <p:nvPr/>
            </p:nvSpPr>
            <p:spPr bwMode="auto">
              <a:xfrm>
                <a:off x="7183438" y="1744662"/>
                <a:ext cx="546100" cy="965200"/>
              </a:xfrm>
              <a:custGeom>
                <a:avLst/>
                <a:gdLst>
                  <a:gd name="T0" fmla="*/ 22 w 153"/>
                  <a:gd name="T1" fmla="*/ 104 h 271"/>
                  <a:gd name="T2" fmla="*/ 11 w 153"/>
                  <a:gd name="T3" fmla="*/ 271 h 271"/>
                  <a:gd name="T4" fmla="*/ 69 w 153"/>
                  <a:gd name="T5" fmla="*/ 247 h 271"/>
                  <a:gd name="T6" fmla="*/ 72 w 153"/>
                  <a:gd name="T7" fmla="*/ 221 h 271"/>
                  <a:gd name="T8" fmla="*/ 40 w 153"/>
                  <a:gd name="T9" fmla="*/ 108 h 271"/>
                  <a:gd name="T10" fmla="*/ 50 w 153"/>
                  <a:gd name="T11" fmla="*/ 109 h 271"/>
                  <a:gd name="T12" fmla="*/ 71 w 153"/>
                  <a:gd name="T13" fmla="*/ 68 h 271"/>
                  <a:gd name="T14" fmla="*/ 64 w 153"/>
                  <a:gd name="T15" fmla="*/ 109 h 271"/>
                  <a:gd name="T16" fmla="*/ 88 w 153"/>
                  <a:gd name="T17" fmla="*/ 109 h 271"/>
                  <a:gd name="T18" fmla="*/ 99 w 153"/>
                  <a:gd name="T19" fmla="*/ 77 h 271"/>
                  <a:gd name="T20" fmla="*/ 98 w 153"/>
                  <a:gd name="T21" fmla="*/ 112 h 271"/>
                  <a:gd name="T22" fmla="*/ 118 w 153"/>
                  <a:gd name="T23" fmla="*/ 112 h 271"/>
                  <a:gd name="T24" fmla="*/ 124 w 153"/>
                  <a:gd name="T25" fmla="*/ 72 h 271"/>
                  <a:gd name="T26" fmla="*/ 126 w 153"/>
                  <a:gd name="T27" fmla="*/ 112 h 271"/>
                  <a:gd name="T28" fmla="*/ 153 w 153"/>
                  <a:gd name="T29" fmla="*/ 112 h 271"/>
                  <a:gd name="T30" fmla="*/ 153 w 153"/>
                  <a:gd name="T31" fmla="*/ 2 h 271"/>
                  <a:gd name="T32" fmla="*/ 22 w 153"/>
                  <a:gd name="T33" fmla="*/ 10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271">
                    <a:moveTo>
                      <a:pt x="22" y="104"/>
                    </a:moveTo>
                    <a:cubicBezTo>
                      <a:pt x="0" y="166"/>
                      <a:pt x="11" y="271"/>
                      <a:pt x="11" y="271"/>
                    </a:cubicBezTo>
                    <a:cubicBezTo>
                      <a:pt x="69" y="247"/>
                      <a:pt x="69" y="247"/>
                      <a:pt x="69" y="247"/>
                    </a:cubicBezTo>
                    <a:cubicBezTo>
                      <a:pt x="69" y="247"/>
                      <a:pt x="70" y="229"/>
                      <a:pt x="72" y="221"/>
                    </a:cubicBezTo>
                    <a:cubicBezTo>
                      <a:pt x="28" y="179"/>
                      <a:pt x="34" y="130"/>
                      <a:pt x="40" y="108"/>
                    </a:cubicBezTo>
                    <a:cubicBezTo>
                      <a:pt x="46" y="109"/>
                      <a:pt x="50" y="109"/>
                      <a:pt x="50" y="109"/>
                    </a:cubicBezTo>
                    <a:cubicBezTo>
                      <a:pt x="50" y="109"/>
                      <a:pt x="59" y="81"/>
                      <a:pt x="71" y="68"/>
                    </a:cubicBezTo>
                    <a:cubicBezTo>
                      <a:pt x="61" y="84"/>
                      <a:pt x="64" y="109"/>
                      <a:pt x="64" y="109"/>
                    </a:cubicBezTo>
                    <a:cubicBezTo>
                      <a:pt x="88" y="109"/>
                      <a:pt x="88" y="109"/>
                      <a:pt x="88" y="109"/>
                    </a:cubicBezTo>
                    <a:cubicBezTo>
                      <a:pt x="88" y="109"/>
                      <a:pt x="88" y="84"/>
                      <a:pt x="99" y="77"/>
                    </a:cubicBezTo>
                    <a:cubicBezTo>
                      <a:pt x="97" y="85"/>
                      <a:pt x="98" y="112"/>
                      <a:pt x="9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91"/>
                      <a:pt x="124" y="72"/>
                    </a:cubicBezTo>
                    <a:cubicBezTo>
                      <a:pt x="124" y="78"/>
                      <a:pt x="126" y="112"/>
                      <a:pt x="126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2"/>
                      <a:pt x="153" y="2"/>
                      <a:pt x="153" y="2"/>
                    </a:cubicBezTo>
                    <a:cubicBezTo>
                      <a:pt x="153" y="2"/>
                      <a:pt x="47" y="0"/>
                      <a:pt x="22" y="104"/>
                    </a:cubicBezTo>
                    <a:close/>
                  </a:path>
                </a:pathLst>
              </a:custGeom>
              <a:solidFill>
                <a:srgbClr val="B19E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1"/>
              <p:cNvSpPr>
                <a:spLocks/>
              </p:cNvSpPr>
              <p:nvPr/>
            </p:nvSpPr>
            <p:spPr bwMode="auto">
              <a:xfrm>
                <a:off x="7729538" y="1744662"/>
                <a:ext cx="554038" cy="965200"/>
              </a:xfrm>
              <a:custGeom>
                <a:avLst/>
                <a:gdLst>
                  <a:gd name="T0" fmla="*/ 133 w 155"/>
                  <a:gd name="T1" fmla="*/ 104 h 271"/>
                  <a:gd name="T2" fmla="*/ 133 w 155"/>
                  <a:gd name="T3" fmla="*/ 103 h 271"/>
                  <a:gd name="T4" fmla="*/ 1 w 155"/>
                  <a:gd name="T5" fmla="*/ 2 h 271"/>
                  <a:gd name="T6" fmla="*/ 0 w 155"/>
                  <a:gd name="T7" fmla="*/ 112 h 271"/>
                  <a:gd name="T8" fmla="*/ 27 w 155"/>
                  <a:gd name="T9" fmla="*/ 112 h 271"/>
                  <a:gd name="T10" fmla="*/ 29 w 155"/>
                  <a:gd name="T11" fmla="*/ 72 h 271"/>
                  <a:gd name="T12" fmla="*/ 35 w 155"/>
                  <a:gd name="T13" fmla="*/ 112 h 271"/>
                  <a:gd name="T14" fmla="*/ 56 w 155"/>
                  <a:gd name="T15" fmla="*/ 112 h 271"/>
                  <a:gd name="T16" fmla="*/ 55 w 155"/>
                  <a:gd name="T17" fmla="*/ 77 h 271"/>
                  <a:gd name="T18" fmla="*/ 65 w 155"/>
                  <a:gd name="T19" fmla="*/ 109 h 271"/>
                  <a:gd name="T20" fmla="*/ 91 w 155"/>
                  <a:gd name="T21" fmla="*/ 109 h 271"/>
                  <a:gd name="T22" fmla="*/ 83 w 155"/>
                  <a:gd name="T23" fmla="*/ 68 h 271"/>
                  <a:gd name="T24" fmla="*/ 104 w 155"/>
                  <a:gd name="T25" fmla="*/ 109 h 271"/>
                  <a:gd name="T26" fmla="*/ 115 w 155"/>
                  <a:gd name="T27" fmla="*/ 108 h 271"/>
                  <a:gd name="T28" fmla="*/ 78 w 155"/>
                  <a:gd name="T29" fmla="*/ 222 h 271"/>
                  <a:gd name="T30" fmla="*/ 82 w 155"/>
                  <a:gd name="T31" fmla="*/ 247 h 271"/>
                  <a:gd name="T32" fmla="*/ 145 w 155"/>
                  <a:gd name="T33" fmla="*/ 271 h 271"/>
                  <a:gd name="T34" fmla="*/ 133 w 155"/>
                  <a:gd name="T35" fmla="*/ 10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" h="271">
                    <a:moveTo>
                      <a:pt x="133" y="104"/>
                    </a:moveTo>
                    <a:cubicBezTo>
                      <a:pt x="133" y="103"/>
                      <a:pt x="133" y="103"/>
                      <a:pt x="133" y="103"/>
                    </a:cubicBezTo>
                    <a:cubicBezTo>
                      <a:pt x="107" y="0"/>
                      <a:pt x="1" y="2"/>
                      <a:pt x="1" y="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9" y="78"/>
                      <a:pt x="29" y="72"/>
                    </a:cubicBezTo>
                    <a:cubicBezTo>
                      <a:pt x="35" y="91"/>
                      <a:pt x="35" y="112"/>
                      <a:pt x="3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7" y="85"/>
                      <a:pt x="55" y="77"/>
                    </a:cubicBezTo>
                    <a:cubicBezTo>
                      <a:pt x="66" y="84"/>
                      <a:pt x="65" y="109"/>
                      <a:pt x="65" y="109"/>
                    </a:cubicBezTo>
                    <a:cubicBezTo>
                      <a:pt x="91" y="109"/>
                      <a:pt x="91" y="109"/>
                      <a:pt x="91" y="109"/>
                    </a:cubicBezTo>
                    <a:cubicBezTo>
                      <a:pt x="91" y="109"/>
                      <a:pt x="93" y="84"/>
                      <a:pt x="83" y="68"/>
                    </a:cubicBezTo>
                    <a:cubicBezTo>
                      <a:pt x="96" y="81"/>
                      <a:pt x="104" y="109"/>
                      <a:pt x="104" y="109"/>
                    </a:cubicBezTo>
                    <a:cubicBezTo>
                      <a:pt x="104" y="109"/>
                      <a:pt x="109" y="109"/>
                      <a:pt x="115" y="108"/>
                    </a:cubicBezTo>
                    <a:cubicBezTo>
                      <a:pt x="121" y="131"/>
                      <a:pt x="125" y="180"/>
                      <a:pt x="78" y="222"/>
                    </a:cubicBezTo>
                    <a:cubicBezTo>
                      <a:pt x="79" y="231"/>
                      <a:pt x="82" y="247"/>
                      <a:pt x="82" y="247"/>
                    </a:cubicBezTo>
                    <a:cubicBezTo>
                      <a:pt x="145" y="271"/>
                      <a:pt x="145" y="271"/>
                      <a:pt x="145" y="271"/>
                    </a:cubicBezTo>
                    <a:cubicBezTo>
                      <a:pt x="145" y="271"/>
                      <a:pt x="155" y="166"/>
                      <a:pt x="133" y="104"/>
                    </a:cubicBezTo>
                    <a:close/>
                  </a:path>
                </a:pathLst>
              </a:custGeom>
              <a:solidFill>
                <a:srgbClr val="978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9336631" y="2952970"/>
              <a:ext cx="1073620" cy="1407861"/>
              <a:chOff x="9943174" y="943830"/>
              <a:chExt cx="1073620" cy="1407861"/>
            </a:xfrm>
          </p:grpSpPr>
          <p:sp>
            <p:nvSpPr>
              <p:cNvPr id="113" name="任意多边形 112"/>
              <p:cNvSpPr/>
              <p:nvPr/>
            </p:nvSpPr>
            <p:spPr>
              <a:xfrm>
                <a:off x="9943174" y="943830"/>
                <a:ext cx="1073620" cy="1407861"/>
              </a:xfrm>
              <a:custGeom>
                <a:avLst/>
                <a:gdLst>
                  <a:gd name="connsiteX0" fmla="*/ 531587 w 1073620"/>
                  <a:gd name="connsiteY0" fmla="*/ 0 h 1407861"/>
                  <a:gd name="connsiteX1" fmla="*/ 1048234 w 1073620"/>
                  <a:gd name="connsiteY1" fmla="*/ 516647 h 1407861"/>
                  <a:gd name="connsiteX2" fmla="*/ 1062466 w 1073620"/>
                  <a:gd name="connsiteY2" fmla="*/ 1407861 h 1407861"/>
                  <a:gd name="connsiteX3" fmla="*/ 946302 w 1073620"/>
                  <a:gd name="connsiteY3" fmla="*/ 1407861 h 1407861"/>
                  <a:gd name="connsiteX4" fmla="*/ 930733 w 1073620"/>
                  <a:gd name="connsiteY4" fmla="*/ 1287212 h 1407861"/>
                  <a:gd name="connsiteX5" fmla="*/ 915164 w 1073620"/>
                  <a:gd name="connsiteY5" fmla="*/ 1407861 h 1407861"/>
                  <a:gd name="connsiteX6" fmla="*/ 783518 w 1073620"/>
                  <a:gd name="connsiteY6" fmla="*/ 1407861 h 1407861"/>
                  <a:gd name="connsiteX7" fmla="*/ 772088 w 1073620"/>
                  <a:gd name="connsiteY7" fmla="*/ 1319288 h 1407861"/>
                  <a:gd name="connsiteX8" fmla="*/ 760658 w 1073620"/>
                  <a:gd name="connsiteY8" fmla="*/ 1407861 h 1407861"/>
                  <a:gd name="connsiteX9" fmla="*/ 641207 w 1073620"/>
                  <a:gd name="connsiteY9" fmla="*/ 1407861 h 1407861"/>
                  <a:gd name="connsiteX10" fmla="*/ 625011 w 1073620"/>
                  <a:gd name="connsiteY10" fmla="*/ 1282352 h 1407861"/>
                  <a:gd name="connsiteX11" fmla="*/ 608814 w 1073620"/>
                  <a:gd name="connsiteY11" fmla="*/ 1407861 h 1407861"/>
                  <a:gd name="connsiteX12" fmla="*/ 470643 w 1073620"/>
                  <a:gd name="connsiteY12" fmla="*/ 1407861 h 1407861"/>
                  <a:gd name="connsiteX13" fmla="*/ 455074 w 1073620"/>
                  <a:gd name="connsiteY13" fmla="*/ 1287212 h 1407861"/>
                  <a:gd name="connsiteX14" fmla="*/ 439505 w 1073620"/>
                  <a:gd name="connsiteY14" fmla="*/ 1407861 h 1407861"/>
                  <a:gd name="connsiteX15" fmla="*/ 300940 w 1073620"/>
                  <a:gd name="connsiteY15" fmla="*/ 1407861 h 1407861"/>
                  <a:gd name="connsiteX16" fmla="*/ 287095 w 1073620"/>
                  <a:gd name="connsiteY16" fmla="*/ 1300566 h 1407861"/>
                  <a:gd name="connsiteX17" fmla="*/ 273249 w 1073620"/>
                  <a:gd name="connsiteY17" fmla="*/ 1407861 h 1407861"/>
                  <a:gd name="connsiteX18" fmla="*/ 144157 w 1073620"/>
                  <a:gd name="connsiteY18" fmla="*/ 1407861 h 1407861"/>
                  <a:gd name="connsiteX19" fmla="*/ 128588 w 1073620"/>
                  <a:gd name="connsiteY19" fmla="*/ 1287212 h 1407861"/>
                  <a:gd name="connsiteX20" fmla="*/ 113019 w 1073620"/>
                  <a:gd name="connsiteY20" fmla="*/ 1407861 h 1407861"/>
                  <a:gd name="connsiteX21" fmla="*/ 14940 w 1073620"/>
                  <a:gd name="connsiteY21" fmla="*/ 1407861 h 1407861"/>
                  <a:gd name="connsiteX22" fmla="*/ 14940 w 1073620"/>
                  <a:gd name="connsiteY22" fmla="*/ 516647 h 1407861"/>
                  <a:gd name="connsiteX23" fmla="*/ 531587 w 1073620"/>
                  <a:gd name="connsiteY23" fmla="*/ 0 h 140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73620" h="1407861">
                    <a:moveTo>
                      <a:pt x="531587" y="0"/>
                    </a:moveTo>
                    <a:cubicBezTo>
                      <a:pt x="816923" y="0"/>
                      <a:pt x="1048234" y="231311"/>
                      <a:pt x="1048234" y="516647"/>
                    </a:cubicBezTo>
                    <a:cubicBezTo>
                      <a:pt x="1066024" y="835066"/>
                      <a:pt x="1086962" y="937452"/>
                      <a:pt x="1062466" y="1407861"/>
                    </a:cubicBezTo>
                    <a:lnTo>
                      <a:pt x="946302" y="1407861"/>
                    </a:lnTo>
                    <a:lnTo>
                      <a:pt x="930733" y="1287212"/>
                    </a:lnTo>
                    <a:lnTo>
                      <a:pt x="915164" y="1407861"/>
                    </a:lnTo>
                    <a:lnTo>
                      <a:pt x="783518" y="1407861"/>
                    </a:lnTo>
                    <a:lnTo>
                      <a:pt x="772088" y="1319288"/>
                    </a:lnTo>
                    <a:lnTo>
                      <a:pt x="760658" y="1407861"/>
                    </a:lnTo>
                    <a:lnTo>
                      <a:pt x="641207" y="1407861"/>
                    </a:lnTo>
                    <a:lnTo>
                      <a:pt x="625011" y="1282352"/>
                    </a:lnTo>
                    <a:lnTo>
                      <a:pt x="608814" y="1407861"/>
                    </a:lnTo>
                    <a:lnTo>
                      <a:pt x="470643" y="1407861"/>
                    </a:lnTo>
                    <a:lnTo>
                      <a:pt x="455074" y="1287212"/>
                    </a:lnTo>
                    <a:lnTo>
                      <a:pt x="439505" y="1407861"/>
                    </a:lnTo>
                    <a:lnTo>
                      <a:pt x="300940" y="1407861"/>
                    </a:lnTo>
                    <a:lnTo>
                      <a:pt x="287095" y="1300566"/>
                    </a:lnTo>
                    <a:lnTo>
                      <a:pt x="273249" y="1407861"/>
                    </a:lnTo>
                    <a:lnTo>
                      <a:pt x="144157" y="1407861"/>
                    </a:lnTo>
                    <a:lnTo>
                      <a:pt x="128588" y="1287212"/>
                    </a:lnTo>
                    <a:lnTo>
                      <a:pt x="113019" y="1407861"/>
                    </a:lnTo>
                    <a:lnTo>
                      <a:pt x="14940" y="1407861"/>
                    </a:lnTo>
                    <a:cubicBezTo>
                      <a:pt x="708" y="1107232"/>
                      <a:pt x="-9966" y="820834"/>
                      <a:pt x="14940" y="516647"/>
                    </a:cubicBezTo>
                    <a:cubicBezTo>
                      <a:pt x="14940" y="231311"/>
                      <a:pt x="246251" y="0"/>
                      <a:pt x="531587" y="0"/>
                    </a:cubicBezTo>
                    <a:close/>
                  </a:path>
                </a:pathLst>
              </a:custGeom>
              <a:solidFill>
                <a:srgbClr val="9785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9943174" y="943830"/>
                <a:ext cx="536810" cy="1407861"/>
              </a:xfrm>
              <a:custGeom>
                <a:avLst/>
                <a:gdLst>
                  <a:gd name="connsiteX0" fmla="*/ 531587 w 536810"/>
                  <a:gd name="connsiteY0" fmla="*/ 0 h 1407861"/>
                  <a:gd name="connsiteX1" fmla="*/ 536810 w 536810"/>
                  <a:gd name="connsiteY1" fmla="*/ 527 h 1407861"/>
                  <a:gd name="connsiteX2" fmla="*/ 536810 w 536810"/>
                  <a:gd name="connsiteY2" fmla="*/ 1407861 h 1407861"/>
                  <a:gd name="connsiteX3" fmla="*/ 470643 w 536810"/>
                  <a:gd name="connsiteY3" fmla="*/ 1407861 h 1407861"/>
                  <a:gd name="connsiteX4" fmla="*/ 455074 w 536810"/>
                  <a:gd name="connsiteY4" fmla="*/ 1287212 h 1407861"/>
                  <a:gd name="connsiteX5" fmla="*/ 439505 w 536810"/>
                  <a:gd name="connsiteY5" fmla="*/ 1407861 h 1407861"/>
                  <a:gd name="connsiteX6" fmla="*/ 300940 w 536810"/>
                  <a:gd name="connsiteY6" fmla="*/ 1407861 h 1407861"/>
                  <a:gd name="connsiteX7" fmla="*/ 287095 w 536810"/>
                  <a:gd name="connsiteY7" fmla="*/ 1300566 h 1407861"/>
                  <a:gd name="connsiteX8" fmla="*/ 273249 w 536810"/>
                  <a:gd name="connsiteY8" fmla="*/ 1407861 h 1407861"/>
                  <a:gd name="connsiteX9" fmla="*/ 144157 w 536810"/>
                  <a:gd name="connsiteY9" fmla="*/ 1407861 h 1407861"/>
                  <a:gd name="connsiteX10" fmla="*/ 128588 w 536810"/>
                  <a:gd name="connsiteY10" fmla="*/ 1287212 h 1407861"/>
                  <a:gd name="connsiteX11" fmla="*/ 113019 w 536810"/>
                  <a:gd name="connsiteY11" fmla="*/ 1407861 h 1407861"/>
                  <a:gd name="connsiteX12" fmla="*/ 14940 w 536810"/>
                  <a:gd name="connsiteY12" fmla="*/ 1407861 h 1407861"/>
                  <a:gd name="connsiteX13" fmla="*/ 14940 w 536810"/>
                  <a:gd name="connsiteY13" fmla="*/ 516647 h 1407861"/>
                  <a:gd name="connsiteX14" fmla="*/ 531587 w 536810"/>
                  <a:gd name="connsiteY14" fmla="*/ 0 h 140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36810" h="1407861">
                    <a:moveTo>
                      <a:pt x="531587" y="0"/>
                    </a:moveTo>
                    <a:lnTo>
                      <a:pt x="536810" y="527"/>
                    </a:lnTo>
                    <a:lnTo>
                      <a:pt x="536810" y="1407861"/>
                    </a:lnTo>
                    <a:lnTo>
                      <a:pt x="470643" y="1407861"/>
                    </a:lnTo>
                    <a:lnTo>
                      <a:pt x="455074" y="1287212"/>
                    </a:lnTo>
                    <a:lnTo>
                      <a:pt x="439505" y="1407861"/>
                    </a:lnTo>
                    <a:lnTo>
                      <a:pt x="300940" y="1407861"/>
                    </a:lnTo>
                    <a:lnTo>
                      <a:pt x="287095" y="1300566"/>
                    </a:lnTo>
                    <a:lnTo>
                      <a:pt x="273249" y="1407861"/>
                    </a:lnTo>
                    <a:lnTo>
                      <a:pt x="144157" y="1407861"/>
                    </a:lnTo>
                    <a:lnTo>
                      <a:pt x="128588" y="1287212"/>
                    </a:lnTo>
                    <a:lnTo>
                      <a:pt x="113019" y="1407861"/>
                    </a:lnTo>
                    <a:lnTo>
                      <a:pt x="14940" y="1407861"/>
                    </a:lnTo>
                    <a:cubicBezTo>
                      <a:pt x="708" y="1107232"/>
                      <a:pt x="-9966" y="820834"/>
                      <a:pt x="14940" y="516647"/>
                    </a:cubicBezTo>
                    <a:cubicBezTo>
                      <a:pt x="14940" y="231311"/>
                      <a:pt x="246251" y="0"/>
                      <a:pt x="531587" y="0"/>
                    </a:cubicBezTo>
                    <a:close/>
                  </a:path>
                </a:pathLst>
              </a:custGeom>
              <a:solidFill>
                <a:srgbClr val="B19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椭圆形标注 197"/>
          <p:cNvSpPr/>
          <p:nvPr/>
        </p:nvSpPr>
        <p:spPr>
          <a:xfrm>
            <a:off x="8190798" y="550457"/>
            <a:ext cx="2194519" cy="1470328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00" name="椭圆形标注 199"/>
          <p:cNvSpPr/>
          <p:nvPr/>
        </p:nvSpPr>
        <p:spPr>
          <a:xfrm flipH="1">
            <a:off x="4783371" y="606526"/>
            <a:ext cx="2007777" cy="13452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5077294" y="1017619"/>
            <a:ext cx="1424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闺女，你工作别太累了，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5109043" y="740619"/>
            <a:ext cx="1424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注意休息，记得要按时吃饭，知道吗？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8390822" y="957584"/>
            <a:ext cx="190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爸</a:t>
            </a:r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，你也是，要好好照顾自己，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8390822" y="936947"/>
            <a:ext cx="190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有什么事一定要给我电话，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66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28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51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64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3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198" grpId="2" animBg="1"/>
      <p:bldP spid="198" grpId="3" animBg="1"/>
      <p:bldP spid="200" grpId="0" animBg="1"/>
      <p:bldP spid="200" grpId="1" animBg="1"/>
      <p:bldP spid="201" grpId="0"/>
      <p:bldP spid="201" grpId="1"/>
      <p:bldP spid="202" grpId="0"/>
      <p:bldP spid="202" grpId="1"/>
      <p:bldP spid="203" grpId="0"/>
      <p:bldP spid="203" grpId="1"/>
      <p:bldP spid="204" grpId="0"/>
      <p:bldP spid="20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122" y="-931210"/>
            <a:ext cx="12241122" cy="8076241"/>
          </a:xfrm>
          <a:prstGeom prst="rect">
            <a:avLst/>
          </a:prstGeom>
        </p:spPr>
      </p:pic>
      <p:sp>
        <p:nvSpPr>
          <p:cNvPr id="124" name="文本框 123"/>
          <p:cNvSpPr txBox="1"/>
          <p:nvPr/>
        </p:nvSpPr>
        <p:spPr>
          <a:xfrm>
            <a:off x="4443150" y="6120801"/>
            <a:ext cx="3653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微笑着说回去吧  转身泪湿眼底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309" y="1951737"/>
            <a:ext cx="1676250" cy="38812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034354" y="1881885"/>
            <a:ext cx="1584325" cy="3938588"/>
            <a:chOff x="6932613" y="1744662"/>
            <a:chExt cx="1584325" cy="3938588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7786688" y="5499100"/>
              <a:ext cx="257175" cy="184150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7435851" y="5499100"/>
              <a:ext cx="261938" cy="184150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248651" y="3954463"/>
              <a:ext cx="225425" cy="158750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7747001" y="4445000"/>
              <a:ext cx="358775" cy="1035050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7723188" y="2622550"/>
              <a:ext cx="349250" cy="473075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7375526" y="2622550"/>
              <a:ext cx="350838" cy="473075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7435851" y="5499100"/>
              <a:ext cx="261938" cy="184150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6964363" y="3954463"/>
              <a:ext cx="225425" cy="158750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7361238" y="4445000"/>
              <a:ext cx="342900" cy="1035050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7747001" y="4445000"/>
              <a:ext cx="358775" cy="163513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7361238" y="4445000"/>
              <a:ext cx="342900" cy="163513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auto">
            <a:xfrm>
              <a:off x="7332663" y="1817688"/>
              <a:ext cx="804863" cy="80168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329488" y="1817688"/>
              <a:ext cx="400050" cy="80168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172326" y="3551238"/>
              <a:ext cx="1111250" cy="865188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172326" y="3551238"/>
              <a:ext cx="1111250" cy="865188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172326" y="3551238"/>
              <a:ext cx="554038" cy="865188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369176" y="3551238"/>
              <a:ext cx="714375" cy="85725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369176" y="3551238"/>
              <a:ext cx="714375" cy="85725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D35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7369176" y="3551238"/>
              <a:ext cx="357188" cy="85725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rgbClr val="D89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6932613" y="2640013"/>
              <a:ext cx="1584325" cy="1266825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6932613" y="2640013"/>
              <a:ext cx="796925" cy="1266825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7443788" y="2530475"/>
              <a:ext cx="565150" cy="2095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7443788" y="2530475"/>
              <a:ext cx="282575" cy="2095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8"/>
            <p:cNvSpPr>
              <a:spLocks noChangeShapeType="1"/>
            </p:cNvSpPr>
            <p:nvPr/>
          </p:nvSpPr>
          <p:spPr bwMode="auto">
            <a:xfrm>
              <a:off x="7723188" y="1811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9"/>
            <p:cNvSpPr>
              <a:spLocks noChangeShapeType="1"/>
            </p:cNvSpPr>
            <p:nvPr/>
          </p:nvSpPr>
          <p:spPr bwMode="auto">
            <a:xfrm>
              <a:off x="7723188" y="1811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7183438" y="1744662"/>
              <a:ext cx="546100" cy="965200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7729538" y="1744662"/>
              <a:ext cx="554038" cy="965200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25622" y="1881885"/>
            <a:ext cx="1584325" cy="3938588"/>
            <a:chOff x="9060641" y="2935605"/>
            <a:chExt cx="1584325" cy="3938588"/>
          </a:xfrm>
        </p:grpSpPr>
        <p:grpSp>
          <p:nvGrpSpPr>
            <p:cNvPr id="39" name="组合 38"/>
            <p:cNvGrpSpPr/>
            <p:nvPr/>
          </p:nvGrpSpPr>
          <p:grpSpPr>
            <a:xfrm>
              <a:off x="9060641" y="2935605"/>
              <a:ext cx="1584325" cy="3938588"/>
              <a:chOff x="6932613" y="1744662"/>
              <a:chExt cx="1584325" cy="3938588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7786688" y="5499100"/>
                <a:ext cx="257175" cy="184150"/>
              </a:xfrm>
              <a:custGeom>
                <a:avLst/>
                <a:gdLst>
                  <a:gd name="T0" fmla="*/ 65 w 72"/>
                  <a:gd name="T1" fmla="*/ 0 h 52"/>
                  <a:gd name="T2" fmla="*/ 7 w 72"/>
                  <a:gd name="T3" fmla="*/ 0 h 52"/>
                  <a:gd name="T4" fmla="*/ 0 w 72"/>
                  <a:gd name="T5" fmla="*/ 26 h 52"/>
                  <a:gd name="T6" fmla="*/ 7 w 72"/>
                  <a:gd name="T7" fmla="*/ 52 h 52"/>
                  <a:gd name="T8" fmla="*/ 65 w 72"/>
                  <a:gd name="T9" fmla="*/ 52 h 52"/>
                  <a:gd name="T10" fmla="*/ 72 w 72"/>
                  <a:gd name="T11" fmla="*/ 26 h 52"/>
                  <a:gd name="T12" fmla="*/ 65 w 7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52">
                    <a:moveTo>
                      <a:pt x="6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12"/>
                      <a:pt x="0" y="26"/>
                    </a:cubicBezTo>
                    <a:cubicBezTo>
                      <a:pt x="0" y="40"/>
                      <a:pt x="3" y="52"/>
                      <a:pt x="7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9" y="52"/>
                      <a:pt x="72" y="40"/>
                      <a:pt x="72" y="26"/>
                    </a:cubicBezTo>
                    <a:cubicBezTo>
                      <a:pt x="72" y="12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rgbClr val="E966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"/>
              <p:cNvSpPr>
                <a:spLocks/>
              </p:cNvSpPr>
              <p:nvPr/>
            </p:nvSpPr>
            <p:spPr bwMode="auto">
              <a:xfrm>
                <a:off x="7435851" y="5499100"/>
                <a:ext cx="261938" cy="184150"/>
              </a:xfrm>
              <a:custGeom>
                <a:avLst/>
                <a:gdLst>
                  <a:gd name="T0" fmla="*/ 65 w 73"/>
                  <a:gd name="T1" fmla="*/ 0 h 52"/>
                  <a:gd name="T2" fmla="*/ 8 w 73"/>
                  <a:gd name="T3" fmla="*/ 0 h 52"/>
                  <a:gd name="T4" fmla="*/ 0 w 73"/>
                  <a:gd name="T5" fmla="*/ 26 h 52"/>
                  <a:gd name="T6" fmla="*/ 8 w 73"/>
                  <a:gd name="T7" fmla="*/ 52 h 52"/>
                  <a:gd name="T8" fmla="*/ 65 w 73"/>
                  <a:gd name="T9" fmla="*/ 52 h 52"/>
                  <a:gd name="T10" fmla="*/ 73 w 73"/>
                  <a:gd name="T11" fmla="*/ 26 h 52"/>
                  <a:gd name="T12" fmla="*/ 65 w 73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52">
                    <a:moveTo>
                      <a:pt x="6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12"/>
                      <a:pt x="0" y="26"/>
                    </a:cubicBezTo>
                    <a:cubicBezTo>
                      <a:pt x="0" y="40"/>
                      <a:pt x="3" y="52"/>
                      <a:pt x="8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9" y="52"/>
                      <a:pt x="73" y="40"/>
                      <a:pt x="73" y="26"/>
                    </a:cubicBezTo>
                    <a:cubicBezTo>
                      <a:pt x="73" y="12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8248651" y="3954463"/>
                <a:ext cx="225425" cy="158750"/>
              </a:xfrm>
              <a:custGeom>
                <a:avLst/>
                <a:gdLst>
                  <a:gd name="T0" fmla="*/ 2 w 63"/>
                  <a:gd name="T1" fmla="*/ 0 h 45"/>
                  <a:gd name="T2" fmla="*/ 0 w 63"/>
                  <a:gd name="T3" fmla="*/ 8 h 45"/>
                  <a:gd name="T4" fmla="*/ 0 w 63"/>
                  <a:gd name="T5" fmla="*/ 14 h 45"/>
                  <a:gd name="T6" fmla="*/ 32 w 63"/>
                  <a:gd name="T7" fmla="*/ 45 h 45"/>
                  <a:gd name="T8" fmla="*/ 63 w 63"/>
                  <a:gd name="T9" fmla="*/ 14 h 45"/>
                  <a:gd name="T10" fmla="*/ 63 w 63"/>
                  <a:gd name="T11" fmla="*/ 8 h 45"/>
                  <a:gd name="T12" fmla="*/ 61 w 63"/>
                  <a:gd name="T13" fmla="*/ 0 h 45"/>
                  <a:gd name="T14" fmla="*/ 2 w 63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5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31"/>
                      <a:pt x="14" y="45"/>
                      <a:pt x="32" y="45"/>
                    </a:cubicBezTo>
                    <a:cubicBezTo>
                      <a:pt x="49" y="45"/>
                      <a:pt x="63" y="31"/>
                      <a:pt x="63" y="14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5"/>
                      <a:pt x="62" y="2"/>
                      <a:pt x="6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8"/>
              <p:cNvSpPr>
                <a:spLocks/>
              </p:cNvSpPr>
              <p:nvPr/>
            </p:nvSpPr>
            <p:spPr bwMode="auto">
              <a:xfrm>
                <a:off x="7747001" y="4445000"/>
                <a:ext cx="358775" cy="1035050"/>
              </a:xfrm>
              <a:custGeom>
                <a:avLst/>
                <a:gdLst>
                  <a:gd name="T0" fmla="*/ 95 w 100"/>
                  <a:gd name="T1" fmla="*/ 0 h 291"/>
                  <a:gd name="T2" fmla="*/ 7 w 100"/>
                  <a:gd name="T3" fmla="*/ 0 h 291"/>
                  <a:gd name="T4" fmla="*/ 7 w 100"/>
                  <a:gd name="T5" fmla="*/ 19 h 291"/>
                  <a:gd name="T6" fmla="*/ 0 w 100"/>
                  <a:gd name="T7" fmla="*/ 42 h 291"/>
                  <a:gd name="T8" fmla="*/ 7 w 100"/>
                  <a:gd name="T9" fmla="*/ 64 h 291"/>
                  <a:gd name="T10" fmla="*/ 21 w 100"/>
                  <a:gd name="T11" fmla="*/ 291 h 291"/>
                  <a:gd name="T12" fmla="*/ 69 w 100"/>
                  <a:gd name="T13" fmla="*/ 291 h 291"/>
                  <a:gd name="T14" fmla="*/ 91 w 100"/>
                  <a:gd name="T15" fmla="*/ 67 h 291"/>
                  <a:gd name="T16" fmla="*/ 100 w 100"/>
                  <a:gd name="T17" fmla="*/ 42 h 291"/>
                  <a:gd name="T18" fmla="*/ 94 w 100"/>
                  <a:gd name="T19" fmla="*/ 21 h 291"/>
                  <a:gd name="T20" fmla="*/ 95 w 100"/>
                  <a:gd name="T2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291">
                    <a:moveTo>
                      <a:pt x="95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51"/>
                      <a:pt x="3" y="58"/>
                      <a:pt x="7" y="64"/>
                    </a:cubicBezTo>
                    <a:cubicBezTo>
                      <a:pt x="21" y="291"/>
                      <a:pt x="21" y="291"/>
                      <a:pt x="21" y="291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6" y="61"/>
                      <a:pt x="100" y="52"/>
                      <a:pt x="100" y="42"/>
                    </a:cubicBezTo>
                    <a:cubicBezTo>
                      <a:pt x="100" y="34"/>
                      <a:pt x="97" y="27"/>
                      <a:pt x="94" y="21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7723188" y="2622550"/>
                <a:ext cx="349250" cy="473075"/>
              </a:xfrm>
              <a:custGeom>
                <a:avLst/>
                <a:gdLst>
                  <a:gd name="T0" fmla="*/ 82 w 98"/>
                  <a:gd name="T1" fmla="*/ 0 h 133"/>
                  <a:gd name="T2" fmla="*/ 1 w 98"/>
                  <a:gd name="T3" fmla="*/ 37 h 133"/>
                  <a:gd name="T4" fmla="*/ 0 w 98"/>
                  <a:gd name="T5" fmla="*/ 37 h 133"/>
                  <a:gd name="T6" fmla="*/ 0 w 98"/>
                  <a:gd name="T7" fmla="*/ 99 h 133"/>
                  <a:gd name="T8" fmla="*/ 12 w 98"/>
                  <a:gd name="T9" fmla="*/ 133 h 133"/>
                  <a:gd name="T10" fmla="*/ 98 w 98"/>
                  <a:gd name="T11" fmla="*/ 48 h 133"/>
                  <a:gd name="T12" fmla="*/ 82 w 98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33">
                    <a:moveTo>
                      <a:pt x="82" y="0"/>
                    </a:moveTo>
                    <a:cubicBezTo>
                      <a:pt x="64" y="22"/>
                      <a:pt x="34" y="37"/>
                      <a:pt x="1" y="37"/>
                    </a:cubicBezTo>
                    <a:cubicBezTo>
                      <a:pt x="1" y="37"/>
                      <a:pt x="0" y="37"/>
                      <a:pt x="0" y="3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4" y="115"/>
                      <a:pt x="8" y="122"/>
                      <a:pt x="12" y="133"/>
                    </a:cubicBezTo>
                    <a:cubicBezTo>
                      <a:pt x="61" y="127"/>
                      <a:pt x="98" y="92"/>
                      <a:pt x="98" y="48"/>
                    </a:cubicBezTo>
                    <a:cubicBezTo>
                      <a:pt x="98" y="30"/>
                      <a:pt x="92" y="13"/>
                      <a:pt x="82" y="0"/>
                    </a:cubicBez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7375526" y="2622550"/>
                <a:ext cx="350838" cy="473075"/>
              </a:xfrm>
              <a:custGeom>
                <a:avLst/>
                <a:gdLst>
                  <a:gd name="T0" fmla="*/ 98 w 98"/>
                  <a:gd name="T1" fmla="*/ 37 h 133"/>
                  <a:gd name="T2" fmla="*/ 98 w 98"/>
                  <a:gd name="T3" fmla="*/ 37 h 133"/>
                  <a:gd name="T4" fmla="*/ 16 w 98"/>
                  <a:gd name="T5" fmla="*/ 0 h 133"/>
                  <a:gd name="T6" fmla="*/ 0 w 98"/>
                  <a:gd name="T7" fmla="*/ 48 h 133"/>
                  <a:gd name="T8" fmla="*/ 86 w 98"/>
                  <a:gd name="T9" fmla="*/ 133 h 133"/>
                  <a:gd name="T10" fmla="*/ 98 w 98"/>
                  <a:gd name="T11" fmla="*/ 98 h 133"/>
                  <a:gd name="T12" fmla="*/ 98 w 98"/>
                  <a:gd name="T13" fmla="*/ 3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33">
                    <a:moveTo>
                      <a:pt x="98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64" y="37"/>
                      <a:pt x="34" y="22"/>
                      <a:pt x="16" y="0"/>
                    </a:cubicBezTo>
                    <a:cubicBezTo>
                      <a:pt x="6" y="13"/>
                      <a:pt x="0" y="30"/>
                      <a:pt x="0" y="48"/>
                    </a:cubicBezTo>
                    <a:cubicBezTo>
                      <a:pt x="0" y="92"/>
                      <a:pt x="38" y="128"/>
                      <a:pt x="86" y="133"/>
                    </a:cubicBezTo>
                    <a:cubicBezTo>
                      <a:pt x="96" y="117"/>
                      <a:pt x="98" y="98"/>
                      <a:pt x="98" y="98"/>
                    </a:cubicBezTo>
                    <a:cubicBezTo>
                      <a:pt x="98" y="102"/>
                      <a:pt x="98" y="37"/>
                      <a:pt x="98" y="37"/>
                    </a:cubicBez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1"/>
              <p:cNvSpPr>
                <a:spLocks/>
              </p:cNvSpPr>
              <p:nvPr/>
            </p:nvSpPr>
            <p:spPr bwMode="auto">
              <a:xfrm>
                <a:off x="7435851" y="5499100"/>
                <a:ext cx="261938" cy="184150"/>
              </a:xfrm>
              <a:custGeom>
                <a:avLst/>
                <a:gdLst>
                  <a:gd name="T0" fmla="*/ 65 w 73"/>
                  <a:gd name="T1" fmla="*/ 0 h 52"/>
                  <a:gd name="T2" fmla="*/ 8 w 73"/>
                  <a:gd name="T3" fmla="*/ 0 h 52"/>
                  <a:gd name="T4" fmla="*/ 0 w 73"/>
                  <a:gd name="T5" fmla="*/ 26 h 52"/>
                  <a:gd name="T6" fmla="*/ 8 w 73"/>
                  <a:gd name="T7" fmla="*/ 52 h 52"/>
                  <a:gd name="T8" fmla="*/ 65 w 73"/>
                  <a:gd name="T9" fmla="*/ 52 h 52"/>
                  <a:gd name="T10" fmla="*/ 73 w 73"/>
                  <a:gd name="T11" fmla="*/ 26 h 52"/>
                  <a:gd name="T12" fmla="*/ 65 w 73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52">
                    <a:moveTo>
                      <a:pt x="6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12"/>
                      <a:pt x="0" y="26"/>
                    </a:cubicBezTo>
                    <a:cubicBezTo>
                      <a:pt x="0" y="40"/>
                      <a:pt x="3" y="52"/>
                      <a:pt x="8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9" y="52"/>
                      <a:pt x="73" y="40"/>
                      <a:pt x="73" y="26"/>
                    </a:cubicBezTo>
                    <a:cubicBezTo>
                      <a:pt x="73" y="12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rgbClr val="F18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2"/>
              <p:cNvSpPr>
                <a:spLocks/>
              </p:cNvSpPr>
              <p:nvPr/>
            </p:nvSpPr>
            <p:spPr bwMode="auto">
              <a:xfrm>
                <a:off x="6964363" y="3954463"/>
                <a:ext cx="225425" cy="158750"/>
              </a:xfrm>
              <a:custGeom>
                <a:avLst/>
                <a:gdLst>
                  <a:gd name="T0" fmla="*/ 63 w 63"/>
                  <a:gd name="T1" fmla="*/ 14 h 45"/>
                  <a:gd name="T2" fmla="*/ 63 w 63"/>
                  <a:gd name="T3" fmla="*/ 8 h 45"/>
                  <a:gd name="T4" fmla="*/ 61 w 63"/>
                  <a:gd name="T5" fmla="*/ 0 h 45"/>
                  <a:gd name="T6" fmla="*/ 2 w 63"/>
                  <a:gd name="T7" fmla="*/ 0 h 45"/>
                  <a:gd name="T8" fmla="*/ 0 w 63"/>
                  <a:gd name="T9" fmla="*/ 8 h 45"/>
                  <a:gd name="T10" fmla="*/ 0 w 63"/>
                  <a:gd name="T11" fmla="*/ 14 h 45"/>
                  <a:gd name="T12" fmla="*/ 31 w 63"/>
                  <a:gd name="T13" fmla="*/ 45 h 45"/>
                  <a:gd name="T14" fmla="*/ 63 w 63"/>
                  <a:gd name="T15" fmla="*/ 1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5">
                    <a:moveTo>
                      <a:pt x="63" y="14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5"/>
                      <a:pt x="62" y="2"/>
                      <a:pt x="6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31"/>
                      <a:pt x="14" y="45"/>
                      <a:pt x="31" y="45"/>
                    </a:cubicBezTo>
                    <a:cubicBezTo>
                      <a:pt x="49" y="45"/>
                      <a:pt x="63" y="31"/>
                      <a:pt x="63" y="14"/>
                    </a:cubicBez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7361238" y="4445000"/>
                <a:ext cx="342900" cy="1035050"/>
              </a:xfrm>
              <a:custGeom>
                <a:avLst/>
                <a:gdLst>
                  <a:gd name="T0" fmla="*/ 91 w 96"/>
                  <a:gd name="T1" fmla="*/ 0 h 291"/>
                  <a:gd name="T2" fmla="*/ 6 w 96"/>
                  <a:gd name="T3" fmla="*/ 0 h 291"/>
                  <a:gd name="T4" fmla="*/ 7 w 96"/>
                  <a:gd name="T5" fmla="*/ 19 h 291"/>
                  <a:gd name="T6" fmla="*/ 0 w 96"/>
                  <a:gd name="T7" fmla="*/ 42 h 291"/>
                  <a:gd name="T8" fmla="*/ 10 w 96"/>
                  <a:gd name="T9" fmla="*/ 68 h 291"/>
                  <a:gd name="T10" fmla="*/ 32 w 96"/>
                  <a:gd name="T11" fmla="*/ 291 h 291"/>
                  <a:gd name="T12" fmla="*/ 80 w 96"/>
                  <a:gd name="T13" fmla="*/ 291 h 291"/>
                  <a:gd name="T14" fmla="*/ 91 w 96"/>
                  <a:gd name="T15" fmla="*/ 61 h 291"/>
                  <a:gd name="T16" fmla="*/ 96 w 96"/>
                  <a:gd name="T17" fmla="*/ 42 h 291"/>
                  <a:gd name="T18" fmla="*/ 91 w 96"/>
                  <a:gd name="T19" fmla="*/ 23 h 291"/>
                  <a:gd name="T20" fmla="*/ 91 w 96"/>
                  <a:gd name="T2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291">
                    <a:moveTo>
                      <a:pt x="9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52"/>
                      <a:pt x="4" y="62"/>
                      <a:pt x="10" y="68"/>
                    </a:cubicBezTo>
                    <a:cubicBezTo>
                      <a:pt x="32" y="291"/>
                      <a:pt x="32" y="291"/>
                      <a:pt x="32" y="291"/>
                    </a:cubicBezTo>
                    <a:cubicBezTo>
                      <a:pt x="80" y="291"/>
                      <a:pt x="80" y="291"/>
                      <a:pt x="80" y="291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4" y="55"/>
                      <a:pt x="96" y="49"/>
                      <a:pt x="96" y="42"/>
                    </a:cubicBezTo>
                    <a:cubicBezTo>
                      <a:pt x="96" y="35"/>
                      <a:pt x="94" y="28"/>
                      <a:pt x="91" y="23"/>
                    </a:cubicBez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4"/>
              <p:cNvSpPr>
                <a:spLocks/>
              </p:cNvSpPr>
              <p:nvPr/>
            </p:nvSpPr>
            <p:spPr bwMode="auto">
              <a:xfrm>
                <a:off x="7747001" y="4445000"/>
                <a:ext cx="358775" cy="163513"/>
              </a:xfrm>
              <a:custGeom>
                <a:avLst/>
                <a:gdLst>
                  <a:gd name="T0" fmla="*/ 99 w 100"/>
                  <a:gd name="T1" fmla="*/ 46 h 46"/>
                  <a:gd name="T2" fmla="*/ 100 w 100"/>
                  <a:gd name="T3" fmla="*/ 42 h 46"/>
                  <a:gd name="T4" fmla="*/ 94 w 100"/>
                  <a:gd name="T5" fmla="*/ 21 h 46"/>
                  <a:gd name="T6" fmla="*/ 95 w 100"/>
                  <a:gd name="T7" fmla="*/ 0 h 46"/>
                  <a:gd name="T8" fmla="*/ 7 w 100"/>
                  <a:gd name="T9" fmla="*/ 0 h 46"/>
                  <a:gd name="T10" fmla="*/ 7 w 100"/>
                  <a:gd name="T11" fmla="*/ 19 h 46"/>
                  <a:gd name="T12" fmla="*/ 0 w 100"/>
                  <a:gd name="T13" fmla="*/ 42 h 46"/>
                  <a:gd name="T14" fmla="*/ 1 w 100"/>
                  <a:gd name="T15" fmla="*/ 46 h 46"/>
                  <a:gd name="T16" fmla="*/ 99 w 100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46">
                    <a:moveTo>
                      <a:pt x="99" y="46"/>
                    </a:moveTo>
                    <a:cubicBezTo>
                      <a:pt x="100" y="45"/>
                      <a:pt x="100" y="43"/>
                      <a:pt x="100" y="42"/>
                    </a:cubicBezTo>
                    <a:cubicBezTo>
                      <a:pt x="100" y="34"/>
                      <a:pt x="97" y="27"/>
                      <a:pt x="94" y="21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43"/>
                      <a:pt x="1" y="45"/>
                      <a:pt x="1" y="46"/>
                    </a:cubicBezTo>
                    <a:lnTo>
                      <a:pt x="99" y="46"/>
                    </a:lnTo>
                    <a:close/>
                  </a:path>
                </a:pathLst>
              </a:custGeom>
              <a:solidFill>
                <a:srgbClr val="DD9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5"/>
              <p:cNvSpPr>
                <a:spLocks/>
              </p:cNvSpPr>
              <p:nvPr/>
            </p:nvSpPr>
            <p:spPr bwMode="auto">
              <a:xfrm>
                <a:off x="7361238" y="4445000"/>
                <a:ext cx="342900" cy="163513"/>
              </a:xfrm>
              <a:custGeom>
                <a:avLst/>
                <a:gdLst>
                  <a:gd name="T0" fmla="*/ 0 w 96"/>
                  <a:gd name="T1" fmla="*/ 46 h 46"/>
                  <a:gd name="T2" fmla="*/ 95 w 96"/>
                  <a:gd name="T3" fmla="*/ 46 h 46"/>
                  <a:gd name="T4" fmla="*/ 96 w 96"/>
                  <a:gd name="T5" fmla="*/ 42 h 46"/>
                  <a:gd name="T6" fmla="*/ 91 w 96"/>
                  <a:gd name="T7" fmla="*/ 23 h 46"/>
                  <a:gd name="T8" fmla="*/ 91 w 96"/>
                  <a:gd name="T9" fmla="*/ 0 h 46"/>
                  <a:gd name="T10" fmla="*/ 6 w 96"/>
                  <a:gd name="T11" fmla="*/ 0 h 46"/>
                  <a:gd name="T12" fmla="*/ 7 w 96"/>
                  <a:gd name="T13" fmla="*/ 19 h 46"/>
                  <a:gd name="T14" fmla="*/ 0 w 96"/>
                  <a:gd name="T15" fmla="*/ 42 h 46"/>
                  <a:gd name="T16" fmla="*/ 0 w 9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46">
                    <a:moveTo>
                      <a:pt x="0" y="46"/>
                    </a:moveTo>
                    <a:cubicBezTo>
                      <a:pt x="95" y="46"/>
                      <a:pt x="95" y="46"/>
                      <a:pt x="95" y="46"/>
                    </a:cubicBezTo>
                    <a:cubicBezTo>
                      <a:pt x="96" y="45"/>
                      <a:pt x="96" y="43"/>
                      <a:pt x="96" y="42"/>
                    </a:cubicBezTo>
                    <a:cubicBezTo>
                      <a:pt x="96" y="35"/>
                      <a:pt x="94" y="28"/>
                      <a:pt x="91" y="23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25"/>
                      <a:pt x="0" y="33"/>
                      <a:pt x="0" y="42"/>
                    </a:cubicBezTo>
                    <a:cubicBezTo>
                      <a:pt x="0" y="43"/>
                      <a:pt x="0" y="45"/>
                      <a:pt x="0" y="46"/>
                    </a:cubicBezTo>
                    <a:close/>
                  </a:path>
                </a:pathLst>
              </a:custGeom>
              <a:solidFill>
                <a:srgbClr val="EAC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16"/>
              <p:cNvSpPr>
                <a:spLocks noChangeArrowheads="1"/>
              </p:cNvSpPr>
              <p:nvPr/>
            </p:nvSpPr>
            <p:spPr bwMode="auto">
              <a:xfrm>
                <a:off x="7332663" y="1817688"/>
                <a:ext cx="804863" cy="801688"/>
              </a:xfrm>
              <a:prstGeom prst="ellipse">
                <a:avLst/>
              </a:pr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7"/>
              <p:cNvSpPr>
                <a:spLocks/>
              </p:cNvSpPr>
              <p:nvPr/>
            </p:nvSpPr>
            <p:spPr bwMode="auto">
              <a:xfrm>
                <a:off x="7329488" y="1817688"/>
                <a:ext cx="400050" cy="801688"/>
              </a:xfrm>
              <a:custGeom>
                <a:avLst/>
                <a:gdLst>
                  <a:gd name="T0" fmla="*/ 112 w 112"/>
                  <a:gd name="T1" fmla="*/ 0 h 225"/>
                  <a:gd name="T2" fmla="*/ 0 w 112"/>
                  <a:gd name="T3" fmla="*/ 112 h 225"/>
                  <a:gd name="T4" fmla="*/ 112 w 112"/>
                  <a:gd name="T5" fmla="*/ 225 h 225"/>
                  <a:gd name="T6" fmla="*/ 112 w 112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225">
                    <a:moveTo>
                      <a:pt x="112" y="0"/>
                    </a:moveTo>
                    <a:cubicBezTo>
                      <a:pt x="50" y="0"/>
                      <a:pt x="0" y="50"/>
                      <a:pt x="0" y="112"/>
                    </a:cubicBezTo>
                    <a:cubicBezTo>
                      <a:pt x="0" y="174"/>
                      <a:pt x="50" y="224"/>
                      <a:pt x="112" y="225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7172326" y="3551238"/>
                <a:ext cx="1111250" cy="865188"/>
              </a:xfrm>
              <a:custGeom>
                <a:avLst/>
                <a:gdLst>
                  <a:gd name="T0" fmla="*/ 241 w 311"/>
                  <a:gd name="T1" fmla="*/ 0 h 243"/>
                  <a:gd name="T2" fmla="*/ 175 w 311"/>
                  <a:gd name="T3" fmla="*/ 0 h 243"/>
                  <a:gd name="T4" fmla="*/ 155 w 311"/>
                  <a:gd name="T5" fmla="*/ 9 h 243"/>
                  <a:gd name="T6" fmla="*/ 135 w 311"/>
                  <a:gd name="T7" fmla="*/ 0 h 243"/>
                  <a:gd name="T8" fmla="*/ 69 w 311"/>
                  <a:gd name="T9" fmla="*/ 0 h 243"/>
                  <a:gd name="T10" fmla="*/ 0 w 311"/>
                  <a:gd name="T11" fmla="*/ 243 h 243"/>
                  <a:gd name="T12" fmla="*/ 149 w 311"/>
                  <a:gd name="T13" fmla="*/ 243 h 243"/>
                  <a:gd name="T14" fmla="*/ 161 w 311"/>
                  <a:gd name="T15" fmla="*/ 243 h 243"/>
                  <a:gd name="T16" fmla="*/ 311 w 311"/>
                  <a:gd name="T17" fmla="*/ 243 h 243"/>
                  <a:gd name="T18" fmla="*/ 241 w 311"/>
                  <a:gd name="T1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" h="243">
                    <a:moveTo>
                      <a:pt x="241" y="0"/>
                    </a:moveTo>
                    <a:cubicBezTo>
                      <a:pt x="241" y="0"/>
                      <a:pt x="197" y="0"/>
                      <a:pt x="175" y="0"/>
                    </a:cubicBezTo>
                    <a:cubicBezTo>
                      <a:pt x="172" y="8"/>
                      <a:pt x="162" y="9"/>
                      <a:pt x="155" y="9"/>
                    </a:cubicBezTo>
                    <a:cubicBezTo>
                      <a:pt x="148" y="9"/>
                      <a:pt x="138" y="8"/>
                      <a:pt x="135" y="0"/>
                    </a:cubicBezTo>
                    <a:cubicBezTo>
                      <a:pt x="114" y="0"/>
                      <a:pt x="69" y="0"/>
                      <a:pt x="69" y="0"/>
                    </a:cubicBezTo>
                    <a:cubicBezTo>
                      <a:pt x="69" y="0"/>
                      <a:pt x="28" y="48"/>
                      <a:pt x="0" y="243"/>
                    </a:cubicBezTo>
                    <a:cubicBezTo>
                      <a:pt x="58" y="243"/>
                      <a:pt x="123" y="243"/>
                      <a:pt x="149" y="243"/>
                    </a:cubicBezTo>
                    <a:cubicBezTo>
                      <a:pt x="157" y="243"/>
                      <a:pt x="161" y="243"/>
                      <a:pt x="161" y="243"/>
                    </a:cubicBezTo>
                    <a:cubicBezTo>
                      <a:pt x="187" y="243"/>
                      <a:pt x="252" y="243"/>
                      <a:pt x="311" y="243"/>
                    </a:cubicBezTo>
                    <a:cubicBezTo>
                      <a:pt x="282" y="48"/>
                      <a:pt x="241" y="0"/>
                      <a:pt x="241" y="0"/>
                    </a:cubicBez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9"/>
              <p:cNvSpPr>
                <a:spLocks/>
              </p:cNvSpPr>
              <p:nvPr/>
            </p:nvSpPr>
            <p:spPr bwMode="auto">
              <a:xfrm>
                <a:off x="7172326" y="3551238"/>
                <a:ext cx="1111250" cy="865188"/>
              </a:xfrm>
              <a:custGeom>
                <a:avLst/>
                <a:gdLst>
                  <a:gd name="T0" fmla="*/ 241 w 311"/>
                  <a:gd name="T1" fmla="*/ 0 h 243"/>
                  <a:gd name="T2" fmla="*/ 175 w 311"/>
                  <a:gd name="T3" fmla="*/ 0 h 243"/>
                  <a:gd name="T4" fmla="*/ 155 w 311"/>
                  <a:gd name="T5" fmla="*/ 9 h 243"/>
                  <a:gd name="T6" fmla="*/ 135 w 311"/>
                  <a:gd name="T7" fmla="*/ 0 h 243"/>
                  <a:gd name="T8" fmla="*/ 69 w 311"/>
                  <a:gd name="T9" fmla="*/ 0 h 243"/>
                  <a:gd name="T10" fmla="*/ 0 w 311"/>
                  <a:gd name="T11" fmla="*/ 243 h 243"/>
                  <a:gd name="T12" fmla="*/ 149 w 311"/>
                  <a:gd name="T13" fmla="*/ 243 h 243"/>
                  <a:gd name="T14" fmla="*/ 161 w 311"/>
                  <a:gd name="T15" fmla="*/ 243 h 243"/>
                  <a:gd name="T16" fmla="*/ 311 w 311"/>
                  <a:gd name="T17" fmla="*/ 243 h 243"/>
                  <a:gd name="T18" fmla="*/ 241 w 311"/>
                  <a:gd name="T1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" h="243">
                    <a:moveTo>
                      <a:pt x="241" y="0"/>
                    </a:moveTo>
                    <a:cubicBezTo>
                      <a:pt x="241" y="0"/>
                      <a:pt x="197" y="0"/>
                      <a:pt x="175" y="0"/>
                    </a:cubicBezTo>
                    <a:cubicBezTo>
                      <a:pt x="172" y="8"/>
                      <a:pt x="162" y="9"/>
                      <a:pt x="155" y="9"/>
                    </a:cubicBezTo>
                    <a:cubicBezTo>
                      <a:pt x="148" y="9"/>
                      <a:pt x="138" y="8"/>
                      <a:pt x="135" y="0"/>
                    </a:cubicBezTo>
                    <a:cubicBezTo>
                      <a:pt x="114" y="0"/>
                      <a:pt x="69" y="0"/>
                      <a:pt x="69" y="0"/>
                    </a:cubicBezTo>
                    <a:cubicBezTo>
                      <a:pt x="69" y="0"/>
                      <a:pt x="28" y="48"/>
                      <a:pt x="0" y="243"/>
                    </a:cubicBezTo>
                    <a:cubicBezTo>
                      <a:pt x="58" y="243"/>
                      <a:pt x="123" y="243"/>
                      <a:pt x="149" y="243"/>
                    </a:cubicBezTo>
                    <a:cubicBezTo>
                      <a:pt x="157" y="243"/>
                      <a:pt x="161" y="243"/>
                      <a:pt x="161" y="243"/>
                    </a:cubicBezTo>
                    <a:cubicBezTo>
                      <a:pt x="187" y="243"/>
                      <a:pt x="252" y="243"/>
                      <a:pt x="311" y="243"/>
                    </a:cubicBezTo>
                    <a:cubicBezTo>
                      <a:pt x="282" y="48"/>
                      <a:pt x="241" y="0"/>
                      <a:pt x="241" y="0"/>
                    </a:cubicBez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7172326" y="3551238"/>
                <a:ext cx="554038" cy="865188"/>
              </a:xfrm>
              <a:custGeom>
                <a:avLst/>
                <a:gdLst>
                  <a:gd name="T0" fmla="*/ 155 w 155"/>
                  <a:gd name="T1" fmla="*/ 9 h 243"/>
                  <a:gd name="T2" fmla="*/ 135 w 155"/>
                  <a:gd name="T3" fmla="*/ 0 h 243"/>
                  <a:gd name="T4" fmla="*/ 69 w 155"/>
                  <a:gd name="T5" fmla="*/ 0 h 243"/>
                  <a:gd name="T6" fmla="*/ 0 w 155"/>
                  <a:gd name="T7" fmla="*/ 243 h 243"/>
                  <a:gd name="T8" fmla="*/ 155 w 155"/>
                  <a:gd name="T9" fmla="*/ 243 h 243"/>
                  <a:gd name="T10" fmla="*/ 155 w 155"/>
                  <a:gd name="T11" fmla="*/ 9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243">
                    <a:moveTo>
                      <a:pt x="155" y="9"/>
                    </a:moveTo>
                    <a:cubicBezTo>
                      <a:pt x="148" y="9"/>
                      <a:pt x="138" y="8"/>
                      <a:pt x="135" y="0"/>
                    </a:cubicBezTo>
                    <a:cubicBezTo>
                      <a:pt x="114" y="0"/>
                      <a:pt x="69" y="0"/>
                      <a:pt x="69" y="0"/>
                    </a:cubicBezTo>
                    <a:cubicBezTo>
                      <a:pt x="69" y="0"/>
                      <a:pt x="28" y="48"/>
                      <a:pt x="0" y="243"/>
                    </a:cubicBezTo>
                    <a:cubicBezTo>
                      <a:pt x="155" y="243"/>
                      <a:pt x="155" y="243"/>
                      <a:pt x="155" y="243"/>
                    </a:cubicBezTo>
                    <a:lnTo>
                      <a:pt x="155" y="9"/>
                    </a:lnTo>
                    <a:close/>
                  </a:path>
                </a:pathLst>
              </a:custGeom>
              <a:solidFill>
                <a:srgbClr val="F5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7369176" y="3551238"/>
                <a:ext cx="714375" cy="85725"/>
              </a:xfrm>
              <a:custGeom>
                <a:avLst/>
                <a:gdLst>
                  <a:gd name="T0" fmla="*/ 200 w 200"/>
                  <a:gd name="T1" fmla="*/ 24 h 24"/>
                  <a:gd name="T2" fmla="*/ 186 w 200"/>
                  <a:gd name="T3" fmla="*/ 0 h 24"/>
                  <a:gd name="T4" fmla="*/ 120 w 200"/>
                  <a:gd name="T5" fmla="*/ 0 h 24"/>
                  <a:gd name="T6" fmla="*/ 100 w 200"/>
                  <a:gd name="T7" fmla="*/ 9 h 24"/>
                  <a:gd name="T8" fmla="*/ 80 w 200"/>
                  <a:gd name="T9" fmla="*/ 0 h 24"/>
                  <a:gd name="T10" fmla="*/ 14 w 200"/>
                  <a:gd name="T11" fmla="*/ 0 h 24"/>
                  <a:gd name="T12" fmla="*/ 0 w 200"/>
                  <a:gd name="T13" fmla="*/ 24 h 24"/>
                  <a:gd name="T14" fmla="*/ 200 w 200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24">
                    <a:moveTo>
                      <a:pt x="200" y="24"/>
                    </a:moveTo>
                    <a:cubicBezTo>
                      <a:pt x="192" y="6"/>
                      <a:pt x="186" y="0"/>
                      <a:pt x="186" y="0"/>
                    </a:cubicBezTo>
                    <a:cubicBezTo>
                      <a:pt x="186" y="0"/>
                      <a:pt x="142" y="0"/>
                      <a:pt x="120" y="0"/>
                    </a:cubicBezTo>
                    <a:cubicBezTo>
                      <a:pt x="117" y="8"/>
                      <a:pt x="107" y="9"/>
                      <a:pt x="100" y="9"/>
                    </a:cubicBezTo>
                    <a:cubicBezTo>
                      <a:pt x="93" y="9"/>
                      <a:pt x="83" y="8"/>
                      <a:pt x="80" y="0"/>
                    </a:cubicBezTo>
                    <a:cubicBezTo>
                      <a:pt x="59" y="0"/>
                      <a:pt x="14" y="0"/>
                      <a:pt x="14" y="0"/>
                    </a:cubicBezTo>
                    <a:cubicBezTo>
                      <a:pt x="14" y="0"/>
                      <a:pt x="9" y="6"/>
                      <a:pt x="0" y="24"/>
                    </a:cubicBezTo>
                    <a:lnTo>
                      <a:pt x="200" y="24"/>
                    </a:ln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auto">
              <a:xfrm>
                <a:off x="7369176" y="3551238"/>
                <a:ext cx="714375" cy="85725"/>
              </a:xfrm>
              <a:custGeom>
                <a:avLst/>
                <a:gdLst>
                  <a:gd name="T0" fmla="*/ 200 w 200"/>
                  <a:gd name="T1" fmla="*/ 24 h 24"/>
                  <a:gd name="T2" fmla="*/ 186 w 200"/>
                  <a:gd name="T3" fmla="*/ 0 h 24"/>
                  <a:gd name="T4" fmla="*/ 120 w 200"/>
                  <a:gd name="T5" fmla="*/ 0 h 24"/>
                  <a:gd name="T6" fmla="*/ 100 w 200"/>
                  <a:gd name="T7" fmla="*/ 9 h 24"/>
                  <a:gd name="T8" fmla="*/ 80 w 200"/>
                  <a:gd name="T9" fmla="*/ 0 h 24"/>
                  <a:gd name="T10" fmla="*/ 14 w 200"/>
                  <a:gd name="T11" fmla="*/ 0 h 24"/>
                  <a:gd name="T12" fmla="*/ 0 w 200"/>
                  <a:gd name="T13" fmla="*/ 24 h 24"/>
                  <a:gd name="T14" fmla="*/ 200 w 200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24">
                    <a:moveTo>
                      <a:pt x="200" y="24"/>
                    </a:moveTo>
                    <a:cubicBezTo>
                      <a:pt x="192" y="6"/>
                      <a:pt x="186" y="0"/>
                      <a:pt x="186" y="0"/>
                    </a:cubicBezTo>
                    <a:cubicBezTo>
                      <a:pt x="186" y="0"/>
                      <a:pt x="142" y="0"/>
                      <a:pt x="120" y="0"/>
                    </a:cubicBezTo>
                    <a:cubicBezTo>
                      <a:pt x="117" y="8"/>
                      <a:pt x="107" y="9"/>
                      <a:pt x="100" y="9"/>
                    </a:cubicBezTo>
                    <a:cubicBezTo>
                      <a:pt x="93" y="9"/>
                      <a:pt x="83" y="8"/>
                      <a:pt x="80" y="0"/>
                    </a:cubicBezTo>
                    <a:cubicBezTo>
                      <a:pt x="59" y="0"/>
                      <a:pt x="14" y="0"/>
                      <a:pt x="14" y="0"/>
                    </a:cubicBezTo>
                    <a:cubicBezTo>
                      <a:pt x="14" y="0"/>
                      <a:pt x="9" y="6"/>
                      <a:pt x="0" y="24"/>
                    </a:cubicBezTo>
                    <a:lnTo>
                      <a:pt x="200" y="24"/>
                    </a:lnTo>
                    <a:close/>
                  </a:path>
                </a:pathLst>
              </a:custGeom>
              <a:solidFill>
                <a:srgbClr val="D35F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"/>
              <p:cNvSpPr>
                <a:spLocks/>
              </p:cNvSpPr>
              <p:nvPr/>
            </p:nvSpPr>
            <p:spPr bwMode="auto">
              <a:xfrm>
                <a:off x="7369176" y="3551238"/>
                <a:ext cx="357188" cy="85725"/>
              </a:xfrm>
              <a:custGeom>
                <a:avLst/>
                <a:gdLst>
                  <a:gd name="T0" fmla="*/ 100 w 100"/>
                  <a:gd name="T1" fmla="*/ 24 h 24"/>
                  <a:gd name="T2" fmla="*/ 100 w 100"/>
                  <a:gd name="T3" fmla="*/ 9 h 24"/>
                  <a:gd name="T4" fmla="*/ 80 w 100"/>
                  <a:gd name="T5" fmla="*/ 0 h 24"/>
                  <a:gd name="T6" fmla="*/ 14 w 100"/>
                  <a:gd name="T7" fmla="*/ 0 h 24"/>
                  <a:gd name="T8" fmla="*/ 0 w 100"/>
                  <a:gd name="T9" fmla="*/ 24 h 24"/>
                  <a:gd name="T10" fmla="*/ 100 w 100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4">
                    <a:moveTo>
                      <a:pt x="100" y="24"/>
                    </a:moveTo>
                    <a:cubicBezTo>
                      <a:pt x="100" y="9"/>
                      <a:pt x="100" y="9"/>
                      <a:pt x="100" y="9"/>
                    </a:cubicBezTo>
                    <a:cubicBezTo>
                      <a:pt x="93" y="9"/>
                      <a:pt x="83" y="8"/>
                      <a:pt x="80" y="0"/>
                    </a:cubicBezTo>
                    <a:cubicBezTo>
                      <a:pt x="59" y="0"/>
                      <a:pt x="14" y="0"/>
                      <a:pt x="14" y="0"/>
                    </a:cubicBezTo>
                    <a:cubicBezTo>
                      <a:pt x="14" y="0"/>
                      <a:pt x="9" y="6"/>
                      <a:pt x="0" y="24"/>
                    </a:cubicBezTo>
                    <a:lnTo>
                      <a:pt x="100" y="24"/>
                    </a:lnTo>
                    <a:close/>
                  </a:path>
                </a:pathLst>
              </a:custGeom>
              <a:solidFill>
                <a:srgbClr val="D89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4"/>
              <p:cNvSpPr>
                <a:spLocks/>
              </p:cNvSpPr>
              <p:nvPr/>
            </p:nvSpPr>
            <p:spPr bwMode="auto">
              <a:xfrm>
                <a:off x="6932613" y="2640013"/>
                <a:ext cx="1584325" cy="1266825"/>
              </a:xfrm>
              <a:custGeom>
                <a:avLst/>
                <a:gdLst>
                  <a:gd name="T0" fmla="*/ 443 w 443"/>
                  <a:gd name="T1" fmla="*/ 356 h 356"/>
                  <a:gd name="T2" fmla="*/ 419 w 443"/>
                  <a:gd name="T3" fmla="*/ 200 h 356"/>
                  <a:gd name="T4" fmla="*/ 405 w 443"/>
                  <a:gd name="T5" fmla="*/ 55 h 356"/>
                  <a:gd name="T6" fmla="*/ 373 w 443"/>
                  <a:gd name="T7" fmla="*/ 25 h 356"/>
                  <a:gd name="T8" fmla="*/ 309 w 443"/>
                  <a:gd name="T9" fmla="*/ 0 h 356"/>
                  <a:gd name="T10" fmla="*/ 308 w 443"/>
                  <a:gd name="T11" fmla="*/ 88 h 356"/>
                  <a:gd name="T12" fmla="*/ 230 w 443"/>
                  <a:gd name="T13" fmla="*/ 132 h 356"/>
                  <a:gd name="T14" fmla="*/ 223 w 443"/>
                  <a:gd name="T15" fmla="*/ 112 h 356"/>
                  <a:gd name="T16" fmla="*/ 212 w 443"/>
                  <a:gd name="T17" fmla="*/ 132 h 356"/>
                  <a:gd name="T18" fmla="*/ 134 w 443"/>
                  <a:gd name="T19" fmla="*/ 88 h 356"/>
                  <a:gd name="T20" fmla="*/ 134 w 443"/>
                  <a:gd name="T21" fmla="*/ 0 h 356"/>
                  <a:gd name="T22" fmla="*/ 70 w 443"/>
                  <a:gd name="T23" fmla="*/ 25 h 356"/>
                  <a:gd name="T24" fmla="*/ 37 w 443"/>
                  <a:gd name="T25" fmla="*/ 55 h 356"/>
                  <a:gd name="T26" fmla="*/ 24 w 443"/>
                  <a:gd name="T27" fmla="*/ 200 h 356"/>
                  <a:gd name="T28" fmla="*/ 0 w 443"/>
                  <a:gd name="T29" fmla="*/ 356 h 356"/>
                  <a:gd name="T30" fmla="*/ 67 w 443"/>
                  <a:gd name="T31" fmla="*/ 356 h 356"/>
                  <a:gd name="T32" fmla="*/ 70 w 443"/>
                  <a:gd name="T33" fmla="*/ 178 h 356"/>
                  <a:gd name="T34" fmla="*/ 100 w 443"/>
                  <a:gd name="T35" fmla="*/ 100 h 356"/>
                  <a:gd name="T36" fmla="*/ 116 w 443"/>
                  <a:gd name="T37" fmla="*/ 182 h 356"/>
                  <a:gd name="T38" fmla="*/ 135 w 443"/>
                  <a:gd name="T39" fmla="*/ 233 h 356"/>
                  <a:gd name="T40" fmla="*/ 154 w 443"/>
                  <a:gd name="T41" fmla="*/ 227 h 356"/>
                  <a:gd name="T42" fmla="*/ 203 w 443"/>
                  <a:gd name="T43" fmla="*/ 227 h 356"/>
                  <a:gd name="T44" fmla="*/ 221 w 443"/>
                  <a:gd name="T45" fmla="*/ 221 h 356"/>
                  <a:gd name="T46" fmla="*/ 240 w 443"/>
                  <a:gd name="T47" fmla="*/ 227 h 356"/>
                  <a:gd name="T48" fmla="*/ 289 w 443"/>
                  <a:gd name="T49" fmla="*/ 227 h 356"/>
                  <a:gd name="T50" fmla="*/ 307 w 443"/>
                  <a:gd name="T51" fmla="*/ 233 h 356"/>
                  <a:gd name="T52" fmla="*/ 327 w 443"/>
                  <a:gd name="T53" fmla="*/ 182 h 356"/>
                  <a:gd name="T54" fmla="*/ 343 w 443"/>
                  <a:gd name="T55" fmla="*/ 100 h 356"/>
                  <a:gd name="T56" fmla="*/ 373 w 443"/>
                  <a:gd name="T57" fmla="*/ 178 h 356"/>
                  <a:gd name="T58" fmla="*/ 361 w 443"/>
                  <a:gd name="T59" fmla="*/ 356 h 356"/>
                  <a:gd name="T60" fmla="*/ 443 w 443"/>
                  <a:gd name="T61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3" h="356">
                    <a:moveTo>
                      <a:pt x="443" y="356"/>
                    </a:moveTo>
                    <a:cubicBezTo>
                      <a:pt x="443" y="356"/>
                      <a:pt x="426" y="252"/>
                      <a:pt x="419" y="200"/>
                    </a:cubicBezTo>
                    <a:cubicBezTo>
                      <a:pt x="425" y="142"/>
                      <a:pt x="419" y="83"/>
                      <a:pt x="405" y="55"/>
                    </a:cubicBezTo>
                    <a:cubicBezTo>
                      <a:pt x="392" y="26"/>
                      <a:pt x="373" y="25"/>
                      <a:pt x="373" y="25"/>
                    </a:cubicBezTo>
                    <a:cubicBezTo>
                      <a:pt x="373" y="25"/>
                      <a:pt x="344" y="14"/>
                      <a:pt x="309" y="0"/>
                    </a:cubicBezTo>
                    <a:cubicBezTo>
                      <a:pt x="316" y="9"/>
                      <a:pt x="334" y="45"/>
                      <a:pt x="308" y="88"/>
                    </a:cubicBezTo>
                    <a:cubicBezTo>
                      <a:pt x="282" y="132"/>
                      <a:pt x="230" y="132"/>
                      <a:pt x="230" y="132"/>
                    </a:cubicBezTo>
                    <a:cubicBezTo>
                      <a:pt x="223" y="112"/>
                      <a:pt x="223" y="112"/>
                      <a:pt x="223" y="112"/>
                    </a:cubicBezTo>
                    <a:cubicBezTo>
                      <a:pt x="212" y="132"/>
                      <a:pt x="212" y="132"/>
                      <a:pt x="212" y="132"/>
                    </a:cubicBezTo>
                    <a:cubicBezTo>
                      <a:pt x="212" y="132"/>
                      <a:pt x="160" y="132"/>
                      <a:pt x="134" y="88"/>
                    </a:cubicBezTo>
                    <a:cubicBezTo>
                      <a:pt x="108" y="45"/>
                      <a:pt x="126" y="9"/>
                      <a:pt x="134" y="0"/>
                    </a:cubicBezTo>
                    <a:cubicBezTo>
                      <a:pt x="98" y="14"/>
                      <a:pt x="70" y="25"/>
                      <a:pt x="70" y="25"/>
                    </a:cubicBezTo>
                    <a:cubicBezTo>
                      <a:pt x="70" y="25"/>
                      <a:pt x="51" y="26"/>
                      <a:pt x="37" y="55"/>
                    </a:cubicBezTo>
                    <a:cubicBezTo>
                      <a:pt x="24" y="83"/>
                      <a:pt x="18" y="142"/>
                      <a:pt x="24" y="200"/>
                    </a:cubicBezTo>
                    <a:cubicBezTo>
                      <a:pt x="17" y="252"/>
                      <a:pt x="0" y="356"/>
                      <a:pt x="0" y="356"/>
                    </a:cubicBezTo>
                    <a:cubicBezTo>
                      <a:pt x="67" y="356"/>
                      <a:pt x="67" y="356"/>
                      <a:pt x="67" y="356"/>
                    </a:cubicBezTo>
                    <a:cubicBezTo>
                      <a:pt x="67" y="356"/>
                      <a:pt x="66" y="226"/>
                      <a:pt x="70" y="178"/>
                    </a:cubicBezTo>
                    <a:cubicBezTo>
                      <a:pt x="74" y="131"/>
                      <a:pt x="76" y="91"/>
                      <a:pt x="100" y="100"/>
                    </a:cubicBezTo>
                    <a:cubicBezTo>
                      <a:pt x="93" y="114"/>
                      <a:pt x="77" y="149"/>
                      <a:pt x="116" y="182"/>
                    </a:cubicBezTo>
                    <a:cubicBezTo>
                      <a:pt x="124" y="202"/>
                      <a:pt x="135" y="233"/>
                      <a:pt x="135" y="233"/>
                    </a:cubicBezTo>
                    <a:cubicBezTo>
                      <a:pt x="135" y="233"/>
                      <a:pt x="137" y="227"/>
                      <a:pt x="154" y="227"/>
                    </a:cubicBezTo>
                    <a:cubicBezTo>
                      <a:pt x="171" y="227"/>
                      <a:pt x="203" y="227"/>
                      <a:pt x="203" y="227"/>
                    </a:cubicBezTo>
                    <a:cubicBezTo>
                      <a:pt x="203" y="227"/>
                      <a:pt x="206" y="221"/>
                      <a:pt x="221" y="221"/>
                    </a:cubicBezTo>
                    <a:cubicBezTo>
                      <a:pt x="236" y="221"/>
                      <a:pt x="240" y="227"/>
                      <a:pt x="240" y="227"/>
                    </a:cubicBezTo>
                    <a:cubicBezTo>
                      <a:pt x="240" y="227"/>
                      <a:pt x="271" y="227"/>
                      <a:pt x="289" y="227"/>
                    </a:cubicBezTo>
                    <a:cubicBezTo>
                      <a:pt x="306" y="227"/>
                      <a:pt x="307" y="233"/>
                      <a:pt x="307" y="233"/>
                    </a:cubicBezTo>
                    <a:cubicBezTo>
                      <a:pt x="307" y="233"/>
                      <a:pt x="319" y="202"/>
                      <a:pt x="327" y="182"/>
                    </a:cubicBezTo>
                    <a:cubicBezTo>
                      <a:pt x="366" y="149"/>
                      <a:pt x="349" y="114"/>
                      <a:pt x="343" y="100"/>
                    </a:cubicBezTo>
                    <a:cubicBezTo>
                      <a:pt x="366" y="91"/>
                      <a:pt x="369" y="131"/>
                      <a:pt x="373" y="178"/>
                    </a:cubicBezTo>
                    <a:cubicBezTo>
                      <a:pt x="377" y="226"/>
                      <a:pt x="361" y="356"/>
                      <a:pt x="361" y="356"/>
                    </a:cubicBezTo>
                    <a:lnTo>
                      <a:pt x="443" y="356"/>
                    </a:lnTo>
                    <a:close/>
                  </a:path>
                </a:pathLst>
              </a:custGeom>
              <a:solidFill>
                <a:srgbClr val="EE7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"/>
              <p:cNvSpPr>
                <a:spLocks/>
              </p:cNvSpPr>
              <p:nvPr/>
            </p:nvSpPr>
            <p:spPr bwMode="auto">
              <a:xfrm>
                <a:off x="6932613" y="2640013"/>
                <a:ext cx="796925" cy="1266825"/>
              </a:xfrm>
              <a:custGeom>
                <a:avLst/>
                <a:gdLst>
                  <a:gd name="T0" fmla="*/ 223 w 223"/>
                  <a:gd name="T1" fmla="*/ 113 h 356"/>
                  <a:gd name="T2" fmla="*/ 223 w 223"/>
                  <a:gd name="T3" fmla="*/ 112 h 356"/>
                  <a:gd name="T4" fmla="*/ 212 w 223"/>
                  <a:gd name="T5" fmla="*/ 132 h 356"/>
                  <a:gd name="T6" fmla="*/ 134 w 223"/>
                  <a:gd name="T7" fmla="*/ 88 h 356"/>
                  <a:gd name="T8" fmla="*/ 134 w 223"/>
                  <a:gd name="T9" fmla="*/ 0 h 356"/>
                  <a:gd name="T10" fmla="*/ 70 w 223"/>
                  <a:gd name="T11" fmla="*/ 25 h 356"/>
                  <a:gd name="T12" fmla="*/ 37 w 223"/>
                  <a:gd name="T13" fmla="*/ 55 h 356"/>
                  <a:gd name="T14" fmla="*/ 24 w 223"/>
                  <a:gd name="T15" fmla="*/ 200 h 356"/>
                  <a:gd name="T16" fmla="*/ 0 w 223"/>
                  <a:gd name="T17" fmla="*/ 356 h 356"/>
                  <a:gd name="T18" fmla="*/ 82 w 223"/>
                  <a:gd name="T19" fmla="*/ 356 h 356"/>
                  <a:gd name="T20" fmla="*/ 70 w 223"/>
                  <a:gd name="T21" fmla="*/ 178 h 356"/>
                  <a:gd name="T22" fmla="*/ 100 w 223"/>
                  <a:gd name="T23" fmla="*/ 100 h 356"/>
                  <a:gd name="T24" fmla="*/ 116 w 223"/>
                  <a:gd name="T25" fmla="*/ 182 h 356"/>
                  <a:gd name="T26" fmla="*/ 135 w 223"/>
                  <a:gd name="T27" fmla="*/ 233 h 356"/>
                  <a:gd name="T28" fmla="*/ 154 w 223"/>
                  <a:gd name="T29" fmla="*/ 227 h 356"/>
                  <a:gd name="T30" fmla="*/ 203 w 223"/>
                  <a:gd name="T31" fmla="*/ 227 h 356"/>
                  <a:gd name="T32" fmla="*/ 221 w 223"/>
                  <a:gd name="T33" fmla="*/ 221 h 356"/>
                  <a:gd name="T34" fmla="*/ 223 w 223"/>
                  <a:gd name="T35" fmla="*/ 221 h 356"/>
                  <a:gd name="T36" fmla="*/ 223 w 223"/>
                  <a:gd name="T37" fmla="*/ 11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3" h="356">
                    <a:moveTo>
                      <a:pt x="223" y="113"/>
                    </a:moveTo>
                    <a:cubicBezTo>
                      <a:pt x="223" y="112"/>
                      <a:pt x="223" y="112"/>
                      <a:pt x="223" y="112"/>
                    </a:cubicBezTo>
                    <a:cubicBezTo>
                      <a:pt x="212" y="132"/>
                      <a:pt x="212" y="132"/>
                      <a:pt x="212" y="132"/>
                    </a:cubicBezTo>
                    <a:cubicBezTo>
                      <a:pt x="212" y="132"/>
                      <a:pt x="160" y="132"/>
                      <a:pt x="134" y="88"/>
                    </a:cubicBezTo>
                    <a:cubicBezTo>
                      <a:pt x="108" y="45"/>
                      <a:pt x="126" y="9"/>
                      <a:pt x="134" y="0"/>
                    </a:cubicBezTo>
                    <a:cubicBezTo>
                      <a:pt x="98" y="14"/>
                      <a:pt x="70" y="25"/>
                      <a:pt x="70" y="25"/>
                    </a:cubicBezTo>
                    <a:cubicBezTo>
                      <a:pt x="70" y="25"/>
                      <a:pt x="51" y="26"/>
                      <a:pt x="37" y="55"/>
                    </a:cubicBezTo>
                    <a:cubicBezTo>
                      <a:pt x="24" y="83"/>
                      <a:pt x="18" y="142"/>
                      <a:pt x="24" y="200"/>
                    </a:cubicBezTo>
                    <a:cubicBezTo>
                      <a:pt x="17" y="252"/>
                      <a:pt x="0" y="356"/>
                      <a:pt x="0" y="356"/>
                    </a:cubicBezTo>
                    <a:cubicBezTo>
                      <a:pt x="82" y="356"/>
                      <a:pt x="82" y="356"/>
                      <a:pt x="82" y="356"/>
                    </a:cubicBezTo>
                    <a:cubicBezTo>
                      <a:pt x="82" y="356"/>
                      <a:pt x="66" y="226"/>
                      <a:pt x="70" y="178"/>
                    </a:cubicBezTo>
                    <a:cubicBezTo>
                      <a:pt x="74" y="131"/>
                      <a:pt x="76" y="91"/>
                      <a:pt x="100" y="100"/>
                    </a:cubicBezTo>
                    <a:cubicBezTo>
                      <a:pt x="93" y="114"/>
                      <a:pt x="77" y="149"/>
                      <a:pt x="116" y="182"/>
                    </a:cubicBezTo>
                    <a:cubicBezTo>
                      <a:pt x="124" y="202"/>
                      <a:pt x="135" y="233"/>
                      <a:pt x="135" y="233"/>
                    </a:cubicBezTo>
                    <a:cubicBezTo>
                      <a:pt x="135" y="233"/>
                      <a:pt x="137" y="227"/>
                      <a:pt x="154" y="227"/>
                    </a:cubicBezTo>
                    <a:cubicBezTo>
                      <a:pt x="171" y="227"/>
                      <a:pt x="203" y="227"/>
                      <a:pt x="203" y="227"/>
                    </a:cubicBezTo>
                    <a:cubicBezTo>
                      <a:pt x="203" y="227"/>
                      <a:pt x="206" y="221"/>
                      <a:pt x="221" y="221"/>
                    </a:cubicBezTo>
                    <a:cubicBezTo>
                      <a:pt x="222" y="221"/>
                      <a:pt x="222" y="221"/>
                      <a:pt x="223" y="221"/>
                    </a:cubicBezTo>
                    <a:lnTo>
                      <a:pt x="223" y="113"/>
                    </a:lnTo>
                    <a:close/>
                  </a:path>
                </a:pathLst>
              </a:custGeom>
              <a:solidFill>
                <a:srgbClr val="F5B3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"/>
              <p:cNvSpPr>
                <a:spLocks/>
              </p:cNvSpPr>
              <p:nvPr/>
            </p:nvSpPr>
            <p:spPr bwMode="auto">
              <a:xfrm>
                <a:off x="7443788" y="2530475"/>
                <a:ext cx="565150" cy="209550"/>
              </a:xfrm>
              <a:custGeom>
                <a:avLst/>
                <a:gdLst>
                  <a:gd name="T0" fmla="*/ 3 w 158"/>
                  <a:gd name="T1" fmla="*/ 5 h 59"/>
                  <a:gd name="T2" fmla="*/ 82 w 158"/>
                  <a:gd name="T3" fmla="*/ 28 h 59"/>
                  <a:gd name="T4" fmla="*/ 155 w 158"/>
                  <a:gd name="T5" fmla="*/ 0 h 59"/>
                  <a:gd name="T6" fmla="*/ 158 w 158"/>
                  <a:gd name="T7" fmla="*/ 23 h 59"/>
                  <a:gd name="T8" fmla="*/ 80 w 158"/>
                  <a:gd name="T9" fmla="*/ 59 h 59"/>
                  <a:gd name="T10" fmla="*/ 0 w 158"/>
                  <a:gd name="T11" fmla="*/ 23 h 59"/>
                  <a:gd name="T12" fmla="*/ 3 w 158"/>
                  <a:gd name="T13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9">
                    <a:moveTo>
                      <a:pt x="3" y="5"/>
                    </a:moveTo>
                    <a:cubicBezTo>
                      <a:pt x="3" y="5"/>
                      <a:pt x="31" y="27"/>
                      <a:pt x="82" y="28"/>
                    </a:cubicBezTo>
                    <a:cubicBezTo>
                      <a:pt x="132" y="29"/>
                      <a:pt x="155" y="0"/>
                      <a:pt x="155" y="0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36" y="59"/>
                      <a:pt x="80" y="59"/>
                    </a:cubicBezTo>
                    <a:cubicBezTo>
                      <a:pt x="24" y="59"/>
                      <a:pt x="0" y="23"/>
                      <a:pt x="0" y="23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8A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7443788" y="2530475"/>
                <a:ext cx="282575" cy="209550"/>
              </a:xfrm>
              <a:custGeom>
                <a:avLst/>
                <a:gdLst>
                  <a:gd name="T0" fmla="*/ 79 w 79"/>
                  <a:gd name="T1" fmla="*/ 28 h 59"/>
                  <a:gd name="T2" fmla="*/ 3 w 79"/>
                  <a:gd name="T3" fmla="*/ 0 h 59"/>
                  <a:gd name="T4" fmla="*/ 0 w 79"/>
                  <a:gd name="T5" fmla="*/ 23 h 59"/>
                  <a:gd name="T6" fmla="*/ 79 w 79"/>
                  <a:gd name="T7" fmla="*/ 59 h 59"/>
                  <a:gd name="T8" fmla="*/ 79 w 79"/>
                  <a:gd name="T9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9">
                    <a:moveTo>
                      <a:pt x="79" y="28"/>
                    </a:moveTo>
                    <a:cubicBezTo>
                      <a:pt x="30" y="27"/>
                      <a:pt x="3" y="0"/>
                      <a:pt x="3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24" y="59"/>
                      <a:pt x="79" y="59"/>
                    </a:cubicBezTo>
                    <a:lnTo>
                      <a:pt x="79" y="28"/>
                    </a:lnTo>
                    <a:close/>
                  </a:path>
                </a:pathLst>
              </a:custGeom>
              <a:solidFill>
                <a:srgbClr val="E5B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28"/>
              <p:cNvSpPr>
                <a:spLocks noChangeShapeType="1"/>
              </p:cNvSpPr>
              <p:nvPr/>
            </p:nvSpPr>
            <p:spPr bwMode="auto">
              <a:xfrm>
                <a:off x="7723188" y="181133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29"/>
              <p:cNvSpPr>
                <a:spLocks noChangeShapeType="1"/>
              </p:cNvSpPr>
              <p:nvPr/>
            </p:nvSpPr>
            <p:spPr bwMode="auto">
              <a:xfrm>
                <a:off x="7723188" y="181133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7183438" y="1744662"/>
                <a:ext cx="546100" cy="965200"/>
              </a:xfrm>
              <a:custGeom>
                <a:avLst/>
                <a:gdLst>
                  <a:gd name="T0" fmla="*/ 22 w 153"/>
                  <a:gd name="T1" fmla="*/ 104 h 271"/>
                  <a:gd name="T2" fmla="*/ 11 w 153"/>
                  <a:gd name="T3" fmla="*/ 271 h 271"/>
                  <a:gd name="T4" fmla="*/ 69 w 153"/>
                  <a:gd name="T5" fmla="*/ 247 h 271"/>
                  <a:gd name="T6" fmla="*/ 72 w 153"/>
                  <a:gd name="T7" fmla="*/ 221 h 271"/>
                  <a:gd name="T8" fmla="*/ 40 w 153"/>
                  <a:gd name="T9" fmla="*/ 108 h 271"/>
                  <a:gd name="T10" fmla="*/ 50 w 153"/>
                  <a:gd name="T11" fmla="*/ 109 h 271"/>
                  <a:gd name="T12" fmla="*/ 71 w 153"/>
                  <a:gd name="T13" fmla="*/ 68 h 271"/>
                  <a:gd name="T14" fmla="*/ 64 w 153"/>
                  <a:gd name="T15" fmla="*/ 109 h 271"/>
                  <a:gd name="T16" fmla="*/ 88 w 153"/>
                  <a:gd name="T17" fmla="*/ 109 h 271"/>
                  <a:gd name="T18" fmla="*/ 99 w 153"/>
                  <a:gd name="T19" fmla="*/ 77 h 271"/>
                  <a:gd name="T20" fmla="*/ 98 w 153"/>
                  <a:gd name="T21" fmla="*/ 112 h 271"/>
                  <a:gd name="T22" fmla="*/ 118 w 153"/>
                  <a:gd name="T23" fmla="*/ 112 h 271"/>
                  <a:gd name="T24" fmla="*/ 124 w 153"/>
                  <a:gd name="T25" fmla="*/ 72 h 271"/>
                  <a:gd name="T26" fmla="*/ 126 w 153"/>
                  <a:gd name="T27" fmla="*/ 112 h 271"/>
                  <a:gd name="T28" fmla="*/ 153 w 153"/>
                  <a:gd name="T29" fmla="*/ 112 h 271"/>
                  <a:gd name="T30" fmla="*/ 153 w 153"/>
                  <a:gd name="T31" fmla="*/ 2 h 271"/>
                  <a:gd name="T32" fmla="*/ 22 w 153"/>
                  <a:gd name="T33" fmla="*/ 10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271">
                    <a:moveTo>
                      <a:pt x="22" y="104"/>
                    </a:moveTo>
                    <a:cubicBezTo>
                      <a:pt x="0" y="166"/>
                      <a:pt x="11" y="271"/>
                      <a:pt x="11" y="271"/>
                    </a:cubicBezTo>
                    <a:cubicBezTo>
                      <a:pt x="69" y="247"/>
                      <a:pt x="69" y="247"/>
                      <a:pt x="69" y="247"/>
                    </a:cubicBezTo>
                    <a:cubicBezTo>
                      <a:pt x="69" y="247"/>
                      <a:pt x="70" y="229"/>
                      <a:pt x="72" y="221"/>
                    </a:cubicBezTo>
                    <a:cubicBezTo>
                      <a:pt x="28" y="179"/>
                      <a:pt x="34" y="130"/>
                      <a:pt x="40" y="108"/>
                    </a:cubicBezTo>
                    <a:cubicBezTo>
                      <a:pt x="46" y="109"/>
                      <a:pt x="50" y="109"/>
                      <a:pt x="50" y="109"/>
                    </a:cubicBezTo>
                    <a:cubicBezTo>
                      <a:pt x="50" y="109"/>
                      <a:pt x="59" y="81"/>
                      <a:pt x="71" y="68"/>
                    </a:cubicBezTo>
                    <a:cubicBezTo>
                      <a:pt x="61" y="84"/>
                      <a:pt x="64" y="109"/>
                      <a:pt x="64" y="109"/>
                    </a:cubicBezTo>
                    <a:cubicBezTo>
                      <a:pt x="88" y="109"/>
                      <a:pt x="88" y="109"/>
                      <a:pt x="88" y="109"/>
                    </a:cubicBezTo>
                    <a:cubicBezTo>
                      <a:pt x="88" y="109"/>
                      <a:pt x="88" y="84"/>
                      <a:pt x="99" y="77"/>
                    </a:cubicBezTo>
                    <a:cubicBezTo>
                      <a:pt x="97" y="85"/>
                      <a:pt x="98" y="112"/>
                      <a:pt x="9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91"/>
                      <a:pt x="124" y="72"/>
                    </a:cubicBezTo>
                    <a:cubicBezTo>
                      <a:pt x="124" y="78"/>
                      <a:pt x="126" y="112"/>
                      <a:pt x="126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2"/>
                      <a:pt x="153" y="2"/>
                      <a:pt x="153" y="2"/>
                    </a:cubicBezTo>
                    <a:cubicBezTo>
                      <a:pt x="153" y="2"/>
                      <a:pt x="47" y="0"/>
                      <a:pt x="22" y="104"/>
                    </a:cubicBezTo>
                    <a:close/>
                  </a:path>
                </a:pathLst>
              </a:custGeom>
              <a:solidFill>
                <a:srgbClr val="B19E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1"/>
              <p:cNvSpPr>
                <a:spLocks/>
              </p:cNvSpPr>
              <p:nvPr/>
            </p:nvSpPr>
            <p:spPr bwMode="auto">
              <a:xfrm>
                <a:off x="7729538" y="1744662"/>
                <a:ext cx="554038" cy="965200"/>
              </a:xfrm>
              <a:custGeom>
                <a:avLst/>
                <a:gdLst>
                  <a:gd name="T0" fmla="*/ 133 w 155"/>
                  <a:gd name="T1" fmla="*/ 104 h 271"/>
                  <a:gd name="T2" fmla="*/ 133 w 155"/>
                  <a:gd name="T3" fmla="*/ 103 h 271"/>
                  <a:gd name="T4" fmla="*/ 1 w 155"/>
                  <a:gd name="T5" fmla="*/ 2 h 271"/>
                  <a:gd name="T6" fmla="*/ 0 w 155"/>
                  <a:gd name="T7" fmla="*/ 112 h 271"/>
                  <a:gd name="T8" fmla="*/ 27 w 155"/>
                  <a:gd name="T9" fmla="*/ 112 h 271"/>
                  <a:gd name="T10" fmla="*/ 29 w 155"/>
                  <a:gd name="T11" fmla="*/ 72 h 271"/>
                  <a:gd name="T12" fmla="*/ 35 w 155"/>
                  <a:gd name="T13" fmla="*/ 112 h 271"/>
                  <a:gd name="T14" fmla="*/ 56 w 155"/>
                  <a:gd name="T15" fmla="*/ 112 h 271"/>
                  <a:gd name="T16" fmla="*/ 55 w 155"/>
                  <a:gd name="T17" fmla="*/ 77 h 271"/>
                  <a:gd name="T18" fmla="*/ 65 w 155"/>
                  <a:gd name="T19" fmla="*/ 109 h 271"/>
                  <a:gd name="T20" fmla="*/ 91 w 155"/>
                  <a:gd name="T21" fmla="*/ 109 h 271"/>
                  <a:gd name="T22" fmla="*/ 83 w 155"/>
                  <a:gd name="T23" fmla="*/ 68 h 271"/>
                  <a:gd name="T24" fmla="*/ 104 w 155"/>
                  <a:gd name="T25" fmla="*/ 109 h 271"/>
                  <a:gd name="T26" fmla="*/ 115 w 155"/>
                  <a:gd name="T27" fmla="*/ 108 h 271"/>
                  <a:gd name="T28" fmla="*/ 78 w 155"/>
                  <a:gd name="T29" fmla="*/ 222 h 271"/>
                  <a:gd name="T30" fmla="*/ 82 w 155"/>
                  <a:gd name="T31" fmla="*/ 247 h 271"/>
                  <a:gd name="T32" fmla="*/ 145 w 155"/>
                  <a:gd name="T33" fmla="*/ 271 h 271"/>
                  <a:gd name="T34" fmla="*/ 133 w 155"/>
                  <a:gd name="T35" fmla="*/ 10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" h="271">
                    <a:moveTo>
                      <a:pt x="133" y="104"/>
                    </a:moveTo>
                    <a:cubicBezTo>
                      <a:pt x="133" y="103"/>
                      <a:pt x="133" y="103"/>
                      <a:pt x="133" y="103"/>
                    </a:cubicBezTo>
                    <a:cubicBezTo>
                      <a:pt x="107" y="0"/>
                      <a:pt x="1" y="2"/>
                      <a:pt x="1" y="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9" y="78"/>
                      <a:pt x="29" y="72"/>
                    </a:cubicBezTo>
                    <a:cubicBezTo>
                      <a:pt x="35" y="91"/>
                      <a:pt x="35" y="112"/>
                      <a:pt x="3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7" y="85"/>
                      <a:pt x="55" y="77"/>
                    </a:cubicBezTo>
                    <a:cubicBezTo>
                      <a:pt x="66" y="84"/>
                      <a:pt x="65" y="109"/>
                      <a:pt x="65" y="109"/>
                    </a:cubicBezTo>
                    <a:cubicBezTo>
                      <a:pt x="91" y="109"/>
                      <a:pt x="91" y="109"/>
                      <a:pt x="91" y="109"/>
                    </a:cubicBezTo>
                    <a:cubicBezTo>
                      <a:pt x="91" y="109"/>
                      <a:pt x="93" y="84"/>
                      <a:pt x="83" y="68"/>
                    </a:cubicBezTo>
                    <a:cubicBezTo>
                      <a:pt x="96" y="81"/>
                      <a:pt x="104" y="109"/>
                      <a:pt x="104" y="109"/>
                    </a:cubicBezTo>
                    <a:cubicBezTo>
                      <a:pt x="104" y="109"/>
                      <a:pt x="109" y="109"/>
                      <a:pt x="115" y="108"/>
                    </a:cubicBezTo>
                    <a:cubicBezTo>
                      <a:pt x="121" y="131"/>
                      <a:pt x="125" y="180"/>
                      <a:pt x="78" y="222"/>
                    </a:cubicBezTo>
                    <a:cubicBezTo>
                      <a:pt x="79" y="231"/>
                      <a:pt x="82" y="247"/>
                      <a:pt x="82" y="247"/>
                    </a:cubicBezTo>
                    <a:cubicBezTo>
                      <a:pt x="145" y="271"/>
                      <a:pt x="145" y="271"/>
                      <a:pt x="145" y="271"/>
                    </a:cubicBezTo>
                    <a:cubicBezTo>
                      <a:pt x="145" y="271"/>
                      <a:pt x="155" y="166"/>
                      <a:pt x="133" y="104"/>
                    </a:cubicBezTo>
                    <a:close/>
                  </a:path>
                </a:pathLst>
              </a:custGeom>
              <a:solidFill>
                <a:srgbClr val="978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9336631" y="2952970"/>
              <a:ext cx="1073620" cy="1407861"/>
              <a:chOff x="9943174" y="943830"/>
              <a:chExt cx="1073620" cy="1407861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9943174" y="943830"/>
                <a:ext cx="1073620" cy="1407861"/>
              </a:xfrm>
              <a:custGeom>
                <a:avLst/>
                <a:gdLst>
                  <a:gd name="connsiteX0" fmla="*/ 531587 w 1073620"/>
                  <a:gd name="connsiteY0" fmla="*/ 0 h 1407861"/>
                  <a:gd name="connsiteX1" fmla="*/ 1048234 w 1073620"/>
                  <a:gd name="connsiteY1" fmla="*/ 516647 h 1407861"/>
                  <a:gd name="connsiteX2" fmla="*/ 1062466 w 1073620"/>
                  <a:gd name="connsiteY2" fmla="*/ 1407861 h 1407861"/>
                  <a:gd name="connsiteX3" fmla="*/ 946302 w 1073620"/>
                  <a:gd name="connsiteY3" fmla="*/ 1407861 h 1407861"/>
                  <a:gd name="connsiteX4" fmla="*/ 930733 w 1073620"/>
                  <a:gd name="connsiteY4" fmla="*/ 1287212 h 1407861"/>
                  <a:gd name="connsiteX5" fmla="*/ 915164 w 1073620"/>
                  <a:gd name="connsiteY5" fmla="*/ 1407861 h 1407861"/>
                  <a:gd name="connsiteX6" fmla="*/ 783518 w 1073620"/>
                  <a:gd name="connsiteY6" fmla="*/ 1407861 h 1407861"/>
                  <a:gd name="connsiteX7" fmla="*/ 772088 w 1073620"/>
                  <a:gd name="connsiteY7" fmla="*/ 1319288 h 1407861"/>
                  <a:gd name="connsiteX8" fmla="*/ 760658 w 1073620"/>
                  <a:gd name="connsiteY8" fmla="*/ 1407861 h 1407861"/>
                  <a:gd name="connsiteX9" fmla="*/ 641207 w 1073620"/>
                  <a:gd name="connsiteY9" fmla="*/ 1407861 h 1407861"/>
                  <a:gd name="connsiteX10" fmla="*/ 625011 w 1073620"/>
                  <a:gd name="connsiteY10" fmla="*/ 1282352 h 1407861"/>
                  <a:gd name="connsiteX11" fmla="*/ 608814 w 1073620"/>
                  <a:gd name="connsiteY11" fmla="*/ 1407861 h 1407861"/>
                  <a:gd name="connsiteX12" fmla="*/ 470643 w 1073620"/>
                  <a:gd name="connsiteY12" fmla="*/ 1407861 h 1407861"/>
                  <a:gd name="connsiteX13" fmla="*/ 455074 w 1073620"/>
                  <a:gd name="connsiteY13" fmla="*/ 1287212 h 1407861"/>
                  <a:gd name="connsiteX14" fmla="*/ 439505 w 1073620"/>
                  <a:gd name="connsiteY14" fmla="*/ 1407861 h 1407861"/>
                  <a:gd name="connsiteX15" fmla="*/ 300940 w 1073620"/>
                  <a:gd name="connsiteY15" fmla="*/ 1407861 h 1407861"/>
                  <a:gd name="connsiteX16" fmla="*/ 287095 w 1073620"/>
                  <a:gd name="connsiteY16" fmla="*/ 1300566 h 1407861"/>
                  <a:gd name="connsiteX17" fmla="*/ 273249 w 1073620"/>
                  <a:gd name="connsiteY17" fmla="*/ 1407861 h 1407861"/>
                  <a:gd name="connsiteX18" fmla="*/ 144157 w 1073620"/>
                  <a:gd name="connsiteY18" fmla="*/ 1407861 h 1407861"/>
                  <a:gd name="connsiteX19" fmla="*/ 128588 w 1073620"/>
                  <a:gd name="connsiteY19" fmla="*/ 1287212 h 1407861"/>
                  <a:gd name="connsiteX20" fmla="*/ 113019 w 1073620"/>
                  <a:gd name="connsiteY20" fmla="*/ 1407861 h 1407861"/>
                  <a:gd name="connsiteX21" fmla="*/ 14940 w 1073620"/>
                  <a:gd name="connsiteY21" fmla="*/ 1407861 h 1407861"/>
                  <a:gd name="connsiteX22" fmla="*/ 14940 w 1073620"/>
                  <a:gd name="connsiteY22" fmla="*/ 516647 h 1407861"/>
                  <a:gd name="connsiteX23" fmla="*/ 531587 w 1073620"/>
                  <a:gd name="connsiteY23" fmla="*/ 0 h 140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73620" h="1407861">
                    <a:moveTo>
                      <a:pt x="531587" y="0"/>
                    </a:moveTo>
                    <a:cubicBezTo>
                      <a:pt x="816923" y="0"/>
                      <a:pt x="1048234" y="231311"/>
                      <a:pt x="1048234" y="516647"/>
                    </a:cubicBezTo>
                    <a:cubicBezTo>
                      <a:pt x="1066024" y="835066"/>
                      <a:pt x="1086962" y="937452"/>
                      <a:pt x="1062466" y="1407861"/>
                    </a:cubicBezTo>
                    <a:lnTo>
                      <a:pt x="946302" y="1407861"/>
                    </a:lnTo>
                    <a:lnTo>
                      <a:pt x="930733" y="1287212"/>
                    </a:lnTo>
                    <a:lnTo>
                      <a:pt x="915164" y="1407861"/>
                    </a:lnTo>
                    <a:lnTo>
                      <a:pt x="783518" y="1407861"/>
                    </a:lnTo>
                    <a:lnTo>
                      <a:pt x="772088" y="1319288"/>
                    </a:lnTo>
                    <a:lnTo>
                      <a:pt x="760658" y="1407861"/>
                    </a:lnTo>
                    <a:lnTo>
                      <a:pt x="641207" y="1407861"/>
                    </a:lnTo>
                    <a:lnTo>
                      <a:pt x="625011" y="1282352"/>
                    </a:lnTo>
                    <a:lnTo>
                      <a:pt x="608814" y="1407861"/>
                    </a:lnTo>
                    <a:lnTo>
                      <a:pt x="470643" y="1407861"/>
                    </a:lnTo>
                    <a:lnTo>
                      <a:pt x="455074" y="1287212"/>
                    </a:lnTo>
                    <a:lnTo>
                      <a:pt x="439505" y="1407861"/>
                    </a:lnTo>
                    <a:lnTo>
                      <a:pt x="300940" y="1407861"/>
                    </a:lnTo>
                    <a:lnTo>
                      <a:pt x="287095" y="1300566"/>
                    </a:lnTo>
                    <a:lnTo>
                      <a:pt x="273249" y="1407861"/>
                    </a:lnTo>
                    <a:lnTo>
                      <a:pt x="144157" y="1407861"/>
                    </a:lnTo>
                    <a:lnTo>
                      <a:pt x="128588" y="1287212"/>
                    </a:lnTo>
                    <a:lnTo>
                      <a:pt x="113019" y="1407861"/>
                    </a:lnTo>
                    <a:lnTo>
                      <a:pt x="14940" y="1407861"/>
                    </a:lnTo>
                    <a:cubicBezTo>
                      <a:pt x="708" y="1107232"/>
                      <a:pt x="-9966" y="820834"/>
                      <a:pt x="14940" y="516647"/>
                    </a:cubicBezTo>
                    <a:cubicBezTo>
                      <a:pt x="14940" y="231311"/>
                      <a:pt x="246251" y="0"/>
                      <a:pt x="531587" y="0"/>
                    </a:cubicBezTo>
                    <a:close/>
                  </a:path>
                </a:pathLst>
              </a:custGeom>
              <a:solidFill>
                <a:srgbClr val="9785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9943174" y="943830"/>
                <a:ext cx="536810" cy="1407861"/>
              </a:xfrm>
              <a:custGeom>
                <a:avLst/>
                <a:gdLst>
                  <a:gd name="connsiteX0" fmla="*/ 531587 w 536810"/>
                  <a:gd name="connsiteY0" fmla="*/ 0 h 1407861"/>
                  <a:gd name="connsiteX1" fmla="*/ 536810 w 536810"/>
                  <a:gd name="connsiteY1" fmla="*/ 527 h 1407861"/>
                  <a:gd name="connsiteX2" fmla="*/ 536810 w 536810"/>
                  <a:gd name="connsiteY2" fmla="*/ 1407861 h 1407861"/>
                  <a:gd name="connsiteX3" fmla="*/ 470643 w 536810"/>
                  <a:gd name="connsiteY3" fmla="*/ 1407861 h 1407861"/>
                  <a:gd name="connsiteX4" fmla="*/ 455074 w 536810"/>
                  <a:gd name="connsiteY4" fmla="*/ 1287212 h 1407861"/>
                  <a:gd name="connsiteX5" fmla="*/ 439505 w 536810"/>
                  <a:gd name="connsiteY5" fmla="*/ 1407861 h 1407861"/>
                  <a:gd name="connsiteX6" fmla="*/ 300940 w 536810"/>
                  <a:gd name="connsiteY6" fmla="*/ 1407861 h 1407861"/>
                  <a:gd name="connsiteX7" fmla="*/ 287095 w 536810"/>
                  <a:gd name="connsiteY7" fmla="*/ 1300566 h 1407861"/>
                  <a:gd name="connsiteX8" fmla="*/ 273249 w 536810"/>
                  <a:gd name="connsiteY8" fmla="*/ 1407861 h 1407861"/>
                  <a:gd name="connsiteX9" fmla="*/ 144157 w 536810"/>
                  <a:gd name="connsiteY9" fmla="*/ 1407861 h 1407861"/>
                  <a:gd name="connsiteX10" fmla="*/ 128588 w 536810"/>
                  <a:gd name="connsiteY10" fmla="*/ 1287212 h 1407861"/>
                  <a:gd name="connsiteX11" fmla="*/ 113019 w 536810"/>
                  <a:gd name="connsiteY11" fmla="*/ 1407861 h 1407861"/>
                  <a:gd name="connsiteX12" fmla="*/ 14940 w 536810"/>
                  <a:gd name="connsiteY12" fmla="*/ 1407861 h 1407861"/>
                  <a:gd name="connsiteX13" fmla="*/ 14940 w 536810"/>
                  <a:gd name="connsiteY13" fmla="*/ 516647 h 1407861"/>
                  <a:gd name="connsiteX14" fmla="*/ 531587 w 536810"/>
                  <a:gd name="connsiteY14" fmla="*/ 0 h 140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36810" h="1407861">
                    <a:moveTo>
                      <a:pt x="531587" y="0"/>
                    </a:moveTo>
                    <a:lnTo>
                      <a:pt x="536810" y="527"/>
                    </a:lnTo>
                    <a:lnTo>
                      <a:pt x="536810" y="1407861"/>
                    </a:lnTo>
                    <a:lnTo>
                      <a:pt x="470643" y="1407861"/>
                    </a:lnTo>
                    <a:lnTo>
                      <a:pt x="455074" y="1287212"/>
                    </a:lnTo>
                    <a:lnTo>
                      <a:pt x="439505" y="1407861"/>
                    </a:lnTo>
                    <a:lnTo>
                      <a:pt x="300940" y="1407861"/>
                    </a:lnTo>
                    <a:lnTo>
                      <a:pt x="287095" y="1300566"/>
                    </a:lnTo>
                    <a:lnTo>
                      <a:pt x="273249" y="1407861"/>
                    </a:lnTo>
                    <a:lnTo>
                      <a:pt x="144157" y="1407861"/>
                    </a:lnTo>
                    <a:lnTo>
                      <a:pt x="128588" y="1287212"/>
                    </a:lnTo>
                    <a:lnTo>
                      <a:pt x="113019" y="1407861"/>
                    </a:lnTo>
                    <a:lnTo>
                      <a:pt x="14940" y="1407861"/>
                    </a:lnTo>
                    <a:cubicBezTo>
                      <a:pt x="708" y="1107232"/>
                      <a:pt x="-9966" y="820834"/>
                      <a:pt x="14940" y="516647"/>
                    </a:cubicBezTo>
                    <a:cubicBezTo>
                      <a:pt x="14940" y="231311"/>
                      <a:pt x="246251" y="0"/>
                      <a:pt x="531587" y="0"/>
                    </a:cubicBezTo>
                    <a:close/>
                  </a:path>
                </a:pathLst>
              </a:custGeom>
              <a:solidFill>
                <a:srgbClr val="B19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432639" y="1935895"/>
            <a:ext cx="1679589" cy="3884578"/>
            <a:chOff x="3049613" y="1725598"/>
            <a:chExt cx="1679589" cy="3884578"/>
          </a:xfrm>
        </p:grpSpPr>
        <p:sp>
          <p:nvSpPr>
            <p:cNvPr id="71" name="Oval 35"/>
            <p:cNvSpPr>
              <a:spLocks noChangeArrowheads="1"/>
            </p:cNvSpPr>
            <p:nvPr/>
          </p:nvSpPr>
          <p:spPr bwMode="auto">
            <a:xfrm flipH="1">
              <a:off x="4372012" y="4136989"/>
              <a:ext cx="63501" cy="63499"/>
            </a:xfrm>
            <a:prstGeom prst="ellipse">
              <a:avLst/>
            </a:prstGeom>
            <a:solidFill>
              <a:srgbClr val="D29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 flipH="1">
              <a:off x="4364074" y="3948078"/>
              <a:ext cx="365128" cy="1658923"/>
            </a:xfrm>
            <a:custGeom>
              <a:avLst/>
              <a:gdLst>
                <a:gd name="T0" fmla="*/ 5 w 97"/>
                <a:gd name="T1" fmla="*/ 441 h 441"/>
                <a:gd name="T2" fmla="*/ 2 w 97"/>
                <a:gd name="T3" fmla="*/ 59 h 441"/>
                <a:gd name="T4" fmla="*/ 16 w 97"/>
                <a:gd name="T5" fmla="*/ 14 h 441"/>
                <a:gd name="T6" fmla="*/ 52 w 97"/>
                <a:gd name="T7" fmla="*/ 0 h 441"/>
                <a:gd name="T8" fmla="*/ 82 w 97"/>
                <a:gd name="T9" fmla="*/ 12 h 441"/>
                <a:gd name="T10" fmla="*/ 92 w 97"/>
                <a:gd name="T11" fmla="*/ 59 h 441"/>
                <a:gd name="T12" fmla="*/ 82 w 97"/>
                <a:gd name="T13" fmla="*/ 58 h 441"/>
                <a:gd name="T14" fmla="*/ 74 w 97"/>
                <a:gd name="T15" fmla="*/ 19 h 441"/>
                <a:gd name="T16" fmla="*/ 52 w 97"/>
                <a:gd name="T17" fmla="*/ 10 h 441"/>
                <a:gd name="T18" fmla="*/ 24 w 97"/>
                <a:gd name="T19" fmla="*/ 21 h 441"/>
                <a:gd name="T20" fmla="*/ 12 w 97"/>
                <a:gd name="T21" fmla="*/ 58 h 441"/>
                <a:gd name="T22" fmla="*/ 16 w 97"/>
                <a:gd name="T23" fmla="*/ 441 h 441"/>
                <a:gd name="T24" fmla="*/ 5 w 97"/>
                <a:gd name="T2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441">
                  <a:moveTo>
                    <a:pt x="5" y="441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2" y="58"/>
                    <a:pt x="0" y="31"/>
                    <a:pt x="16" y="14"/>
                  </a:cubicBezTo>
                  <a:cubicBezTo>
                    <a:pt x="25" y="4"/>
                    <a:pt x="37" y="0"/>
                    <a:pt x="52" y="0"/>
                  </a:cubicBezTo>
                  <a:cubicBezTo>
                    <a:pt x="65" y="0"/>
                    <a:pt x="75" y="4"/>
                    <a:pt x="82" y="12"/>
                  </a:cubicBezTo>
                  <a:cubicBezTo>
                    <a:pt x="97" y="29"/>
                    <a:pt x="92" y="58"/>
                    <a:pt x="92" y="59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57"/>
                    <a:pt x="86" y="32"/>
                    <a:pt x="74" y="19"/>
                  </a:cubicBezTo>
                  <a:cubicBezTo>
                    <a:pt x="69" y="13"/>
                    <a:pt x="62" y="10"/>
                    <a:pt x="52" y="10"/>
                  </a:cubicBezTo>
                  <a:cubicBezTo>
                    <a:pt x="40" y="10"/>
                    <a:pt x="30" y="14"/>
                    <a:pt x="24" y="21"/>
                  </a:cubicBezTo>
                  <a:cubicBezTo>
                    <a:pt x="11" y="35"/>
                    <a:pt x="12" y="58"/>
                    <a:pt x="12" y="58"/>
                  </a:cubicBezTo>
                  <a:cubicBezTo>
                    <a:pt x="16" y="441"/>
                    <a:pt x="16" y="441"/>
                    <a:pt x="16" y="441"/>
                  </a:cubicBezTo>
                  <a:lnTo>
                    <a:pt x="5" y="441"/>
                  </a:lnTo>
                  <a:close/>
                </a:path>
              </a:pathLst>
            </a:custGeom>
            <a:solidFill>
              <a:srgbClr val="D29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37"/>
            <p:cNvSpPr>
              <a:spLocks noChangeArrowheads="1"/>
            </p:cNvSpPr>
            <p:nvPr/>
          </p:nvSpPr>
          <p:spPr bwMode="auto">
            <a:xfrm flipH="1">
              <a:off x="3356003" y="1725598"/>
              <a:ext cx="898532" cy="895342"/>
            </a:xfrm>
            <a:prstGeom prst="ellipse">
              <a:avLst/>
            </a:prstGeom>
            <a:solidFill>
              <a:srgbClr val="F8D0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8"/>
            <p:cNvSpPr>
              <a:spLocks/>
            </p:cNvSpPr>
            <p:nvPr/>
          </p:nvSpPr>
          <p:spPr bwMode="auto">
            <a:xfrm flipH="1">
              <a:off x="3808444" y="1725598"/>
              <a:ext cx="446091" cy="895342"/>
            </a:xfrm>
            <a:custGeom>
              <a:avLst/>
              <a:gdLst>
                <a:gd name="T0" fmla="*/ 118 w 118"/>
                <a:gd name="T1" fmla="*/ 0 h 238"/>
                <a:gd name="T2" fmla="*/ 0 w 118"/>
                <a:gd name="T3" fmla="*/ 119 h 238"/>
                <a:gd name="T4" fmla="*/ 118 w 118"/>
                <a:gd name="T5" fmla="*/ 238 h 238"/>
                <a:gd name="T6" fmla="*/ 118 w 118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38">
                  <a:moveTo>
                    <a:pt x="118" y="0"/>
                  </a:moveTo>
                  <a:cubicBezTo>
                    <a:pt x="53" y="1"/>
                    <a:pt x="0" y="54"/>
                    <a:pt x="0" y="119"/>
                  </a:cubicBezTo>
                  <a:cubicBezTo>
                    <a:pt x="0" y="185"/>
                    <a:pt x="53" y="237"/>
                    <a:pt x="118" y="238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 flipH="1">
              <a:off x="3903695" y="5332366"/>
              <a:ext cx="493717" cy="192086"/>
            </a:xfrm>
            <a:custGeom>
              <a:avLst/>
              <a:gdLst>
                <a:gd name="T0" fmla="*/ 117 w 131"/>
                <a:gd name="T1" fmla="*/ 0 h 51"/>
                <a:gd name="T2" fmla="*/ 14 w 131"/>
                <a:gd name="T3" fmla="*/ 0 h 51"/>
                <a:gd name="T4" fmla="*/ 0 w 131"/>
                <a:gd name="T5" fmla="*/ 26 h 51"/>
                <a:gd name="T6" fmla="*/ 14 w 131"/>
                <a:gd name="T7" fmla="*/ 51 h 51"/>
                <a:gd name="T8" fmla="*/ 117 w 131"/>
                <a:gd name="T9" fmla="*/ 51 h 51"/>
                <a:gd name="T10" fmla="*/ 131 w 131"/>
                <a:gd name="T11" fmla="*/ 26 h 51"/>
                <a:gd name="T12" fmla="*/ 117 w 131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51">
                  <a:moveTo>
                    <a:pt x="11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12"/>
                    <a:pt x="0" y="26"/>
                  </a:cubicBezTo>
                  <a:cubicBezTo>
                    <a:pt x="0" y="39"/>
                    <a:pt x="6" y="51"/>
                    <a:pt x="14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25" y="51"/>
                    <a:pt x="131" y="39"/>
                    <a:pt x="131" y="26"/>
                  </a:cubicBezTo>
                  <a:cubicBezTo>
                    <a:pt x="131" y="12"/>
                    <a:pt x="125" y="0"/>
                    <a:pt x="117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0"/>
            <p:cNvSpPr>
              <a:spLocks/>
            </p:cNvSpPr>
            <p:nvPr/>
          </p:nvSpPr>
          <p:spPr bwMode="auto">
            <a:xfrm flipH="1">
              <a:off x="3903695" y="5554614"/>
              <a:ext cx="493717" cy="55562"/>
            </a:xfrm>
            <a:custGeom>
              <a:avLst/>
              <a:gdLst>
                <a:gd name="T0" fmla="*/ 117 w 131"/>
                <a:gd name="T1" fmla="*/ 0 h 15"/>
                <a:gd name="T2" fmla="*/ 14 w 131"/>
                <a:gd name="T3" fmla="*/ 0 h 15"/>
                <a:gd name="T4" fmla="*/ 0 w 131"/>
                <a:gd name="T5" fmla="*/ 8 h 15"/>
                <a:gd name="T6" fmla="*/ 14 w 131"/>
                <a:gd name="T7" fmla="*/ 15 h 15"/>
                <a:gd name="T8" fmla="*/ 117 w 131"/>
                <a:gd name="T9" fmla="*/ 15 h 15"/>
                <a:gd name="T10" fmla="*/ 131 w 131"/>
                <a:gd name="T11" fmla="*/ 8 h 15"/>
                <a:gd name="T12" fmla="*/ 117 w 131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5">
                  <a:moveTo>
                    <a:pt x="11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0" y="12"/>
                    <a:pt x="6" y="15"/>
                    <a:pt x="14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25" y="15"/>
                    <a:pt x="131" y="12"/>
                    <a:pt x="131" y="8"/>
                  </a:cubicBezTo>
                  <a:cubicBezTo>
                    <a:pt x="131" y="4"/>
                    <a:pt x="125" y="0"/>
                    <a:pt x="11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1"/>
            <p:cNvSpPr>
              <a:spLocks/>
            </p:cNvSpPr>
            <p:nvPr/>
          </p:nvSpPr>
          <p:spPr bwMode="auto">
            <a:xfrm flipH="1">
              <a:off x="3230590" y="5554614"/>
              <a:ext cx="495304" cy="55562"/>
            </a:xfrm>
            <a:custGeom>
              <a:avLst/>
              <a:gdLst>
                <a:gd name="T0" fmla="*/ 117 w 131"/>
                <a:gd name="T1" fmla="*/ 0 h 15"/>
                <a:gd name="T2" fmla="*/ 14 w 131"/>
                <a:gd name="T3" fmla="*/ 0 h 15"/>
                <a:gd name="T4" fmla="*/ 0 w 131"/>
                <a:gd name="T5" fmla="*/ 8 h 15"/>
                <a:gd name="T6" fmla="*/ 14 w 131"/>
                <a:gd name="T7" fmla="*/ 15 h 15"/>
                <a:gd name="T8" fmla="*/ 117 w 131"/>
                <a:gd name="T9" fmla="*/ 15 h 15"/>
                <a:gd name="T10" fmla="*/ 131 w 131"/>
                <a:gd name="T11" fmla="*/ 8 h 15"/>
                <a:gd name="T12" fmla="*/ 117 w 131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5">
                  <a:moveTo>
                    <a:pt x="11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0" y="12"/>
                    <a:pt x="6" y="15"/>
                    <a:pt x="14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25" y="15"/>
                    <a:pt x="131" y="12"/>
                    <a:pt x="131" y="8"/>
                  </a:cubicBezTo>
                  <a:cubicBezTo>
                    <a:pt x="131" y="4"/>
                    <a:pt x="125" y="0"/>
                    <a:pt x="117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 flipH="1">
              <a:off x="3230590" y="5332366"/>
              <a:ext cx="495304" cy="192086"/>
            </a:xfrm>
            <a:custGeom>
              <a:avLst/>
              <a:gdLst>
                <a:gd name="T0" fmla="*/ 117 w 131"/>
                <a:gd name="T1" fmla="*/ 0 h 51"/>
                <a:gd name="T2" fmla="*/ 14 w 131"/>
                <a:gd name="T3" fmla="*/ 0 h 51"/>
                <a:gd name="T4" fmla="*/ 0 w 131"/>
                <a:gd name="T5" fmla="*/ 26 h 51"/>
                <a:gd name="T6" fmla="*/ 14 w 131"/>
                <a:gd name="T7" fmla="*/ 51 h 51"/>
                <a:gd name="T8" fmla="*/ 117 w 131"/>
                <a:gd name="T9" fmla="*/ 51 h 51"/>
                <a:gd name="T10" fmla="*/ 131 w 131"/>
                <a:gd name="T11" fmla="*/ 26 h 51"/>
                <a:gd name="T12" fmla="*/ 117 w 131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51">
                  <a:moveTo>
                    <a:pt x="11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12"/>
                    <a:pt x="0" y="26"/>
                  </a:cubicBezTo>
                  <a:cubicBezTo>
                    <a:pt x="0" y="39"/>
                    <a:pt x="6" y="51"/>
                    <a:pt x="14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25" y="51"/>
                    <a:pt x="131" y="39"/>
                    <a:pt x="131" y="26"/>
                  </a:cubicBezTo>
                  <a:cubicBezTo>
                    <a:pt x="131" y="12"/>
                    <a:pt x="125" y="0"/>
                    <a:pt x="117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3"/>
            <p:cNvSpPr>
              <a:spLocks/>
            </p:cNvSpPr>
            <p:nvPr/>
          </p:nvSpPr>
          <p:spPr bwMode="auto">
            <a:xfrm flipH="1">
              <a:off x="3106763" y="3911566"/>
              <a:ext cx="211139" cy="149224"/>
            </a:xfrm>
            <a:custGeom>
              <a:avLst/>
              <a:gdLst>
                <a:gd name="T0" fmla="*/ 1 w 56"/>
                <a:gd name="T1" fmla="*/ 0 h 40"/>
                <a:gd name="T2" fmla="*/ 0 w 56"/>
                <a:gd name="T3" fmla="*/ 7 h 40"/>
                <a:gd name="T4" fmla="*/ 0 w 56"/>
                <a:gd name="T5" fmla="*/ 12 h 40"/>
                <a:gd name="T6" fmla="*/ 28 w 56"/>
                <a:gd name="T7" fmla="*/ 40 h 40"/>
                <a:gd name="T8" fmla="*/ 56 w 56"/>
                <a:gd name="T9" fmla="*/ 12 h 40"/>
                <a:gd name="T10" fmla="*/ 56 w 56"/>
                <a:gd name="T11" fmla="*/ 7 h 40"/>
                <a:gd name="T12" fmla="*/ 55 w 56"/>
                <a:gd name="T13" fmla="*/ 0 h 40"/>
                <a:gd name="T14" fmla="*/ 1 w 5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0">
                  <a:moveTo>
                    <a:pt x="1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8"/>
                    <a:pt x="12" y="40"/>
                    <a:pt x="28" y="40"/>
                  </a:cubicBezTo>
                  <a:cubicBezTo>
                    <a:pt x="43" y="40"/>
                    <a:pt x="56" y="28"/>
                    <a:pt x="56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5"/>
                    <a:pt x="55" y="2"/>
                    <a:pt x="5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 flipH="1">
              <a:off x="4397412" y="3911566"/>
              <a:ext cx="215902" cy="149224"/>
            </a:xfrm>
            <a:custGeom>
              <a:avLst/>
              <a:gdLst>
                <a:gd name="T0" fmla="*/ 2 w 57"/>
                <a:gd name="T1" fmla="*/ 0 h 40"/>
                <a:gd name="T2" fmla="*/ 0 w 57"/>
                <a:gd name="T3" fmla="*/ 7 h 40"/>
                <a:gd name="T4" fmla="*/ 0 w 57"/>
                <a:gd name="T5" fmla="*/ 12 h 40"/>
                <a:gd name="T6" fmla="*/ 29 w 57"/>
                <a:gd name="T7" fmla="*/ 40 h 40"/>
                <a:gd name="T8" fmla="*/ 57 w 57"/>
                <a:gd name="T9" fmla="*/ 12 h 40"/>
                <a:gd name="T10" fmla="*/ 57 w 57"/>
                <a:gd name="T11" fmla="*/ 7 h 40"/>
                <a:gd name="T12" fmla="*/ 55 w 57"/>
                <a:gd name="T13" fmla="*/ 0 h 40"/>
                <a:gd name="T14" fmla="*/ 2 w 57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0">
                  <a:moveTo>
                    <a:pt x="2" y="0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8"/>
                    <a:pt x="13" y="40"/>
                    <a:pt x="29" y="40"/>
                  </a:cubicBezTo>
                  <a:cubicBezTo>
                    <a:pt x="44" y="40"/>
                    <a:pt x="57" y="28"/>
                    <a:pt x="57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5"/>
                    <a:pt x="56" y="2"/>
                    <a:pt x="5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 flipH="1">
              <a:off x="3241702" y="3816317"/>
              <a:ext cx="1155710" cy="1489062"/>
            </a:xfrm>
            <a:custGeom>
              <a:avLst/>
              <a:gdLst>
                <a:gd name="T0" fmla="*/ 256 w 306"/>
                <a:gd name="T1" fmla="*/ 21 h 396"/>
                <a:gd name="T2" fmla="*/ 257 w 306"/>
                <a:gd name="T3" fmla="*/ 16 h 396"/>
                <a:gd name="T4" fmla="*/ 250 w 306"/>
                <a:gd name="T5" fmla="*/ 0 h 396"/>
                <a:gd name="T6" fmla="*/ 58 w 306"/>
                <a:gd name="T7" fmla="*/ 0 h 396"/>
                <a:gd name="T8" fmla="*/ 51 w 306"/>
                <a:gd name="T9" fmla="*/ 16 h 396"/>
                <a:gd name="T10" fmla="*/ 52 w 306"/>
                <a:gd name="T11" fmla="*/ 20 h 396"/>
                <a:gd name="T12" fmla="*/ 0 w 306"/>
                <a:gd name="T13" fmla="*/ 384 h 396"/>
                <a:gd name="T14" fmla="*/ 1 w 306"/>
                <a:gd name="T15" fmla="*/ 396 h 396"/>
                <a:gd name="T16" fmla="*/ 134 w 306"/>
                <a:gd name="T17" fmla="*/ 396 h 396"/>
                <a:gd name="T18" fmla="*/ 134 w 306"/>
                <a:gd name="T19" fmla="*/ 395 h 396"/>
                <a:gd name="T20" fmla="*/ 153 w 306"/>
                <a:gd name="T21" fmla="*/ 152 h 396"/>
                <a:gd name="T22" fmla="*/ 173 w 306"/>
                <a:gd name="T23" fmla="*/ 395 h 396"/>
                <a:gd name="T24" fmla="*/ 173 w 306"/>
                <a:gd name="T25" fmla="*/ 396 h 396"/>
                <a:gd name="T26" fmla="*/ 306 w 306"/>
                <a:gd name="T27" fmla="*/ 396 h 396"/>
                <a:gd name="T28" fmla="*/ 306 w 306"/>
                <a:gd name="T29" fmla="*/ 384 h 396"/>
                <a:gd name="T30" fmla="*/ 256 w 306"/>
                <a:gd name="T31" fmla="*/ 2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6" h="396">
                  <a:moveTo>
                    <a:pt x="256" y="21"/>
                  </a:moveTo>
                  <a:cubicBezTo>
                    <a:pt x="257" y="19"/>
                    <a:pt x="257" y="18"/>
                    <a:pt x="257" y="16"/>
                  </a:cubicBezTo>
                  <a:cubicBezTo>
                    <a:pt x="257" y="12"/>
                    <a:pt x="254" y="6"/>
                    <a:pt x="25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6"/>
                    <a:pt x="51" y="12"/>
                    <a:pt x="51" y="16"/>
                  </a:cubicBezTo>
                  <a:cubicBezTo>
                    <a:pt x="51" y="17"/>
                    <a:pt x="51" y="19"/>
                    <a:pt x="52" y="20"/>
                  </a:cubicBezTo>
                  <a:cubicBezTo>
                    <a:pt x="37" y="30"/>
                    <a:pt x="0" y="384"/>
                    <a:pt x="0" y="384"/>
                  </a:cubicBezTo>
                  <a:cubicBezTo>
                    <a:pt x="0" y="388"/>
                    <a:pt x="0" y="392"/>
                    <a:pt x="1" y="396"/>
                  </a:cubicBezTo>
                  <a:cubicBezTo>
                    <a:pt x="134" y="396"/>
                    <a:pt x="134" y="396"/>
                    <a:pt x="134" y="396"/>
                  </a:cubicBezTo>
                  <a:cubicBezTo>
                    <a:pt x="134" y="395"/>
                    <a:pt x="134" y="395"/>
                    <a:pt x="134" y="395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73" y="395"/>
                    <a:pt x="173" y="395"/>
                    <a:pt x="173" y="395"/>
                  </a:cubicBezTo>
                  <a:cubicBezTo>
                    <a:pt x="173" y="395"/>
                    <a:pt x="173" y="395"/>
                    <a:pt x="173" y="396"/>
                  </a:cubicBezTo>
                  <a:cubicBezTo>
                    <a:pt x="306" y="396"/>
                    <a:pt x="306" y="396"/>
                    <a:pt x="306" y="396"/>
                  </a:cubicBezTo>
                  <a:cubicBezTo>
                    <a:pt x="306" y="392"/>
                    <a:pt x="306" y="388"/>
                    <a:pt x="306" y="384"/>
                  </a:cubicBezTo>
                  <a:cubicBezTo>
                    <a:pt x="306" y="384"/>
                    <a:pt x="270" y="31"/>
                    <a:pt x="256" y="21"/>
                  </a:cubicBezTo>
                  <a:close/>
                </a:path>
              </a:pathLst>
            </a:custGeom>
            <a:solidFill>
              <a:srgbClr val="A7B9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6"/>
            <p:cNvSpPr>
              <a:spLocks/>
            </p:cNvSpPr>
            <p:nvPr/>
          </p:nvSpPr>
          <p:spPr bwMode="auto">
            <a:xfrm flipH="1">
              <a:off x="3816382" y="3816317"/>
              <a:ext cx="581030" cy="1489062"/>
            </a:xfrm>
            <a:custGeom>
              <a:avLst/>
              <a:gdLst>
                <a:gd name="T0" fmla="*/ 154 w 154"/>
                <a:gd name="T1" fmla="*/ 0 h 396"/>
                <a:gd name="T2" fmla="*/ 58 w 154"/>
                <a:gd name="T3" fmla="*/ 0 h 396"/>
                <a:gd name="T4" fmla="*/ 51 w 154"/>
                <a:gd name="T5" fmla="*/ 16 h 396"/>
                <a:gd name="T6" fmla="*/ 52 w 154"/>
                <a:gd name="T7" fmla="*/ 20 h 396"/>
                <a:gd name="T8" fmla="*/ 0 w 154"/>
                <a:gd name="T9" fmla="*/ 384 h 396"/>
                <a:gd name="T10" fmla="*/ 1 w 154"/>
                <a:gd name="T11" fmla="*/ 396 h 396"/>
                <a:gd name="T12" fmla="*/ 134 w 154"/>
                <a:gd name="T13" fmla="*/ 396 h 396"/>
                <a:gd name="T14" fmla="*/ 134 w 154"/>
                <a:gd name="T15" fmla="*/ 395 h 396"/>
                <a:gd name="T16" fmla="*/ 153 w 154"/>
                <a:gd name="T17" fmla="*/ 152 h 396"/>
                <a:gd name="T18" fmla="*/ 154 w 154"/>
                <a:gd name="T19" fmla="*/ 158 h 396"/>
                <a:gd name="T20" fmla="*/ 154 w 154"/>
                <a:gd name="T2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396">
                  <a:moveTo>
                    <a:pt x="15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4" y="6"/>
                    <a:pt x="51" y="12"/>
                    <a:pt x="51" y="16"/>
                  </a:cubicBezTo>
                  <a:cubicBezTo>
                    <a:pt x="51" y="17"/>
                    <a:pt x="51" y="19"/>
                    <a:pt x="52" y="20"/>
                  </a:cubicBezTo>
                  <a:cubicBezTo>
                    <a:pt x="37" y="30"/>
                    <a:pt x="0" y="384"/>
                    <a:pt x="0" y="384"/>
                  </a:cubicBezTo>
                  <a:cubicBezTo>
                    <a:pt x="0" y="388"/>
                    <a:pt x="0" y="392"/>
                    <a:pt x="1" y="396"/>
                  </a:cubicBezTo>
                  <a:cubicBezTo>
                    <a:pt x="134" y="396"/>
                    <a:pt x="134" y="396"/>
                    <a:pt x="134" y="396"/>
                  </a:cubicBezTo>
                  <a:cubicBezTo>
                    <a:pt x="134" y="395"/>
                    <a:pt x="134" y="395"/>
                    <a:pt x="134" y="395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4" y="158"/>
                    <a:pt x="154" y="158"/>
                    <a:pt x="154" y="158"/>
                  </a:cubicBezTo>
                  <a:lnTo>
                    <a:pt x="154" y="0"/>
                  </a:lnTo>
                  <a:close/>
                </a:path>
              </a:pathLst>
            </a:custGeom>
            <a:solidFill>
              <a:srgbClr val="6E91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7"/>
            <p:cNvSpPr>
              <a:spLocks/>
            </p:cNvSpPr>
            <p:nvPr/>
          </p:nvSpPr>
          <p:spPr bwMode="auto">
            <a:xfrm flipH="1">
              <a:off x="3419504" y="3816317"/>
              <a:ext cx="796932" cy="101599"/>
            </a:xfrm>
            <a:custGeom>
              <a:avLst/>
              <a:gdLst>
                <a:gd name="T0" fmla="*/ 0 w 211"/>
                <a:gd name="T1" fmla="*/ 27 h 27"/>
                <a:gd name="T2" fmla="*/ 211 w 211"/>
                <a:gd name="T3" fmla="*/ 27 h 27"/>
                <a:gd name="T4" fmla="*/ 208 w 211"/>
                <a:gd name="T5" fmla="*/ 21 h 27"/>
                <a:gd name="T6" fmla="*/ 209 w 211"/>
                <a:gd name="T7" fmla="*/ 16 h 27"/>
                <a:gd name="T8" fmla="*/ 202 w 211"/>
                <a:gd name="T9" fmla="*/ 0 h 27"/>
                <a:gd name="T10" fmla="*/ 10 w 211"/>
                <a:gd name="T11" fmla="*/ 0 h 27"/>
                <a:gd name="T12" fmla="*/ 3 w 211"/>
                <a:gd name="T13" fmla="*/ 16 h 27"/>
                <a:gd name="T14" fmla="*/ 4 w 211"/>
                <a:gd name="T15" fmla="*/ 20 h 27"/>
                <a:gd name="T16" fmla="*/ 0 w 211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7">
                  <a:moveTo>
                    <a:pt x="0" y="27"/>
                  </a:moveTo>
                  <a:cubicBezTo>
                    <a:pt x="211" y="27"/>
                    <a:pt x="211" y="27"/>
                    <a:pt x="211" y="27"/>
                  </a:cubicBezTo>
                  <a:cubicBezTo>
                    <a:pt x="210" y="24"/>
                    <a:pt x="209" y="22"/>
                    <a:pt x="208" y="21"/>
                  </a:cubicBezTo>
                  <a:cubicBezTo>
                    <a:pt x="209" y="19"/>
                    <a:pt x="209" y="18"/>
                    <a:pt x="209" y="16"/>
                  </a:cubicBezTo>
                  <a:cubicBezTo>
                    <a:pt x="209" y="12"/>
                    <a:pt x="206" y="6"/>
                    <a:pt x="20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3" y="16"/>
                  </a:cubicBezTo>
                  <a:cubicBezTo>
                    <a:pt x="3" y="17"/>
                    <a:pt x="3" y="19"/>
                    <a:pt x="4" y="20"/>
                  </a:cubicBezTo>
                  <a:cubicBezTo>
                    <a:pt x="3" y="21"/>
                    <a:pt x="1" y="24"/>
                    <a:pt x="0" y="27"/>
                  </a:cubicBezTo>
                  <a:close/>
                </a:path>
              </a:pathLst>
            </a:custGeom>
            <a:solidFill>
              <a:srgbClr val="8CA1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"/>
            <p:cNvSpPr>
              <a:spLocks/>
            </p:cNvSpPr>
            <p:nvPr/>
          </p:nvSpPr>
          <p:spPr bwMode="auto">
            <a:xfrm flipH="1">
              <a:off x="3816382" y="3816317"/>
              <a:ext cx="400053" cy="101599"/>
            </a:xfrm>
            <a:custGeom>
              <a:avLst/>
              <a:gdLst>
                <a:gd name="T0" fmla="*/ 0 w 106"/>
                <a:gd name="T1" fmla="*/ 27 h 27"/>
                <a:gd name="T2" fmla="*/ 106 w 106"/>
                <a:gd name="T3" fmla="*/ 27 h 27"/>
                <a:gd name="T4" fmla="*/ 106 w 106"/>
                <a:gd name="T5" fmla="*/ 0 h 27"/>
                <a:gd name="T6" fmla="*/ 10 w 106"/>
                <a:gd name="T7" fmla="*/ 0 h 27"/>
                <a:gd name="T8" fmla="*/ 3 w 106"/>
                <a:gd name="T9" fmla="*/ 16 h 27"/>
                <a:gd name="T10" fmla="*/ 4 w 106"/>
                <a:gd name="T11" fmla="*/ 20 h 27"/>
                <a:gd name="T12" fmla="*/ 0 w 10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7">
                  <a:moveTo>
                    <a:pt x="0" y="27"/>
                  </a:moveTo>
                  <a:cubicBezTo>
                    <a:pt x="106" y="27"/>
                    <a:pt x="106" y="27"/>
                    <a:pt x="106" y="27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3" y="16"/>
                  </a:cubicBezTo>
                  <a:cubicBezTo>
                    <a:pt x="3" y="17"/>
                    <a:pt x="3" y="19"/>
                    <a:pt x="4" y="20"/>
                  </a:cubicBezTo>
                  <a:cubicBezTo>
                    <a:pt x="3" y="21"/>
                    <a:pt x="1" y="24"/>
                    <a:pt x="0" y="27"/>
                  </a:cubicBezTo>
                  <a:close/>
                </a:path>
              </a:pathLst>
            </a:custGeom>
            <a:solidFill>
              <a:srgbClr val="5778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9"/>
            <p:cNvSpPr>
              <a:spLocks/>
            </p:cNvSpPr>
            <p:nvPr/>
          </p:nvSpPr>
          <p:spPr bwMode="auto">
            <a:xfrm flipH="1">
              <a:off x="3989421" y="2659040"/>
              <a:ext cx="230189" cy="1108065"/>
            </a:xfrm>
            <a:custGeom>
              <a:avLst/>
              <a:gdLst>
                <a:gd name="T0" fmla="*/ 145 w 145"/>
                <a:gd name="T1" fmla="*/ 698 h 698"/>
                <a:gd name="T2" fmla="*/ 33 w 145"/>
                <a:gd name="T3" fmla="*/ 0 h 698"/>
                <a:gd name="T4" fmla="*/ 0 w 145"/>
                <a:gd name="T5" fmla="*/ 11 h 698"/>
                <a:gd name="T6" fmla="*/ 109 w 145"/>
                <a:gd name="T7" fmla="*/ 698 h 698"/>
                <a:gd name="T8" fmla="*/ 145 w 145"/>
                <a:gd name="T9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98">
                  <a:moveTo>
                    <a:pt x="145" y="698"/>
                  </a:moveTo>
                  <a:lnTo>
                    <a:pt x="33" y="0"/>
                  </a:lnTo>
                  <a:lnTo>
                    <a:pt x="0" y="11"/>
                  </a:lnTo>
                  <a:lnTo>
                    <a:pt x="109" y="698"/>
                  </a:lnTo>
                  <a:lnTo>
                    <a:pt x="145" y="698"/>
                  </a:lnTo>
                  <a:close/>
                </a:path>
              </a:pathLst>
            </a:custGeom>
            <a:solidFill>
              <a:srgbClr val="0082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0"/>
            <p:cNvSpPr>
              <a:spLocks/>
            </p:cNvSpPr>
            <p:nvPr/>
          </p:nvSpPr>
          <p:spPr bwMode="auto">
            <a:xfrm flipH="1">
              <a:off x="3430616" y="2659040"/>
              <a:ext cx="230189" cy="1108065"/>
            </a:xfrm>
            <a:custGeom>
              <a:avLst/>
              <a:gdLst>
                <a:gd name="T0" fmla="*/ 0 w 145"/>
                <a:gd name="T1" fmla="*/ 698 h 698"/>
                <a:gd name="T2" fmla="*/ 111 w 145"/>
                <a:gd name="T3" fmla="*/ 0 h 698"/>
                <a:gd name="T4" fmla="*/ 145 w 145"/>
                <a:gd name="T5" fmla="*/ 11 h 698"/>
                <a:gd name="T6" fmla="*/ 35 w 145"/>
                <a:gd name="T7" fmla="*/ 698 h 698"/>
                <a:gd name="T8" fmla="*/ 0 w 145"/>
                <a:gd name="T9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98">
                  <a:moveTo>
                    <a:pt x="0" y="698"/>
                  </a:moveTo>
                  <a:lnTo>
                    <a:pt x="111" y="0"/>
                  </a:lnTo>
                  <a:lnTo>
                    <a:pt x="145" y="11"/>
                  </a:lnTo>
                  <a:lnTo>
                    <a:pt x="35" y="698"/>
                  </a:lnTo>
                  <a:lnTo>
                    <a:pt x="0" y="698"/>
                  </a:lnTo>
                  <a:close/>
                </a:path>
              </a:pathLst>
            </a:custGeom>
            <a:solidFill>
              <a:srgbClr val="0092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"/>
            <p:cNvSpPr>
              <a:spLocks/>
            </p:cNvSpPr>
            <p:nvPr/>
          </p:nvSpPr>
          <p:spPr bwMode="auto">
            <a:xfrm flipH="1">
              <a:off x="4062446" y="2689202"/>
              <a:ext cx="649293" cy="1206489"/>
            </a:xfrm>
            <a:custGeom>
              <a:avLst/>
              <a:gdLst>
                <a:gd name="T0" fmla="*/ 126 w 172"/>
                <a:gd name="T1" fmla="*/ 0 h 321"/>
                <a:gd name="T2" fmla="*/ 89 w 172"/>
                <a:gd name="T3" fmla="*/ 16 h 321"/>
                <a:gd name="T4" fmla="*/ 48 w 172"/>
                <a:gd name="T5" fmla="*/ 218 h 321"/>
                <a:gd name="T6" fmla="*/ 19 w 172"/>
                <a:gd name="T7" fmla="*/ 321 h 321"/>
                <a:gd name="T8" fmla="*/ 90 w 172"/>
                <a:gd name="T9" fmla="*/ 321 h 321"/>
                <a:gd name="T10" fmla="*/ 111 w 172"/>
                <a:gd name="T11" fmla="*/ 221 h 321"/>
                <a:gd name="T12" fmla="*/ 102 w 172"/>
                <a:gd name="T13" fmla="*/ 111 h 321"/>
                <a:gd name="T14" fmla="*/ 134 w 172"/>
                <a:gd name="T15" fmla="*/ 142 h 321"/>
                <a:gd name="T16" fmla="*/ 136 w 172"/>
                <a:gd name="T17" fmla="*/ 288 h 321"/>
                <a:gd name="T18" fmla="*/ 172 w 172"/>
                <a:gd name="T19" fmla="*/ 288 h 321"/>
                <a:gd name="T20" fmla="*/ 126 w 172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321">
                  <a:moveTo>
                    <a:pt x="126" y="0"/>
                  </a:moveTo>
                  <a:cubicBezTo>
                    <a:pt x="89" y="16"/>
                    <a:pt x="89" y="16"/>
                    <a:pt x="89" y="16"/>
                  </a:cubicBezTo>
                  <a:cubicBezTo>
                    <a:pt x="0" y="33"/>
                    <a:pt x="48" y="190"/>
                    <a:pt x="48" y="218"/>
                  </a:cubicBezTo>
                  <a:cubicBezTo>
                    <a:pt x="48" y="219"/>
                    <a:pt x="19" y="321"/>
                    <a:pt x="19" y="321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111" y="221"/>
                    <a:pt x="111" y="221"/>
                    <a:pt x="111" y="22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68"/>
                    <a:pt x="135" y="266"/>
                    <a:pt x="136" y="288"/>
                  </a:cubicBezTo>
                  <a:cubicBezTo>
                    <a:pt x="172" y="288"/>
                    <a:pt x="172" y="288"/>
                    <a:pt x="172" y="28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rgbClr val="33B7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2"/>
            <p:cNvSpPr>
              <a:spLocks/>
            </p:cNvSpPr>
            <p:nvPr/>
          </p:nvSpPr>
          <p:spPr bwMode="auto">
            <a:xfrm flipH="1">
              <a:off x="3816382" y="2632052"/>
              <a:ext cx="331790" cy="1139815"/>
            </a:xfrm>
            <a:custGeom>
              <a:avLst/>
              <a:gdLst>
                <a:gd name="T0" fmla="*/ 24 w 209"/>
                <a:gd name="T1" fmla="*/ 0 h 718"/>
                <a:gd name="T2" fmla="*/ 0 w 209"/>
                <a:gd name="T3" fmla="*/ 12 h 718"/>
                <a:gd name="T4" fmla="*/ 112 w 209"/>
                <a:gd name="T5" fmla="*/ 718 h 718"/>
                <a:gd name="T6" fmla="*/ 209 w 209"/>
                <a:gd name="T7" fmla="*/ 718 h 718"/>
                <a:gd name="T8" fmla="*/ 209 w 209"/>
                <a:gd name="T9" fmla="*/ 116 h 718"/>
                <a:gd name="T10" fmla="*/ 24 w 209"/>
                <a:gd name="T11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718">
                  <a:moveTo>
                    <a:pt x="24" y="0"/>
                  </a:moveTo>
                  <a:lnTo>
                    <a:pt x="0" y="12"/>
                  </a:lnTo>
                  <a:lnTo>
                    <a:pt x="112" y="718"/>
                  </a:lnTo>
                  <a:lnTo>
                    <a:pt x="209" y="718"/>
                  </a:lnTo>
                  <a:lnTo>
                    <a:pt x="209" y="1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3B7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3"/>
            <p:cNvSpPr>
              <a:spLocks/>
            </p:cNvSpPr>
            <p:nvPr/>
          </p:nvSpPr>
          <p:spPr bwMode="auto">
            <a:xfrm flipH="1">
              <a:off x="3498879" y="2632052"/>
              <a:ext cx="301628" cy="1139815"/>
            </a:xfrm>
            <a:custGeom>
              <a:avLst/>
              <a:gdLst>
                <a:gd name="T0" fmla="*/ 190 w 190"/>
                <a:gd name="T1" fmla="*/ 9 h 718"/>
                <a:gd name="T2" fmla="*/ 171 w 190"/>
                <a:gd name="T3" fmla="*/ 0 h 718"/>
                <a:gd name="T4" fmla="*/ 0 w 190"/>
                <a:gd name="T5" fmla="*/ 116 h 718"/>
                <a:gd name="T6" fmla="*/ 0 w 190"/>
                <a:gd name="T7" fmla="*/ 718 h 718"/>
                <a:gd name="T8" fmla="*/ 76 w 190"/>
                <a:gd name="T9" fmla="*/ 718 h 718"/>
                <a:gd name="T10" fmla="*/ 190 w 190"/>
                <a:gd name="T11" fmla="*/ 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718">
                  <a:moveTo>
                    <a:pt x="190" y="9"/>
                  </a:moveTo>
                  <a:lnTo>
                    <a:pt x="171" y="0"/>
                  </a:lnTo>
                  <a:lnTo>
                    <a:pt x="0" y="116"/>
                  </a:lnTo>
                  <a:lnTo>
                    <a:pt x="0" y="718"/>
                  </a:lnTo>
                  <a:lnTo>
                    <a:pt x="76" y="718"/>
                  </a:lnTo>
                  <a:lnTo>
                    <a:pt x="190" y="9"/>
                  </a:ln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4"/>
            <p:cNvSpPr>
              <a:spLocks/>
            </p:cNvSpPr>
            <p:nvPr/>
          </p:nvSpPr>
          <p:spPr bwMode="auto">
            <a:xfrm flipH="1">
              <a:off x="3049613" y="2684439"/>
              <a:ext cx="539754" cy="1203314"/>
            </a:xfrm>
            <a:custGeom>
              <a:avLst/>
              <a:gdLst>
                <a:gd name="T0" fmla="*/ 143 w 143"/>
                <a:gd name="T1" fmla="*/ 165 h 320"/>
                <a:gd name="T2" fmla="*/ 85 w 143"/>
                <a:gd name="T3" fmla="*/ 17 h 320"/>
                <a:gd name="T4" fmla="*/ 46 w 143"/>
                <a:gd name="T5" fmla="*/ 0 h 320"/>
                <a:gd name="T6" fmla="*/ 0 w 143"/>
                <a:gd name="T7" fmla="*/ 289 h 320"/>
                <a:gd name="T8" fmla="*/ 41 w 143"/>
                <a:gd name="T9" fmla="*/ 289 h 320"/>
                <a:gd name="T10" fmla="*/ 43 w 143"/>
                <a:gd name="T11" fmla="*/ 143 h 320"/>
                <a:gd name="T12" fmla="*/ 72 w 143"/>
                <a:gd name="T13" fmla="*/ 112 h 320"/>
                <a:gd name="T14" fmla="*/ 72 w 143"/>
                <a:gd name="T15" fmla="*/ 320 h 320"/>
                <a:gd name="T16" fmla="*/ 72 w 143"/>
                <a:gd name="T17" fmla="*/ 320 h 320"/>
                <a:gd name="T18" fmla="*/ 143 w 143"/>
                <a:gd name="T19" fmla="*/ 320 h 320"/>
                <a:gd name="T20" fmla="*/ 143 w 143"/>
                <a:gd name="T21" fmla="*/ 320 h 320"/>
                <a:gd name="T22" fmla="*/ 143 w 143"/>
                <a:gd name="T23" fmla="*/ 171 h 320"/>
                <a:gd name="T24" fmla="*/ 143 w 143"/>
                <a:gd name="T25" fmla="*/ 169 h 320"/>
                <a:gd name="T26" fmla="*/ 143 w 143"/>
                <a:gd name="T27" fmla="*/ 16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320">
                  <a:moveTo>
                    <a:pt x="143" y="165"/>
                  </a:moveTo>
                  <a:cubicBezTo>
                    <a:pt x="143" y="138"/>
                    <a:pt x="143" y="18"/>
                    <a:pt x="85" y="1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41" y="289"/>
                    <a:pt x="41" y="289"/>
                    <a:pt x="41" y="289"/>
                  </a:cubicBezTo>
                  <a:cubicBezTo>
                    <a:pt x="42" y="269"/>
                    <a:pt x="43" y="170"/>
                    <a:pt x="43" y="143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320"/>
                    <a:pt x="72" y="320"/>
                    <a:pt x="72" y="320"/>
                  </a:cubicBezTo>
                  <a:cubicBezTo>
                    <a:pt x="72" y="320"/>
                    <a:pt x="72" y="320"/>
                    <a:pt x="72" y="320"/>
                  </a:cubicBezTo>
                  <a:cubicBezTo>
                    <a:pt x="143" y="320"/>
                    <a:pt x="143" y="320"/>
                    <a:pt x="143" y="320"/>
                  </a:cubicBezTo>
                  <a:cubicBezTo>
                    <a:pt x="143" y="320"/>
                    <a:pt x="143" y="320"/>
                    <a:pt x="143" y="320"/>
                  </a:cubicBezTo>
                  <a:cubicBezTo>
                    <a:pt x="143" y="171"/>
                    <a:pt x="143" y="171"/>
                    <a:pt x="143" y="171"/>
                  </a:cubicBezTo>
                  <a:cubicBezTo>
                    <a:pt x="143" y="170"/>
                    <a:pt x="143" y="169"/>
                    <a:pt x="143" y="169"/>
                  </a:cubicBezTo>
                  <a:cubicBezTo>
                    <a:pt x="143" y="167"/>
                    <a:pt x="143" y="166"/>
                    <a:pt x="143" y="165"/>
                  </a:cubicBez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5"/>
            <p:cNvSpPr>
              <a:spLocks/>
            </p:cNvSpPr>
            <p:nvPr/>
          </p:nvSpPr>
          <p:spPr bwMode="auto">
            <a:xfrm flipH="1">
              <a:off x="3551267" y="2571728"/>
              <a:ext cx="528642" cy="200023"/>
            </a:xfrm>
            <a:custGeom>
              <a:avLst/>
              <a:gdLst>
                <a:gd name="T0" fmla="*/ 72 w 140"/>
                <a:gd name="T1" fmla="*/ 23 h 53"/>
                <a:gd name="T2" fmla="*/ 0 w 140"/>
                <a:gd name="T3" fmla="*/ 0 h 53"/>
                <a:gd name="T4" fmla="*/ 0 w 140"/>
                <a:gd name="T5" fmla="*/ 10 h 53"/>
                <a:gd name="T6" fmla="*/ 72 w 140"/>
                <a:gd name="T7" fmla="*/ 53 h 53"/>
                <a:gd name="T8" fmla="*/ 140 w 140"/>
                <a:gd name="T9" fmla="*/ 10 h 53"/>
                <a:gd name="T10" fmla="*/ 140 w 140"/>
                <a:gd name="T11" fmla="*/ 2 h 53"/>
                <a:gd name="T12" fmla="*/ 72 w 140"/>
                <a:gd name="T13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3">
                  <a:moveTo>
                    <a:pt x="72" y="23"/>
                  </a:moveTo>
                  <a:cubicBezTo>
                    <a:pt x="72" y="23"/>
                    <a:pt x="38" y="21"/>
                    <a:pt x="0" y="0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2"/>
                  </a:cubicBezTo>
                  <a:cubicBezTo>
                    <a:pt x="102" y="23"/>
                    <a:pt x="72" y="23"/>
                    <a:pt x="72" y="23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6"/>
            <p:cNvSpPr>
              <a:spLocks/>
            </p:cNvSpPr>
            <p:nvPr/>
          </p:nvSpPr>
          <p:spPr bwMode="auto">
            <a:xfrm flipH="1">
              <a:off x="3808444" y="2571728"/>
              <a:ext cx="271465" cy="200023"/>
            </a:xfrm>
            <a:custGeom>
              <a:avLst/>
              <a:gdLst>
                <a:gd name="T0" fmla="*/ 72 w 72"/>
                <a:gd name="T1" fmla="*/ 23 h 53"/>
                <a:gd name="T2" fmla="*/ 0 w 72"/>
                <a:gd name="T3" fmla="*/ 0 h 53"/>
                <a:gd name="T4" fmla="*/ 0 w 72"/>
                <a:gd name="T5" fmla="*/ 10 h 53"/>
                <a:gd name="T6" fmla="*/ 72 w 72"/>
                <a:gd name="T7" fmla="*/ 53 h 53"/>
                <a:gd name="T8" fmla="*/ 72 w 72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72" y="23"/>
                  </a:moveTo>
                  <a:cubicBezTo>
                    <a:pt x="71" y="23"/>
                    <a:pt x="38" y="21"/>
                    <a:pt x="0" y="0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72" y="53"/>
                    <a:pt x="72" y="53"/>
                    <a:pt x="72" y="53"/>
                  </a:cubicBezTo>
                  <a:lnTo>
                    <a:pt x="72" y="23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椭圆形标注 92"/>
          <p:cNvSpPr/>
          <p:nvPr/>
        </p:nvSpPr>
        <p:spPr>
          <a:xfrm>
            <a:off x="8190798" y="223878"/>
            <a:ext cx="2194519" cy="1470328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95" name="椭圆形标注 94"/>
          <p:cNvSpPr/>
          <p:nvPr/>
        </p:nvSpPr>
        <p:spPr>
          <a:xfrm flipH="1">
            <a:off x="4783371" y="279947"/>
            <a:ext cx="2007777" cy="13452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175149" y="826372"/>
            <a:ext cx="1424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嗯！我会的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75232" y="818612"/>
            <a:ext cx="111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那我走了</a:t>
            </a:r>
            <a:endParaRPr lang="zh-CN" altLang="en-US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9631254" y="2386940"/>
            <a:ext cx="106304" cy="45719"/>
          </a:xfrm>
          <a:custGeom>
            <a:avLst/>
            <a:gdLst>
              <a:gd name="connsiteX0" fmla="*/ 0 w 88992"/>
              <a:gd name="connsiteY0" fmla="*/ 0 h 20052"/>
              <a:gd name="connsiteX1" fmla="*/ 0 w 88992"/>
              <a:gd name="connsiteY1" fmla="*/ 0 h 20052"/>
              <a:gd name="connsiteX2" fmla="*/ 84221 w 88992"/>
              <a:gd name="connsiteY2" fmla="*/ 4010 h 20052"/>
              <a:gd name="connsiteX3" fmla="*/ 88231 w 88992"/>
              <a:gd name="connsiteY3" fmla="*/ 16042 h 20052"/>
              <a:gd name="connsiteX4" fmla="*/ 76200 w 88992"/>
              <a:gd name="connsiteY4" fmla="*/ 20052 h 20052"/>
              <a:gd name="connsiteX5" fmla="*/ 32084 w 88992"/>
              <a:gd name="connsiteY5" fmla="*/ 16042 h 20052"/>
              <a:gd name="connsiteX6" fmla="*/ 4010 w 88992"/>
              <a:gd name="connsiteY6" fmla="*/ 12031 h 20052"/>
              <a:gd name="connsiteX7" fmla="*/ 12031 w 88992"/>
              <a:gd name="connsiteY7" fmla="*/ 0 h 20052"/>
              <a:gd name="connsiteX8" fmla="*/ 0 w 88992"/>
              <a:gd name="connsiteY8" fmla="*/ 0 h 2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92" h="20052">
                <a:moveTo>
                  <a:pt x="0" y="0"/>
                </a:moveTo>
                <a:lnTo>
                  <a:pt x="0" y="0"/>
                </a:lnTo>
                <a:cubicBezTo>
                  <a:pt x="28074" y="1337"/>
                  <a:pt x="56569" y="-1018"/>
                  <a:pt x="84221" y="4010"/>
                </a:cubicBezTo>
                <a:cubicBezTo>
                  <a:pt x="88380" y="4766"/>
                  <a:pt x="90122" y="12261"/>
                  <a:pt x="88231" y="16042"/>
                </a:cubicBezTo>
                <a:cubicBezTo>
                  <a:pt x="86341" y="19823"/>
                  <a:pt x="80210" y="18715"/>
                  <a:pt x="76200" y="20052"/>
                </a:cubicBezTo>
                <a:cubicBezTo>
                  <a:pt x="61495" y="18715"/>
                  <a:pt x="46760" y="17673"/>
                  <a:pt x="32084" y="16042"/>
                </a:cubicBezTo>
                <a:cubicBezTo>
                  <a:pt x="22689" y="14998"/>
                  <a:pt x="11392" y="17936"/>
                  <a:pt x="4010" y="12031"/>
                </a:cubicBezTo>
                <a:cubicBezTo>
                  <a:pt x="246" y="9020"/>
                  <a:pt x="8623" y="3408"/>
                  <a:pt x="1203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flipH="1">
            <a:off x="9933548" y="2383686"/>
            <a:ext cx="105463" cy="46613"/>
          </a:xfrm>
          <a:custGeom>
            <a:avLst/>
            <a:gdLst>
              <a:gd name="connsiteX0" fmla="*/ 0 w 88992"/>
              <a:gd name="connsiteY0" fmla="*/ 0 h 20052"/>
              <a:gd name="connsiteX1" fmla="*/ 0 w 88992"/>
              <a:gd name="connsiteY1" fmla="*/ 0 h 20052"/>
              <a:gd name="connsiteX2" fmla="*/ 84221 w 88992"/>
              <a:gd name="connsiteY2" fmla="*/ 4010 h 20052"/>
              <a:gd name="connsiteX3" fmla="*/ 88231 w 88992"/>
              <a:gd name="connsiteY3" fmla="*/ 16042 h 20052"/>
              <a:gd name="connsiteX4" fmla="*/ 76200 w 88992"/>
              <a:gd name="connsiteY4" fmla="*/ 20052 h 20052"/>
              <a:gd name="connsiteX5" fmla="*/ 32084 w 88992"/>
              <a:gd name="connsiteY5" fmla="*/ 16042 h 20052"/>
              <a:gd name="connsiteX6" fmla="*/ 4010 w 88992"/>
              <a:gd name="connsiteY6" fmla="*/ 12031 h 20052"/>
              <a:gd name="connsiteX7" fmla="*/ 12031 w 88992"/>
              <a:gd name="connsiteY7" fmla="*/ 0 h 20052"/>
              <a:gd name="connsiteX8" fmla="*/ 0 w 88992"/>
              <a:gd name="connsiteY8" fmla="*/ 0 h 2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92" h="20052">
                <a:moveTo>
                  <a:pt x="0" y="0"/>
                </a:moveTo>
                <a:lnTo>
                  <a:pt x="0" y="0"/>
                </a:lnTo>
                <a:cubicBezTo>
                  <a:pt x="28074" y="1337"/>
                  <a:pt x="56569" y="-1018"/>
                  <a:pt x="84221" y="4010"/>
                </a:cubicBezTo>
                <a:cubicBezTo>
                  <a:pt x="88380" y="4766"/>
                  <a:pt x="90122" y="12261"/>
                  <a:pt x="88231" y="16042"/>
                </a:cubicBezTo>
                <a:cubicBezTo>
                  <a:pt x="86341" y="19823"/>
                  <a:pt x="80210" y="18715"/>
                  <a:pt x="76200" y="20052"/>
                </a:cubicBezTo>
                <a:cubicBezTo>
                  <a:pt x="61495" y="18715"/>
                  <a:pt x="46760" y="17673"/>
                  <a:pt x="32084" y="16042"/>
                </a:cubicBezTo>
                <a:cubicBezTo>
                  <a:pt x="22689" y="14998"/>
                  <a:pt x="11392" y="17936"/>
                  <a:pt x="4010" y="12031"/>
                </a:cubicBezTo>
                <a:cubicBezTo>
                  <a:pt x="246" y="9020"/>
                  <a:pt x="8623" y="3408"/>
                  <a:pt x="1203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00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6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7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xit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7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4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4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1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1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7 -2.59259E-6 L 0.13711 0.39885 " pathEditMode="relative" rAng="0" ptsTypes="AA">
                                      <p:cBhvr>
                                        <p:cTn id="67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1993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93" grpId="2" animBg="1"/>
      <p:bldP spid="93" grpId="3" animBg="1"/>
      <p:bldP spid="95" grpId="0" animBg="1"/>
      <p:bldP spid="95" grpId="1" animBg="1"/>
      <p:bldP spid="96" grpId="0"/>
      <p:bldP spid="96" grpId="1"/>
      <p:bldP spid="99" grpId="0"/>
      <p:bldP spid="99" grpId="1"/>
      <p:bldP spid="2" grpId="0" animBg="1"/>
      <p:bldP spid="2" grpId="1" animBg="1"/>
      <p:bldP spid="2" grpId="2" animBg="1"/>
      <p:bldP spid="100" grpId="0" animBg="1"/>
      <p:bldP spid="100" grpId="1" animBg="1"/>
      <p:bldP spid="100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组合 171"/>
          <p:cNvGrpSpPr/>
          <p:nvPr/>
        </p:nvGrpSpPr>
        <p:grpSpPr>
          <a:xfrm>
            <a:off x="9472235" y="376082"/>
            <a:ext cx="1317762" cy="2754218"/>
            <a:chOff x="-1369000" y="332204"/>
            <a:chExt cx="1317762" cy="2754218"/>
          </a:xfrm>
        </p:grpSpPr>
        <p:grpSp>
          <p:nvGrpSpPr>
            <p:cNvPr id="162" name="组合 161"/>
            <p:cNvGrpSpPr/>
            <p:nvPr/>
          </p:nvGrpSpPr>
          <p:grpSpPr>
            <a:xfrm rot="1608038">
              <a:off x="-805286" y="524412"/>
              <a:ext cx="754048" cy="431563"/>
              <a:chOff x="-105639" y="322439"/>
              <a:chExt cx="754048" cy="431563"/>
            </a:xfrm>
          </p:grpSpPr>
          <p:sp>
            <p:nvSpPr>
              <p:cNvPr id="142" name="Freeform 19"/>
              <p:cNvSpPr>
                <a:spLocks/>
              </p:cNvSpPr>
              <p:nvPr/>
            </p:nvSpPr>
            <p:spPr bwMode="auto">
              <a:xfrm>
                <a:off x="-68885" y="369864"/>
                <a:ext cx="71137" cy="203925"/>
              </a:xfrm>
              <a:custGeom>
                <a:avLst/>
                <a:gdLst>
                  <a:gd name="T0" fmla="*/ 25 w 36"/>
                  <a:gd name="T1" fmla="*/ 63 h 104"/>
                  <a:gd name="T2" fmla="*/ 30 w 36"/>
                  <a:gd name="T3" fmla="*/ 53 h 104"/>
                  <a:gd name="T4" fmla="*/ 24 w 36"/>
                  <a:gd name="T5" fmla="*/ 43 h 104"/>
                  <a:gd name="T6" fmla="*/ 25 w 36"/>
                  <a:gd name="T7" fmla="*/ 41 h 104"/>
                  <a:gd name="T8" fmla="*/ 36 w 36"/>
                  <a:gd name="T9" fmla="*/ 18 h 104"/>
                  <a:gd name="T10" fmla="*/ 18 w 36"/>
                  <a:gd name="T11" fmla="*/ 0 h 104"/>
                  <a:gd name="T12" fmla="*/ 0 w 36"/>
                  <a:gd name="T13" fmla="*/ 18 h 104"/>
                  <a:gd name="T14" fmla="*/ 11 w 36"/>
                  <a:gd name="T15" fmla="*/ 40 h 104"/>
                  <a:gd name="T16" fmla="*/ 11 w 36"/>
                  <a:gd name="T17" fmla="*/ 43 h 104"/>
                  <a:gd name="T18" fmla="*/ 5 w 36"/>
                  <a:gd name="T19" fmla="*/ 53 h 104"/>
                  <a:gd name="T20" fmla="*/ 11 w 36"/>
                  <a:gd name="T21" fmla="*/ 63 h 104"/>
                  <a:gd name="T22" fmla="*/ 0 w 36"/>
                  <a:gd name="T23" fmla="*/ 86 h 104"/>
                  <a:gd name="T24" fmla="*/ 18 w 36"/>
                  <a:gd name="T25" fmla="*/ 104 h 104"/>
                  <a:gd name="T26" fmla="*/ 36 w 36"/>
                  <a:gd name="T27" fmla="*/ 86 h 104"/>
                  <a:gd name="T28" fmla="*/ 25 w 36"/>
                  <a:gd name="T29" fmla="*/ 65 h 104"/>
                  <a:gd name="T30" fmla="*/ 25 w 36"/>
                  <a:gd name="T31" fmla="*/ 6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104">
                    <a:moveTo>
                      <a:pt x="25" y="63"/>
                    </a:moveTo>
                    <a:cubicBezTo>
                      <a:pt x="28" y="61"/>
                      <a:pt x="30" y="58"/>
                      <a:pt x="30" y="53"/>
                    </a:cubicBezTo>
                    <a:cubicBezTo>
                      <a:pt x="30" y="49"/>
                      <a:pt x="28" y="45"/>
                      <a:pt x="24" y="43"/>
                    </a:cubicBezTo>
                    <a:cubicBezTo>
                      <a:pt x="24" y="43"/>
                      <a:pt x="25" y="42"/>
                      <a:pt x="25" y="41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8" y="45"/>
                      <a:pt x="5" y="49"/>
                      <a:pt x="5" y="53"/>
                    </a:cubicBezTo>
                    <a:cubicBezTo>
                      <a:pt x="5" y="58"/>
                      <a:pt x="7" y="61"/>
                      <a:pt x="11" y="63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6"/>
                      <a:pt x="8" y="104"/>
                      <a:pt x="18" y="104"/>
                    </a:cubicBezTo>
                    <a:cubicBezTo>
                      <a:pt x="28" y="104"/>
                      <a:pt x="36" y="96"/>
                      <a:pt x="36" y="86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4"/>
                      <a:pt x="25" y="64"/>
                      <a:pt x="25" y="63"/>
                    </a:cubicBezTo>
                    <a:close/>
                  </a:path>
                </a:pathLst>
              </a:custGeom>
              <a:solidFill>
                <a:srgbClr val="F297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0"/>
              <p:cNvSpPr>
                <a:spLocks/>
              </p:cNvSpPr>
              <p:nvPr/>
            </p:nvSpPr>
            <p:spPr bwMode="auto">
              <a:xfrm>
                <a:off x="-11976" y="405432"/>
                <a:ext cx="111447" cy="129232"/>
              </a:xfrm>
              <a:custGeom>
                <a:avLst/>
                <a:gdLst>
                  <a:gd name="T0" fmla="*/ 56 w 56"/>
                  <a:gd name="T1" fmla="*/ 0 h 66"/>
                  <a:gd name="T2" fmla="*/ 0 w 56"/>
                  <a:gd name="T3" fmla="*/ 23 h 66"/>
                  <a:gd name="T4" fmla="*/ 0 w 56"/>
                  <a:gd name="T5" fmla="*/ 46 h 66"/>
                  <a:gd name="T6" fmla="*/ 45 w 56"/>
                  <a:gd name="T7" fmla="*/ 66 h 66"/>
                  <a:gd name="T8" fmla="*/ 56 w 56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6">
                    <a:moveTo>
                      <a:pt x="56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0" y="35"/>
                      <a:pt x="0" y="46"/>
                    </a:cubicBezTo>
                    <a:cubicBezTo>
                      <a:pt x="33" y="61"/>
                      <a:pt x="45" y="66"/>
                      <a:pt x="45" y="66"/>
                    </a:cubicBezTo>
                    <a:cubicBezTo>
                      <a:pt x="45" y="66"/>
                      <a:pt x="35" y="33"/>
                      <a:pt x="56" y="0"/>
                    </a:cubicBezTo>
                    <a:close/>
                  </a:path>
                </a:pathLst>
              </a:custGeom>
              <a:solidFill>
                <a:srgbClr val="D68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1"/>
              <p:cNvSpPr>
                <a:spLocks/>
              </p:cNvSpPr>
              <p:nvPr/>
            </p:nvSpPr>
            <p:spPr bwMode="auto">
              <a:xfrm>
                <a:off x="-105639" y="439815"/>
                <a:ext cx="45053" cy="77065"/>
              </a:xfrm>
              <a:custGeom>
                <a:avLst/>
                <a:gdLst>
                  <a:gd name="T0" fmla="*/ 23 w 23"/>
                  <a:gd name="T1" fmla="*/ 9 h 39"/>
                  <a:gd name="T2" fmla="*/ 0 w 23"/>
                  <a:gd name="T3" fmla="*/ 0 h 39"/>
                  <a:gd name="T4" fmla="*/ 0 w 23"/>
                  <a:gd name="T5" fmla="*/ 39 h 39"/>
                  <a:gd name="T6" fmla="*/ 23 w 23"/>
                  <a:gd name="T7" fmla="*/ 27 h 39"/>
                  <a:gd name="T8" fmla="*/ 23 w 23"/>
                  <a:gd name="T9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9">
                    <a:moveTo>
                      <a:pt x="23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13" y="19"/>
                      <a:pt x="23" y="9"/>
                    </a:cubicBezTo>
                    <a:close/>
                  </a:path>
                </a:pathLst>
              </a:custGeom>
              <a:solidFill>
                <a:srgbClr val="D68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2"/>
              <p:cNvSpPr>
                <a:spLocks/>
              </p:cNvSpPr>
              <p:nvPr/>
            </p:nvSpPr>
            <p:spPr bwMode="auto">
              <a:xfrm>
                <a:off x="538147" y="363936"/>
                <a:ext cx="72323" cy="203925"/>
              </a:xfrm>
              <a:custGeom>
                <a:avLst/>
                <a:gdLst>
                  <a:gd name="T0" fmla="*/ 12 w 37"/>
                  <a:gd name="T1" fmla="*/ 63 h 104"/>
                  <a:gd name="T2" fmla="*/ 6 w 37"/>
                  <a:gd name="T3" fmla="*/ 53 h 104"/>
                  <a:gd name="T4" fmla="*/ 12 w 37"/>
                  <a:gd name="T5" fmla="*/ 43 h 104"/>
                  <a:gd name="T6" fmla="*/ 12 w 37"/>
                  <a:gd name="T7" fmla="*/ 41 h 104"/>
                  <a:gd name="T8" fmla="*/ 0 w 37"/>
                  <a:gd name="T9" fmla="*/ 18 h 104"/>
                  <a:gd name="T10" fmla="*/ 18 w 37"/>
                  <a:gd name="T11" fmla="*/ 0 h 104"/>
                  <a:gd name="T12" fmla="*/ 37 w 37"/>
                  <a:gd name="T13" fmla="*/ 18 h 104"/>
                  <a:gd name="T14" fmla="*/ 25 w 37"/>
                  <a:gd name="T15" fmla="*/ 40 h 104"/>
                  <a:gd name="T16" fmla="*/ 25 w 37"/>
                  <a:gd name="T17" fmla="*/ 43 h 104"/>
                  <a:gd name="T18" fmla="*/ 31 w 37"/>
                  <a:gd name="T19" fmla="*/ 53 h 104"/>
                  <a:gd name="T20" fmla="*/ 25 w 37"/>
                  <a:gd name="T21" fmla="*/ 63 h 104"/>
                  <a:gd name="T22" fmla="*/ 37 w 37"/>
                  <a:gd name="T23" fmla="*/ 86 h 104"/>
                  <a:gd name="T24" fmla="*/ 18 w 37"/>
                  <a:gd name="T25" fmla="*/ 104 h 104"/>
                  <a:gd name="T26" fmla="*/ 0 w 37"/>
                  <a:gd name="T27" fmla="*/ 86 h 104"/>
                  <a:gd name="T28" fmla="*/ 11 w 37"/>
                  <a:gd name="T29" fmla="*/ 64 h 104"/>
                  <a:gd name="T30" fmla="*/ 12 w 37"/>
                  <a:gd name="T31" fmla="*/ 6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104">
                    <a:moveTo>
                      <a:pt x="12" y="63"/>
                    </a:moveTo>
                    <a:cubicBezTo>
                      <a:pt x="8" y="61"/>
                      <a:pt x="6" y="57"/>
                      <a:pt x="6" y="53"/>
                    </a:cubicBezTo>
                    <a:cubicBezTo>
                      <a:pt x="6" y="49"/>
                      <a:pt x="8" y="45"/>
                      <a:pt x="12" y="43"/>
                    </a:cubicBezTo>
                    <a:cubicBezTo>
                      <a:pt x="12" y="42"/>
                      <a:pt x="12" y="42"/>
                      <a:pt x="12" y="4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7" y="8"/>
                      <a:pt x="37" y="1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2"/>
                      <a:pt x="25" y="43"/>
                    </a:cubicBezTo>
                    <a:cubicBezTo>
                      <a:pt x="29" y="45"/>
                      <a:pt x="31" y="49"/>
                      <a:pt x="31" y="53"/>
                    </a:cubicBezTo>
                    <a:cubicBezTo>
                      <a:pt x="31" y="57"/>
                      <a:pt x="29" y="61"/>
                      <a:pt x="25" y="63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96"/>
                      <a:pt x="28" y="104"/>
                      <a:pt x="18" y="104"/>
                    </a:cubicBezTo>
                    <a:cubicBezTo>
                      <a:pt x="8" y="104"/>
                      <a:pt x="0" y="96"/>
                      <a:pt x="0" y="86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2" y="63"/>
                      <a:pt x="12" y="63"/>
                    </a:cubicBezTo>
                    <a:close/>
                  </a:path>
                </a:pathLst>
              </a:custGeom>
              <a:solidFill>
                <a:srgbClr val="ED6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"/>
              <p:cNvSpPr>
                <a:spLocks/>
              </p:cNvSpPr>
              <p:nvPr/>
            </p:nvSpPr>
            <p:spPr bwMode="auto">
              <a:xfrm>
                <a:off x="442113" y="397133"/>
                <a:ext cx="110262" cy="131603"/>
              </a:xfrm>
              <a:custGeom>
                <a:avLst/>
                <a:gdLst>
                  <a:gd name="T0" fmla="*/ 0 w 56"/>
                  <a:gd name="T1" fmla="*/ 0 h 67"/>
                  <a:gd name="T2" fmla="*/ 56 w 56"/>
                  <a:gd name="T3" fmla="*/ 24 h 67"/>
                  <a:gd name="T4" fmla="*/ 56 w 56"/>
                  <a:gd name="T5" fmla="*/ 47 h 67"/>
                  <a:gd name="T6" fmla="*/ 11 w 56"/>
                  <a:gd name="T7" fmla="*/ 67 h 67"/>
                  <a:gd name="T8" fmla="*/ 0 w 56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7">
                    <a:moveTo>
                      <a:pt x="0" y="0"/>
                    </a:move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46" y="36"/>
                      <a:pt x="56" y="47"/>
                    </a:cubicBezTo>
                    <a:cubicBezTo>
                      <a:pt x="23" y="62"/>
                      <a:pt x="11" y="67"/>
                      <a:pt x="11" y="67"/>
                    </a:cubicBezTo>
                    <a:cubicBezTo>
                      <a:pt x="11" y="67"/>
                      <a:pt x="21" y="34"/>
                      <a:pt x="0" y="0"/>
                    </a:cubicBezTo>
                    <a:close/>
                  </a:path>
                </a:pathLst>
              </a:custGeom>
              <a:solidFill>
                <a:srgbClr val="C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4"/>
              <p:cNvSpPr>
                <a:spLocks/>
              </p:cNvSpPr>
              <p:nvPr/>
            </p:nvSpPr>
            <p:spPr bwMode="auto">
              <a:xfrm>
                <a:off x="600985" y="432701"/>
                <a:ext cx="47424" cy="78250"/>
              </a:xfrm>
              <a:custGeom>
                <a:avLst/>
                <a:gdLst>
                  <a:gd name="T0" fmla="*/ 0 w 24"/>
                  <a:gd name="T1" fmla="*/ 10 h 40"/>
                  <a:gd name="T2" fmla="*/ 24 w 24"/>
                  <a:gd name="T3" fmla="*/ 0 h 40"/>
                  <a:gd name="T4" fmla="*/ 24 w 24"/>
                  <a:gd name="T5" fmla="*/ 40 h 40"/>
                  <a:gd name="T6" fmla="*/ 0 w 24"/>
                  <a:gd name="T7" fmla="*/ 28 h 40"/>
                  <a:gd name="T8" fmla="*/ 0 w 24"/>
                  <a:gd name="T9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0">
                    <a:moveTo>
                      <a:pt x="0" y="1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10" y="20"/>
                      <a:pt x="0" y="10"/>
                    </a:cubicBezTo>
                    <a:close/>
                  </a:path>
                </a:pathLst>
              </a:custGeom>
              <a:solidFill>
                <a:srgbClr val="C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25"/>
              <p:cNvSpPr>
                <a:spLocks noChangeArrowheads="1"/>
              </p:cNvSpPr>
              <p:nvPr/>
            </p:nvSpPr>
            <p:spPr bwMode="auto">
              <a:xfrm>
                <a:off x="82873" y="327182"/>
                <a:ext cx="374653" cy="369910"/>
              </a:xfrm>
              <a:prstGeom prst="ellipse">
                <a:avLst/>
              </a:pr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6"/>
              <p:cNvSpPr>
                <a:spLocks/>
              </p:cNvSpPr>
              <p:nvPr/>
            </p:nvSpPr>
            <p:spPr bwMode="auto">
              <a:xfrm>
                <a:off x="82873" y="327182"/>
                <a:ext cx="184955" cy="369910"/>
              </a:xfrm>
              <a:custGeom>
                <a:avLst/>
                <a:gdLst>
                  <a:gd name="T0" fmla="*/ 94 w 94"/>
                  <a:gd name="T1" fmla="*/ 0 h 189"/>
                  <a:gd name="T2" fmla="*/ 0 w 94"/>
                  <a:gd name="T3" fmla="*/ 95 h 189"/>
                  <a:gd name="T4" fmla="*/ 94 w 94"/>
                  <a:gd name="T5" fmla="*/ 189 h 189"/>
                  <a:gd name="T6" fmla="*/ 94 w 94"/>
                  <a:gd name="T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89">
                    <a:moveTo>
                      <a:pt x="94" y="0"/>
                    </a:moveTo>
                    <a:cubicBezTo>
                      <a:pt x="42" y="1"/>
                      <a:pt x="0" y="43"/>
                      <a:pt x="0" y="95"/>
                    </a:cubicBezTo>
                    <a:cubicBezTo>
                      <a:pt x="0" y="147"/>
                      <a:pt x="42" y="189"/>
                      <a:pt x="94" y="189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7"/>
              <p:cNvSpPr>
                <a:spLocks/>
              </p:cNvSpPr>
              <p:nvPr/>
            </p:nvSpPr>
            <p:spPr bwMode="auto">
              <a:xfrm>
                <a:off x="151638" y="671009"/>
                <a:ext cx="232379" cy="82993"/>
              </a:xfrm>
              <a:custGeom>
                <a:avLst/>
                <a:gdLst>
                  <a:gd name="T0" fmla="*/ 0 w 118"/>
                  <a:gd name="T1" fmla="*/ 0 h 42"/>
                  <a:gd name="T2" fmla="*/ 61 w 118"/>
                  <a:gd name="T3" fmla="*/ 18 h 42"/>
                  <a:gd name="T4" fmla="*/ 118 w 118"/>
                  <a:gd name="T5" fmla="*/ 0 h 42"/>
                  <a:gd name="T6" fmla="*/ 118 w 118"/>
                  <a:gd name="T7" fmla="*/ 14 h 42"/>
                  <a:gd name="T8" fmla="*/ 60 w 118"/>
                  <a:gd name="T9" fmla="*/ 42 h 42"/>
                  <a:gd name="T10" fmla="*/ 0 w 118"/>
                  <a:gd name="T11" fmla="*/ 16 h 42"/>
                  <a:gd name="T12" fmla="*/ 0 w 118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42">
                    <a:moveTo>
                      <a:pt x="0" y="0"/>
                    </a:moveTo>
                    <a:cubicBezTo>
                      <a:pt x="0" y="0"/>
                      <a:pt x="21" y="18"/>
                      <a:pt x="61" y="18"/>
                    </a:cubicBezTo>
                    <a:cubicBezTo>
                      <a:pt x="100" y="18"/>
                      <a:pt x="118" y="0"/>
                      <a:pt x="118" y="0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4"/>
                      <a:pt x="103" y="42"/>
                      <a:pt x="60" y="42"/>
                    </a:cubicBezTo>
                    <a:cubicBezTo>
                      <a:pt x="16" y="42"/>
                      <a:pt x="0" y="16"/>
                      <a:pt x="0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A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/>
              </p:cNvSpPr>
              <p:nvPr/>
            </p:nvSpPr>
            <p:spPr bwMode="auto">
              <a:xfrm>
                <a:off x="151638" y="667452"/>
                <a:ext cx="116190" cy="86550"/>
              </a:xfrm>
              <a:custGeom>
                <a:avLst/>
                <a:gdLst>
                  <a:gd name="T0" fmla="*/ 59 w 59"/>
                  <a:gd name="T1" fmla="*/ 20 h 44"/>
                  <a:gd name="T2" fmla="*/ 0 w 59"/>
                  <a:gd name="T3" fmla="*/ 0 h 44"/>
                  <a:gd name="T4" fmla="*/ 0 w 59"/>
                  <a:gd name="T5" fmla="*/ 18 h 44"/>
                  <a:gd name="T6" fmla="*/ 59 w 59"/>
                  <a:gd name="T7" fmla="*/ 44 h 44"/>
                  <a:gd name="T8" fmla="*/ 59 w 59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4">
                    <a:moveTo>
                      <a:pt x="59" y="20"/>
                    </a:moveTo>
                    <a:cubicBezTo>
                      <a:pt x="21" y="19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6" y="44"/>
                      <a:pt x="59" y="44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9"/>
              <p:cNvSpPr>
                <a:spLocks/>
              </p:cNvSpPr>
              <p:nvPr/>
            </p:nvSpPr>
            <p:spPr bwMode="auto">
              <a:xfrm>
                <a:off x="87615" y="324811"/>
                <a:ext cx="180213" cy="155315"/>
              </a:xfrm>
              <a:custGeom>
                <a:avLst/>
                <a:gdLst>
                  <a:gd name="T0" fmla="*/ 92 w 92"/>
                  <a:gd name="T1" fmla="*/ 1 h 79"/>
                  <a:gd name="T2" fmla="*/ 0 w 92"/>
                  <a:gd name="T3" fmla="*/ 73 h 79"/>
                  <a:gd name="T4" fmla="*/ 20 w 92"/>
                  <a:gd name="T5" fmla="*/ 77 h 79"/>
                  <a:gd name="T6" fmla="*/ 35 w 92"/>
                  <a:gd name="T7" fmla="*/ 48 h 79"/>
                  <a:gd name="T8" fmla="*/ 30 w 92"/>
                  <a:gd name="T9" fmla="*/ 77 h 79"/>
                  <a:gd name="T10" fmla="*/ 47 w 92"/>
                  <a:gd name="T11" fmla="*/ 77 h 79"/>
                  <a:gd name="T12" fmla="*/ 54 w 92"/>
                  <a:gd name="T13" fmla="*/ 54 h 79"/>
                  <a:gd name="T14" fmla="*/ 53 w 92"/>
                  <a:gd name="T15" fmla="*/ 79 h 79"/>
                  <a:gd name="T16" fmla="*/ 68 w 92"/>
                  <a:gd name="T17" fmla="*/ 79 h 79"/>
                  <a:gd name="T18" fmla="*/ 72 w 92"/>
                  <a:gd name="T19" fmla="*/ 51 h 79"/>
                  <a:gd name="T20" fmla="*/ 73 w 92"/>
                  <a:gd name="T21" fmla="*/ 79 h 79"/>
                  <a:gd name="T22" fmla="*/ 92 w 92"/>
                  <a:gd name="T23" fmla="*/ 79 h 79"/>
                  <a:gd name="T24" fmla="*/ 92 w 92"/>
                  <a:gd name="T25" fmla="*/ 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79">
                    <a:moveTo>
                      <a:pt x="92" y="1"/>
                    </a:moveTo>
                    <a:cubicBezTo>
                      <a:pt x="92" y="1"/>
                      <a:pt x="17" y="0"/>
                      <a:pt x="0" y="73"/>
                    </a:cubicBezTo>
                    <a:cubicBezTo>
                      <a:pt x="8" y="77"/>
                      <a:pt x="20" y="77"/>
                      <a:pt x="20" y="77"/>
                    </a:cubicBezTo>
                    <a:cubicBezTo>
                      <a:pt x="20" y="77"/>
                      <a:pt x="26" y="57"/>
                      <a:pt x="35" y="48"/>
                    </a:cubicBezTo>
                    <a:cubicBezTo>
                      <a:pt x="28" y="59"/>
                      <a:pt x="30" y="77"/>
                      <a:pt x="30" y="77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7" y="77"/>
                      <a:pt x="46" y="59"/>
                      <a:pt x="54" y="54"/>
                    </a:cubicBezTo>
                    <a:cubicBezTo>
                      <a:pt x="53" y="60"/>
                      <a:pt x="53" y="79"/>
                      <a:pt x="53" y="79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8" y="79"/>
                      <a:pt x="68" y="64"/>
                      <a:pt x="72" y="51"/>
                    </a:cubicBezTo>
                    <a:cubicBezTo>
                      <a:pt x="72" y="55"/>
                      <a:pt x="73" y="79"/>
                      <a:pt x="73" y="79"/>
                    </a:cubicBezTo>
                    <a:cubicBezTo>
                      <a:pt x="92" y="79"/>
                      <a:pt x="92" y="79"/>
                      <a:pt x="92" y="79"/>
                    </a:cubicBez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D68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0"/>
              <p:cNvSpPr>
                <a:spLocks/>
              </p:cNvSpPr>
              <p:nvPr/>
            </p:nvSpPr>
            <p:spPr bwMode="auto">
              <a:xfrm>
                <a:off x="267828" y="322439"/>
                <a:ext cx="181399" cy="157686"/>
              </a:xfrm>
              <a:custGeom>
                <a:avLst/>
                <a:gdLst>
                  <a:gd name="T0" fmla="*/ 0 w 92"/>
                  <a:gd name="T1" fmla="*/ 2 h 80"/>
                  <a:gd name="T2" fmla="*/ 92 w 92"/>
                  <a:gd name="T3" fmla="*/ 74 h 80"/>
                  <a:gd name="T4" fmla="*/ 72 w 92"/>
                  <a:gd name="T5" fmla="*/ 78 h 80"/>
                  <a:gd name="T6" fmla="*/ 57 w 92"/>
                  <a:gd name="T7" fmla="*/ 49 h 80"/>
                  <a:gd name="T8" fmla="*/ 63 w 92"/>
                  <a:gd name="T9" fmla="*/ 78 h 80"/>
                  <a:gd name="T10" fmla="*/ 45 w 92"/>
                  <a:gd name="T11" fmla="*/ 78 h 80"/>
                  <a:gd name="T12" fmla="*/ 38 w 92"/>
                  <a:gd name="T13" fmla="*/ 55 h 80"/>
                  <a:gd name="T14" fmla="*/ 39 w 92"/>
                  <a:gd name="T15" fmla="*/ 80 h 80"/>
                  <a:gd name="T16" fmla="*/ 24 w 92"/>
                  <a:gd name="T17" fmla="*/ 80 h 80"/>
                  <a:gd name="T18" fmla="*/ 20 w 92"/>
                  <a:gd name="T19" fmla="*/ 52 h 80"/>
                  <a:gd name="T20" fmla="*/ 19 w 92"/>
                  <a:gd name="T21" fmla="*/ 80 h 80"/>
                  <a:gd name="T22" fmla="*/ 0 w 92"/>
                  <a:gd name="T23" fmla="*/ 80 h 80"/>
                  <a:gd name="T24" fmla="*/ 0 w 92"/>
                  <a:gd name="T25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80">
                    <a:moveTo>
                      <a:pt x="0" y="2"/>
                    </a:moveTo>
                    <a:cubicBezTo>
                      <a:pt x="0" y="2"/>
                      <a:pt x="75" y="0"/>
                      <a:pt x="92" y="74"/>
                    </a:cubicBezTo>
                    <a:cubicBezTo>
                      <a:pt x="84" y="78"/>
                      <a:pt x="72" y="78"/>
                      <a:pt x="72" y="78"/>
                    </a:cubicBezTo>
                    <a:cubicBezTo>
                      <a:pt x="72" y="78"/>
                      <a:pt x="66" y="58"/>
                      <a:pt x="57" y="49"/>
                    </a:cubicBezTo>
                    <a:cubicBezTo>
                      <a:pt x="65" y="60"/>
                      <a:pt x="63" y="78"/>
                      <a:pt x="63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6" y="60"/>
                      <a:pt x="38" y="55"/>
                    </a:cubicBezTo>
                    <a:cubicBezTo>
                      <a:pt x="39" y="61"/>
                      <a:pt x="39" y="80"/>
                      <a:pt x="39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80"/>
                      <a:pt x="24" y="65"/>
                      <a:pt x="20" y="52"/>
                    </a:cubicBezTo>
                    <a:cubicBezTo>
                      <a:pt x="20" y="56"/>
                      <a:pt x="19" y="80"/>
                      <a:pt x="19" y="80"/>
                    </a:cubicBezTo>
                    <a:cubicBezTo>
                      <a:pt x="0" y="80"/>
                      <a:pt x="0" y="80"/>
                      <a:pt x="0" y="8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369000" y="332204"/>
              <a:ext cx="1122089" cy="2754218"/>
            </a:xfrm>
            <a:prstGeom prst="rect">
              <a:avLst/>
            </a:prstGeom>
          </p:spPr>
        </p:pic>
        <p:grpSp>
          <p:nvGrpSpPr>
            <p:cNvPr id="155" name="组合 154"/>
            <p:cNvGrpSpPr/>
            <p:nvPr/>
          </p:nvGrpSpPr>
          <p:grpSpPr>
            <a:xfrm rot="20258899">
              <a:off x="-1068247" y="917811"/>
              <a:ext cx="131952" cy="363108"/>
              <a:chOff x="-560958" y="3125787"/>
              <a:chExt cx="176680" cy="486191"/>
            </a:xfrm>
          </p:grpSpPr>
          <p:sp>
            <p:nvSpPr>
              <p:cNvPr id="159" name="任意多边形 158"/>
              <p:cNvSpPr>
                <a:spLocks/>
              </p:cNvSpPr>
              <p:nvPr/>
            </p:nvSpPr>
            <p:spPr bwMode="auto">
              <a:xfrm>
                <a:off x="-560958" y="3125787"/>
                <a:ext cx="176680" cy="383382"/>
              </a:xfrm>
              <a:custGeom>
                <a:avLst/>
                <a:gdLst>
                  <a:gd name="connsiteX0" fmla="*/ 46911 w 176680"/>
                  <a:gd name="connsiteY0" fmla="*/ 0 h 383382"/>
                  <a:gd name="connsiteX1" fmla="*/ 171255 w 176680"/>
                  <a:gd name="connsiteY1" fmla="*/ 0 h 383382"/>
                  <a:gd name="connsiteX2" fmla="*/ 170242 w 176680"/>
                  <a:gd name="connsiteY2" fmla="*/ 20654 h 383382"/>
                  <a:gd name="connsiteX3" fmla="*/ 176680 w 176680"/>
                  <a:gd name="connsiteY3" fmla="*/ 383382 h 383382"/>
                  <a:gd name="connsiteX4" fmla="*/ 0 w 176680"/>
                  <a:gd name="connsiteY4" fmla="*/ 383382 h 383382"/>
                  <a:gd name="connsiteX5" fmla="*/ 47466 w 176680"/>
                  <a:gd name="connsiteY5" fmla="*/ 42015 h 383382"/>
                  <a:gd name="connsiteX6" fmla="*/ 50103 w 176680"/>
                  <a:gd name="connsiteY6" fmla="*/ 36763 h 383382"/>
                  <a:gd name="connsiteX7" fmla="*/ 47466 w 176680"/>
                  <a:gd name="connsiteY7" fmla="*/ 28886 h 38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680" h="383382">
                    <a:moveTo>
                      <a:pt x="46911" y="0"/>
                    </a:moveTo>
                    <a:lnTo>
                      <a:pt x="171255" y="0"/>
                    </a:lnTo>
                    <a:lnTo>
                      <a:pt x="170242" y="20654"/>
                    </a:lnTo>
                    <a:cubicBezTo>
                      <a:pt x="166379" y="177208"/>
                      <a:pt x="176680" y="383382"/>
                      <a:pt x="176680" y="383382"/>
                    </a:cubicBezTo>
                    <a:cubicBezTo>
                      <a:pt x="176680" y="383382"/>
                      <a:pt x="176680" y="383382"/>
                      <a:pt x="0" y="383382"/>
                    </a:cubicBezTo>
                    <a:cubicBezTo>
                      <a:pt x="0" y="383382"/>
                      <a:pt x="0" y="383382"/>
                      <a:pt x="47466" y="42015"/>
                    </a:cubicBezTo>
                    <a:cubicBezTo>
                      <a:pt x="47466" y="39389"/>
                      <a:pt x="47466" y="39389"/>
                      <a:pt x="50103" y="36763"/>
                    </a:cubicBezTo>
                    <a:cubicBezTo>
                      <a:pt x="47466" y="34137"/>
                      <a:pt x="47466" y="31511"/>
                      <a:pt x="47466" y="28886"/>
                    </a:cubicBezTo>
                    <a:close/>
                  </a:path>
                </a:pathLst>
              </a:custGeom>
              <a:solidFill>
                <a:srgbClr val="F6C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8"/>
              <p:cNvSpPr>
                <a:spLocks/>
              </p:cNvSpPr>
              <p:nvPr/>
            </p:nvSpPr>
            <p:spPr bwMode="auto">
              <a:xfrm>
                <a:off x="-527407" y="3518316"/>
                <a:ext cx="128588" cy="93662"/>
              </a:xfrm>
              <a:custGeom>
                <a:avLst/>
                <a:gdLst>
                  <a:gd name="T0" fmla="*/ 1 w 49"/>
                  <a:gd name="T1" fmla="*/ 0 h 36"/>
                  <a:gd name="T2" fmla="*/ 0 w 49"/>
                  <a:gd name="T3" fmla="*/ 6 h 36"/>
                  <a:gd name="T4" fmla="*/ 0 w 49"/>
                  <a:gd name="T5" fmla="*/ 11 h 36"/>
                  <a:gd name="T6" fmla="*/ 25 w 49"/>
                  <a:gd name="T7" fmla="*/ 36 h 36"/>
                  <a:gd name="T8" fmla="*/ 49 w 49"/>
                  <a:gd name="T9" fmla="*/ 11 h 36"/>
                  <a:gd name="T10" fmla="*/ 49 w 49"/>
                  <a:gd name="T11" fmla="*/ 6 h 36"/>
                  <a:gd name="T12" fmla="*/ 48 w 49"/>
                  <a:gd name="T13" fmla="*/ 0 h 36"/>
                  <a:gd name="T14" fmla="*/ 1 w 49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36">
                    <a:moveTo>
                      <a:pt x="1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5"/>
                      <a:pt x="11" y="36"/>
                      <a:pt x="25" y="36"/>
                    </a:cubicBezTo>
                    <a:cubicBezTo>
                      <a:pt x="38" y="36"/>
                      <a:pt x="49" y="25"/>
                      <a:pt x="49" y="1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 rot="20048383">
              <a:off x="-1131651" y="1498962"/>
              <a:ext cx="151758" cy="528781"/>
              <a:chOff x="106585" y="1508049"/>
              <a:chExt cx="151758" cy="528781"/>
            </a:xfrm>
          </p:grpSpPr>
          <p:sp>
            <p:nvSpPr>
              <p:cNvPr id="129" name="Freeform 6"/>
              <p:cNvSpPr>
                <a:spLocks/>
              </p:cNvSpPr>
              <p:nvPr/>
            </p:nvSpPr>
            <p:spPr bwMode="auto">
              <a:xfrm>
                <a:off x="139782" y="1956209"/>
                <a:ext cx="115005" cy="80621"/>
              </a:xfrm>
              <a:custGeom>
                <a:avLst/>
                <a:gdLst>
                  <a:gd name="T0" fmla="*/ 52 w 58"/>
                  <a:gd name="T1" fmla="*/ 0 h 41"/>
                  <a:gd name="T2" fmla="*/ 6 w 58"/>
                  <a:gd name="T3" fmla="*/ 0 h 41"/>
                  <a:gd name="T4" fmla="*/ 0 w 58"/>
                  <a:gd name="T5" fmla="*/ 20 h 41"/>
                  <a:gd name="T6" fmla="*/ 6 w 58"/>
                  <a:gd name="T7" fmla="*/ 41 h 41"/>
                  <a:gd name="T8" fmla="*/ 52 w 58"/>
                  <a:gd name="T9" fmla="*/ 41 h 41"/>
                  <a:gd name="T10" fmla="*/ 58 w 58"/>
                  <a:gd name="T11" fmla="*/ 20 h 41"/>
                  <a:gd name="T12" fmla="*/ 52 w 58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1">
                    <a:moveTo>
                      <a:pt x="5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9"/>
                      <a:pt x="0" y="20"/>
                    </a:cubicBezTo>
                    <a:cubicBezTo>
                      <a:pt x="0" y="32"/>
                      <a:pt x="3" y="41"/>
                      <a:pt x="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5" y="41"/>
                      <a:pt x="58" y="32"/>
                      <a:pt x="58" y="20"/>
                    </a:cubicBezTo>
                    <a:cubicBezTo>
                      <a:pt x="58" y="9"/>
                      <a:pt x="55" y="0"/>
                      <a:pt x="52" y="0"/>
                    </a:cubicBezTo>
                    <a:close/>
                  </a:path>
                </a:pathLst>
              </a:custGeom>
              <a:solidFill>
                <a:srgbClr val="F47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9"/>
              <p:cNvSpPr>
                <a:spLocks/>
              </p:cNvSpPr>
              <p:nvPr/>
            </p:nvSpPr>
            <p:spPr bwMode="auto">
              <a:xfrm>
                <a:off x="106585" y="1508049"/>
                <a:ext cx="151758" cy="439862"/>
              </a:xfrm>
              <a:custGeom>
                <a:avLst/>
                <a:gdLst>
                  <a:gd name="T0" fmla="*/ 73 w 77"/>
                  <a:gd name="T1" fmla="*/ 26 h 225"/>
                  <a:gd name="T2" fmla="*/ 73 w 77"/>
                  <a:gd name="T3" fmla="*/ 0 h 225"/>
                  <a:gd name="T4" fmla="*/ 4 w 77"/>
                  <a:gd name="T5" fmla="*/ 0 h 225"/>
                  <a:gd name="T6" fmla="*/ 6 w 77"/>
                  <a:gd name="T7" fmla="*/ 24 h 225"/>
                  <a:gd name="T8" fmla="*/ 0 w 77"/>
                  <a:gd name="T9" fmla="*/ 40 h 225"/>
                  <a:gd name="T10" fmla="*/ 8 w 77"/>
                  <a:gd name="T11" fmla="*/ 60 h 225"/>
                  <a:gd name="T12" fmla="*/ 26 w 77"/>
                  <a:gd name="T13" fmla="*/ 225 h 225"/>
                  <a:gd name="T14" fmla="*/ 64 w 77"/>
                  <a:gd name="T15" fmla="*/ 225 h 225"/>
                  <a:gd name="T16" fmla="*/ 73 w 77"/>
                  <a:gd name="T17" fmla="*/ 54 h 225"/>
                  <a:gd name="T18" fmla="*/ 77 w 77"/>
                  <a:gd name="T19" fmla="*/ 40 h 225"/>
                  <a:gd name="T20" fmla="*/ 73 w 77"/>
                  <a:gd name="T21" fmla="*/ 2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225">
                    <a:moveTo>
                      <a:pt x="73" y="2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3" y="28"/>
                      <a:pt x="0" y="34"/>
                      <a:pt x="0" y="40"/>
                    </a:cubicBezTo>
                    <a:cubicBezTo>
                      <a:pt x="0" y="48"/>
                      <a:pt x="4" y="55"/>
                      <a:pt x="8" y="60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5" y="50"/>
                      <a:pt x="77" y="46"/>
                      <a:pt x="77" y="40"/>
                    </a:cubicBezTo>
                    <a:cubicBezTo>
                      <a:pt x="77" y="35"/>
                      <a:pt x="75" y="31"/>
                      <a:pt x="73" y="26"/>
                    </a:cubicBez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"/>
              <p:cNvSpPr>
                <a:spLocks/>
              </p:cNvSpPr>
              <p:nvPr/>
            </p:nvSpPr>
            <p:spPr bwMode="auto">
              <a:xfrm>
                <a:off x="108956" y="1508049"/>
                <a:ext cx="147016" cy="69951"/>
              </a:xfrm>
              <a:custGeom>
                <a:avLst/>
                <a:gdLst>
                  <a:gd name="T0" fmla="*/ 0 w 75"/>
                  <a:gd name="T1" fmla="*/ 36 h 36"/>
                  <a:gd name="T2" fmla="*/ 75 w 75"/>
                  <a:gd name="T3" fmla="*/ 36 h 36"/>
                  <a:gd name="T4" fmla="*/ 72 w 75"/>
                  <a:gd name="T5" fmla="*/ 26 h 36"/>
                  <a:gd name="T6" fmla="*/ 72 w 75"/>
                  <a:gd name="T7" fmla="*/ 0 h 36"/>
                  <a:gd name="T8" fmla="*/ 3 w 75"/>
                  <a:gd name="T9" fmla="*/ 0 h 36"/>
                  <a:gd name="T10" fmla="*/ 5 w 75"/>
                  <a:gd name="T11" fmla="*/ 24 h 36"/>
                  <a:gd name="T12" fmla="*/ 0 w 75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6">
                    <a:moveTo>
                      <a:pt x="0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3"/>
                      <a:pt x="73" y="29"/>
                      <a:pt x="72" y="2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7"/>
                      <a:pt x="1" y="31"/>
                      <a:pt x="0" y="36"/>
                    </a:cubicBezTo>
                    <a:close/>
                  </a:path>
                </a:pathLst>
              </a:custGeom>
              <a:solidFill>
                <a:srgbClr val="EAC2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 rot="1683641">
              <a:off x="-647620" y="1491942"/>
              <a:ext cx="155315" cy="528781"/>
              <a:chOff x="276128" y="1508049"/>
              <a:chExt cx="155315" cy="528781"/>
            </a:xfrm>
          </p:grpSpPr>
          <p:sp>
            <p:nvSpPr>
              <p:cNvPr id="128" name="Freeform 5"/>
              <p:cNvSpPr>
                <a:spLocks/>
              </p:cNvSpPr>
              <p:nvPr/>
            </p:nvSpPr>
            <p:spPr bwMode="auto">
              <a:xfrm>
                <a:off x="291540" y="1956209"/>
                <a:ext cx="115005" cy="80621"/>
              </a:xfrm>
              <a:custGeom>
                <a:avLst/>
                <a:gdLst>
                  <a:gd name="T0" fmla="*/ 52 w 58"/>
                  <a:gd name="T1" fmla="*/ 0 h 41"/>
                  <a:gd name="T2" fmla="*/ 7 w 58"/>
                  <a:gd name="T3" fmla="*/ 0 h 41"/>
                  <a:gd name="T4" fmla="*/ 0 w 58"/>
                  <a:gd name="T5" fmla="*/ 20 h 41"/>
                  <a:gd name="T6" fmla="*/ 7 w 58"/>
                  <a:gd name="T7" fmla="*/ 41 h 41"/>
                  <a:gd name="T8" fmla="*/ 52 w 58"/>
                  <a:gd name="T9" fmla="*/ 41 h 41"/>
                  <a:gd name="T10" fmla="*/ 58 w 58"/>
                  <a:gd name="T11" fmla="*/ 20 h 41"/>
                  <a:gd name="T12" fmla="*/ 52 w 58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1">
                    <a:moveTo>
                      <a:pt x="5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9"/>
                      <a:pt x="0" y="20"/>
                    </a:cubicBezTo>
                    <a:cubicBezTo>
                      <a:pt x="0" y="32"/>
                      <a:pt x="3" y="41"/>
                      <a:pt x="7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5" y="41"/>
                      <a:pt x="58" y="32"/>
                      <a:pt x="58" y="20"/>
                    </a:cubicBezTo>
                    <a:cubicBezTo>
                      <a:pt x="58" y="9"/>
                      <a:pt x="55" y="0"/>
                      <a:pt x="52" y="0"/>
                    </a:cubicBezTo>
                    <a:close/>
                  </a:path>
                </a:pathLst>
              </a:custGeom>
              <a:solidFill>
                <a:srgbClr val="EC6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"/>
              <p:cNvSpPr>
                <a:spLocks/>
              </p:cNvSpPr>
              <p:nvPr/>
            </p:nvSpPr>
            <p:spPr bwMode="auto">
              <a:xfrm>
                <a:off x="276128" y="1508049"/>
                <a:ext cx="155315" cy="439862"/>
              </a:xfrm>
              <a:custGeom>
                <a:avLst/>
                <a:gdLst>
                  <a:gd name="T0" fmla="*/ 79 w 79"/>
                  <a:gd name="T1" fmla="*/ 40 h 225"/>
                  <a:gd name="T2" fmla="*/ 75 w 79"/>
                  <a:gd name="T3" fmla="*/ 25 h 225"/>
                  <a:gd name="T4" fmla="*/ 76 w 79"/>
                  <a:gd name="T5" fmla="*/ 0 h 225"/>
                  <a:gd name="T6" fmla="*/ 6 w 79"/>
                  <a:gd name="T7" fmla="*/ 0 h 225"/>
                  <a:gd name="T8" fmla="*/ 6 w 79"/>
                  <a:gd name="T9" fmla="*/ 24 h 225"/>
                  <a:gd name="T10" fmla="*/ 0 w 79"/>
                  <a:gd name="T11" fmla="*/ 40 h 225"/>
                  <a:gd name="T12" fmla="*/ 6 w 79"/>
                  <a:gd name="T13" fmla="*/ 57 h 225"/>
                  <a:gd name="T14" fmla="*/ 17 w 79"/>
                  <a:gd name="T15" fmla="*/ 225 h 225"/>
                  <a:gd name="T16" fmla="*/ 55 w 79"/>
                  <a:gd name="T17" fmla="*/ 225 h 225"/>
                  <a:gd name="T18" fmla="*/ 72 w 79"/>
                  <a:gd name="T19" fmla="*/ 59 h 225"/>
                  <a:gd name="T20" fmla="*/ 79 w 79"/>
                  <a:gd name="T21" fmla="*/ 4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225">
                    <a:moveTo>
                      <a:pt x="79" y="40"/>
                    </a:moveTo>
                    <a:cubicBezTo>
                      <a:pt x="79" y="35"/>
                      <a:pt x="77" y="29"/>
                      <a:pt x="75" y="2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3" y="28"/>
                      <a:pt x="0" y="34"/>
                      <a:pt x="0" y="40"/>
                    </a:cubicBezTo>
                    <a:cubicBezTo>
                      <a:pt x="0" y="47"/>
                      <a:pt x="3" y="53"/>
                      <a:pt x="6" y="57"/>
                    </a:cubicBezTo>
                    <a:cubicBezTo>
                      <a:pt x="17" y="225"/>
                      <a:pt x="17" y="225"/>
                      <a:pt x="17" y="225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6" y="55"/>
                      <a:pt x="79" y="48"/>
                      <a:pt x="79" y="40"/>
                    </a:cubicBez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"/>
              <p:cNvSpPr>
                <a:spLocks/>
              </p:cNvSpPr>
              <p:nvPr/>
            </p:nvSpPr>
            <p:spPr bwMode="auto">
              <a:xfrm>
                <a:off x="278499" y="1508049"/>
                <a:ext cx="151758" cy="69951"/>
              </a:xfrm>
              <a:custGeom>
                <a:avLst/>
                <a:gdLst>
                  <a:gd name="T0" fmla="*/ 77 w 77"/>
                  <a:gd name="T1" fmla="*/ 36 h 36"/>
                  <a:gd name="T2" fmla="*/ 74 w 77"/>
                  <a:gd name="T3" fmla="*/ 25 h 36"/>
                  <a:gd name="T4" fmla="*/ 75 w 77"/>
                  <a:gd name="T5" fmla="*/ 0 h 36"/>
                  <a:gd name="T6" fmla="*/ 5 w 77"/>
                  <a:gd name="T7" fmla="*/ 0 h 36"/>
                  <a:gd name="T8" fmla="*/ 5 w 77"/>
                  <a:gd name="T9" fmla="*/ 24 h 36"/>
                  <a:gd name="T10" fmla="*/ 0 w 77"/>
                  <a:gd name="T11" fmla="*/ 36 h 36"/>
                  <a:gd name="T12" fmla="*/ 77 w 77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6">
                    <a:moveTo>
                      <a:pt x="77" y="36"/>
                    </a:moveTo>
                    <a:cubicBezTo>
                      <a:pt x="77" y="32"/>
                      <a:pt x="76" y="28"/>
                      <a:pt x="74" y="2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7"/>
                      <a:pt x="1" y="31"/>
                      <a:pt x="0" y="36"/>
                    </a:cubicBezTo>
                    <a:lnTo>
                      <a:pt x="77" y="36"/>
                    </a:lnTo>
                    <a:close/>
                  </a:path>
                </a:pathLst>
              </a:custGeom>
              <a:solidFill>
                <a:srgbClr val="DD9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 rot="1317426">
              <a:off x="-563723" y="963788"/>
              <a:ext cx="137763" cy="369154"/>
              <a:chOff x="480189" y="983580"/>
              <a:chExt cx="137763" cy="369154"/>
            </a:xfrm>
          </p:grpSpPr>
          <p:sp>
            <p:nvSpPr>
              <p:cNvPr id="130" name="Freeform 7"/>
              <p:cNvSpPr>
                <a:spLocks/>
              </p:cNvSpPr>
              <p:nvPr/>
            </p:nvSpPr>
            <p:spPr bwMode="auto">
              <a:xfrm>
                <a:off x="494280" y="1282783"/>
                <a:ext cx="99591" cy="69951"/>
              </a:xfrm>
              <a:custGeom>
                <a:avLst/>
                <a:gdLst>
                  <a:gd name="T0" fmla="*/ 1 w 50"/>
                  <a:gd name="T1" fmla="*/ 0 h 36"/>
                  <a:gd name="T2" fmla="*/ 0 w 50"/>
                  <a:gd name="T3" fmla="*/ 6 h 36"/>
                  <a:gd name="T4" fmla="*/ 0 w 50"/>
                  <a:gd name="T5" fmla="*/ 11 h 36"/>
                  <a:gd name="T6" fmla="*/ 25 w 50"/>
                  <a:gd name="T7" fmla="*/ 36 h 36"/>
                  <a:gd name="T8" fmla="*/ 50 w 50"/>
                  <a:gd name="T9" fmla="*/ 11 h 36"/>
                  <a:gd name="T10" fmla="*/ 50 w 50"/>
                  <a:gd name="T11" fmla="*/ 6 h 36"/>
                  <a:gd name="T12" fmla="*/ 49 w 50"/>
                  <a:gd name="T13" fmla="*/ 0 h 36"/>
                  <a:gd name="T14" fmla="*/ 1 w 50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36">
                    <a:moveTo>
                      <a:pt x="1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5"/>
                      <a:pt x="11" y="36"/>
                      <a:pt x="25" y="36"/>
                    </a:cubicBezTo>
                    <a:cubicBezTo>
                      <a:pt x="39" y="36"/>
                      <a:pt x="50" y="25"/>
                      <a:pt x="50" y="11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4"/>
                      <a:pt x="49" y="2"/>
                      <a:pt x="49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6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任意多边形 169"/>
              <p:cNvSpPr>
                <a:spLocks/>
              </p:cNvSpPr>
              <p:nvPr/>
            </p:nvSpPr>
            <p:spPr bwMode="auto">
              <a:xfrm>
                <a:off x="480189" y="983580"/>
                <a:ext cx="137763" cy="286917"/>
              </a:xfrm>
              <a:custGeom>
                <a:avLst/>
                <a:gdLst>
                  <a:gd name="connsiteX0" fmla="*/ 6365 w 137763"/>
                  <a:gd name="connsiteY0" fmla="*/ 0 h 286917"/>
                  <a:gd name="connsiteX1" fmla="*/ 99148 w 137763"/>
                  <a:gd name="connsiteY1" fmla="*/ 0 h 286917"/>
                  <a:gd name="connsiteX2" fmla="*/ 98402 w 137763"/>
                  <a:gd name="connsiteY2" fmla="*/ 20564 h 286917"/>
                  <a:gd name="connsiteX3" fmla="*/ 98402 w 137763"/>
                  <a:gd name="connsiteY3" fmla="*/ 26439 h 286917"/>
                  <a:gd name="connsiteX4" fmla="*/ 98402 w 137763"/>
                  <a:gd name="connsiteY4" fmla="*/ 30356 h 286917"/>
                  <a:gd name="connsiteX5" fmla="*/ 137763 w 137763"/>
                  <a:gd name="connsiteY5" fmla="*/ 286917 h 286917"/>
                  <a:gd name="connsiteX6" fmla="*/ 0 w 137763"/>
                  <a:gd name="connsiteY6" fmla="*/ 286917 h 286917"/>
                  <a:gd name="connsiteX7" fmla="*/ 6727 w 137763"/>
                  <a:gd name="connsiteY7" fmla="*/ 13323 h 286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763" h="286917">
                    <a:moveTo>
                      <a:pt x="6365" y="0"/>
                    </a:moveTo>
                    <a:lnTo>
                      <a:pt x="99148" y="0"/>
                    </a:lnTo>
                    <a:lnTo>
                      <a:pt x="98402" y="20564"/>
                    </a:lnTo>
                    <a:cubicBezTo>
                      <a:pt x="98402" y="22522"/>
                      <a:pt x="98402" y="24481"/>
                      <a:pt x="98402" y="26439"/>
                    </a:cubicBezTo>
                    <a:cubicBezTo>
                      <a:pt x="98402" y="28398"/>
                      <a:pt x="98402" y="28398"/>
                      <a:pt x="98402" y="30356"/>
                    </a:cubicBezTo>
                    <a:lnTo>
                      <a:pt x="137763" y="286917"/>
                    </a:lnTo>
                    <a:cubicBezTo>
                      <a:pt x="137763" y="286917"/>
                      <a:pt x="137763" y="286917"/>
                      <a:pt x="0" y="286917"/>
                    </a:cubicBezTo>
                    <a:cubicBezTo>
                      <a:pt x="0" y="286917"/>
                      <a:pt x="7688" y="130851"/>
                      <a:pt x="6727" y="13323"/>
                    </a:cubicBezTo>
                    <a:close/>
                  </a:path>
                </a:pathLst>
              </a:custGeom>
              <a:solidFill>
                <a:srgbClr val="F4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5" name="图片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4332" y="332204"/>
            <a:ext cx="1122089" cy="2754218"/>
          </a:xfrm>
          <a:prstGeom prst="rect">
            <a:avLst/>
          </a:prstGeom>
        </p:spPr>
      </p:pic>
      <p:sp>
        <p:nvSpPr>
          <p:cNvPr id="4" name="Freeform 5"/>
          <p:cNvSpPr>
            <a:spLocks/>
          </p:cNvSpPr>
          <p:nvPr/>
        </p:nvSpPr>
        <p:spPr bwMode="auto">
          <a:xfrm>
            <a:off x="10697233" y="2919815"/>
            <a:ext cx="115005" cy="80621"/>
          </a:xfrm>
          <a:custGeom>
            <a:avLst/>
            <a:gdLst>
              <a:gd name="T0" fmla="*/ 52 w 58"/>
              <a:gd name="T1" fmla="*/ 0 h 41"/>
              <a:gd name="T2" fmla="*/ 7 w 58"/>
              <a:gd name="T3" fmla="*/ 0 h 41"/>
              <a:gd name="T4" fmla="*/ 0 w 58"/>
              <a:gd name="T5" fmla="*/ 20 h 41"/>
              <a:gd name="T6" fmla="*/ 7 w 58"/>
              <a:gd name="T7" fmla="*/ 41 h 41"/>
              <a:gd name="T8" fmla="*/ 52 w 58"/>
              <a:gd name="T9" fmla="*/ 41 h 41"/>
              <a:gd name="T10" fmla="*/ 58 w 58"/>
              <a:gd name="T11" fmla="*/ 20 h 41"/>
              <a:gd name="T12" fmla="*/ 52 w 58"/>
              <a:gd name="T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41">
                <a:moveTo>
                  <a:pt x="52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9"/>
                  <a:pt x="0" y="20"/>
                </a:cubicBezTo>
                <a:cubicBezTo>
                  <a:pt x="0" y="32"/>
                  <a:pt x="3" y="41"/>
                  <a:pt x="7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5" y="41"/>
                  <a:pt x="58" y="32"/>
                  <a:pt x="58" y="20"/>
                </a:cubicBezTo>
                <a:cubicBezTo>
                  <a:pt x="58" y="9"/>
                  <a:pt x="55" y="0"/>
                  <a:pt x="52" y="0"/>
                </a:cubicBezTo>
                <a:close/>
              </a:path>
            </a:pathLst>
          </a:custGeom>
          <a:solidFill>
            <a:srgbClr val="EC66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545475" y="2919815"/>
            <a:ext cx="115005" cy="80621"/>
          </a:xfrm>
          <a:custGeom>
            <a:avLst/>
            <a:gdLst>
              <a:gd name="T0" fmla="*/ 52 w 58"/>
              <a:gd name="T1" fmla="*/ 0 h 41"/>
              <a:gd name="T2" fmla="*/ 6 w 58"/>
              <a:gd name="T3" fmla="*/ 0 h 41"/>
              <a:gd name="T4" fmla="*/ 0 w 58"/>
              <a:gd name="T5" fmla="*/ 20 h 41"/>
              <a:gd name="T6" fmla="*/ 6 w 58"/>
              <a:gd name="T7" fmla="*/ 41 h 41"/>
              <a:gd name="T8" fmla="*/ 52 w 58"/>
              <a:gd name="T9" fmla="*/ 41 h 41"/>
              <a:gd name="T10" fmla="*/ 58 w 58"/>
              <a:gd name="T11" fmla="*/ 20 h 41"/>
              <a:gd name="T12" fmla="*/ 52 w 58"/>
              <a:gd name="T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41">
                <a:moveTo>
                  <a:pt x="5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9"/>
                  <a:pt x="0" y="20"/>
                </a:cubicBezTo>
                <a:cubicBezTo>
                  <a:pt x="0" y="32"/>
                  <a:pt x="3" y="41"/>
                  <a:pt x="6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5" y="41"/>
                  <a:pt x="58" y="32"/>
                  <a:pt x="58" y="20"/>
                </a:cubicBezTo>
                <a:cubicBezTo>
                  <a:pt x="58" y="9"/>
                  <a:pt x="55" y="0"/>
                  <a:pt x="52" y="0"/>
                </a:cubicBezTo>
                <a:close/>
              </a:path>
            </a:pathLst>
          </a:custGeom>
          <a:solidFill>
            <a:srgbClr val="F47F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"/>
          <p:cNvSpPr>
            <a:spLocks/>
          </p:cNvSpPr>
          <p:nvPr/>
        </p:nvSpPr>
        <p:spPr bwMode="auto">
          <a:xfrm>
            <a:off x="10899973" y="2246389"/>
            <a:ext cx="99591" cy="69951"/>
          </a:xfrm>
          <a:custGeom>
            <a:avLst/>
            <a:gdLst>
              <a:gd name="T0" fmla="*/ 1 w 50"/>
              <a:gd name="T1" fmla="*/ 0 h 36"/>
              <a:gd name="T2" fmla="*/ 0 w 50"/>
              <a:gd name="T3" fmla="*/ 6 h 36"/>
              <a:gd name="T4" fmla="*/ 0 w 50"/>
              <a:gd name="T5" fmla="*/ 11 h 36"/>
              <a:gd name="T6" fmla="*/ 25 w 50"/>
              <a:gd name="T7" fmla="*/ 36 h 36"/>
              <a:gd name="T8" fmla="*/ 50 w 50"/>
              <a:gd name="T9" fmla="*/ 11 h 36"/>
              <a:gd name="T10" fmla="*/ 50 w 50"/>
              <a:gd name="T11" fmla="*/ 6 h 36"/>
              <a:gd name="T12" fmla="*/ 49 w 50"/>
              <a:gd name="T13" fmla="*/ 0 h 36"/>
              <a:gd name="T14" fmla="*/ 1 w 50"/>
              <a:gd name="T1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36">
                <a:moveTo>
                  <a:pt x="1" y="0"/>
                </a:moveTo>
                <a:cubicBezTo>
                  <a:pt x="1" y="2"/>
                  <a:pt x="0" y="4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5"/>
                  <a:pt x="11" y="36"/>
                  <a:pt x="25" y="36"/>
                </a:cubicBezTo>
                <a:cubicBezTo>
                  <a:pt x="39" y="36"/>
                  <a:pt x="50" y="25"/>
                  <a:pt x="50" y="11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4"/>
                  <a:pt x="49" y="2"/>
                  <a:pt x="49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F6A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9"/>
          <p:cNvSpPr>
            <a:spLocks/>
          </p:cNvSpPr>
          <p:nvPr/>
        </p:nvSpPr>
        <p:spPr bwMode="auto">
          <a:xfrm>
            <a:off x="10512278" y="2471655"/>
            <a:ext cx="151758" cy="439862"/>
          </a:xfrm>
          <a:custGeom>
            <a:avLst/>
            <a:gdLst>
              <a:gd name="T0" fmla="*/ 73 w 77"/>
              <a:gd name="T1" fmla="*/ 26 h 225"/>
              <a:gd name="T2" fmla="*/ 73 w 77"/>
              <a:gd name="T3" fmla="*/ 0 h 225"/>
              <a:gd name="T4" fmla="*/ 4 w 77"/>
              <a:gd name="T5" fmla="*/ 0 h 225"/>
              <a:gd name="T6" fmla="*/ 6 w 77"/>
              <a:gd name="T7" fmla="*/ 24 h 225"/>
              <a:gd name="T8" fmla="*/ 0 w 77"/>
              <a:gd name="T9" fmla="*/ 40 h 225"/>
              <a:gd name="T10" fmla="*/ 8 w 77"/>
              <a:gd name="T11" fmla="*/ 60 h 225"/>
              <a:gd name="T12" fmla="*/ 26 w 77"/>
              <a:gd name="T13" fmla="*/ 225 h 225"/>
              <a:gd name="T14" fmla="*/ 64 w 77"/>
              <a:gd name="T15" fmla="*/ 225 h 225"/>
              <a:gd name="T16" fmla="*/ 73 w 77"/>
              <a:gd name="T17" fmla="*/ 54 h 225"/>
              <a:gd name="T18" fmla="*/ 77 w 77"/>
              <a:gd name="T19" fmla="*/ 40 h 225"/>
              <a:gd name="T20" fmla="*/ 73 w 77"/>
              <a:gd name="T21" fmla="*/ 26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" h="225">
                <a:moveTo>
                  <a:pt x="73" y="26"/>
                </a:moveTo>
                <a:cubicBezTo>
                  <a:pt x="73" y="0"/>
                  <a:pt x="73" y="0"/>
                  <a:pt x="73" y="0"/>
                </a:cubicBezTo>
                <a:cubicBezTo>
                  <a:pt x="4" y="0"/>
                  <a:pt x="4" y="0"/>
                  <a:pt x="4" y="0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8"/>
                  <a:pt x="0" y="34"/>
                  <a:pt x="0" y="40"/>
                </a:cubicBezTo>
                <a:cubicBezTo>
                  <a:pt x="0" y="48"/>
                  <a:pt x="4" y="55"/>
                  <a:pt x="8" y="60"/>
                </a:cubicBezTo>
                <a:cubicBezTo>
                  <a:pt x="26" y="225"/>
                  <a:pt x="26" y="225"/>
                  <a:pt x="26" y="225"/>
                </a:cubicBezTo>
                <a:cubicBezTo>
                  <a:pt x="64" y="225"/>
                  <a:pt x="64" y="225"/>
                  <a:pt x="64" y="225"/>
                </a:cubicBezTo>
                <a:cubicBezTo>
                  <a:pt x="73" y="54"/>
                  <a:pt x="73" y="54"/>
                  <a:pt x="73" y="54"/>
                </a:cubicBezTo>
                <a:cubicBezTo>
                  <a:pt x="75" y="50"/>
                  <a:pt x="77" y="46"/>
                  <a:pt x="77" y="40"/>
                </a:cubicBezTo>
                <a:cubicBezTo>
                  <a:pt x="77" y="35"/>
                  <a:pt x="75" y="31"/>
                  <a:pt x="73" y="26"/>
                </a:cubicBezTo>
                <a:close/>
              </a:path>
            </a:pathLst>
          </a:custGeom>
          <a:solidFill>
            <a:srgbClr val="F8D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0"/>
          <p:cNvSpPr>
            <a:spLocks/>
          </p:cNvSpPr>
          <p:nvPr/>
        </p:nvSpPr>
        <p:spPr bwMode="auto">
          <a:xfrm>
            <a:off x="10681821" y="2471655"/>
            <a:ext cx="155315" cy="439862"/>
          </a:xfrm>
          <a:custGeom>
            <a:avLst/>
            <a:gdLst>
              <a:gd name="T0" fmla="*/ 79 w 79"/>
              <a:gd name="T1" fmla="*/ 40 h 225"/>
              <a:gd name="T2" fmla="*/ 75 w 79"/>
              <a:gd name="T3" fmla="*/ 25 h 225"/>
              <a:gd name="T4" fmla="*/ 76 w 79"/>
              <a:gd name="T5" fmla="*/ 0 h 225"/>
              <a:gd name="T6" fmla="*/ 6 w 79"/>
              <a:gd name="T7" fmla="*/ 0 h 225"/>
              <a:gd name="T8" fmla="*/ 6 w 79"/>
              <a:gd name="T9" fmla="*/ 24 h 225"/>
              <a:gd name="T10" fmla="*/ 0 w 79"/>
              <a:gd name="T11" fmla="*/ 40 h 225"/>
              <a:gd name="T12" fmla="*/ 6 w 79"/>
              <a:gd name="T13" fmla="*/ 57 h 225"/>
              <a:gd name="T14" fmla="*/ 17 w 79"/>
              <a:gd name="T15" fmla="*/ 225 h 225"/>
              <a:gd name="T16" fmla="*/ 55 w 79"/>
              <a:gd name="T17" fmla="*/ 225 h 225"/>
              <a:gd name="T18" fmla="*/ 72 w 79"/>
              <a:gd name="T19" fmla="*/ 59 h 225"/>
              <a:gd name="T20" fmla="*/ 79 w 79"/>
              <a:gd name="T21" fmla="*/ 4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225">
                <a:moveTo>
                  <a:pt x="79" y="40"/>
                </a:moveTo>
                <a:cubicBezTo>
                  <a:pt x="79" y="35"/>
                  <a:pt x="77" y="29"/>
                  <a:pt x="75" y="25"/>
                </a:cubicBezTo>
                <a:cubicBezTo>
                  <a:pt x="76" y="0"/>
                  <a:pt x="76" y="0"/>
                  <a:pt x="7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8"/>
                  <a:pt x="0" y="34"/>
                  <a:pt x="0" y="40"/>
                </a:cubicBezTo>
                <a:cubicBezTo>
                  <a:pt x="0" y="47"/>
                  <a:pt x="3" y="53"/>
                  <a:pt x="6" y="57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72" y="59"/>
                  <a:pt x="72" y="59"/>
                  <a:pt x="72" y="59"/>
                </a:cubicBezTo>
                <a:cubicBezTo>
                  <a:pt x="76" y="55"/>
                  <a:pt x="79" y="48"/>
                  <a:pt x="79" y="40"/>
                </a:cubicBezTo>
                <a:close/>
              </a:path>
            </a:pathLst>
          </a:custGeom>
          <a:solidFill>
            <a:srgbClr val="F6A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1"/>
          <p:cNvSpPr>
            <a:spLocks/>
          </p:cNvSpPr>
          <p:nvPr/>
        </p:nvSpPr>
        <p:spPr bwMode="auto">
          <a:xfrm>
            <a:off x="10514649" y="2471655"/>
            <a:ext cx="147016" cy="69951"/>
          </a:xfrm>
          <a:custGeom>
            <a:avLst/>
            <a:gdLst>
              <a:gd name="T0" fmla="*/ 0 w 75"/>
              <a:gd name="T1" fmla="*/ 36 h 36"/>
              <a:gd name="T2" fmla="*/ 75 w 75"/>
              <a:gd name="T3" fmla="*/ 36 h 36"/>
              <a:gd name="T4" fmla="*/ 72 w 75"/>
              <a:gd name="T5" fmla="*/ 26 h 36"/>
              <a:gd name="T6" fmla="*/ 72 w 75"/>
              <a:gd name="T7" fmla="*/ 0 h 36"/>
              <a:gd name="T8" fmla="*/ 3 w 75"/>
              <a:gd name="T9" fmla="*/ 0 h 36"/>
              <a:gd name="T10" fmla="*/ 5 w 75"/>
              <a:gd name="T11" fmla="*/ 24 h 36"/>
              <a:gd name="T12" fmla="*/ 0 w 75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6">
                <a:moveTo>
                  <a:pt x="0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3"/>
                  <a:pt x="73" y="29"/>
                  <a:pt x="72" y="26"/>
                </a:cubicBezTo>
                <a:cubicBezTo>
                  <a:pt x="72" y="0"/>
                  <a:pt x="72" y="0"/>
                  <a:pt x="72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24"/>
                  <a:pt x="5" y="24"/>
                  <a:pt x="5" y="24"/>
                </a:cubicBezTo>
                <a:cubicBezTo>
                  <a:pt x="2" y="27"/>
                  <a:pt x="1" y="31"/>
                  <a:pt x="0" y="36"/>
                </a:cubicBezTo>
                <a:close/>
              </a:path>
            </a:pathLst>
          </a:custGeom>
          <a:solidFill>
            <a:srgbClr val="EAC2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2"/>
          <p:cNvSpPr>
            <a:spLocks/>
          </p:cNvSpPr>
          <p:nvPr/>
        </p:nvSpPr>
        <p:spPr bwMode="auto">
          <a:xfrm>
            <a:off x="10684192" y="2471655"/>
            <a:ext cx="151758" cy="69951"/>
          </a:xfrm>
          <a:custGeom>
            <a:avLst/>
            <a:gdLst>
              <a:gd name="T0" fmla="*/ 77 w 77"/>
              <a:gd name="T1" fmla="*/ 36 h 36"/>
              <a:gd name="T2" fmla="*/ 74 w 77"/>
              <a:gd name="T3" fmla="*/ 25 h 36"/>
              <a:gd name="T4" fmla="*/ 75 w 77"/>
              <a:gd name="T5" fmla="*/ 0 h 36"/>
              <a:gd name="T6" fmla="*/ 5 w 77"/>
              <a:gd name="T7" fmla="*/ 0 h 36"/>
              <a:gd name="T8" fmla="*/ 5 w 77"/>
              <a:gd name="T9" fmla="*/ 24 h 36"/>
              <a:gd name="T10" fmla="*/ 0 w 77"/>
              <a:gd name="T11" fmla="*/ 36 h 36"/>
              <a:gd name="T12" fmla="*/ 77 w 77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36">
                <a:moveTo>
                  <a:pt x="77" y="36"/>
                </a:moveTo>
                <a:cubicBezTo>
                  <a:pt x="77" y="32"/>
                  <a:pt x="76" y="28"/>
                  <a:pt x="74" y="25"/>
                </a:cubicBezTo>
                <a:cubicBezTo>
                  <a:pt x="75" y="0"/>
                  <a:pt x="75" y="0"/>
                  <a:pt x="7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24"/>
                  <a:pt x="5" y="24"/>
                  <a:pt x="5" y="24"/>
                </a:cubicBezTo>
                <a:cubicBezTo>
                  <a:pt x="2" y="27"/>
                  <a:pt x="1" y="31"/>
                  <a:pt x="0" y="36"/>
                </a:cubicBezTo>
                <a:lnTo>
                  <a:pt x="77" y="36"/>
                </a:lnTo>
                <a:close/>
              </a:path>
            </a:pathLst>
          </a:custGeom>
          <a:solidFill>
            <a:srgbClr val="DD99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3"/>
          <p:cNvSpPr>
            <a:spLocks/>
          </p:cNvSpPr>
          <p:nvPr/>
        </p:nvSpPr>
        <p:spPr bwMode="auto">
          <a:xfrm>
            <a:off x="10416244" y="2055506"/>
            <a:ext cx="509812" cy="404293"/>
          </a:xfrm>
          <a:custGeom>
            <a:avLst/>
            <a:gdLst>
              <a:gd name="T0" fmla="*/ 204 w 259"/>
              <a:gd name="T1" fmla="*/ 0 h 206"/>
              <a:gd name="T2" fmla="*/ 193 w 259"/>
              <a:gd name="T3" fmla="*/ 0 h 206"/>
              <a:gd name="T4" fmla="*/ 187 w 259"/>
              <a:gd name="T5" fmla="*/ 3 h 206"/>
              <a:gd name="T6" fmla="*/ 144 w 259"/>
              <a:gd name="T7" fmla="*/ 3 h 206"/>
              <a:gd name="T8" fmla="*/ 133 w 259"/>
              <a:gd name="T9" fmla="*/ 9 h 206"/>
              <a:gd name="T10" fmla="*/ 127 w 259"/>
              <a:gd name="T11" fmla="*/ 9 h 206"/>
              <a:gd name="T12" fmla="*/ 117 w 259"/>
              <a:gd name="T13" fmla="*/ 3 h 206"/>
              <a:gd name="T14" fmla="*/ 73 w 259"/>
              <a:gd name="T15" fmla="*/ 3 h 206"/>
              <a:gd name="T16" fmla="*/ 68 w 259"/>
              <a:gd name="T17" fmla="*/ 0 h 206"/>
              <a:gd name="T18" fmla="*/ 59 w 259"/>
              <a:gd name="T19" fmla="*/ 0 h 206"/>
              <a:gd name="T20" fmla="*/ 40 w 259"/>
              <a:gd name="T21" fmla="*/ 40 h 206"/>
              <a:gd name="T22" fmla="*/ 0 w 259"/>
              <a:gd name="T23" fmla="*/ 206 h 206"/>
              <a:gd name="T24" fmla="*/ 259 w 259"/>
              <a:gd name="T25" fmla="*/ 206 h 206"/>
              <a:gd name="T26" fmla="*/ 219 w 259"/>
              <a:gd name="T27" fmla="*/ 40 h 206"/>
              <a:gd name="T28" fmla="*/ 204 w 259"/>
              <a:gd name="T29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9" h="206">
                <a:moveTo>
                  <a:pt x="204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1" y="2"/>
                  <a:pt x="190" y="3"/>
                  <a:pt x="187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2" y="7"/>
                  <a:pt x="138" y="9"/>
                  <a:pt x="133" y="9"/>
                </a:cubicBezTo>
                <a:cubicBezTo>
                  <a:pt x="127" y="9"/>
                  <a:pt x="127" y="9"/>
                  <a:pt x="127" y="9"/>
                </a:cubicBezTo>
                <a:cubicBezTo>
                  <a:pt x="123" y="9"/>
                  <a:pt x="119" y="7"/>
                  <a:pt x="117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1" y="3"/>
                  <a:pt x="69" y="2"/>
                  <a:pt x="6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3" y="9"/>
                  <a:pt x="40" y="38"/>
                  <a:pt x="40" y="40"/>
                </a:cubicBezTo>
                <a:cubicBezTo>
                  <a:pt x="35" y="43"/>
                  <a:pt x="7" y="154"/>
                  <a:pt x="0" y="206"/>
                </a:cubicBezTo>
                <a:cubicBezTo>
                  <a:pt x="259" y="206"/>
                  <a:pt x="259" y="206"/>
                  <a:pt x="259" y="206"/>
                </a:cubicBezTo>
                <a:cubicBezTo>
                  <a:pt x="252" y="155"/>
                  <a:pt x="223" y="43"/>
                  <a:pt x="219" y="40"/>
                </a:cubicBezTo>
                <a:cubicBezTo>
                  <a:pt x="220" y="39"/>
                  <a:pt x="208" y="8"/>
                  <a:pt x="204" y="0"/>
                </a:cubicBezTo>
                <a:close/>
              </a:path>
            </a:pathLst>
          </a:custGeom>
          <a:solidFill>
            <a:srgbClr val="F4A7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4"/>
          <p:cNvSpPr>
            <a:spLocks/>
          </p:cNvSpPr>
          <p:nvPr/>
        </p:nvSpPr>
        <p:spPr bwMode="auto">
          <a:xfrm>
            <a:off x="10416244" y="2055506"/>
            <a:ext cx="257278" cy="404293"/>
          </a:xfrm>
          <a:custGeom>
            <a:avLst/>
            <a:gdLst>
              <a:gd name="T0" fmla="*/ 131 w 131"/>
              <a:gd name="T1" fmla="*/ 9 h 206"/>
              <a:gd name="T2" fmla="*/ 127 w 131"/>
              <a:gd name="T3" fmla="*/ 9 h 206"/>
              <a:gd name="T4" fmla="*/ 117 w 131"/>
              <a:gd name="T5" fmla="*/ 3 h 206"/>
              <a:gd name="T6" fmla="*/ 73 w 131"/>
              <a:gd name="T7" fmla="*/ 3 h 206"/>
              <a:gd name="T8" fmla="*/ 68 w 131"/>
              <a:gd name="T9" fmla="*/ 0 h 206"/>
              <a:gd name="T10" fmla="*/ 59 w 131"/>
              <a:gd name="T11" fmla="*/ 0 h 206"/>
              <a:gd name="T12" fmla="*/ 40 w 131"/>
              <a:gd name="T13" fmla="*/ 40 h 206"/>
              <a:gd name="T14" fmla="*/ 0 w 131"/>
              <a:gd name="T15" fmla="*/ 206 h 206"/>
              <a:gd name="T16" fmla="*/ 131 w 131"/>
              <a:gd name="T17" fmla="*/ 206 h 206"/>
              <a:gd name="T18" fmla="*/ 131 w 131"/>
              <a:gd name="T19" fmla="*/ 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06">
                <a:moveTo>
                  <a:pt x="131" y="9"/>
                </a:moveTo>
                <a:cubicBezTo>
                  <a:pt x="127" y="9"/>
                  <a:pt x="127" y="9"/>
                  <a:pt x="127" y="9"/>
                </a:cubicBezTo>
                <a:cubicBezTo>
                  <a:pt x="123" y="9"/>
                  <a:pt x="119" y="7"/>
                  <a:pt x="117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1" y="3"/>
                  <a:pt x="69" y="2"/>
                  <a:pt x="6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3" y="9"/>
                  <a:pt x="40" y="38"/>
                  <a:pt x="40" y="40"/>
                </a:cubicBezTo>
                <a:cubicBezTo>
                  <a:pt x="35" y="43"/>
                  <a:pt x="7" y="154"/>
                  <a:pt x="0" y="206"/>
                </a:cubicBezTo>
                <a:cubicBezTo>
                  <a:pt x="131" y="206"/>
                  <a:pt x="131" y="206"/>
                  <a:pt x="131" y="206"/>
                </a:cubicBezTo>
                <a:lnTo>
                  <a:pt x="131" y="9"/>
                </a:lnTo>
                <a:close/>
              </a:path>
            </a:pathLst>
          </a:custGeom>
          <a:solidFill>
            <a:srgbClr val="F6C7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5"/>
          <p:cNvSpPr>
            <a:spLocks/>
          </p:cNvSpPr>
          <p:nvPr/>
        </p:nvSpPr>
        <p:spPr bwMode="auto">
          <a:xfrm>
            <a:off x="10515835" y="2055506"/>
            <a:ext cx="314187" cy="29641"/>
          </a:xfrm>
          <a:custGeom>
            <a:avLst/>
            <a:gdLst>
              <a:gd name="T0" fmla="*/ 159 w 159"/>
              <a:gd name="T1" fmla="*/ 15 h 15"/>
              <a:gd name="T2" fmla="*/ 153 w 159"/>
              <a:gd name="T3" fmla="*/ 0 h 15"/>
              <a:gd name="T4" fmla="*/ 142 w 159"/>
              <a:gd name="T5" fmla="*/ 0 h 15"/>
              <a:gd name="T6" fmla="*/ 136 w 159"/>
              <a:gd name="T7" fmla="*/ 3 h 15"/>
              <a:gd name="T8" fmla="*/ 93 w 159"/>
              <a:gd name="T9" fmla="*/ 3 h 15"/>
              <a:gd name="T10" fmla="*/ 82 w 159"/>
              <a:gd name="T11" fmla="*/ 9 h 15"/>
              <a:gd name="T12" fmla="*/ 76 w 159"/>
              <a:gd name="T13" fmla="*/ 9 h 15"/>
              <a:gd name="T14" fmla="*/ 66 w 159"/>
              <a:gd name="T15" fmla="*/ 3 h 15"/>
              <a:gd name="T16" fmla="*/ 22 w 159"/>
              <a:gd name="T17" fmla="*/ 3 h 15"/>
              <a:gd name="T18" fmla="*/ 17 w 159"/>
              <a:gd name="T19" fmla="*/ 0 h 15"/>
              <a:gd name="T20" fmla="*/ 8 w 159"/>
              <a:gd name="T21" fmla="*/ 0 h 15"/>
              <a:gd name="T22" fmla="*/ 0 w 159"/>
              <a:gd name="T23" fmla="*/ 15 h 15"/>
              <a:gd name="T24" fmla="*/ 159 w 159"/>
              <a:gd name="T2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5">
                <a:moveTo>
                  <a:pt x="159" y="15"/>
                </a:moveTo>
                <a:cubicBezTo>
                  <a:pt x="157" y="8"/>
                  <a:pt x="154" y="3"/>
                  <a:pt x="15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0" y="2"/>
                  <a:pt x="139" y="3"/>
                  <a:pt x="136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91" y="7"/>
                  <a:pt x="87" y="9"/>
                  <a:pt x="82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2" y="9"/>
                  <a:pt x="68" y="7"/>
                  <a:pt x="66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3"/>
                  <a:pt x="18" y="2"/>
                  <a:pt x="17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3"/>
                  <a:pt x="3" y="9"/>
                  <a:pt x="0" y="15"/>
                </a:cubicBezTo>
                <a:lnTo>
                  <a:pt x="159" y="15"/>
                </a:lnTo>
                <a:close/>
              </a:path>
            </a:pathLst>
          </a:custGeom>
          <a:solidFill>
            <a:srgbClr val="DD9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6"/>
          <p:cNvSpPr>
            <a:spLocks/>
          </p:cNvSpPr>
          <p:nvPr/>
        </p:nvSpPr>
        <p:spPr bwMode="auto">
          <a:xfrm>
            <a:off x="10515835" y="2055506"/>
            <a:ext cx="157686" cy="29641"/>
          </a:xfrm>
          <a:custGeom>
            <a:avLst/>
            <a:gdLst>
              <a:gd name="T0" fmla="*/ 80 w 80"/>
              <a:gd name="T1" fmla="*/ 15 h 15"/>
              <a:gd name="T2" fmla="*/ 80 w 80"/>
              <a:gd name="T3" fmla="*/ 9 h 15"/>
              <a:gd name="T4" fmla="*/ 76 w 80"/>
              <a:gd name="T5" fmla="*/ 9 h 15"/>
              <a:gd name="T6" fmla="*/ 66 w 80"/>
              <a:gd name="T7" fmla="*/ 3 h 15"/>
              <a:gd name="T8" fmla="*/ 22 w 80"/>
              <a:gd name="T9" fmla="*/ 3 h 15"/>
              <a:gd name="T10" fmla="*/ 17 w 80"/>
              <a:gd name="T11" fmla="*/ 0 h 15"/>
              <a:gd name="T12" fmla="*/ 8 w 80"/>
              <a:gd name="T13" fmla="*/ 0 h 15"/>
              <a:gd name="T14" fmla="*/ 0 w 80"/>
              <a:gd name="T15" fmla="*/ 15 h 15"/>
              <a:gd name="T16" fmla="*/ 80 w 80"/>
              <a:gd name="T1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15">
                <a:moveTo>
                  <a:pt x="80" y="15"/>
                </a:moveTo>
                <a:cubicBezTo>
                  <a:pt x="80" y="9"/>
                  <a:pt x="80" y="9"/>
                  <a:pt x="80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2" y="9"/>
                  <a:pt x="68" y="7"/>
                  <a:pt x="66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3"/>
                  <a:pt x="18" y="2"/>
                  <a:pt x="17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3"/>
                  <a:pt x="3" y="9"/>
                  <a:pt x="0" y="15"/>
                </a:cubicBezTo>
                <a:lnTo>
                  <a:pt x="80" y="15"/>
                </a:lnTo>
                <a:close/>
              </a:path>
            </a:pathLst>
          </a:custGeom>
          <a:solidFill>
            <a:srgbClr val="DDA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7"/>
          <p:cNvSpPr>
            <a:spLocks/>
          </p:cNvSpPr>
          <p:nvPr/>
        </p:nvSpPr>
        <p:spPr bwMode="auto">
          <a:xfrm>
            <a:off x="10341550" y="1661884"/>
            <a:ext cx="682911" cy="573835"/>
          </a:xfrm>
          <a:custGeom>
            <a:avLst/>
            <a:gdLst>
              <a:gd name="T0" fmla="*/ 327 w 347"/>
              <a:gd name="T1" fmla="*/ 162 h 293"/>
              <a:gd name="T2" fmla="*/ 327 w 347"/>
              <a:gd name="T3" fmla="*/ 160 h 293"/>
              <a:gd name="T4" fmla="*/ 327 w 347"/>
              <a:gd name="T5" fmla="*/ 157 h 293"/>
              <a:gd name="T6" fmla="*/ 296 w 347"/>
              <a:gd name="T7" fmla="*/ 24 h 293"/>
              <a:gd name="T8" fmla="*/ 234 w 347"/>
              <a:gd name="T9" fmla="*/ 0 h 293"/>
              <a:gd name="T10" fmla="*/ 234 w 347"/>
              <a:gd name="T11" fmla="*/ 4 h 293"/>
              <a:gd name="T12" fmla="*/ 245 w 347"/>
              <a:gd name="T13" fmla="*/ 40 h 293"/>
              <a:gd name="T14" fmla="*/ 178 w 347"/>
              <a:gd name="T15" fmla="*/ 107 h 293"/>
              <a:gd name="T16" fmla="*/ 159 w 347"/>
              <a:gd name="T17" fmla="*/ 107 h 293"/>
              <a:gd name="T18" fmla="*/ 91 w 347"/>
              <a:gd name="T19" fmla="*/ 40 h 293"/>
              <a:gd name="T20" fmla="*/ 103 w 347"/>
              <a:gd name="T21" fmla="*/ 4 h 293"/>
              <a:gd name="T22" fmla="*/ 103 w 347"/>
              <a:gd name="T23" fmla="*/ 0 h 293"/>
              <a:gd name="T24" fmla="*/ 39 w 347"/>
              <a:gd name="T25" fmla="*/ 24 h 293"/>
              <a:gd name="T26" fmla="*/ 7 w 347"/>
              <a:gd name="T27" fmla="*/ 157 h 293"/>
              <a:gd name="T28" fmla="*/ 8 w 347"/>
              <a:gd name="T29" fmla="*/ 160 h 293"/>
              <a:gd name="T30" fmla="*/ 7 w 347"/>
              <a:gd name="T31" fmla="*/ 162 h 293"/>
              <a:gd name="T32" fmla="*/ 64 w 347"/>
              <a:gd name="T33" fmla="*/ 88 h 293"/>
              <a:gd name="T34" fmla="*/ 66 w 347"/>
              <a:gd name="T35" fmla="*/ 88 h 293"/>
              <a:gd name="T36" fmla="*/ 81 w 347"/>
              <a:gd name="T37" fmla="*/ 152 h 293"/>
              <a:gd name="T38" fmla="*/ 98 w 347"/>
              <a:gd name="T39" fmla="*/ 195 h 293"/>
              <a:gd name="T40" fmla="*/ 105 w 347"/>
              <a:gd name="T41" fmla="*/ 195 h 293"/>
              <a:gd name="T42" fmla="*/ 111 w 347"/>
              <a:gd name="T43" fmla="*/ 190 h 293"/>
              <a:gd name="T44" fmla="*/ 155 w 347"/>
              <a:gd name="T45" fmla="*/ 190 h 293"/>
              <a:gd name="T46" fmla="*/ 165 w 347"/>
              <a:gd name="T47" fmla="*/ 184 h 293"/>
              <a:gd name="T48" fmla="*/ 171 w 347"/>
              <a:gd name="T49" fmla="*/ 184 h 293"/>
              <a:gd name="T50" fmla="*/ 182 w 347"/>
              <a:gd name="T51" fmla="*/ 190 h 293"/>
              <a:gd name="T52" fmla="*/ 225 w 347"/>
              <a:gd name="T53" fmla="*/ 190 h 293"/>
              <a:gd name="T54" fmla="*/ 232 w 347"/>
              <a:gd name="T55" fmla="*/ 195 h 293"/>
              <a:gd name="T56" fmla="*/ 242 w 347"/>
              <a:gd name="T57" fmla="*/ 195 h 293"/>
              <a:gd name="T58" fmla="*/ 257 w 347"/>
              <a:gd name="T59" fmla="*/ 150 h 293"/>
              <a:gd name="T60" fmla="*/ 270 w 347"/>
              <a:gd name="T61" fmla="*/ 88 h 293"/>
              <a:gd name="T62" fmla="*/ 273 w 347"/>
              <a:gd name="T63" fmla="*/ 88 h 293"/>
              <a:gd name="T64" fmla="*/ 277 w 347"/>
              <a:gd name="T65" fmla="*/ 293 h 293"/>
              <a:gd name="T66" fmla="*/ 347 w 347"/>
              <a:gd name="T67" fmla="*/ 293 h 293"/>
              <a:gd name="T68" fmla="*/ 347 w 347"/>
              <a:gd name="T69" fmla="*/ 293 h 293"/>
              <a:gd name="T70" fmla="*/ 327 w 347"/>
              <a:gd name="T71" fmla="*/ 16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7" h="293">
                <a:moveTo>
                  <a:pt x="327" y="162"/>
                </a:moveTo>
                <a:cubicBezTo>
                  <a:pt x="327" y="161"/>
                  <a:pt x="327" y="161"/>
                  <a:pt x="327" y="160"/>
                </a:cubicBezTo>
                <a:cubicBezTo>
                  <a:pt x="327" y="159"/>
                  <a:pt x="327" y="158"/>
                  <a:pt x="327" y="157"/>
                </a:cubicBezTo>
                <a:cubicBezTo>
                  <a:pt x="327" y="133"/>
                  <a:pt x="339" y="40"/>
                  <a:pt x="296" y="24"/>
                </a:cubicBezTo>
                <a:cubicBezTo>
                  <a:pt x="234" y="0"/>
                  <a:pt x="234" y="0"/>
                  <a:pt x="234" y="0"/>
                </a:cubicBezTo>
                <a:cubicBezTo>
                  <a:pt x="234" y="4"/>
                  <a:pt x="234" y="4"/>
                  <a:pt x="234" y="4"/>
                </a:cubicBezTo>
                <a:cubicBezTo>
                  <a:pt x="241" y="15"/>
                  <a:pt x="245" y="27"/>
                  <a:pt x="245" y="40"/>
                </a:cubicBezTo>
                <a:cubicBezTo>
                  <a:pt x="245" y="74"/>
                  <a:pt x="216" y="102"/>
                  <a:pt x="178" y="107"/>
                </a:cubicBezTo>
                <a:cubicBezTo>
                  <a:pt x="173" y="107"/>
                  <a:pt x="164" y="107"/>
                  <a:pt x="159" y="107"/>
                </a:cubicBezTo>
                <a:cubicBezTo>
                  <a:pt x="121" y="103"/>
                  <a:pt x="91" y="74"/>
                  <a:pt x="91" y="40"/>
                </a:cubicBezTo>
                <a:cubicBezTo>
                  <a:pt x="91" y="27"/>
                  <a:pt x="96" y="14"/>
                  <a:pt x="103" y="4"/>
                </a:cubicBezTo>
                <a:cubicBezTo>
                  <a:pt x="103" y="0"/>
                  <a:pt x="103" y="0"/>
                  <a:pt x="103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0" y="45"/>
                  <a:pt x="7" y="133"/>
                  <a:pt x="7" y="157"/>
                </a:cubicBezTo>
                <a:cubicBezTo>
                  <a:pt x="7" y="158"/>
                  <a:pt x="7" y="159"/>
                  <a:pt x="8" y="160"/>
                </a:cubicBezTo>
                <a:cubicBezTo>
                  <a:pt x="7" y="161"/>
                  <a:pt x="7" y="161"/>
                  <a:pt x="7" y="162"/>
                </a:cubicBezTo>
                <a:cubicBezTo>
                  <a:pt x="7" y="162"/>
                  <a:pt x="46" y="91"/>
                  <a:pt x="64" y="88"/>
                </a:cubicBezTo>
                <a:cubicBezTo>
                  <a:pt x="65" y="87"/>
                  <a:pt x="66" y="88"/>
                  <a:pt x="66" y="88"/>
                </a:cubicBezTo>
                <a:cubicBezTo>
                  <a:pt x="63" y="95"/>
                  <a:pt x="69" y="126"/>
                  <a:pt x="81" y="152"/>
                </a:cubicBezTo>
                <a:cubicBezTo>
                  <a:pt x="85" y="170"/>
                  <a:pt x="95" y="187"/>
                  <a:pt x="98" y="195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06" y="192"/>
                  <a:pt x="108" y="190"/>
                  <a:pt x="111" y="190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7" y="186"/>
                  <a:pt x="161" y="184"/>
                  <a:pt x="165" y="184"/>
                </a:cubicBezTo>
                <a:cubicBezTo>
                  <a:pt x="171" y="184"/>
                  <a:pt x="171" y="184"/>
                  <a:pt x="171" y="184"/>
                </a:cubicBezTo>
                <a:cubicBezTo>
                  <a:pt x="176" y="184"/>
                  <a:pt x="179" y="186"/>
                  <a:pt x="182" y="190"/>
                </a:cubicBezTo>
                <a:cubicBezTo>
                  <a:pt x="225" y="190"/>
                  <a:pt x="225" y="190"/>
                  <a:pt x="225" y="190"/>
                </a:cubicBezTo>
                <a:cubicBezTo>
                  <a:pt x="228" y="190"/>
                  <a:pt x="231" y="192"/>
                  <a:pt x="232" y="195"/>
                </a:cubicBezTo>
                <a:cubicBezTo>
                  <a:pt x="242" y="195"/>
                  <a:pt x="242" y="195"/>
                  <a:pt x="242" y="195"/>
                </a:cubicBezTo>
                <a:cubicBezTo>
                  <a:pt x="245" y="186"/>
                  <a:pt x="254" y="169"/>
                  <a:pt x="257" y="150"/>
                </a:cubicBezTo>
                <a:cubicBezTo>
                  <a:pt x="269" y="127"/>
                  <a:pt x="274" y="95"/>
                  <a:pt x="270" y="88"/>
                </a:cubicBezTo>
                <a:cubicBezTo>
                  <a:pt x="271" y="88"/>
                  <a:pt x="272" y="87"/>
                  <a:pt x="273" y="88"/>
                </a:cubicBezTo>
                <a:cubicBezTo>
                  <a:pt x="287" y="89"/>
                  <a:pt x="277" y="293"/>
                  <a:pt x="277" y="293"/>
                </a:cubicBezTo>
                <a:cubicBezTo>
                  <a:pt x="347" y="293"/>
                  <a:pt x="347" y="293"/>
                  <a:pt x="347" y="293"/>
                </a:cubicBezTo>
                <a:cubicBezTo>
                  <a:pt x="347" y="293"/>
                  <a:pt x="347" y="293"/>
                  <a:pt x="347" y="293"/>
                </a:cubicBezTo>
                <a:lnTo>
                  <a:pt x="327" y="162"/>
                </a:lnTo>
                <a:close/>
              </a:path>
            </a:pathLst>
          </a:custGeom>
          <a:solidFill>
            <a:srgbClr val="F4A7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任意多边形 119"/>
          <p:cNvSpPr>
            <a:spLocks/>
          </p:cNvSpPr>
          <p:nvPr/>
        </p:nvSpPr>
        <p:spPr bwMode="auto">
          <a:xfrm>
            <a:off x="10345659" y="1661884"/>
            <a:ext cx="320010" cy="382421"/>
          </a:xfrm>
          <a:custGeom>
            <a:avLst/>
            <a:gdLst>
              <a:gd name="connsiteX0" fmla="*/ 254442 w 428485"/>
              <a:gd name="connsiteY0" fmla="*/ 0 h 512051"/>
              <a:gd name="connsiteX1" fmla="*/ 254442 w 428485"/>
              <a:gd name="connsiteY1" fmla="*/ 10504 h 512051"/>
              <a:gd name="connsiteX2" fmla="*/ 222798 w 428485"/>
              <a:gd name="connsiteY2" fmla="*/ 105036 h 512051"/>
              <a:gd name="connsiteX3" fmla="*/ 402115 w 428485"/>
              <a:gd name="connsiteY3" fmla="*/ 280972 h 512051"/>
              <a:gd name="connsiteX4" fmla="*/ 428485 w 428485"/>
              <a:gd name="connsiteY4" fmla="*/ 280972 h 512051"/>
              <a:gd name="connsiteX5" fmla="*/ 428485 w 428485"/>
              <a:gd name="connsiteY5" fmla="*/ 483166 h 512051"/>
              <a:gd name="connsiteX6" fmla="*/ 417937 w 428485"/>
              <a:gd name="connsiteY6" fmla="*/ 483166 h 512051"/>
              <a:gd name="connsiteX7" fmla="*/ 391567 w 428485"/>
              <a:gd name="connsiteY7" fmla="*/ 498921 h 512051"/>
              <a:gd name="connsiteX8" fmla="*/ 275538 w 428485"/>
              <a:gd name="connsiteY8" fmla="*/ 498921 h 512051"/>
              <a:gd name="connsiteX9" fmla="*/ 259716 w 428485"/>
              <a:gd name="connsiteY9" fmla="*/ 512051 h 512051"/>
              <a:gd name="connsiteX10" fmla="*/ 241257 w 428485"/>
              <a:gd name="connsiteY10" fmla="*/ 512051 h 512051"/>
              <a:gd name="connsiteX11" fmla="*/ 196428 w 428485"/>
              <a:gd name="connsiteY11" fmla="*/ 399137 h 512051"/>
              <a:gd name="connsiteX12" fmla="*/ 156872 w 428485"/>
              <a:gd name="connsiteY12" fmla="*/ 231079 h 512051"/>
              <a:gd name="connsiteX13" fmla="*/ 151598 w 428485"/>
              <a:gd name="connsiteY13" fmla="*/ 231079 h 512051"/>
              <a:gd name="connsiteX14" fmla="*/ 128277 w 428485"/>
              <a:gd name="connsiteY14" fmla="*/ 318103 h 512051"/>
              <a:gd name="connsiteX15" fmla="*/ 124537 w 428485"/>
              <a:gd name="connsiteY15" fmla="*/ 394383 h 512051"/>
              <a:gd name="connsiteX16" fmla="*/ 122564 w 428485"/>
              <a:gd name="connsiteY16" fmla="*/ 394383 h 512051"/>
              <a:gd name="connsiteX17" fmla="*/ 123104 w 428485"/>
              <a:gd name="connsiteY17" fmla="*/ 383381 h 512051"/>
              <a:gd name="connsiteX18" fmla="*/ 734 w 428485"/>
              <a:gd name="connsiteY18" fmla="*/ 383381 h 512051"/>
              <a:gd name="connsiteX19" fmla="*/ 696 w 428485"/>
              <a:gd name="connsiteY19" fmla="*/ 381428 h 512051"/>
              <a:gd name="connsiteX20" fmla="*/ 85673 w 428485"/>
              <a:gd name="connsiteY20" fmla="*/ 63022 h 512051"/>
              <a:gd name="connsiteX21" fmla="*/ 254442 w 428485"/>
              <a:gd name="connsiteY21" fmla="*/ 0 h 51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485" h="512051">
                <a:moveTo>
                  <a:pt x="254442" y="0"/>
                </a:moveTo>
                <a:cubicBezTo>
                  <a:pt x="254442" y="0"/>
                  <a:pt x="254442" y="0"/>
                  <a:pt x="254442" y="10504"/>
                </a:cubicBezTo>
                <a:cubicBezTo>
                  <a:pt x="235983" y="36763"/>
                  <a:pt x="222798" y="70899"/>
                  <a:pt x="222798" y="105036"/>
                </a:cubicBezTo>
                <a:cubicBezTo>
                  <a:pt x="222798" y="194317"/>
                  <a:pt x="301908" y="270468"/>
                  <a:pt x="402115" y="280972"/>
                </a:cubicBezTo>
                <a:cubicBezTo>
                  <a:pt x="410026" y="280972"/>
                  <a:pt x="417937" y="280972"/>
                  <a:pt x="428485" y="280972"/>
                </a:cubicBezTo>
                <a:lnTo>
                  <a:pt x="428485" y="483166"/>
                </a:lnTo>
                <a:cubicBezTo>
                  <a:pt x="428485" y="483166"/>
                  <a:pt x="428485" y="483166"/>
                  <a:pt x="417937" y="483166"/>
                </a:cubicBezTo>
                <a:cubicBezTo>
                  <a:pt x="407389" y="483166"/>
                  <a:pt x="396841" y="488418"/>
                  <a:pt x="391567" y="498921"/>
                </a:cubicBezTo>
                <a:cubicBezTo>
                  <a:pt x="391567" y="498921"/>
                  <a:pt x="391567" y="498921"/>
                  <a:pt x="275538" y="498921"/>
                </a:cubicBezTo>
                <a:cubicBezTo>
                  <a:pt x="267627" y="498921"/>
                  <a:pt x="262353" y="504173"/>
                  <a:pt x="259716" y="512051"/>
                </a:cubicBezTo>
                <a:cubicBezTo>
                  <a:pt x="259716" y="512051"/>
                  <a:pt x="259716" y="512051"/>
                  <a:pt x="241257" y="512051"/>
                </a:cubicBezTo>
                <a:cubicBezTo>
                  <a:pt x="233346" y="491044"/>
                  <a:pt x="206976" y="446403"/>
                  <a:pt x="196428" y="399137"/>
                </a:cubicBezTo>
                <a:cubicBezTo>
                  <a:pt x="164783" y="330864"/>
                  <a:pt x="148961" y="249461"/>
                  <a:pt x="156872" y="231079"/>
                </a:cubicBezTo>
                <a:cubicBezTo>
                  <a:pt x="156872" y="231079"/>
                  <a:pt x="154235" y="228453"/>
                  <a:pt x="151598" y="231079"/>
                </a:cubicBezTo>
                <a:cubicBezTo>
                  <a:pt x="139732" y="233049"/>
                  <a:pt x="132480" y="267514"/>
                  <a:pt x="128277" y="318103"/>
                </a:cubicBezTo>
                <a:lnTo>
                  <a:pt x="124537" y="394383"/>
                </a:lnTo>
                <a:lnTo>
                  <a:pt x="122564" y="394383"/>
                </a:lnTo>
                <a:lnTo>
                  <a:pt x="123104" y="383381"/>
                </a:lnTo>
                <a:lnTo>
                  <a:pt x="734" y="383381"/>
                </a:lnTo>
                <a:lnTo>
                  <a:pt x="696" y="381428"/>
                </a:lnTo>
                <a:cubicBezTo>
                  <a:pt x="-1431" y="294224"/>
                  <a:pt x="-4315" y="111273"/>
                  <a:pt x="85673" y="63022"/>
                </a:cubicBezTo>
                <a:cubicBezTo>
                  <a:pt x="85673" y="63022"/>
                  <a:pt x="85673" y="63022"/>
                  <a:pt x="254442" y="0"/>
                </a:cubicBezTo>
                <a:close/>
              </a:path>
            </a:pathLst>
          </a:custGeom>
          <a:solidFill>
            <a:srgbClr val="F6C7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4" name="Freeform 19"/>
          <p:cNvSpPr>
            <a:spLocks/>
          </p:cNvSpPr>
          <p:nvPr/>
        </p:nvSpPr>
        <p:spPr bwMode="auto">
          <a:xfrm>
            <a:off x="10336808" y="1333470"/>
            <a:ext cx="71137" cy="203925"/>
          </a:xfrm>
          <a:custGeom>
            <a:avLst/>
            <a:gdLst>
              <a:gd name="T0" fmla="*/ 25 w 36"/>
              <a:gd name="T1" fmla="*/ 63 h 104"/>
              <a:gd name="T2" fmla="*/ 30 w 36"/>
              <a:gd name="T3" fmla="*/ 53 h 104"/>
              <a:gd name="T4" fmla="*/ 24 w 36"/>
              <a:gd name="T5" fmla="*/ 43 h 104"/>
              <a:gd name="T6" fmla="*/ 25 w 36"/>
              <a:gd name="T7" fmla="*/ 41 h 104"/>
              <a:gd name="T8" fmla="*/ 36 w 36"/>
              <a:gd name="T9" fmla="*/ 18 h 104"/>
              <a:gd name="T10" fmla="*/ 18 w 36"/>
              <a:gd name="T11" fmla="*/ 0 h 104"/>
              <a:gd name="T12" fmla="*/ 0 w 36"/>
              <a:gd name="T13" fmla="*/ 18 h 104"/>
              <a:gd name="T14" fmla="*/ 11 w 36"/>
              <a:gd name="T15" fmla="*/ 40 h 104"/>
              <a:gd name="T16" fmla="*/ 11 w 36"/>
              <a:gd name="T17" fmla="*/ 43 h 104"/>
              <a:gd name="T18" fmla="*/ 5 w 36"/>
              <a:gd name="T19" fmla="*/ 53 h 104"/>
              <a:gd name="T20" fmla="*/ 11 w 36"/>
              <a:gd name="T21" fmla="*/ 63 h 104"/>
              <a:gd name="T22" fmla="*/ 0 w 36"/>
              <a:gd name="T23" fmla="*/ 86 h 104"/>
              <a:gd name="T24" fmla="*/ 18 w 36"/>
              <a:gd name="T25" fmla="*/ 104 h 104"/>
              <a:gd name="T26" fmla="*/ 36 w 36"/>
              <a:gd name="T27" fmla="*/ 86 h 104"/>
              <a:gd name="T28" fmla="*/ 25 w 36"/>
              <a:gd name="T29" fmla="*/ 65 h 104"/>
              <a:gd name="T30" fmla="*/ 25 w 36"/>
              <a:gd name="T31" fmla="*/ 6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" h="104">
                <a:moveTo>
                  <a:pt x="25" y="63"/>
                </a:moveTo>
                <a:cubicBezTo>
                  <a:pt x="28" y="61"/>
                  <a:pt x="30" y="58"/>
                  <a:pt x="30" y="53"/>
                </a:cubicBezTo>
                <a:cubicBezTo>
                  <a:pt x="30" y="49"/>
                  <a:pt x="28" y="45"/>
                  <a:pt x="24" y="43"/>
                </a:cubicBezTo>
                <a:cubicBezTo>
                  <a:pt x="24" y="43"/>
                  <a:pt x="25" y="42"/>
                  <a:pt x="25" y="41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1"/>
                  <a:pt x="11" y="42"/>
                  <a:pt x="11" y="43"/>
                </a:cubicBezTo>
                <a:cubicBezTo>
                  <a:pt x="8" y="45"/>
                  <a:pt x="5" y="49"/>
                  <a:pt x="5" y="53"/>
                </a:cubicBezTo>
                <a:cubicBezTo>
                  <a:pt x="5" y="58"/>
                  <a:pt x="7" y="61"/>
                  <a:pt x="11" y="6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6"/>
                  <a:pt x="8" y="104"/>
                  <a:pt x="18" y="104"/>
                </a:cubicBezTo>
                <a:cubicBezTo>
                  <a:pt x="28" y="104"/>
                  <a:pt x="36" y="96"/>
                  <a:pt x="36" y="86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4"/>
                  <a:pt x="25" y="64"/>
                  <a:pt x="25" y="63"/>
                </a:cubicBezTo>
                <a:close/>
              </a:path>
            </a:pathLst>
          </a:custGeom>
          <a:solidFill>
            <a:srgbClr val="F297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0"/>
          <p:cNvSpPr>
            <a:spLocks/>
          </p:cNvSpPr>
          <p:nvPr/>
        </p:nvSpPr>
        <p:spPr bwMode="auto">
          <a:xfrm>
            <a:off x="10393717" y="1369038"/>
            <a:ext cx="111447" cy="129232"/>
          </a:xfrm>
          <a:custGeom>
            <a:avLst/>
            <a:gdLst>
              <a:gd name="T0" fmla="*/ 56 w 56"/>
              <a:gd name="T1" fmla="*/ 0 h 66"/>
              <a:gd name="T2" fmla="*/ 0 w 56"/>
              <a:gd name="T3" fmla="*/ 23 h 66"/>
              <a:gd name="T4" fmla="*/ 0 w 56"/>
              <a:gd name="T5" fmla="*/ 46 h 66"/>
              <a:gd name="T6" fmla="*/ 45 w 56"/>
              <a:gd name="T7" fmla="*/ 66 h 66"/>
              <a:gd name="T8" fmla="*/ 56 w 56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6">
                <a:moveTo>
                  <a:pt x="56" y="0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10" y="35"/>
                  <a:pt x="0" y="46"/>
                </a:cubicBezTo>
                <a:cubicBezTo>
                  <a:pt x="33" y="61"/>
                  <a:pt x="45" y="66"/>
                  <a:pt x="45" y="66"/>
                </a:cubicBezTo>
                <a:cubicBezTo>
                  <a:pt x="45" y="66"/>
                  <a:pt x="35" y="33"/>
                  <a:pt x="56" y="0"/>
                </a:cubicBezTo>
                <a:close/>
              </a:path>
            </a:pathLst>
          </a:custGeom>
          <a:solidFill>
            <a:srgbClr val="D689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1"/>
          <p:cNvSpPr>
            <a:spLocks/>
          </p:cNvSpPr>
          <p:nvPr/>
        </p:nvSpPr>
        <p:spPr bwMode="auto">
          <a:xfrm>
            <a:off x="10300054" y="1403421"/>
            <a:ext cx="45053" cy="77065"/>
          </a:xfrm>
          <a:custGeom>
            <a:avLst/>
            <a:gdLst>
              <a:gd name="T0" fmla="*/ 23 w 23"/>
              <a:gd name="T1" fmla="*/ 9 h 39"/>
              <a:gd name="T2" fmla="*/ 0 w 23"/>
              <a:gd name="T3" fmla="*/ 0 h 39"/>
              <a:gd name="T4" fmla="*/ 0 w 23"/>
              <a:gd name="T5" fmla="*/ 39 h 39"/>
              <a:gd name="T6" fmla="*/ 23 w 23"/>
              <a:gd name="T7" fmla="*/ 27 h 39"/>
              <a:gd name="T8" fmla="*/ 23 w 23"/>
              <a:gd name="T9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9">
                <a:moveTo>
                  <a:pt x="23" y="9"/>
                </a:moveTo>
                <a:cubicBezTo>
                  <a:pt x="0" y="0"/>
                  <a:pt x="0" y="0"/>
                  <a:pt x="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13" y="19"/>
                  <a:pt x="23" y="9"/>
                </a:cubicBezTo>
                <a:close/>
              </a:path>
            </a:pathLst>
          </a:custGeom>
          <a:solidFill>
            <a:srgbClr val="D689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2"/>
          <p:cNvSpPr>
            <a:spLocks/>
          </p:cNvSpPr>
          <p:nvPr/>
        </p:nvSpPr>
        <p:spPr bwMode="auto">
          <a:xfrm>
            <a:off x="10943840" y="1327542"/>
            <a:ext cx="72323" cy="203925"/>
          </a:xfrm>
          <a:custGeom>
            <a:avLst/>
            <a:gdLst>
              <a:gd name="T0" fmla="*/ 12 w 37"/>
              <a:gd name="T1" fmla="*/ 63 h 104"/>
              <a:gd name="T2" fmla="*/ 6 w 37"/>
              <a:gd name="T3" fmla="*/ 53 h 104"/>
              <a:gd name="T4" fmla="*/ 12 w 37"/>
              <a:gd name="T5" fmla="*/ 43 h 104"/>
              <a:gd name="T6" fmla="*/ 12 w 37"/>
              <a:gd name="T7" fmla="*/ 41 h 104"/>
              <a:gd name="T8" fmla="*/ 0 w 37"/>
              <a:gd name="T9" fmla="*/ 18 h 104"/>
              <a:gd name="T10" fmla="*/ 18 w 37"/>
              <a:gd name="T11" fmla="*/ 0 h 104"/>
              <a:gd name="T12" fmla="*/ 37 w 37"/>
              <a:gd name="T13" fmla="*/ 18 h 104"/>
              <a:gd name="T14" fmla="*/ 25 w 37"/>
              <a:gd name="T15" fmla="*/ 40 h 104"/>
              <a:gd name="T16" fmla="*/ 25 w 37"/>
              <a:gd name="T17" fmla="*/ 43 h 104"/>
              <a:gd name="T18" fmla="*/ 31 w 37"/>
              <a:gd name="T19" fmla="*/ 53 h 104"/>
              <a:gd name="T20" fmla="*/ 25 w 37"/>
              <a:gd name="T21" fmla="*/ 63 h 104"/>
              <a:gd name="T22" fmla="*/ 37 w 37"/>
              <a:gd name="T23" fmla="*/ 86 h 104"/>
              <a:gd name="T24" fmla="*/ 18 w 37"/>
              <a:gd name="T25" fmla="*/ 104 h 104"/>
              <a:gd name="T26" fmla="*/ 0 w 37"/>
              <a:gd name="T27" fmla="*/ 86 h 104"/>
              <a:gd name="T28" fmla="*/ 11 w 37"/>
              <a:gd name="T29" fmla="*/ 64 h 104"/>
              <a:gd name="T30" fmla="*/ 12 w 37"/>
              <a:gd name="T31" fmla="*/ 6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104">
                <a:moveTo>
                  <a:pt x="12" y="63"/>
                </a:moveTo>
                <a:cubicBezTo>
                  <a:pt x="8" y="61"/>
                  <a:pt x="6" y="57"/>
                  <a:pt x="6" y="53"/>
                </a:cubicBezTo>
                <a:cubicBezTo>
                  <a:pt x="6" y="49"/>
                  <a:pt x="8" y="45"/>
                  <a:pt x="12" y="43"/>
                </a:cubicBezTo>
                <a:cubicBezTo>
                  <a:pt x="12" y="42"/>
                  <a:pt x="12" y="42"/>
                  <a:pt x="12" y="4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7" y="8"/>
                  <a:pt x="37" y="1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1"/>
                  <a:pt x="25" y="42"/>
                  <a:pt x="25" y="43"/>
                </a:cubicBezTo>
                <a:cubicBezTo>
                  <a:pt x="29" y="45"/>
                  <a:pt x="31" y="49"/>
                  <a:pt x="31" y="53"/>
                </a:cubicBezTo>
                <a:cubicBezTo>
                  <a:pt x="31" y="57"/>
                  <a:pt x="29" y="61"/>
                  <a:pt x="25" y="63"/>
                </a:cubicBezTo>
                <a:cubicBezTo>
                  <a:pt x="37" y="86"/>
                  <a:pt x="37" y="86"/>
                  <a:pt x="37" y="86"/>
                </a:cubicBezTo>
                <a:cubicBezTo>
                  <a:pt x="37" y="96"/>
                  <a:pt x="28" y="104"/>
                  <a:pt x="18" y="104"/>
                </a:cubicBezTo>
                <a:cubicBezTo>
                  <a:pt x="8" y="104"/>
                  <a:pt x="0" y="96"/>
                  <a:pt x="0" y="86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4"/>
                  <a:pt x="12" y="63"/>
                  <a:pt x="12" y="63"/>
                </a:cubicBezTo>
                <a:close/>
              </a:path>
            </a:pathLst>
          </a:custGeom>
          <a:solidFill>
            <a:srgbClr val="ED6E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3"/>
          <p:cNvSpPr>
            <a:spLocks/>
          </p:cNvSpPr>
          <p:nvPr/>
        </p:nvSpPr>
        <p:spPr bwMode="auto">
          <a:xfrm>
            <a:off x="10847806" y="1360739"/>
            <a:ext cx="110262" cy="131603"/>
          </a:xfrm>
          <a:custGeom>
            <a:avLst/>
            <a:gdLst>
              <a:gd name="T0" fmla="*/ 0 w 56"/>
              <a:gd name="T1" fmla="*/ 0 h 67"/>
              <a:gd name="T2" fmla="*/ 56 w 56"/>
              <a:gd name="T3" fmla="*/ 24 h 67"/>
              <a:gd name="T4" fmla="*/ 56 w 56"/>
              <a:gd name="T5" fmla="*/ 47 h 67"/>
              <a:gd name="T6" fmla="*/ 11 w 56"/>
              <a:gd name="T7" fmla="*/ 67 h 67"/>
              <a:gd name="T8" fmla="*/ 0 w 56"/>
              <a:gd name="T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7">
                <a:moveTo>
                  <a:pt x="0" y="0"/>
                </a:move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46" y="36"/>
                  <a:pt x="56" y="47"/>
                </a:cubicBezTo>
                <a:cubicBezTo>
                  <a:pt x="23" y="62"/>
                  <a:pt x="11" y="67"/>
                  <a:pt x="11" y="67"/>
                </a:cubicBezTo>
                <a:cubicBezTo>
                  <a:pt x="11" y="67"/>
                  <a:pt x="21" y="34"/>
                  <a:pt x="0" y="0"/>
                </a:cubicBezTo>
                <a:close/>
              </a:path>
            </a:pathLst>
          </a:custGeom>
          <a:solidFill>
            <a:srgbClr val="C56C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4"/>
          <p:cNvSpPr>
            <a:spLocks/>
          </p:cNvSpPr>
          <p:nvPr/>
        </p:nvSpPr>
        <p:spPr bwMode="auto">
          <a:xfrm>
            <a:off x="11006678" y="1396307"/>
            <a:ext cx="47424" cy="78250"/>
          </a:xfrm>
          <a:custGeom>
            <a:avLst/>
            <a:gdLst>
              <a:gd name="T0" fmla="*/ 0 w 24"/>
              <a:gd name="T1" fmla="*/ 10 h 40"/>
              <a:gd name="T2" fmla="*/ 24 w 24"/>
              <a:gd name="T3" fmla="*/ 0 h 40"/>
              <a:gd name="T4" fmla="*/ 24 w 24"/>
              <a:gd name="T5" fmla="*/ 40 h 40"/>
              <a:gd name="T6" fmla="*/ 0 w 24"/>
              <a:gd name="T7" fmla="*/ 28 h 40"/>
              <a:gd name="T8" fmla="*/ 0 w 24"/>
              <a:gd name="T9" fmla="*/ 1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40">
                <a:moveTo>
                  <a:pt x="0" y="10"/>
                </a:moveTo>
                <a:cubicBezTo>
                  <a:pt x="24" y="0"/>
                  <a:pt x="24" y="0"/>
                  <a:pt x="24" y="0"/>
                </a:cubicBezTo>
                <a:cubicBezTo>
                  <a:pt x="24" y="40"/>
                  <a:pt x="24" y="40"/>
                  <a:pt x="24" y="4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10" y="20"/>
                  <a:pt x="0" y="10"/>
                </a:cubicBezTo>
                <a:close/>
              </a:path>
            </a:pathLst>
          </a:custGeom>
          <a:solidFill>
            <a:srgbClr val="C56C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25"/>
          <p:cNvSpPr>
            <a:spLocks noChangeArrowheads="1"/>
          </p:cNvSpPr>
          <p:nvPr/>
        </p:nvSpPr>
        <p:spPr bwMode="auto">
          <a:xfrm>
            <a:off x="10488566" y="1290788"/>
            <a:ext cx="374653" cy="369910"/>
          </a:xfrm>
          <a:prstGeom prst="ellipse">
            <a:avLst/>
          </a:prstGeom>
          <a:solidFill>
            <a:srgbClr val="F6A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6"/>
          <p:cNvSpPr>
            <a:spLocks/>
          </p:cNvSpPr>
          <p:nvPr/>
        </p:nvSpPr>
        <p:spPr bwMode="auto">
          <a:xfrm>
            <a:off x="10488566" y="1290788"/>
            <a:ext cx="184955" cy="369910"/>
          </a:xfrm>
          <a:custGeom>
            <a:avLst/>
            <a:gdLst>
              <a:gd name="T0" fmla="*/ 94 w 94"/>
              <a:gd name="T1" fmla="*/ 0 h 189"/>
              <a:gd name="T2" fmla="*/ 0 w 94"/>
              <a:gd name="T3" fmla="*/ 95 h 189"/>
              <a:gd name="T4" fmla="*/ 94 w 94"/>
              <a:gd name="T5" fmla="*/ 189 h 189"/>
              <a:gd name="T6" fmla="*/ 94 w 94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" h="189">
                <a:moveTo>
                  <a:pt x="94" y="0"/>
                </a:moveTo>
                <a:cubicBezTo>
                  <a:pt x="42" y="1"/>
                  <a:pt x="0" y="43"/>
                  <a:pt x="0" y="95"/>
                </a:cubicBezTo>
                <a:cubicBezTo>
                  <a:pt x="0" y="147"/>
                  <a:pt x="42" y="189"/>
                  <a:pt x="94" y="189"/>
                </a:cubicBezTo>
                <a:lnTo>
                  <a:pt x="94" y="0"/>
                </a:lnTo>
                <a:close/>
              </a:path>
            </a:pathLst>
          </a:custGeom>
          <a:solidFill>
            <a:srgbClr val="F8D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7"/>
          <p:cNvSpPr>
            <a:spLocks/>
          </p:cNvSpPr>
          <p:nvPr/>
        </p:nvSpPr>
        <p:spPr bwMode="auto">
          <a:xfrm>
            <a:off x="10557331" y="1634615"/>
            <a:ext cx="232379" cy="82993"/>
          </a:xfrm>
          <a:custGeom>
            <a:avLst/>
            <a:gdLst>
              <a:gd name="T0" fmla="*/ 0 w 118"/>
              <a:gd name="T1" fmla="*/ 0 h 42"/>
              <a:gd name="T2" fmla="*/ 61 w 118"/>
              <a:gd name="T3" fmla="*/ 18 h 42"/>
              <a:gd name="T4" fmla="*/ 118 w 118"/>
              <a:gd name="T5" fmla="*/ 0 h 42"/>
              <a:gd name="T6" fmla="*/ 118 w 118"/>
              <a:gd name="T7" fmla="*/ 14 h 42"/>
              <a:gd name="T8" fmla="*/ 60 w 118"/>
              <a:gd name="T9" fmla="*/ 42 h 42"/>
              <a:gd name="T10" fmla="*/ 0 w 118"/>
              <a:gd name="T11" fmla="*/ 16 h 42"/>
              <a:gd name="T12" fmla="*/ 0 w 118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42">
                <a:moveTo>
                  <a:pt x="0" y="0"/>
                </a:moveTo>
                <a:cubicBezTo>
                  <a:pt x="0" y="0"/>
                  <a:pt x="21" y="18"/>
                  <a:pt x="61" y="18"/>
                </a:cubicBezTo>
                <a:cubicBezTo>
                  <a:pt x="100" y="18"/>
                  <a:pt x="118" y="0"/>
                  <a:pt x="118" y="0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18" y="14"/>
                  <a:pt x="103" y="42"/>
                  <a:pt x="60" y="42"/>
                </a:cubicBezTo>
                <a:cubicBezTo>
                  <a:pt x="16" y="42"/>
                  <a:pt x="0" y="16"/>
                  <a:pt x="0" y="16"/>
                </a:cubicBezTo>
                <a:lnTo>
                  <a:pt x="0" y="0"/>
                </a:lnTo>
                <a:close/>
              </a:path>
            </a:pathLst>
          </a:custGeom>
          <a:solidFill>
            <a:srgbClr val="E8A0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8"/>
          <p:cNvSpPr>
            <a:spLocks/>
          </p:cNvSpPr>
          <p:nvPr/>
        </p:nvSpPr>
        <p:spPr bwMode="auto">
          <a:xfrm>
            <a:off x="10557331" y="1631058"/>
            <a:ext cx="116190" cy="86550"/>
          </a:xfrm>
          <a:custGeom>
            <a:avLst/>
            <a:gdLst>
              <a:gd name="T0" fmla="*/ 59 w 59"/>
              <a:gd name="T1" fmla="*/ 20 h 44"/>
              <a:gd name="T2" fmla="*/ 0 w 59"/>
              <a:gd name="T3" fmla="*/ 0 h 44"/>
              <a:gd name="T4" fmla="*/ 0 w 59"/>
              <a:gd name="T5" fmla="*/ 18 h 44"/>
              <a:gd name="T6" fmla="*/ 59 w 59"/>
              <a:gd name="T7" fmla="*/ 44 h 44"/>
              <a:gd name="T8" fmla="*/ 59 w 59"/>
              <a:gd name="T9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44">
                <a:moveTo>
                  <a:pt x="59" y="20"/>
                </a:moveTo>
                <a:cubicBezTo>
                  <a:pt x="21" y="19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16" y="44"/>
                  <a:pt x="59" y="44"/>
                </a:cubicBezTo>
                <a:lnTo>
                  <a:pt x="59" y="20"/>
                </a:lnTo>
                <a:close/>
              </a:path>
            </a:pathLst>
          </a:custGeom>
          <a:solidFill>
            <a:srgbClr val="F8D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9"/>
          <p:cNvSpPr>
            <a:spLocks/>
          </p:cNvSpPr>
          <p:nvPr/>
        </p:nvSpPr>
        <p:spPr bwMode="auto">
          <a:xfrm>
            <a:off x="10493308" y="1288417"/>
            <a:ext cx="180213" cy="155315"/>
          </a:xfrm>
          <a:custGeom>
            <a:avLst/>
            <a:gdLst>
              <a:gd name="T0" fmla="*/ 92 w 92"/>
              <a:gd name="T1" fmla="*/ 1 h 79"/>
              <a:gd name="T2" fmla="*/ 0 w 92"/>
              <a:gd name="T3" fmla="*/ 73 h 79"/>
              <a:gd name="T4" fmla="*/ 20 w 92"/>
              <a:gd name="T5" fmla="*/ 77 h 79"/>
              <a:gd name="T6" fmla="*/ 35 w 92"/>
              <a:gd name="T7" fmla="*/ 48 h 79"/>
              <a:gd name="T8" fmla="*/ 30 w 92"/>
              <a:gd name="T9" fmla="*/ 77 h 79"/>
              <a:gd name="T10" fmla="*/ 47 w 92"/>
              <a:gd name="T11" fmla="*/ 77 h 79"/>
              <a:gd name="T12" fmla="*/ 54 w 92"/>
              <a:gd name="T13" fmla="*/ 54 h 79"/>
              <a:gd name="T14" fmla="*/ 53 w 92"/>
              <a:gd name="T15" fmla="*/ 79 h 79"/>
              <a:gd name="T16" fmla="*/ 68 w 92"/>
              <a:gd name="T17" fmla="*/ 79 h 79"/>
              <a:gd name="T18" fmla="*/ 72 w 92"/>
              <a:gd name="T19" fmla="*/ 51 h 79"/>
              <a:gd name="T20" fmla="*/ 73 w 92"/>
              <a:gd name="T21" fmla="*/ 79 h 79"/>
              <a:gd name="T22" fmla="*/ 92 w 92"/>
              <a:gd name="T23" fmla="*/ 79 h 79"/>
              <a:gd name="T24" fmla="*/ 92 w 92"/>
              <a:gd name="T25" fmla="*/ 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79">
                <a:moveTo>
                  <a:pt x="92" y="1"/>
                </a:moveTo>
                <a:cubicBezTo>
                  <a:pt x="92" y="1"/>
                  <a:pt x="17" y="0"/>
                  <a:pt x="0" y="73"/>
                </a:cubicBezTo>
                <a:cubicBezTo>
                  <a:pt x="8" y="77"/>
                  <a:pt x="20" y="77"/>
                  <a:pt x="20" y="77"/>
                </a:cubicBezTo>
                <a:cubicBezTo>
                  <a:pt x="20" y="77"/>
                  <a:pt x="26" y="57"/>
                  <a:pt x="35" y="48"/>
                </a:cubicBezTo>
                <a:cubicBezTo>
                  <a:pt x="28" y="59"/>
                  <a:pt x="30" y="77"/>
                  <a:pt x="30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7"/>
                  <a:pt x="46" y="59"/>
                  <a:pt x="54" y="54"/>
                </a:cubicBezTo>
                <a:cubicBezTo>
                  <a:pt x="53" y="60"/>
                  <a:pt x="53" y="79"/>
                  <a:pt x="53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64"/>
                  <a:pt x="72" y="51"/>
                </a:cubicBezTo>
                <a:cubicBezTo>
                  <a:pt x="72" y="55"/>
                  <a:pt x="73" y="79"/>
                  <a:pt x="73" y="79"/>
                </a:cubicBezTo>
                <a:cubicBezTo>
                  <a:pt x="92" y="79"/>
                  <a:pt x="92" y="79"/>
                  <a:pt x="92" y="79"/>
                </a:cubicBezTo>
                <a:lnTo>
                  <a:pt x="92" y="1"/>
                </a:lnTo>
                <a:close/>
              </a:path>
            </a:pathLst>
          </a:custGeom>
          <a:solidFill>
            <a:srgbClr val="D689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0"/>
          <p:cNvSpPr>
            <a:spLocks/>
          </p:cNvSpPr>
          <p:nvPr/>
        </p:nvSpPr>
        <p:spPr bwMode="auto">
          <a:xfrm>
            <a:off x="10673521" y="1286045"/>
            <a:ext cx="181399" cy="157686"/>
          </a:xfrm>
          <a:custGeom>
            <a:avLst/>
            <a:gdLst>
              <a:gd name="T0" fmla="*/ 0 w 92"/>
              <a:gd name="T1" fmla="*/ 2 h 80"/>
              <a:gd name="T2" fmla="*/ 92 w 92"/>
              <a:gd name="T3" fmla="*/ 74 h 80"/>
              <a:gd name="T4" fmla="*/ 72 w 92"/>
              <a:gd name="T5" fmla="*/ 78 h 80"/>
              <a:gd name="T6" fmla="*/ 57 w 92"/>
              <a:gd name="T7" fmla="*/ 49 h 80"/>
              <a:gd name="T8" fmla="*/ 63 w 92"/>
              <a:gd name="T9" fmla="*/ 78 h 80"/>
              <a:gd name="T10" fmla="*/ 45 w 92"/>
              <a:gd name="T11" fmla="*/ 78 h 80"/>
              <a:gd name="T12" fmla="*/ 38 w 92"/>
              <a:gd name="T13" fmla="*/ 55 h 80"/>
              <a:gd name="T14" fmla="*/ 39 w 92"/>
              <a:gd name="T15" fmla="*/ 80 h 80"/>
              <a:gd name="T16" fmla="*/ 24 w 92"/>
              <a:gd name="T17" fmla="*/ 80 h 80"/>
              <a:gd name="T18" fmla="*/ 20 w 92"/>
              <a:gd name="T19" fmla="*/ 52 h 80"/>
              <a:gd name="T20" fmla="*/ 19 w 92"/>
              <a:gd name="T21" fmla="*/ 80 h 80"/>
              <a:gd name="T22" fmla="*/ 0 w 92"/>
              <a:gd name="T23" fmla="*/ 80 h 80"/>
              <a:gd name="T24" fmla="*/ 0 w 92"/>
              <a:gd name="T25" fmla="*/ 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80">
                <a:moveTo>
                  <a:pt x="0" y="2"/>
                </a:moveTo>
                <a:cubicBezTo>
                  <a:pt x="0" y="2"/>
                  <a:pt x="75" y="0"/>
                  <a:pt x="92" y="74"/>
                </a:cubicBezTo>
                <a:cubicBezTo>
                  <a:pt x="84" y="78"/>
                  <a:pt x="72" y="78"/>
                  <a:pt x="72" y="78"/>
                </a:cubicBezTo>
                <a:cubicBezTo>
                  <a:pt x="72" y="78"/>
                  <a:pt x="66" y="58"/>
                  <a:pt x="57" y="49"/>
                </a:cubicBezTo>
                <a:cubicBezTo>
                  <a:pt x="65" y="60"/>
                  <a:pt x="63" y="78"/>
                  <a:pt x="63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78"/>
                  <a:pt x="46" y="60"/>
                  <a:pt x="38" y="55"/>
                </a:cubicBezTo>
                <a:cubicBezTo>
                  <a:pt x="39" y="61"/>
                  <a:pt x="39" y="80"/>
                  <a:pt x="39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65"/>
                  <a:pt x="20" y="52"/>
                </a:cubicBezTo>
                <a:cubicBezTo>
                  <a:pt x="20" y="56"/>
                  <a:pt x="19" y="80"/>
                  <a:pt x="19" y="80"/>
                </a:cubicBezTo>
                <a:cubicBezTo>
                  <a:pt x="0" y="80"/>
                  <a:pt x="0" y="80"/>
                  <a:pt x="0" y="80"/>
                </a:cubicBezTo>
                <a:lnTo>
                  <a:pt x="0" y="2"/>
                </a:lnTo>
                <a:close/>
              </a:path>
            </a:pathLst>
          </a:custGeom>
          <a:solidFill>
            <a:srgbClr val="C56C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10311551" y="1539287"/>
            <a:ext cx="131952" cy="736264"/>
            <a:chOff x="-580202" y="2579688"/>
            <a:chExt cx="176680" cy="985838"/>
          </a:xfrm>
        </p:grpSpPr>
        <p:grpSp>
          <p:nvGrpSpPr>
            <p:cNvPr id="99" name="组合 98"/>
            <p:cNvGrpSpPr/>
            <p:nvPr/>
          </p:nvGrpSpPr>
          <p:grpSpPr>
            <a:xfrm>
              <a:off x="-580202" y="3072607"/>
              <a:ext cx="176680" cy="492919"/>
              <a:chOff x="-580202" y="3072607"/>
              <a:chExt cx="176680" cy="492919"/>
            </a:xfrm>
          </p:grpSpPr>
          <p:sp>
            <p:nvSpPr>
              <p:cNvPr id="102" name="任意多边形 101"/>
              <p:cNvSpPr>
                <a:spLocks/>
              </p:cNvSpPr>
              <p:nvPr/>
            </p:nvSpPr>
            <p:spPr bwMode="auto">
              <a:xfrm>
                <a:off x="-580202" y="3072607"/>
                <a:ext cx="176680" cy="383382"/>
              </a:xfrm>
              <a:custGeom>
                <a:avLst/>
                <a:gdLst>
                  <a:gd name="connsiteX0" fmla="*/ 46911 w 176680"/>
                  <a:gd name="connsiteY0" fmla="*/ 0 h 383382"/>
                  <a:gd name="connsiteX1" fmla="*/ 171255 w 176680"/>
                  <a:gd name="connsiteY1" fmla="*/ 0 h 383382"/>
                  <a:gd name="connsiteX2" fmla="*/ 170242 w 176680"/>
                  <a:gd name="connsiteY2" fmla="*/ 20654 h 383382"/>
                  <a:gd name="connsiteX3" fmla="*/ 176680 w 176680"/>
                  <a:gd name="connsiteY3" fmla="*/ 383382 h 383382"/>
                  <a:gd name="connsiteX4" fmla="*/ 0 w 176680"/>
                  <a:gd name="connsiteY4" fmla="*/ 383382 h 383382"/>
                  <a:gd name="connsiteX5" fmla="*/ 47466 w 176680"/>
                  <a:gd name="connsiteY5" fmla="*/ 42015 h 383382"/>
                  <a:gd name="connsiteX6" fmla="*/ 50103 w 176680"/>
                  <a:gd name="connsiteY6" fmla="*/ 36763 h 383382"/>
                  <a:gd name="connsiteX7" fmla="*/ 47466 w 176680"/>
                  <a:gd name="connsiteY7" fmla="*/ 28886 h 38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680" h="383382">
                    <a:moveTo>
                      <a:pt x="46911" y="0"/>
                    </a:moveTo>
                    <a:lnTo>
                      <a:pt x="171255" y="0"/>
                    </a:lnTo>
                    <a:lnTo>
                      <a:pt x="170242" y="20654"/>
                    </a:lnTo>
                    <a:cubicBezTo>
                      <a:pt x="166379" y="177208"/>
                      <a:pt x="176680" y="383382"/>
                      <a:pt x="176680" y="383382"/>
                    </a:cubicBezTo>
                    <a:cubicBezTo>
                      <a:pt x="176680" y="383382"/>
                      <a:pt x="176680" y="383382"/>
                      <a:pt x="0" y="383382"/>
                    </a:cubicBezTo>
                    <a:cubicBezTo>
                      <a:pt x="0" y="383382"/>
                      <a:pt x="0" y="383382"/>
                      <a:pt x="47466" y="42015"/>
                    </a:cubicBezTo>
                    <a:cubicBezTo>
                      <a:pt x="47466" y="39389"/>
                      <a:pt x="47466" y="39389"/>
                      <a:pt x="50103" y="36763"/>
                    </a:cubicBezTo>
                    <a:cubicBezTo>
                      <a:pt x="47466" y="34137"/>
                      <a:pt x="47466" y="31511"/>
                      <a:pt x="47466" y="28886"/>
                    </a:cubicBezTo>
                    <a:close/>
                  </a:path>
                </a:pathLst>
              </a:custGeom>
              <a:solidFill>
                <a:srgbClr val="F6C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"/>
              <p:cNvSpPr>
                <a:spLocks/>
              </p:cNvSpPr>
              <p:nvPr/>
            </p:nvSpPr>
            <p:spPr bwMode="auto">
              <a:xfrm>
                <a:off x="-559299" y="3471863"/>
                <a:ext cx="128588" cy="93663"/>
              </a:xfrm>
              <a:custGeom>
                <a:avLst/>
                <a:gdLst>
                  <a:gd name="T0" fmla="*/ 1 w 49"/>
                  <a:gd name="T1" fmla="*/ 0 h 36"/>
                  <a:gd name="T2" fmla="*/ 0 w 49"/>
                  <a:gd name="T3" fmla="*/ 6 h 36"/>
                  <a:gd name="T4" fmla="*/ 0 w 49"/>
                  <a:gd name="T5" fmla="*/ 11 h 36"/>
                  <a:gd name="T6" fmla="*/ 25 w 49"/>
                  <a:gd name="T7" fmla="*/ 36 h 36"/>
                  <a:gd name="T8" fmla="*/ 49 w 49"/>
                  <a:gd name="T9" fmla="*/ 11 h 36"/>
                  <a:gd name="T10" fmla="*/ 49 w 49"/>
                  <a:gd name="T11" fmla="*/ 6 h 36"/>
                  <a:gd name="T12" fmla="*/ 48 w 49"/>
                  <a:gd name="T13" fmla="*/ 0 h 36"/>
                  <a:gd name="T14" fmla="*/ 1 w 49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36">
                    <a:moveTo>
                      <a:pt x="1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5"/>
                      <a:pt x="11" y="36"/>
                      <a:pt x="25" y="36"/>
                    </a:cubicBezTo>
                    <a:cubicBezTo>
                      <a:pt x="38" y="36"/>
                      <a:pt x="49" y="25"/>
                      <a:pt x="49" y="1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 flipV="1">
              <a:off x="-580202" y="2579688"/>
              <a:ext cx="176680" cy="492919"/>
              <a:chOff x="-580202" y="3072607"/>
              <a:chExt cx="176680" cy="492919"/>
            </a:xfrm>
          </p:grpSpPr>
          <p:sp>
            <p:nvSpPr>
              <p:cNvPr id="106" name="任意多边形 105"/>
              <p:cNvSpPr>
                <a:spLocks/>
              </p:cNvSpPr>
              <p:nvPr/>
            </p:nvSpPr>
            <p:spPr bwMode="auto">
              <a:xfrm>
                <a:off x="-580202" y="3072607"/>
                <a:ext cx="176680" cy="383382"/>
              </a:xfrm>
              <a:custGeom>
                <a:avLst/>
                <a:gdLst>
                  <a:gd name="connsiteX0" fmla="*/ 46911 w 176680"/>
                  <a:gd name="connsiteY0" fmla="*/ 0 h 383382"/>
                  <a:gd name="connsiteX1" fmla="*/ 171255 w 176680"/>
                  <a:gd name="connsiteY1" fmla="*/ 0 h 383382"/>
                  <a:gd name="connsiteX2" fmla="*/ 170242 w 176680"/>
                  <a:gd name="connsiteY2" fmla="*/ 20654 h 383382"/>
                  <a:gd name="connsiteX3" fmla="*/ 176680 w 176680"/>
                  <a:gd name="connsiteY3" fmla="*/ 383382 h 383382"/>
                  <a:gd name="connsiteX4" fmla="*/ 0 w 176680"/>
                  <a:gd name="connsiteY4" fmla="*/ 383382 h 383382"/>
                  <a:gd name="connsiteX5" fmla="*/ 47466 w 176680"/>
                  <a:gd name="connsiteY5" fmla="*/ 42015 h 383382"/>
                  <a:gd name="connsiteX6" fmla="*/ 50103 w 176680"/>
                  <a:gd name="connsiteY6" fmla="*/ 36763 h 383382"/>
                  <a:gd name="connsiteX7" fmla="*/ 47466 w 176680"/>
                  <a:gd name="connsiteY7" fmla="*/ 28886 h 38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680" h="383382">
                    <a:moveTo>
                      <a:pt x="46911" y="0"/>
                    </a:moveTo>
                    <a:lnTo>
                      <a:pt x="171255" y="0"/>
                    </a:lnTo>
                    <a:lnTo>
                      <a:pt x="170242" y="20654"/>
                    </a:lnTo>
                    <a:cubicBezTo>
                      <a:pt x="166379" y="177208"/>
                      <a:pt x="176680" y="383382"/>
                      <a:pt x="176680" y="383382"/>
                    </a:cubicBezTo>
                    <a:cubicBezTo>
                      <a:pt x="176680" y="383382"/>
                      <a:pt x="176680" y="383382"/>
                      <a:pt x="0" y="383382"/>
                    </a:cubicBezTo>
                    <a:cubicBezTo>
                      <a:pt x="0" y="383382"/>
                      <a:pt x="0" y="383382"/>
                      <a:pt x="47466" y="42015"/>
                    </a:cubicBezTo>
                    <a:cubicBezTo>
                      <a:pt x="47466" y="39389"/>
                      <a:pt x="47466" y="39389"/>
                      <a:pt x="50103" y="36763"/>
                    </a:cubicBezTo>
                    <a:cubicBezTo>
                      <a:pt x="47466" y="34137"/>
                      <a:pt x="47466" y="31511"/>
                      <a:pt x="47466" y="28886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"/>
              <p:cNvSpPr>
                <a:spLocks/>
              </p:cNvSpPr>
              <p:nvPr/>
            </p:nvSpPr>
            <p:spPr bwMode="auto">
              <a:xfrm>
                <a:off x="-559299" y="3471863"/>
                <a:ext cx="128588" cy="93663"/>
              </a:xfrm>
              <a:custGeom>
                <a:avLst/>
                <a:gdLst>
                  <a:gd name="T0" fmla="*/ 1 w 49"/>
                  <a:gd name="T1" fmla="*/ 0 h 36"/>
                  <a:gd name="T2" fmla="*/ 0 w 49"/>
                  <a:gd name="T3" fmla="*/ 6 h 36"/>
                  <a:gd name="T4" fmla="*/ 0 w 49"/>
                  <a:gd name="T5" fmla="*/ 11 h 36"/>
                  <a:gd name="T6" fmla="*/ 25 w 49"/>
                  <a:gd name="T7" fmla="*/ 36 h 36"/>
                  <a:gd name="T8" fmla="*/ 49 w 49"/>
                  <a:gd name="T9" fmla="*/ 11 h 36"/>
                  <a:gd name="T10" fmla="*/ 49 w 49"/>
                  <a:gd name="T11" fmla="*/ 6 h 36"/>
                  <a:gd name="T12" fmla="*/ 48 w 49"/>
                  <a:gd name="T13" fmla="*/ 0 h 36"/>
                  <a:gd name="T14" fmla="*/ 1 w 49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36">
                    <a:moveTo>
                      <a:pt x="1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5"/>
                      <a:pt x="11" y="36"/>
                      <a:pt x="25" y="36"/>
                    </a:cubicBezTo>
                    <a:cubicBezTo>
                      <a:pt x="38" y="36"/>
                      <a:pt x="49" y="25"/>
                      <a:pt x="49" y="1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953" y="5437711"/>
            <a:ext cx="12433493" cy="14757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20278" y="4544819"/>
            <a:ext cx="1417500" cy="365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39000" y="1392449"/>
            <a:ext cx="1676250" cy="3881250"/>
          </a:xfrm>
          <a:prstGeom prst="rect">
            <a:avLst/>
          </a:prstGeom>
        </p:spPr>
      </p:pic>
      <p:sp>
        <p:nvSpPr>
          <p:cNvPr id="124" name="文本框 123"/>
          <p:cNvSpPr txBox="1"/>
          <p:nvPr/>
        </p:nvSpPr>
        <p:spPr>
          <a:xfrm>
            <a:off x="4443152" y="6120801"/>
            <a:ext cx="3653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多想和从前一样  牵你温暖手掌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560" y="1595230"/>
            <a:ext cx="6015298" cy="4005631"/>
            <a:chOff x="225482" y="-1237765"/>
            <a:chExt cx="9891712" cy="6586963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903524" y="3504523"/>
              <a:ext cx="3641725" cy="1844675"/>
            </a:xfrm>
            <a:custGeom>
              <a:avLst/>
              <a:gdLst>
                <a:gd name="T0" fmla="*/ 2294 w 2294"/>
                <a:gd name="T1" fmla="*/ 1154 h 1162"/>
                <a:gd name="T2" fmla="*/ 5 w 2294"/>
                <a:gd name="T3" fmla="*/ 1162 h 1162"/>
                <a:gd name="T4" fmla="*/ 0 w 2294"/>
                <a:gd name="T5" fmla="*/ 7 h 1162"/>
                <a:gd name="T6" fmla="*/ 2289 w 2294"/>
                <a:gd name="T7" fmla="*/ 0 h 1162"/>
                <a:gd name="T8" fmla="*/ 2294 w 2294"/>
                <a:gd name="T9" fmla="*/ 1154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1162">
                  <a:moveTo>
                    <a:pt x="2294" y="1154"/>
                  </a:moveTo>
                  <a:lnTo>
                    <a:pt x="5" y="1162"/>
                  </a:lnTo>
                  <a:lnTo>
                    <a:pt x="0" y="7"/>
                  </a:lnTo>
                  <a:lnTo>
                    <a:pt x="2289" y="0"/>
                  </a:lnTo>
                  <a:lnTo>
                    <a:pt x="2294" y="1154"/>
                  </a:lnTo>
                  <a:close/>
                </a:path>
              </a:pathLst>
            </a:custGeom>
            <a:solidFill>
              <a:srgbClr val="FBB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913049" y="4331610"/>
              <a:ext cx="3632200" cy="190500"/>
            </a:xfrm>
            <a:custGeom>
              <a:avLst/>
              <a:gdLst>
                <a:gd name="T0" fmla="*/ 2288 w 2288"/>
                <a:gd name="T1" fmla="*/ 110 h 120"/>
                <a:gd name="T2" fmla="*/ 0 w 2288"/>
                <a:gd name="T3" fmla="*/ 120 h 120"/>
                <a:gd name="T4" fmla="*/ 0 w 2288"/>
                <a:gd name="T5" fmla="*/ 10 h 120"/>
                <a:gd name="T6" fmla="*/ 2288 w 2288"/>
                <a:gd name="T7" fmla="*/ 0 h 120"/>
                <a:gd name="T8" fmla="*/ 2288 w 2288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8" h="120">
                  <a:moveTo>
                    <a:pt x="2288" y="110"/>
                  </a:moveTo>
                  <a:lnTo>
                    <a:pt x="0" y="120"/>
                  </a:lnTo>
                  <a:lnTo>
                    <a:pt x="0" y="10"/>
                  </a:lnTo>
                  <a:lnTo>
                    <a:pt x="2288" y="0"/>
                  </a:lnTo>
                  <a:lnTo>
                    <a:pt x="2288" y="110"/>
                  </a:lnTo>
                  <a:close/>
                </a:path>
              </a:pathLst>
            </a:custGeom>
            <a:solidFill>
              <a:srgbClr val="F0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4244560" y="3745636"/>
              <a:ext cx="1114425" cy="330200"/>
            </a:xfrm>
            <a:custGeom>
              <a:avLst/>
              <a:gdLst>
                <a:gd name="T0" fmla="*/ 702 w 702"/>
                <a:gd name="T1" fmla="*/ 206 h 208"/>
                <a:gd name="T2" fmla="*/ 0 w 702"/>
                <a:gd name="T3" fmla="*/ 208 h 208"/>
                <a:gd name="T4" fmla="*/ 0 w 702"/>
                <a:gd name="T5" fmla="*/ 2 h 208"/>
                <a:gd name="T6" fmla="*/ 702 w 702"/>
                <a:gd name="T7" fmla="*/ 0 h 208"/>
                <a:gd name="T8" fmla="*/ 702 w 702"/>
                <a:gd name="T9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2" h="208">
                  <a:moveTo>
                    <a:pt x="702" y="206"/>
                  </a:moveTo>
                  <a:lnTo>
                    <a:pt x="0" y="208"/>
                  </a:lnTo>
                  <a:lnTo>
                    <a:pt x="0" y="2"/>
                  </a:lnTo>
                  <a:lnTo>
                    <a:pt x="702" y="0"/>
                  </a:lnTo>
                  <a:lnTo>
                    <a:pt x="702" y="206"/>
                  </a:lnTo>
                  <a:close/>
                </a:path>
              </a:pathLst>
            </a:custGeom>
            <a:solidFill>
              <a:srgbClr val="F0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856372" y="3575074"/>
              <a:ext cx="2522538" cy="1698625"/>
              <a:chOff x="4830763" y="2582863"/>
              <a:chExt cx="2522538" cy="1698625"/>
            </a:xfrm>
          </p:grpSpPr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4830763" y="2582863"/>
                <a:ext cx="1949450" cy="574675"/>
              </a:xfrm>
              <a:custGeom>
                <a:avLst/>
                <a:gdLst>
                  <a:gd name="T0" fmla="*/ 517 w 517"/>
                  <a:gd name="T1" fmla="*/ 126 h 152"/>
                  <a:gd name="T2" fmla="*/ 493 w 517"/>
                  <a:gd name="T3" fmla="*/ 150 h 152"/>
                  <a:gd name="T4" fmla="*/ 25 w 517"/>
                  <a:gd name="T5" fmla="*/ 151 h 152"/>
                  <a:gd name="T6" fmla="*/ 1 w 517"/>
                  <a:gd name="T7" fmla="*/ 128 h 152"/>
                  <a:gd name="T8" fmla="*/ 0 w 517"/>
                  <a:gd name="T9" fmla="*/ 26 h 152"/>
                  <a:gd name="T10" fmla="*/ 24 w 517"/>
                  <a:gd name="T11" fmla="*/ 1 h 152"/>
                  <a:gd name="T12" fmla="*/ 492 w 517"/>
                  <a:gd name="T13" fmla="*/ 0 h 152"/>
                  <a:gd name="T14" fmla="*/ 516 w 517"/>
                  <a:gd name="T15" fmla="*/ 24 h 152"/>
                  <a:gd name="T16" fmla="*/ 517 w 517"/>
                  <a:gd name="T17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7" h="152">
                    <a:moveTo>
                      <a:pt x="517" y="126"/>
                    </a:moveTo>
                    <a:cubicBezTo>
                      <a:pt x="517" y="139"/>
                      <a:pt x="506" y="150"/>
                      <a:pt x="493" y="150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11" y="152"/>
                      <a:pt x="1" y="141"/>
                      <a:pt x="1" y="12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2"/>
                      <a:pt x="24" y="1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5" y="0"/>
                      <a:pt x="516" y="11"/>
                      <a:pt x="516" y="24"/>
                    </a:cubicBezTo>
                    <a:lnTo>
                      <a:pt x="517" y="126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5965825" y="2587626"/>
                <a:ext cx="177800" cy="561975"/>
              </a:xfrm>
              <a:custGeom>
                <a:avLst/>
                <a:gdLst>
                  <a:gd name="T0" fmla="*/ 112 w 112"/>
                  <a:gd name="T1" fmla="*/ 354 h 354"/>
                  <a:gd name="T2" fmla="*/ 0 w 112"/>
                  <a:gd name="T3" fmla="*/ 354 h 354"/>
                  <a:gd name="T4" fmla="*/ 0 w 112"/>
                  <a:gd name="T5" fmla="*/ 0 h 354"/>
                  <a:gd name="T6" fmla="*/ 109 w 112"/>
                  <a:gd name="T7" fmla="*/ 0 h 354"/>
                  <a:gd name="T8" fmla="*/ 112 w 112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54">
                    <a:moveTo>
                      <a:pt x="112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112" y="354"/>
                    </a:lnTo>
                    <a:close/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6245225" y="2587626"/>
                <a:ext cx="176213" cy="561975"/>
              </a:xfrm>
              <a:custGeom>
                <a:avLst/>
                <a:gdLst>
                  <a:gd name="T0" fmla="*/ 111 w 111"/>
                  <a:gd name="T1" fmla="*/ 354 h 354"/>
                  <a:gd name="T2" fmla="*/ 0 w 111"/>
                  <a:gd name="T3" fmla="*/ 354 h 354"/>
                  <a:gd name="T4" fmla="*/ 0 w 111"/>
                  <a:gd name="T5" fmla="*/ 0 h 354"/>
                  <a:gd name="T6" fmla="*/ 109 w 111"/>
                  <a:gd name="T7" fmla="*/ 0 h 354"/>
                  <a:gd name="T8" fmla="*/ 111 w 111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54">
                    <a:moveTo>
                      <a:pt x="111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111" y="354"/>
                    </a:lnTo>
                    <a:close/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408613" y="3149601"/>
                <a:ext cx="1944688" cy="573088"/>
              </a:xfrm>
              <a:custGeom>
                <a:avLst/>
                <a:gdLst>
                  <a:gd name="T0" fmla="*/ 516 w 516"/>
                  <a:gd name="T1" fmla="*/ 126 h 152"/>
                  <a:gd name="T2" fmla="*/ 492 w 516"/>
                  <a:gd name="T3" fmla="*/ 150 h 152"/>
                  <a:gd name="T4" fmla="*/ 24 w 516"/>
                  <a:gd name="T5" fmla="*/ 152 h 152"/>
                  <a:gd name="T6" fmla="*/ 0 w 516"/>
                  <a:gd name="T7" fmla="*/ 128 h 152"/>
                  <a:gd name="T8" fmla="*/ 0 w 516"/>
                  <a:gd name="T9" fmla="*/ 26 h 152"/>
                  <a:gd name="T10" fmla="*/ 24 w 516"/>
                  <a:gd name="T11" fmla="*/ 2 h 152"/>
                  <a:gd name="T12" fmla="*/ 492 w 516"/>
                  <a:gd name="T13" fmla="*/ 0 h 152"/>
                  <a:gd name="T14" fmla="*/ 516 w 516"/>
                  <a:gd name="T15" fmla="*/ 24 h 152"/>
                  <a:gd name="T16" fmla="*/ 516 w 516"/>
                  <a:gd name="T17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152">
                    <a:moveTo>
                      <a:pt x="516" y="126"/>
                    </a:moveTo>
                    <a:cubicBezTo>
                      <a:pt x="516" y="139"/>
                      <a:pt x="506" y="150"/>
                      <a:pt x="492" y="150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11" y="152"/>
                      <a:pt x="0" y="141"/>
                      <a:pt x="0" y="12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2"/>
                      <a:pt x="24" y="2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5" y="0"/>
                      <a:pt x="516" y="11"/>
                      <a:pt x="516" y="24"/>
                    </a:cubicBezTo>
                    <a:lnTo>
                      <a:pt x="516" y="126"/>
                    </a:lnTo>
                    <a:close/>
                  </a:path>
                </a:pathLst>
              </a:custGeom>
              <a:solidFill>
                <a:srgbClr val="FF75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060950" y="3716338"/>
                <a:ext cx="1949450" cy="565150"/>
              </a:xfrm>
              <a:custGeom>
                <a:avLst/>
                <a:gdLst>
                  <a:gd name="T0" fmla="*/ 517 w 517"/>
                  <a:gd name="T1" fmla="*/ 125 h 150"/>
                  <a:gd name="T2" fmla="*/ 493 w 517"/>
                  <a:gd name="T3" fmla="*/ 149 h 150"/>
                  <a:gd name="T4" fmla="*/ 25 w 517"/>
                  <a:gd name="T5" fmla="*/ 150 h 150"/>
                  <a:gd name="T6" fmla="*/ 1 w 517"/>
                  <a:gd name="T7" fmla="*/ 126 h 150"/>
                  <a:gd name="T8" fmla="*/ 0 w 517"/>
                  <a:gd name="T9" fmla="*/ 25 h 150"/>
                  <a:gd name="T10" fmla="*/ 24 w 517"/>
                  <a:gd name="T11" fmla="*/ 1 h 150"/>
                  <a:gd name="T12" fmla="*/ 492 w 517"/>
                  <a:gd name="T13" fmla="*/ 0 h 150"/>
                  <a:gd name="T14" fmla="*/ 516 w 517"/>
                  <a:gd name="T15" fmla="*/ 23 h 150"/>
                  <a:gd name="T16" fmla="*/ 517 w 517"/>
                  <a:gd name="T17" fmla="*/ 1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7" h="150">
                    <a:moveTo>
                      <a:pt x="517" y="125"/>
                    </a:moveTo>
                    <a:cubicBezTo>
                      <a:pt x="517" y="138"/>
                      <a:pt x="506" y="149"/>
                      <a:pt x="493" y="149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12" y="150"/>
                      <a:pt x="1" y="140"/>
                      <a:pt x="1" y="1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2"/>
                      <a:pt x="11" y="1"/>
                      <a:pt x="24" y="1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6" y="0"/>
                      <a:pt x="516" y="10"/>
                      <a:pt x="516" y="23"/>
                    </a:cubicBezTo>
                    <a:lnTo>
                      <a:pt x="517" y="125"/>
                    </a:lnTo>
                    <a:close/>
                  </a:path>
                </a:pathLst>
              </a:custGeom>
              <a:solidFill>
                <a:srgbClr val="2B84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5264150" y="3719513"/>
                <a:ext cx="177800" cy="561975"/>
              </a:xfrm>
              <a:custGeom>
                <a:avLst/>
                <a:gdLst>
                  <a:gd name="T0" fmla="*/ 112 w 112"/>
                  <a:gd name="T1" fmla="*/ 354 h 354"/>
                  <a:gd name="T2" fmla="*/ 3 w 112"/>
                  <a:gd name="T3" fmla="*/ 354 h 354"/>
                  <a:gd name="T4" fmla="*/ 0 w 112"/>
                  <a:gd name="T5" fmla="*/ 0 h 354"/>
                  <a:gd name="T6" fmla="*/ 112 w 112"/>
                  <a:gd name="T7" fmla="*/ 0 h 354"/>
                  <a:gd name="T8" fmla="*/ 112 w 112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54">
                    <a:moveTo>
                      <a:pt x="112" y="354"/>
                    </a:moveTo>
                    <a:lnTo>
                      <a:pt x="3" y="354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2" y="354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543550" y="3719513"/>
                <a:ext cx="180975" cy="561975"/>
              </a:xfrm>
              <a:custGeom>
                <a:avLst/>
                <a:gdLst>
                  <a:gd name="T0" fmla="*/ 114 w 114"/>
                  <a:gd name="T1" fmla="*/ 354 h 354"/>
                  <a:gd name="T2" fmla="*/ 3 w 114"/>
                  <a:gd name="T3" fmla="*/ 354 h 354"/>
                  <a:gd name="T4" fmla="*/ 0 w 114"/>
                  <a:gd name="T5" fmla="*/ 0 h 354"/>
                  <a:gd name="T6" fmla="*/ 112 w 114"/>
                  <a:gd name="T7" fmla="*/ 0 h 354"/>
                  <a:gd name="T8" fmla="*/ 114 w 114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54">
                    <a:moveTo>
                      <a:pt x="114" y="354"/>
                    </a:moveTo>
                    <a:lnTo>
                      <a:pt x="3" y="354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4" y="354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914005" y="2682198"/>
              <a:ext cx="357188" cy="2667000"/>
            </a:xfrm>
            <a:custGeom>
              <a:avLst/>
              <a:gdLst>
                <a:gd name="T0" fmla="*/ 225 w 225"/>
                <a:gd name="T1" fmla="*/ 1680 h 1680"/>
                <a:gd name="T2" fmla="*/ 4 w 225"/>
                <a:gd name="T3" fmla="*/ 1680 h 1680"/>
                <a:gd name="T4" fmla="*/ 0 w 225"/>
                <a:gd name="T5" fmla="*/ 0 h 1680"/>
                <a:gd name="T6" fmla="*/ 220 w 225"/>
                <a:gd name="T7" fmla="*/ 0 h 1680"/>
                <a:gd name="T8" fmla="*/ 225 w 225"/>
                <a:gd name="T9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80">
                  <a:moveTo>
                    <a:pt x="225" y="1680"/>
                  </a:moveTo>
                  <a:lnTo>
                    <a:pt x="4" y="1680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5" y="168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9009438" y="2682198"/>
              <a:ext cx="357188" cy="2667000"/>
            </a:xfrm>
            <a:custGeom>
              <a:avLst/>
              <a:gdLst>
                <a:gd name="T0" fmla="*/ 225 w 225"/>
                <a:gd name="T1" fmla="*/ 1680 h 1680"/>
                <a:gd name="T2" fmla="*/ 4 w 225"/>
                <a:gd name="T3" fmla="*/ 1680 h 1680"/>
                <a:gd name="T4" fmla="*/ 0 w 225"/>
                <a:gd name="T5" fmla="*/ 0 h 1680"/>
                <a:gd name="T6" fmla="*/ 220 w 225"/>
                <a:gd name="T7" fmla="*/ 0 h 1680"/>
                <a:gd name="T8" fmla="*/ 225 w 225"/>
                <a:gd name="T9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80">
                  <a:moveTo>
                    <a:pt x="225" y="1680"/>
                  </a:moveTo>
                  <a:lnTo>
                    <a:pt x="4" y="1680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5" y="168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225482" y="2232672"/>
              <a:ext cx="9891712" cy="495300"/>
            </a:xfrm>
            <a:custGeom>
              <a:avLst/>
              <a:gdLst>
                <a:gd name="T0" fmla="*/ 6231 w 6231"/>
                <a:gd name="T1" fmla="*/ 290 h 312"/>
                <a:gd name="T2" fmla="*/ 2 w 6231"/>
                <a:gd name="T3" fmla="*/ 312 h 312"/>
                <a:gd name="T4" fmla="*/ 0 w 6231"/>
                <a:gd name="T5" fmla="*/ 22 h 312"/>
                <a:gd name="T6" fmla="*/ 6229 w 6231"/>
                <a:gd name="T7" fmla="*/ 0 h 312"/>
                <a:gd name="T8" fmla="*/ 6231 w 6231"/>
                <a:gd name="T9" fmla="*/ 29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1" h="312">
                  <a:moveTo>
                    <a:pt x="6231" y="290"/>
                  </a:moveTo>
                  <a:lnTo>
                    <a:pt x="2" y="312"/>
                  </a:lnTo>
                  <a:lnTo>
                    <a:pt x="0" y="22"/>
                  </a:lnTo>
                  <a:lnTo>
                    <a:pt x="6229" y="0"/>
                  </a:lnTo>
                  <a:lnTo>
                    <a:pt x="6231" y="29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7460661" y="1456121"/>
              <a:ext cx="2028826" cy="804862"/>
            </a:xfrm>
            <a:custGeom>
              <a:avLst/>
              <a:gdLst>
                <a:gd name="T0" fmla="*/ 473 w 538"/>
                <a:gd name="T1" fmla="*/ 210 h 212"/>
                <a:gd name="T2" fmla="*/ 66 w 538"/>
                <a:gd name="T3" fmla="*/ 212 h 212"/>
                <a:gd name="T4" fmla="*/ 0 w 538"/>
                <a:gd name="T5" fmla="*/ 146 h 212"/>
                <a:gd name="T6" fmla="*/ 0 w 538"/>
                <a:gd name="T7" fmla="*/ 67 h 212"/>
                <a:gd name="T8" fmla="*/ 65 w 538"/>
                <a:gd name="T9" fmla="*/ 1 h 212"/>
                <a:gd name="T10" fmla="*/ 472 w 538"/>
                <a:gd name="T11" fmla="*/ 0 h 212"/>
                <a:gd name="T12" fmla="*/ 538 w 538"/>
                <a:gd name="T13" fmla="*/ 65 h 212"/>
                <a:gd name="T14" fmla="*/ 538 w 538"/>
                <a:gd name="T15" fmla="*/ 145 h 212"/>
                <a:gd name="T16" fmla="*/ 473 w 538"/>
                <a:gd name="T17" fmla="*/ 210 h 212"/>
                <a:gd name="T18" fmla="*/ 65 w 538"/>
                <a:gd name="T19" fmla="*/ 29 h 212"/>
                <a:gd name="T20" fmla="*/ 28 w 538"/>
                <a:gd name="T21" fmla="*/ 67 h 212"/>
                <a:gd name="T22" fmla="*/ 28 w 538"/>
                <a:gd name="T23" fmla="*/ 146 h 212"/>
                <a:gd name="T24" fmla="*/ 66 w 538"/>
                <a:gd name="T25" fmla="*/ 184 h 212"/>
                <a:gd name="T26" fmla="*/ 473 w 538"/>
                <a:gd name="T27" fmla="*/ 182 h 212"/>
                <a:gd name="T28" fmla="*/ 510 w 538"/>
                <a:gd name="T29" fmla="*/ 145 h 212"/>
                <a:gd name="T30" fmla="*/ 510 w 538"/>
                <a:gd name="T31" fmla="*/ 65 h 212"/>
                <a:gd name="T32" fmla="*/ 472 w 538"/>
                <a:gd name="T33" fmla="*/ 28 h 212"/>
                <a:gd name="T34" fmla="*/ 65 w 538"/>
                <a:gd name="T35" fmla="*/ 2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8" h="212">
                  <a:moveTo>
                    <a:pt x="473" y="210"/>
                  </a:moveTo>
                  <a:cubicBezTo>
                    <a:pt x="66" y="212"/>
                    <a:pt x="66" y="212"/>
                    <a:pt x="66" y="212"/>
                  </a:cubicBezTo>
                  <a:cubicBezTo>
                    <a:pt x="30" y="212"/>
                    <a:pt x="0" y="183"/>
                    <a:pt x="0" y="14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1"/>
                    <a:pt x="29" y="1"/>
                    <a:pt x="65" y="1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508" y="0"/>
                    <a:pt x="538" y="29"/>
                    <a:pt x="538" y="65"/>
                  </a:cubicBezTo>
                  <a:cubicBezTo>
                    <a:pt x="538" y="145"/>
                    <a:pt x="538" y="145"/>
                    <a:pt x="538" y="145"/>
                  </a:cubicBezTo>
                  <a:cubicBezTo>
                    <a:pt x="538" y="181"/>
                    <a:pt x="509" y="210"/>
                    <a:pt x="473" y="210"/>
                  </a:cubicBezTo>
                  <a:close/>
                  <a:moveTo>
                    <a:pt x="65" y="29"/>
                  </a:moveTo>
                  <a:cubicBezTo>
                    <a:pt x="45" y="29"/>
                    <a:pt x="28" y="46"/>
                    <a:pt x="28" y="67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67"/>
                    <a:pt x="45" y="184"/>
                    <a:pt x="66" y="184"/>
                  </a:cubicBezTo>
                  <a:cubicBezTo>
                    <a:pt x="473" y="182"/>
                    <a:pt x="473" y="182"/>
                    <a:pt x="473" y="182"/>
                  </a:cubicBezTo>
                  <a:cubicBezTo>
                    <a:pt x="494" y="182"/>
                    <a:pt x="510" y="165"/>
                    <a:pt x="510" y="145"/>
                  </a:cubicBezTo>
                  <a:cubicBezTo>
                    <a:pt x="510" y="65"/>
                    <a:pt x="510" y="65"/>
                    <a:pt x="510" y="65"/>
                  </a:cubicBezTo>
                  <a:cubicBezTo>
                    <a:pt x="510" y="44"/>
                    <a:pt x="493" y="28"/>
                    <a:pt x="472" y="28"/>
                  </a:cubicBezTo>
                  <a:lnTo>
                    <a:pt x="65" y="29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692432" y="981979"/>
              <a:ext cx="382588" cy="1158875"/>
              <a:chOff x="5480199" y="804901"/>
              <a:chExt cx="382588" cy="1158875"/>
            </a:xfrm>
          </p:grpSpPr>
          <p:sp>
            <p:nvSpPr>
              <p:cNvPr id="28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auto">
              <a:xfrm>
                <a:off x="5557986" y="1284546"/>
                <a:ext cx="236537" cy="665162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283780" y="981979"/>
              <a:ext cx="382588" cy="1158875"/>
              <a:chOff x="5480199" y="804901"/>
              <a:chExt cx="382588" cy="1158875"/>
            </a:xfrm>
          </p:grpSpPr>
          <p:sp>
            <p:nvSpPr>
              <p:cNvPr id="25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5557986" y="1152448"/>
                <a:ext cx="236537" cy="797260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889425" y="981979"/>
              <a:ext cx="382588" cy="1158875"/>
              <a:chOff x="5480199" y="804901"/>
              <a:chExt cx="382588" cy="1158875"/>
            </a:xfrm>
          </p:grpSpPr>
          <p:sp>
            <p:nvSpPr>
              <p:cNvPr id="22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3"/>
              <p:cNvSpPr>
                <a:spLocks/>
              </p:cNvSpPr>
              <p:nvPr/>
            </p:nvSpPr>
            <p:spPr bwMode="auto">
              <a:xfrm>
                <a:off x="5557986" y="1430134"/>
                <a:ext cx="236537" cy="519574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3B7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6670" y="-1237765"/>
              <a:ext cx="6648751" cy="3577500"/>
            </a:xfrm>
            <a:prstGeom prst="rect">
              <a:avLst/>
            </a:prstGeom>
          </p:spPr>
        </p:pic>
      </p:grpSp>
      <p:grpSp>
        <p:nvGrpSpPr>
          <p:cNvPr id="122" name="组合 121"/>
          <p:cNvGrpSpPr/>
          <p:nvPr/>
        </p:nvGrpSpPr>
        <p:grpSpPr>
          <a:xfrm>
            <a:off x="7906763" y="-326704"/>
            <a:ext cx="4088125" cy="4750676"/>
            <a:chOff x="9053241" y="-405001"/>
            <a:chExt cx="4088125" cy="4750676"/>
          </a:xfrm>
        </p:grpSpPr>
        <p:sp>
          <p:nvSpPr>
            <p:cNvPr id="126" name="任意多边形 125"/>
            <p:cNvSpPr/>
            <p:nvPr/>
          </p:nvSpPr>
          <p:spPr>
            <a:xfrm>
              <a:off x="9053241" y="-405001"/>
              <a:ext cx="4088125" cy="4750676"/>
            </a:xfrm>
            <a:custGeom>
              <a:avLst/>
              <a:gdLst>
                <a:gd name="connsiteX0" fmla="*/ 2489339 w 4088125"/>
                <a:gd name="connsiteY0" fmla="*/ 386171 h 4750676"/>
                <a:gd name="connsiteX1" fmla="*/ 2408512 w 4088125"/>
                <a:gd name="connsiteY1" fmla="*/ 389156 h 4750676"/>
                <a:gd name="connsiteX2" fmla="*/ 2158538 w 4088125"/>
                <a:gd name="connsiteY2" fmla="*/ 514568 h 4750676"/>
                <a:gd name="connsiteX3" fmla="*/ 2108003 w 4088125"/>
                <a:gd name="connsiteY3" fmla="*/ 584257 h 4750676"/>
                <a:gd name="connsiteX4" fmla="*/ 2104523 w 4088125"/>
                <a:gd name="connsiteY4" fmla="*/ 589056 h 4750676"/>
                <a:gd name="connsiteX5" fmla="*/ 1392620 w 4088125"/>
                <a:gd name="connsiteY5" fmla="*/ 608942 h 4750676"/>
                <a:gd name="connsiteX6" fmla="*/ 1324530 w 4088125"/>
                <a:gd name="connsiteY6" fmla="*/ 698336 h 4750676"/>
                <a:gd name="connsiteX7" fmla="*/ 1324382 w 4088125"/>
                <a:gd name="connsiteY7" fmla="*/ 698530 h 4750676"/>
                <a:gd name="connsiteX8" fmla="*/ 550609 w 4088125"/>
                <a:gd name="connsiteY8" fmla="*/ 803985 h 4750676"/>
                <a:gd name="connsiteX9" fmla="*/ 391553 w 4088125"/>
                <a:gd name="connsiteY9" fmla="*/ 1265572 h 4750676"/>
                <a:gd name="connsiteX10" fmla="*/ 391553 w 4088125"/>
                <a:gd name="connsiteY10" fmla="*/ 1265572 h 4750676"/>
                <a:gd name="connsiteX11" fmla="*/ 388138 w 4088125"/>
                <a:gd name="connsiteY11" fmla="*/ 1274045 h 4750676"/>
                <a:gd name="connsiteX12" fmla="*/ 31069 w 4088125"/>
                <a:gd name="connsiteY12" fmla="*/ 1595480 h 4750676"/>
                <a:gd name="connsiteX13" fmla="*/ 226589 w 4088125"/>
                <a:gd name="connsiteY13" fmla="*/ 1957117 h 4750676"/>
                <a:gd name="connsiteX14" fmla="*/ 133999 w 4088125"/>
                <a:gd name="connsiteY14" fmla="*/ 2309601 h 4750676"/>
                <a:gd name="connsiteX15" fmla="*/ 567318 w 4088125"/>
                <a:gd name="connsiteY15" fmla="*/ 2570732 h 4750676"/>
                <a:gd name="connsiteX16" fmla="*/ 1142983 w 4088125"/>
                <a:gd name="connsiteY16" fmla="*/ 2897492 h 4750676"/>
                <a:gd name="connsiteX17" fmla="*/ 1214034 w 4088125"/>
                <a:gd name="connsiteY17" fmla="*/ 2895073 h 4750676"/>
                <a:gd name="connsiteX18" fmla="*/ 1192802 w 4088125"/>
                <a:gd name="connsiteY18" fmla="*/ 2912591 h 4750676"/>
                <a:gd name="connsiteX19" fmla="*/ 1127586 w 4088125"/>
                <a:gd name="connsiteY19" fmla="*/ 3070035 h 4750676"/>
                <a:gd name="connsiteX20" fmla="*/ 1145084 w 4088125"/>
                <a:gd name="connsiteY20" fmla="*/ 3156705 h 4750676"/>
                <a:gd name="connsiteX21" fmla="*/ 1156199 w 4088125"/>
                <a:gd name="connsiteY21" fmla="*/ 3173190 h 4750676"/>
                <a:gd name="connsiteX22" fmla="*/ 1134447 w 4088125"/>
                <a:gd name="connsiteY22" fmla="*/ 3187855 h 4750676"/>
                <a:gd name="connsiteX23" fmla="*/ 1090970 w 4088125"/>
                <a:gd name="connsiteY23" fmla="*/ 3292818 h 4750676"/>
                <a:gd name="connsiteX24" fmla="*/ 1102636 w 4088125"/>
                <a:gd name="connsiteY24" fmla="*/ 3350598 h 4750676"/>
                <a:gd name="connsiteX25" fmla="*/ 1121351 w 4088125"/>
                <a:gd name="connsiteY25" fmla="*/ 3378357 h 4750676"/>
                <a:gd name="connsiteX26" fmla="*/ 1120475 w 4088125"/>
                <a:gd name="connsiteY26" fmla="*/ 3382699 h 4750676"/>
                <a:gd name="connsiteX27" fmla="*/ 1194694 w 4088125"/>
                <a:gd name="connsiteY27" fmla="*/ 3456919 h 4750676"/>
                <a:gd name="connsiteX28" fmla="*/ 1223584 w 4088125"/>
                <a:gd name="connsiteY28" fmla="*/ 3451087 h 4750676"/>
                <a:gd name="connsiteX29" fmla="*/ 1238450 w 4088125"/>
                <a:gd name="connsiteY29" fmla="*/ 3441064 h 4750676"/>
                <a:gd name="connsiteX30" fmla="*/ 1239410 w 4088125"/>
                <a:gd name="connsiteY30" fmla="*/ 3441258 h 4750676"/>
                <a:gd name="connsiteX31" fmla="*/ 1387850 w 4088125"/>
                <a:gd name="connsiteY31" fmla="*/ 3292818 h 4750676"/>
                <a:gd name="connsiteX32" fmla="*/ 1387076 w 4088125"/>
                <a:gd name="connsiteY32" fmla="*/ 3288982 h 4750676"/>
                <a:gd name="connsiteX33" fmla="*/ 1395120 w 4088125"/>
                <a:gd name="connsiteY33" fmla="*/ 3288171 h 4750676"/>
                <a:gd name="connsiteX34" fmla="*/ 1572906 w 4088125"/>
                <a:gd name="connsiteY34" fmla="*/ 3070035 h 4750676"/>
                <a:gd name="connsiteX35" fmla="*/ 1436916 w 4088125"/>
                <a:gd name="connsiteY35" fmla="*/ 2864873 h 4750676"/>
                <a:gd name="connsiteX36" fmla="*/ 1423930 w 4088125"/>
                <a:gd name="connsiteY36" fmla="*/ 2860842 h 4750676"/>
                <a:gd name="connsiteX37" fmla="*/ 1552857 w 4088125"/>
                <a:gd name="connsiteY37" fmla="*/ 2805391 h 4750676"/>
                <a:gd name="connsiteX38" fmla="*/ 2216314 w 4088125"/>
                <a:gd name="connsiteY38" fmla="*/ 3042895 h 4750676"/>
                <a:gd name="connsiteX39" fmla="*/ 2667543 w 4088125"/>
                <a:gd name="connsiteY39" fmla="*/ 2653796 h 4750676"/>
                <a:gd name="connsiteX40" fmla="*/ 3298968 w 4088125"/>
                <a:gd name="connsiteY40" fmla="*/ 2609635 h 4750676"/>
                <a:gd name="connsiteX41" fmla="*/ 3484426 w 4088125"/>
                <a:gd name="connsiteY41" fmla="*/ 2244906 h 4750676"/>
                <a:gd name="connsiteX42" fmla="*/ 4002489 w 4088125"/>
                <a:gd name="connsiteY42" fmla="*/ 1819254 h 4750676"/>
                <a:gd name="connsiteX43" fmla="*/ 3891898 w 4088125"/>
                <a:gd name="connsiteY43" fmla="*/ 1332988 h 4750676"/>
                <a:gd name="connsiteX44" fmla="*/ 3907037 w 4088125"/>
                <a:gd name="connsiteY44" fmla="*/ 1014955 h 4750676"/>
                <a:gd name="connsiteX45" fmla="*/ 3681676 w 4088125"/>
                <a:gd name="connsiteY45" fmla="*/ 764062 h 4750676"/>
                <a:gd name="connsiteX46" fmla="*/ 3570235 w 4088125"/>
                <a:gd name="connsiteY46" fmla="*/ 722201 h 4750676"/>
                <a:gd name="connsiteX47" fmla="*/ 3568800 w 4088125"/>
                <a:gd name="connsiteY47" fmla="*/ 721662 h 4750676"/>
                <a:gd name="connsiteX48" fmla="*/ 3305245 w 4088125"/>
                <a:gd name="connsiteY48" fmla="*/ 419463 h 4750676"/>
                <a:gd name="connsiteX49" fmla="*/ 3094846 w 4088125"/>
                <a:gd name="connsiteY49" fmla="*/ 387149 h 4750676"/>
                <a:gd name="connsiteX50" fmla="*/ 2785520 w 4088125"/>
                <a:gd name="connsiteY50" fmla="*/ 530236 h 4750676"/>
                <a:gd name="connsiteX51" fmla="*/ 2781100 w 4088125"/>
                <a:gd name="connsiteY51" fmla="*/ 526201 h 4750676"/>
                <a:gd name="connsiteX52" fmla="*/ 2709606 w 4088125"/>
                <a:gd name="connsiteY52" fmla="*/ 460921 h 4750676"/>
                <a:gd name="connsiteX53" fmla="*/ 2489339 w 4088125"/>
                <a:gd name="connsiteY53" fmla="*/ 386171 h 4750676"/>
                <a:gd name="connsiteX54" fmla="*/ 0 w 4088125"/>
                <a:gd name="connsiteY54" fmla="*/ 0 h 4750676"/>
                <a:gd name="connsiteX55" fmla="*/ 4088125 w 4088125"/>
                <a:gd name="connsiteY55" fmla="*/ 0 h 4750676"/>
                <a:gd name="connsiteX56" fmla="*/ 4088125 w 4088125"/>
                <a:gd name="connsiteY56" fmla="*/ 4750676 h 4750676"/>
                <a:gd name="connsiteX57" fmla="*/ 0 w 4088125"/>
                <a:gd name="connsiteY57" fmla="*/ 4750676 h 475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88125" h="4750676">
                  <a:moveTo>
                    <a:pt x="2489339" y="386171"/>
                  </a:moveTo>
                  <a:cubicBezTo>
                    <a:pt x="2462647" y="384705"/>
                    <a:pt x="2435583" y="385654"/>
                    <a:pt x="2408512" y="389156"/>
                  </a:cubicBezTo>
                  <a:cubicBezTo>
                    <a:pt x="2310128" y="401867"/>
                    <a:pt x="2221611" y="447106"/>
                    <a:pt x="2158538" y="514568"/>
                  </a:cubicBezTo>
                  <a:lnTo>
                    <a:pt x="2108003" y="584257"/>
                  </a:lnTo>
                  <a:lnTo>
                    <a:pt x="2104523" y="589056"/>
                  </a:lnTo>
                  <a:cubicBezTo>
                    <a:pt x="1899195" y="404511"/>
                    <a:pt x="1574138" y="423445"/>
                    <a:pt x="1392620" y="608942"/>
                  </a:cubicBezTo>
                  <a:lnTo>
                    <a:pt x="1324530" y="698336"/>
                  </a:lnTo>
                  <a:lnTo>
                    <a:pt x="1324382" y="698530"/>
                  </a:lnTo>
                  <a:cubicBezTo>
                    <a:pt x="1071350" y="563388"/>
                    <a:pt x="749268" y="607240"/>
                    <a:pt x="550609" y="803985"/>
                  </a:cubicBezTo>
                  <a:cubicBezTo>
                    <a:pt x="424878" y="928551"/>
                    <a:pt x="366536" y="1097773"/>
                    <a:pt x="391553" y="1265572"/>
                  </a:cubicBezTo>
                  <a:lnTo>
                    <a:pt x="391553" y="1265572"/>
                  </a:lnTo>
                  <a:lnTo>
                    <a:pt x="388138" y="1274045"/>
                  </a:lnTo>
                  <a:cubicBezTo>
                    <a:pt x="201849" y="1291611"/>
                    <a:pt x="53593" y="1425083"/>
                    <a:pt x="31069" y="1595480"/>
                  </a:cubicBezTo>
                  <a:cubicBezTo>
                    <a:pt x="11868" y="1741013"/>
                    <a:pt x="88673" y="1883083"/>
                    <a:pt x="226589" y="1957117"/>
                  </a:cubicBezTo>
                  <a:cubicBezTo>
                    <a:pt x="129383" y="2051501"/>
                    <a:pt x="94211" y="2185468"/>
                    <a:pt x="133999" y="2309601"/>
                  </a:cubicBezTo>
                  <a:cubicBezTo>
                    <a:pt x="188925" y="2481173"/>
                    <a:pt x="372167" y="2591575"/>
                    <a:pt x="567318" y="2570732"/>
                  </a:cubicBezTo>
                  <a:cubicBezTo>
                    <a:pt x="691480" y="2768923"/>
                    <a:pt x="911705" y="2884582"/>
                    <a:pt x="1142983" y="2897492"/>
                  </a:cubicBezTo>
                  <a:lnTo>
                    <a:pt x="1214034" y="2895073"/>
                  </a:lnTo>
                  <a:lnTo>
                    <a:pt x="1192802" y="2912591"/>
                  </a:lnTo>
                  <a:cubicBezTo>
                    <a:pt x="1152508" y="2952884"/>
                    <a:pt x="1127586" y="3008549"/>
                    <a:pt x="1127586" y="3070035"/>
                  </a:cubicBezTo>
                  <a:cubicBezTo>
                    <a:pt x="1127586" y="3100778"/>
                    <a:pt x="1133817" y="3130066"/>
                    <a:pt x="1145084" y="3156705"/>
                  </a:cubicBezTo>
                  <a:lnTo>
                    <a:pt x="1156199" y="3173190"/>
                  </a:lnTo>
                  <a:lnTo>
                    <a:pt x="1134447" y="3187855"/>
                  </a:lnTo>
                  <a:cubicBezTo>
                    <a:pt x="1107585" y="3214718"/>
                    <a:pt x="1090970" y="3251828"/>
                    <a:pt x="1090970" y="3292818"/>
                  </a:cubicBezTo>
                  <a:cubicBezTo>
                    <a:pt x="1090970" y="3313313"/>
                    <a:pt x="1095124" y="3332838"/>
                    <a:pt x="1102636" y="3350598"/>
                  </a:cubicBezTo>
                  <a:lnTo>
                    <a:pt x="1121351" y="3378357"/>
                  </a:lnTo>
                  <a:lnTo>
                    <a:pt x="1120475" y="3382699"/>
                  </a:lnTo>
                  <a:cubicBezTo>
                    <a:pt x="1120475" y="3423690"/>
                    <a:pt x="1153704" y="3456919"/>
                    <a:pt x="1194694" y="3456919"/>
                  </a:cubicBezTo>
                  <a:cubicBezTo>
                    <a:pt x="1204942" y="3456919"/>
                    <a:pt x="1214705" y="3454842"/>
                    <a:pt x="1223584" y="3451087"/>
                  </a:cubicBezTo>
                  <a:lnTo>
                    <a:pt x="1238450" y="3441064"/>
                  </a:lnTo>
                  <a:lnTo>
                    <a:pt x="1239410" y="3441258"/>
                  </a:lnTo>
                  <a:cubicBezTo>
                    <a:pt x="1321391" y="3441258"/>
                    <a:pt x="1387850" y="3374799"/>
                    <a:pt x="1387850" y="3292818"/>
                  </a:cubicBezTo>
                  <a:lnTo>
                    <a:pt x="1387076" y="3288982"/>
                  </a:lnTo>
                  <a:lnTo>
                    <a:pt x="1395120" y="3288171"/>
                  </a:lnTo>
                  <a:cubicBezTo>
                    <a:pt x="1496583" y="3267409"/>
                    <a:pt x="1572906" y="3177636"/>
                    <a:pt x="1572906" y="3070035"/>
                  </a:cubicBezTo>
                  <a:cubicBezTo>
                    <a:pt x="1572906" y="2977806"/>
                    <a:pt x="1516832" y="2898674"/>
                    <a:pt x="1436916" y="2864873"/>
                  </a:cubicBezTo>
                  <a:lnTo>
                    <a:pt x="1423930" y="2860842"/>
                  </a:lnTo>
                  <a:lnTo>
                    <a:pt x="1552857" y="2805391"/>
                  </a:lnTo>
                  <a:cubicBezTo>
                    <a:pt x="1697882" y="3003744"/>
                    <a:pt x="1962637" y="3098498"/>
                    <a:pt x="2216314" y="3042895"/>
                  </a:cubicBezTo>
                  <a:cubicBezTo>
                    <a:pt x="2431590" y="2995704"/>
                    <a:pt x="2603385" y="2847573"/>
                    <a:pt x="2667543" y="2653796"/>
                  </a:cubicBezTo>
                  <a:cubicBezTo>
                    <a:pt x="2865925" y="2766611"/>
                    <a:pt x="3121818" y="2748736"/>
                    <a:pt x="3298968" y="2609635"/>
                  </a:cubicBezTo>
                  <a:cubicBezTo>
                    <a:pt x="3415560" y="2518097"/>
                    <a:pt x="3483226" y="2385120"/>
                    <a:pt x="3484426" y="2244906"/>
                  </a:cubicBezTo>
                  <a:cubicBezTo>
                    <a:pt x="3735888" y="2212125"/>
                    <a:pt x="3940639" y="2043893"/>
                    <a:pt x="4002489" y="1819254"/>
                  </a:cubicBezTo>
                  <a:cubicBezTo>
                    <a:pt x="4049015" y="1650279"/>
                    <a:pt x="4008305" y="1471161"/>
                    <a:pt x="3891898" y="1332988"/>
                  </a:cubicBezTo>
                  <a:cubicBezTo>
                    <a:pt x="3939254" y="1232235"/>
                    <a:pt x="3944609" y="1119111"/>
                    <a:pt x="3907037" y="1014955"/>
                  </a:cubicBezTo>
                  <a:cubicBezTo>
                    <a:pt x="3868266" y="907336"/>
                    <a:pt x="3787122" y="818504"/>
                    <a:pt x="3681676" y="764062"/>
                  </a:cubicBezTo>
                  <a:lnTo>
                    <a:pt x="3570235" y="722201"/>
                  </a:lnTo>
                  <a:lnTo>
                    <a:pt x="3568800" y="721662"/>
                  </a:lnTo>
                  <a:cubicBezTo>
                    <a:pt x="3542214" y="587077"/>
                    <a:pt x="3443254" y="473644"/>
                    <a:pt x="3305245" y="419463"/>
                  </a:cubicBezTo>
                  <a:cubicBezTo>
                    <a:pt x="3237326" y="392790"/>
                    <a:pt x="3165200" y="382443"/>
                    <a:pt x="3094846" y="387149"/>
                  </a:cubicBezTo>
                  <a:cubicBezTo>
                    <a:pt x="2977590" y="394992"/>
                    <a:pt x="2865256" y="444651"/>
                    <a:pt x="2785520" y="530236"/>
                  </a:cubicBezTo>
                  <a:lnTo>
                    <a:pt x="2781100" y="526201"/>
                  </a:lnTo>
                  <a:lnTo>
                    <a:pt x="2709606" y="460921"/>
                  </a:lnTo>
                  <a:cubicBezTo>
                    <a:pt x="2646133" y="416717"/>
                    <a:pt x="2569413" y="390571"/>
                    <a:pt x="2489339" y="386171"/>
                  </a:cubicBezTo>
                  <a:close/>
                  <a:moveTo>
                    <a:pt x="0" y="0"/>
                  </a:moveTo>
                  <a:lnTo>
                    <a:pt x="4088125" y="0"/>
                  </a:lnTo>
                  <a:lnTo>
                    <a:pt x="4088125" y="4750676"/>
                  </a:lnTo>
                  <a:lnTo>
                    <a:pt x="0" y="4750676"/>
                  </a:lnTo>
                  <a:close/>
                </a:path>
              </a:pathLst>
            </a:custGeom>
            <a:solidFill>
              <a:srgbClr val="9BE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云形标注 67"/>
            <p:cNvSpPr/>
            <p:nvPr/>
          </p:nvSpPr>
          <p:spPr>
            <a:xfrm>
              <a:off x="9078891" y="-34977"/>
              <a:ext cx="3987945" cy="2671923"/>
            </a:xfrm>
            <a:prstGeom prst="cloudCallou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3B7B9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32318" y="2118189"/>
            <a:ext cx="1412536" cy="3523299"/>
            <a:chOff x="7248525" y="1384301"/>
            <a:chExt cx="1673225" cy="4173538"/>
          </a:xfrm>
        </p:grpSpPr>
        <p:sp>
          <p:nvSpPr>
            <p:cNvPr id="39" name="Freeform 66"/>
            <p:cNvSpPr>
              <a:spLocks/>
            </p:cNvSpPr>
            <p:nvPr/>
          </p:nvSpPr>
          <p:spPr bwMode="auto">
            <a:xfrm>
              <a:off x="8150225" y="5362576"/>
              <a:ext cx="273050" cy="195263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7"/>
            <p:cNvSpPr>
              <a:spLocks/>
            </p:cNvSpPr>
            <p:nvPr/>
          </p:nvSpPr>
          <p:spPr bwMode="auto">
            <a:xfrm>
              <a:off x="7780338" y="5362576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8"/>
            <p:cNvSpPr>
              <a:spLocks/>
            </p:cNvSpPr>
            <p:nvPr/>
          </p:nvSpPr>
          <p:spPr bwMode="auto">
            <a:xfrm>
              <a:off x="8637588" y="3730626"/>
              <a:ext cx="238125" cy="169863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9"/>
            <p:cNvSpPr>
              <a:spLocks/>
            </p:cNvSpPr>
            <p:nvPr/>
          </p:nvSpPr>
          <p:spPr bwMode="auto">
            <a:xfrm>
              <a:off x="8108950" y="4249739"/>
              <a:ext cx="377825" cy="1093788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0"/>
            <p:cNvSpPr>
              <a:spLocks/>
            </p:cNvSpPr>
            <p:nvPr/>
          </p:nvSpPr>
          <p:spPr bwMode="auto">
            <a:xfrm>
              <a:off x="8083550" y="2324101"/>
              <a:ext cx="369888" cy="500063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1"/>
            <p:cNvSpPr>
              <a:spLocks/>
            </p:cNvSpPr>
            <p:nvPr/>
          </p:nvSpPr>
          <p:spPr bwMode="auto">
            <a:xfrm>
              <a:off x="7716838" y="2324101"/>
              <a:ext cx="369888" cy="500063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2"/>
            <p:cNvSpPr>
              <a:spLocks/>
            </p:cNvSpPr>
            <p:nvPr/>
          </p:nvSpPr>
          <p:spPr bwMode="auto">
            <a:xfrm>
              <a:off x="7780338" y="5362576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3"/>
            <p:cNvSpPr>
              <a:spLocks/>
            </p:cNvSpPr>
            <p:nvPr/>
          </p:nvSpPr>
          <p:spPr bwMode="auto">
            <a:xfrm>
              <a:off x="7281863" y="3730626"/>
              <a:ext cx="238125" cy="169863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"/>
            <p:cNvSpPr>
              <a:spLocks/>
            </p:cNvSpPr>
            <p:nvPr/>
          </p:nvSpPr>
          <p:spPr bwMode="auto">
            <a:xfrm>
              <a:off x="7700963" y="4249739"/>
              <a:ext cx="363538" cy="1093788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"/>
            <p:cNvSpPr>
              <a:spLocks/>
            </p:cNvSpPr>
            <p:nvPr/>
          </p:nvSpPr>
          <p:spPr bwMode="auto">
            <a:xfrm>
              <a:off x="8108950" y="4249739"/>
              <a:ext cx="377825" cy="173038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7700963" y="4249739"/>
              <a:ext cx="363538" cy="173038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77"/>
            <p:cNvSpPr>
              <a:spLocks noChangeArrowheads="1"/>
            </p:cNvSpPr>
            <p:nvPr/>
          </p:nvSpPr>
          <p:spPr bwMode="auto">
            <a:xfrm>
              <a:off x="7670800" y="1474789"/>
              <a:ext cx="849313" cy="84613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>
              <a:off x="7667625" y="1474789"/>
              <a:ext cx="422275" cy="84613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>
              <a:off x="7500938" y="3306764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>
              <a:off x="7500938" y="3306764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>
              <a:off x="7500938" y="3306764"/>
              <a:ext cx="585788" cy="912813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7708900" y="3306764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>
              <a:off x="7708900" y="3306764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4"/>
            <p:cNvSpPr>
              <a:spLocks/>
            </p:cNvSpPr>
            <p:nvPr/>
          </p:nvSpPr>
          <p:spPr bwMode="auto">
            <a:xfrm>
              <a:off x="7708900" y="3306764"/>
              <a:ext cx="377825" cy="88900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5"/>
            <p:cNvSpPr>
              <a:spLocks/>
            </p:cNvSpPr>
            <p:nvPr/>
          </p:nvSpPr>
          <p:spPr bwMode="auto">
            <a:xfrm>
              <a:off x="7248525" y="2343151"/>
              <a:ext cx="1673225" cy="1338263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6"/>
            <p:cNvSpPr>
              <a:spLocks/>
            </p:cNvSpPr>
            <p:nvPr/>
          </p:nvSpPr>
          <p:spPr bwMode="auto">
            <a:xfrm>
              <a:off x="7248525" y="2343151"/>
              <a:ext cx="841375" cy="1338263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7"/>
            <p:cNvSpPr>
              <a:spLocks/>
            </p:cNvSpPr>
            <p:nvPr/>
          </p:nvSpPr>
          <p:spPr bwMode="auto">
            <a:xfrm>
              <a:off x="7788275" y="2227264"/>
              <a:ext cx="596900" cy="2222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8"/>
            <p:cNvSpPr>
              <a:spLocks/>
            </p:cNvSpPr>
            <p:nvPr/>
          </p:nvSpPr>
          <p:spPr bwMode="auto">
            <a:xfrm>
              <a:off x="7788275" y="2227264"/>
              <a:ext cx="298450" cy="2222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89"/>
            <p:cNvSpPr>
              <a:spLocks noChangeShapeType="1"/>
            </p:cNvSpPr>
            <p:nvPr/>
          </p:nvSpPr>
          <p:spPr bwMode="auto">
            <a:xfrm>
              <a:off x="8083550" y="14668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90"/>
            <p:cNvSpPr>
              <a:spLocks noChangeShapeType="1"/>
            </p:cNvSpPr>
            <p:nvPr/>
          </p:nvSpPr>
          <p:spPr bwMode="auto">
            <a:xfrm>
              <a:off x="8083550" y="14668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1"/>
            <p:cNvSpPr>
              <a:spLocks/>
            </p:cNvSpPr>
            <p:nvPr/>
          </p:nvSpPr>
          <p:spPr bwMode="auto">
            <a:xfrm>
              <a:off x="7512050" y="1384301"/>
              <a:ext cx="577850" cy="1019175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2"/>
            <p:cNvSpPr>
              <a:spLocks/>
            </p:cNvSpPr>
            <p:nvPr/>
          </p:nvSpPr>
          <p:spPr bwMode="auto">
            <a:xfrm>
              <a:off x="8089900" y="1384301"/>
              <a:ext cx="585788" cy="1019175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744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6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5400000">
                                      <p:cBhvr>
                                        <p:cTn id="9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120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24" grpId="0"/>
      <p:bldP spid="1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0278" y="4544819"/>
            <a:ext cx="1417500" cy="365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9000" y="1392449"/>
            <a:ext cx="1676250" cy="3881250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50627" y="816456"/>
            <a:ext cx="1502447" cy="3687825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1953" y="5437711"/>
            <a:ext cx="12433493" cy="1475784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3617729" y="1595230"/>
            <a:ext cx="6015298" cy="4005631"/>
            <a:chOff x="225482" y="-1237765"/>
            <a:chExt cx="9891712" cy="6586963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1903524" y="3504523"/>
              <a:ext cx="3641725" cy="1844675"/>
            </a:xfrm>
            <a:custGeom>
              <a:avLst/>
              <a:gdLst>
                <a:gd name="T0" fmla="*/ 2294 w 2294"/>
                <a:gd name="T1" fmla="*/ 1154 h 1162"/>
                <a:gd name="T2" fmla="*/ 5 w 2294"/>
                <a:gd name="T3" fmla="*/ 1162 h 1162"/>
                <a:gd name="T4" fmla="*/ 0 w 2294"/>
                <a:gd name="T5" fmla="*/ 7 h 1162"/>
                <a:gd name="T6" fmla="*/ 2289 w 2294"/>
                <a:gd name="T7" fmla="*/ 0 h 1162"/>
                <a:gd name="T8" fmla="*/ 2294 w 2294"/>
                <a:gd name="T9" fmla="*/ 1154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1162">
                  <a:moveTo>
                    <a:pt x="2294" y="1154"/>
                  </a:moveTo>
                  <a:lnTo>
                    <a:pt x="5" y="1162"/>
                  </a:lnTo>
                  <a:lnTo>
                    <a:pt x="0" y="7"/>
                  </a:lnTo>
                  <a:lnTo>
                    <a:pt x="2289" y="0"/>
                  </a:lnTo>
                  <a:lnTo>
                    <a:pt x="2294" y="1154"/>
                  </a:lnTo>
                  <a:close/>
                </a:path>
              </a:pathLst>
            </a:custGeom>
            <a:solidFill>
              <a:srgbClr val="FBB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1913049" y="4331610"/>
              <a:ext cx="3632200" cy="190500"/>
            </a:xfrm>
            <a:custGeom>
              <a:avLst/>
              <a:gdLst>
                <a:gd name="T0" fmla="*/ 2288 w 2288"/>
                <a:gd name="T1" fmla="*/ 110 h 120"/>
                <a:gd name="T2" fmla="*/ 0 w 2288"/>
                <a:gd name="T3" fmla="*/ 120 h 120"/>
                <a:gd name="T4" fmla="*/ 0 w 2288"/>
                <a:gd name="T5" fmla="*/ 10 h 120"/>
                <a:gd name="T6" fmla="*/ 2288 w 2288"/>
                <a:gd name="T7" fmla="*/ 0 h 120"/>
                <a:gd name="T8" fmla="*/ 2288 w 2288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8" h="120">
                  <a:moveTo>
                    <a:pt x="2288" y="110"/>
                  </a:moveTo>
                  <a:lnTo>
                    <a:pt x="0" y="120"/>
                  </a:lnTo>
                  <a:lnTo>
                    <a:pt x="0" y="10"/>
                  </a:lnTo>
                  <a:lnTo>
                    <a:pt x="2288" y="0"/>
                  </a:lnTo>
                  <a:lnTo>
                    <a:pt x="2288" y="110"/>
                  </a:lnTo>
                  <a:close/>
                </a:path>
              </a:pathLst>
            </a:custGeom>
            <a:solidFill>
              <a:srgbClr val="F0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4244560" y="3745636"/>
              <a:ext cx="1114425" cy="330200"/>
            </a:xfrm>
            <a:custGeom>
              <a:avLst/>
              <a:gdLst>
                <a:gd name="T0" fmla="*/ 702 w 702"/>
                <a:gd name="T1" fmla="*/ 206 h 208"/>
                <a:gd name="T2" fmla="*/ 0 w 702"/>
                <a:gd name="T3" fmla="*/ 208 h 208"/>
                <a:gd name="T4" fmla="*/ 0 w 702"/>
                <a:gd name="T5" fmla="*/ 2 h 208"/>
                <a:gd name="T6" fmla="*/ 702 w 702"/>
                <a:gd name="T7" fmla="*/ 0 h 208"/>
                <a:gd name="T8" fmla="*/ 702 w 702"/>
                <a:gd name="T9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2" h="208">
                  <a:moveTo>
                    <a:pt x="702" y="206"/>
                  </a:moveTo>
                  <a:lnTo>
                    <a:pt x="0" y="208"/>
                  </a:lnTo>
                  <a:lnTo>
                    <a:pt x="0" y="2"/>
                  </a:lnTo>
                  <a:lnTo>
                    <a:pt x="702" y="0"/>
                  </a:lnTo>
                  <a:lnTo>
                    <a:pt x="702" y="206"/>
                  </a:lnTo>
                  <a:close/>
                </a:path>
              </a:pathLst>
            </a:custGeom>
            <a:solidFill>
              <a:srgbClr val="F0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856372" y="3575074"/>
              <a:ext cx="2522538" cy="1698625"/>
              <a:chOff x="4830763" y="2582863"/>
              <a:chExt cx="2522538" cy="1698625"/>
            </a:xfrm>
          </p:grpSpPr>
          <p:sp>
            <p:nvSpPr>
              <p:cNvPr id="93" name="Freeform 17"/>
              <p:cNvSpPr>
                <a:spLocks/>
              </p:cNvSpPr>
              <p:nvPr/>
            </p:nvSpPr>
            <p:spPr bwMode="auto">
              <a:xfrm>
                <a:off x="4830763" y="2582863"/>
                <a:ext cx="1949450" cy="574675"/>
              </a:xfrm>
              <a:custGeom>
                <a:avLst/>
                <a:gdLst>
                  <a:gd name="T0" fmla="*/ 517 w 517"/>
                  <a:gd name="T1" fmla="*/ 126 h 152"/>
                  <a:gd name="T2" fmla="*/ 493 w 517"/>
                  <a:gd name="T3" fmla="*/ 150 h 152"/>
                  <a:gd name="T4" fmla="*/ 25 w 517"/>
                  <a:gd name="T5" fmla="*/ 151 h 152"/>
                  <a:gd name="T6" fmla="*/ 1 w 517"/>
                  <a:gd name="T7" fmla="*/ 128 h 152"/>
                  <a:gd name="T8" fmla="*/ 0 w 517"/>
                  <a:gd name="T9" fmla="*/ 26 h 152"/>
                  <a:gd name="T10" fmla="*/ 24 w 517"/>
                  <a:gd name="T11" fmla="*/ 1 h 152"/>
                  <a:gd name="T12" fmla="*/ 492 w 517"/>
                  <a:gd name="T13" fmla="*/ 0 h 152"/>
                  <a:gd name="T14" fmla="*/ 516 w 517"/>
                  <a:gd name="T15" fmla="*/ 24 h 152"/>
                  <a:gd name="T16" fmla="*/ 517 w 517"/>
                  <a:gd name="T17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7" h="152">
                    <a:moveTo>
                      <a:pt x="517" y="126"/>
                    </a:moveTo>
                    <a:cubicBezTo>
                      <a:pt x="517" y="139"/>
                      <a:pt x="506" y="150"/>
                      <a:pt x="493" y="150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11" y="152"/>
                      <a:pt x="1" y="141"/>
                      <a:pt x="1" y="12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2"/>
                      <a:pt x="24" y="1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5" y="0"/>
                      <a:pt x="516" y="11"/>
                      <a:pt x="516" y="24"/>
                    </a:cubicBezTo>
                    <a:lnTo>
                      <a:pt x="517" y="126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8"/>
              <p:cNvSpPr>
                <a:spLocks/>
              </p:cNvSpPr>
              <p:nvPr/>
            </p:nvSpPr>
            <p:spPr bwMode="auto">
              <a:xfrm>
                <a:off x="5965825" y="2587626"/>
                <a:ext cx="177800" cy="561975"/>
              </a:xfrm>
              <a:custGeom>
                <a:avLst/>
                <a:gdLst>
                  <a:gd name="T0" fmla="*/ 112 w 112"/>
                  <a:gd name="T1" fmla="*/ 354 h 354"/>
                  <a:gd name="T2" fmla="*/ 0 w 112"/>
                  <a:gd name="T3" fmla="*/ 354 h 354"/>
                  <a:gd name="T4" fmla="*/ 0 w 112"/>
                  <a:gd name="T5" fmla="*/ 0 h 354"/>
                  <a:gd name="T6" fmla="*/ 109 w 112"/>
                  <a:gd name="T7" fmla="*/ 0 h 354"/>
                  <a:gd name="T8" fmla="*/ 112 w 112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54">
                    <a:moveTo>
                      <a:pt x="112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112" y="354"/>
                    </a:lnTo>
                    <a:close/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9"/>
              <p:cNvSpPr>
                <a:spLocks/>
              </p:cNvSpPr>
              <p:nvPr/>
            </p:nvSpPr>
            <p:spPr bwMode="auto">
              <a:xfrm>
                <a:off x="6245225" y="2587626"/>
                <a:ext cx="176213" cy="561975"/>
              </a:xfrm>
              <a:custGeom>
                <a:avLst/>
                <a:gdLst>
                  <a:gd name="T0" fmla="*/ 111 w 111"/>
                  <a:gd name="T1" fmla="*/ 354 h 354"/>
                  <a:gd name="T2" fmla="*/ 0 w 111"/>
                  <a:gd name="T3" fmla="*/ 354 h 354"/>
                  <a:gd name="T4" fmla="*/ 0 w 111"/>
                  <a:gd name="T5" fmla="*/ 0 h 354"/>
                  <a:gd name="T6" fmla="*/ 109 w 111"/>
                  <a:gd name="T7" fmla="*/ 0 h 354"/>
                  <a:gd name="T8" fmla="*/ 111 w 111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354">
                    <a:moveTo>
                      <a:pt x="111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111" y="354"/>
                    </a:lnTo>
                    <a:close/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0"/>
              <p:cNvSpPr>
                <a:spLocks/>
              </p:cNvSpPr>
              <p:nvPr/>
            </p:nvSpPr>
            <p:spPr bwMode="auto">
              <a:xfrm>
                <a:off x="5408613" y="3149601"/>
                <a:ext cx="1944688" cy="573088"/>
              </a:xfrm>
              <a:custGeom>
                <a:avLst/>
                <a:gdLst>
                  <a:gd name="T0" fmla="*/ 516 w 516"/>
                  <a:gd name="T1" fmla="*/ 126 h 152"/>
                  <a:gd name="T2" fmla="*/ 492 w 516"/>
                  <a:gd name="T3" fmla="*/ 150 h 152"/>
                  <a:gd name="T4" fmla="*/ 24 w 516"/>
                  <a:gd name="T5" fmla="*/ 152 h 152"/>
                  <a:gd name="T6" fmla="*/ 0 w 516"/>
                  <a:gd name="T7" fmla="*/ 128 h 152"/>
                  <a:gd name="T8" fmla="*/ 0 w 516"/>
                  <a:gd name="T9" fmla="*/ 26 h 152"/>
                  <a:gd name="T10" fmla="*/ 24 w 516"/>
                  <a:gd name="T11" fmla="*/ 2 h 152"/>
                  <a:gd name="T12" fmla="*/ 492 w 516"/>
                  <a:gd name="T13" fmla="*/ 0 h 152"/>
                  <a:gd name="T14" fmla="*/ 516 w 516"/>
                  <a:gd name="T15" fmla="*/ 24 h 152"/>
                  <a:gd name="T16" fmla="*/ 516 w 516"/>
                  <a:gd name="T17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152">
                    <a:moveTo>
                      <a:pt x="516" y="126"/>
                    </a:moveTo>
                    <a:cubicBezTo>
                      <a:pt x="516" y="139"/>
                      <a:pt x="506" y="150"/>
                      <a:pt x="492" y="150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11" y="152"/>
                      <a:pt x="0" y="141"/>
                      <a:pt x="0" y="12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2"/>
                      <a:pt x="24" y="2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5" y="0"/>
                      <a:pt x="516" y="11"/>
                      <a:pt x="516" y="24"/>
                    </a:cubicBezTo>
                    <a:lnTo>
                      <a:pt x="516" y="126"/>
                    </a:lnTo>
                    <a:close/>
                  </a:path>
                </a:pathLst>
              </a:custGeom>
              <a:solidFill>
                <a:srgbClr val="FF75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1"/>
              <p:cNvSpPr>
                <a:spLocks/>
              </p:cNvSpPr>
              <p:nvPr/>
            </p:nvSpPr>
            <p:spPr bwMode="auto">
              <a:xfrm>
                <a:off x="5060950" y="3716338"/>
                <a:ext cx="1949450" cy="565150"/>
              </a:xfrm>
              <a:custGeom>
                <a:avLst/>
                <a:gdLst>
                  <a:gd name="T0" fmla="*/ 517 w 517"/>
                  <a:gd name="T1" fmla="*/ 125 h 150"/>
                  <a:gd name="T2" fmla="*/ 493 w 517"/>
                  <a:gd name="T3" fmla="*/ 149 h 150"/>
                  <a:gd name="T4" fmla="*/ 25 w 517"/>
                  <a:gd name="T5" fmla="*/ 150 h 150"/>
                  <a:gd name="T6" fmla="*/ 1 w 517"/>
                  <a:gd name="T7" fmla="*/ 126 h 150"/>
                  <a:gd name="T8" fmla="*/ 0 w 517"/>
                  <a:gd name="T9" fmla="*/ 25 h 150"/>
                  <a:gd name="T10" fmla="*/ 24 w 517"/>
                  <a:gd name="T11" fmla="*/ 1 h 150"/>
                  <a:gd name="T12" fmla="*/ 492 w 517"/>
                  <a:gd name="T13" fmla="*/ 0 h 150"/>
                  <a:gd name="T14" fmla="*/ 516 w 517"/>
                  <a:gd name="T15" fmla="*/ 23 h 150"/>
                  <a:gd name="T16" fmla="*/ 517 w 517"/>
                  <a:gd name="T17" fmla="*/ 1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7" h="150">
                    <a:moveTo>
                      <a:pt x="517" y="125"/>
                    </a:moveTo>
                    <a:cubicBezTo>
                      <a:pt x="517" y="138"/>
                      <a:pt x="506" y="149"/>
                      <a:pt x="493" y="149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12" y="150"/>
                      <a:pt x="1" y="140"/>
                      <a:pt x="1" y="1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2"/>
                      <a:pt x="11" y="1"/>
                      <a:pt x="24" y="1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6" y="0"/>
                      <a:pt x="516" y="10"/>
                      <a:pt x="516" y="23"/>
                    </a:cubicBezTo>
                    <a:lnTo>
                      <a:pt x="517" y="125"/>
                    </a:lnTo>
                    <a:close/>
                  </a:path>
                </a:pathLst>
              </a:custGeom>
              <a:solidFill>
                <a:srgbClr val="2B84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2"/>
              <p:cNvSpPr>
                <a:spLocks/>
              </p:cNvSpPr>
              <p:nvPr/>
            </p:nvSpPr>
            <p:spPr bwMode="auto">
              <a:xfrm>
                <a:off x="5264150" y="3719513"/>
                <a:ext cx="177800" cy="561975"/>
              </a:xfrm>
              <a:custGeom>
                <a:avLst/>
                <a:gdLst>
                  <a:gd name="T0" fmla="*/ 112 w 112"/>
                  <a:gd name="T1" fmla="*/ 354 h 354"/>
                  <a:gd name="T2" fmla="*/ 3 w 112"/>
                  <a:gd name="T3" fmla="*/ 354 h 354"/>
                  <a:gd name="T4" fmla="*/ 0 w 112"/>
                  <a:gd name="T5" fmla="*/ 0 h 354"/>
                  <a:gd name="T6" fmla="*/ 112 w 112"/>
                  <a:gd name="T7" fmla="*/ 0 h 354"/>
                  <a:gd name="T8" fmla="*/ 112 w 112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54">
                    <a:moveTo>
                      <a:pt x="112" y="354"/>
                    </a:moveTo>
                    <a:lnTo>
                      <a:pt x="3" y="354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2" y="354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3"/>
              <p:cNvSpPr>
                <a:spLocks/>
              </p:cNvSpPr>
              <p:nvPr/>
            </p:nvSpPr>
            <p:spPr bwMode="auto">
              <a:xfrm>
                <a:off x="5543550" y="3719513"/>
                <a:ext cx="180975" cy="561975"/>
              </a:xfrm>
              <a:custGeom>
                <a:avLst/>
                <a:gdLst>
                  <a:gd name="T0" fmla="*/ 114 w 114"/>
                  <a:gd name="T1" fmla="*/ 354 h 354"/>
                  <a:gd name="T2" fmla="*/ 3 w 114"/>
                  <a:gd name="T3" fmla="*/ 354 h 354"/>
                  <a:gd name="T4" fmla="*/ 0 w 114"/>
                  <a:gd name="T5" fmla="*/ 0 h 354"/>
                  <a:gd name="T6" fmla="*/ 112 w 114"/>
                  <a:gd name="T7" fmla="*/ 0 h 354"/>
                  <a:gd name="T8" fmla="*/ 114 w 114"/>
                  <a:gd name="T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54">
                    <a:moveTo>
                      <a:pt x="114" y="354"/>
                    </a:moveTo>
                    <a:lnTo>
                      <a:pt x="3" y="354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4" y="354"/>
                    </a:lnTo>
                    <a:close/>
                  </a:path>
                </a:pathLst>
              </a:custGeom>
              <a:solidFill>
                <a:srgbClr val="F0E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27"/>
            <p:cNvSpPr>
              <a:spLocks/>
            </p:cNvSpPr>
            <p:nvPr/>
          </p:nvSpPr>
          <p:spPr bwMode="auto">
            <a:xfrm>
              <a:off x="914005" y="2682198"/>
              <a:ext cx="357188" cy="2667000"/>
            </a:xfrm>
            <a:custGeom>
              <a:avLst/>
              <a:gdLst>
                <a:gd name="T0" fmla="*/ 225 w 225"/>
                <a:gd name="T1" fmla="*/ 1680 h 1680"/>
                <a:gd name="T2" fmla="*/ 4 w 225"/>
                <a:gd name="T3" fmla="*/ 1680 h 1680"/>
                <a:gd name="T4" fmla="*/ 0 w 225"/>
                <a:gd name="T5" fmla="*/ 0 h 1680"/>
                <a:gd name="T6" fmla="*/ 220 w 225"/>
                <a:gd name="T7" fmla="*/ 0 h 1680"/>
                <a:gd name="T8" fmla="*/ 225 w 225"/>
                <a:gd name="T9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80">
                  <a:moveTo>
                    <a:pt x="225" y="1680"/>
                  </a:moveTo>
                  <a:lnTo>
                    <a:pt x="4" y="1680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5" y="168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9009438" y="2682198"/>
              <a:ext cx="357188" cy="2667000"/>
            </a:xfrm>
            <a:custGeom>
              <a:avLst/>
              <a:gdLst>
                <a:gd name="T0" fmla="*/ 225 w 225"/>
                <a:gd name="T1" fmla="*/ 1680 h 1680"/>
                <a:gd name="T2" fmla="*/ 4 w 225"/>
                <a:gd name="T3" fmla="*/ 1680 h 1680"/>
                <a:gd name="T4" fmla="*/ 0 w 225"/>
                <a:gd name="T5" fmla="*/ 0 h 1680"/>
                <a:gd name="T6" fmla="*/ 220 w 225"/>
                <a:gd name="T7" fmla="*/ 0 h 1680"/>
                <a:gd name="T8" fmla="*/ 225 w 225"/>
                <a:gd name="T9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80">
                  <a:moveTo>
                    <a:pt x="225" y="1680"/>
                  </a:moveTo>
                  <a:lnTo>
                    <a:pt x="4" y="1680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5" y="168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"/>
            <p:cNvSpPr>
              <a:spLocks/>
            </p:cNvSpPr>
            <p:nvPr/>
          </p:nvSpPr>
          <p:spPr bwMode="auto">
            <a:xfrm>
              <a:off x="225482" y="2232672"/>
              <a:ext cx="9891712" cy="495300"/>
            </a:xfrm>
            <a:custGeom>
              <a:avLst/>
              <a:gdLst>
                <a:gd name="T0" fmla="*/ 6231 w 6231"/>
                <a:gd name="T1" fmla="*/ 290 h 312"/>
                <a:gd name="T2" fmla="*/ 2 w 6231"/>
                <a:gd name="T3" fmla="*/ 312 h 312"/>
                <a:gd name="T4" fmla="*/ 0 w 6231"/>
                <a:gd name="T5" fmla="*/ 22 h 312"/>
                <a:gd name="T6" fmla="*/ 6229 w 6231"/>
                <a:gd name="T7" fmla="*/ 0 h 312"/>
                <a:gd name="T8" fmla="*/ 6231 w 6231"/>
                <a:gd name="T9" fmla="*/ 29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1" h="312">
                  <a:moveTo>
                    <a:pt x="6231" y="290"/>
                  </a:moveTo>
                  <a:lnTo>
                    <a:pt x="2" y="312"/>
                  </a:lnTo>
                  <a:lnTo>
                    <a:pt x="0" y="22"/>
                  </a:lnTo>
                  <a:lnTo>
                    <a:pt x="6229" y="0"/>
                  </a:lnTo>
                  <a:lnTo>
                    <a:pt x="6231" y="290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7460661" y="1456121"/>
              <a:ext cx="2028826" cy="804862"/>
            </a:xfrm>
            <a:custGeom>
              <a:avLst/>
              <a:gdLst>
                <a:gd name="T0" fmla="*/ 473 w 538"/>
                <a:gd name="T1" fmla="*/ 210 h 212"/>
                <a:gd name="T2" fmla="*/ 66 w 538"/>
                <a:gd name="T3" fmla="*/ 212 h 212"/>
                <a:gd name="T4" fmla="*/ 0 w 538"/>
                <a:gd name="T5" fmla="*/ 146 h 212"/>
                <a:gd name="T6" fmla="*/ 0 w 538"/>
                <a:gd name="T7" fmla="*/ 67 h 212"/>
                <a:gd name="T8" fmla="*/ 65 w 538"/>
                <a:gd name="T9" fmla="*/ 1 h 212"/>
                <a:gd name="T10" fmla="*/ 472 w 538"/>
                <a:gd name="T11" fmla="*/ 0 h 212"/>
                <a:gd name="T12" fmla="*/ 538 w 538"/>
                <a:gd name="T13" fmla="*/ 65 h 212"/>
                <a:gd name="T14" fmla="*/ 538 w 538"/>
                <a:gd name="T15" fmla="*/ 145 h 212"/>
                <a:gd name="T16" fmla="*/ 473 w 538"/>
                <a:gd name="T17" fmla="*/ 210 h 212"/>
                <a:gd name="T18" fmla="*/ 65 w 538"/>
                <a:gd name="T19" fmla="*/ 29 h 212"/>
                <a:gd name="T20" fmla="*/ 28 w 538"/>
                <a:gd name="T21" fmla="*/ 67 h 212"/>
                <a:gd name="T22" fmla="*/ 28 w 538"/>
                <a:gd name="T23" fmla="*/ 146 h 212"/>
                <a:gd name="T24" fmla="*/ 66 w 538"/>
                <a:gd name="T25" fmla="*/ 184 h 212"/>
                <a:gd name="T26" fmla="*/ 473 w 538"/>
                <a:gd name="T27" fmla="*/ 182 h 212"/>
                <a:gd name="T28" fmla="*/ 510 w 538"/>
                <a:gd name="T29" fmla="*/ 145 h 212"/>
                <a:gd name="T30" fmla="*/ 510 w 538"/>
                <a:gd name="T31" fmla="*/ 65 h 212"/>
                <a:gd name="T32" fmla="*/ 472 w 538"/>
                <a:gd name="T33" fmla="*/ 28 h 212"/>
                <a:gd name="T34" fmla="*/ 65 w 538"/>
                <a:gd name="T35" fmla="*/ 2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8" h="212">
                  <a:moveTo>
                    <a:pt x="473" y="210"/>
                  </a:moveTo>
                  <a:cubicBezTo>
                    <a:pt x="66" y="212"/>
                    <a:pt x="66" y="212"/>
                    <a:pt x="66" y="212"/>
                  </a:cubicBezTo>
                  <a:cubicBezTo>
                    <a:pt x="30" y="212"/>
                    <a:pt x="0" y="183"/>
                    <a:pt x="0" y="14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1"/>
                    <a:pt x="29" y="1"/>
                    <a:pt x="65" y="1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508" y="0"/>
                    <a:pt x="538" y="29"/>
                    <a:pt x="538" y="65"/>
                  </a:cubicBezTo>
                  <a:cubicBezTo>
                    <a:pt x="538" y="145"/>
                    <a:pt x="538" y="145"/>
                    <a:pt x="538" y="145"/>
                  </a:cubicBezTo>
                  <a:cubicBezTo>
                    <a:pt x="538" y="181"/>
                    <a:pt x="509" y="210"/>
                    <a:pt x="473" y="210"/>
                  </a:cubicBezTo>
                  <a:close/>
                  <a:moveTo>
                    <a:pt x="65" y="29"/>
                  </a:moveTo>
                  <a:cubicBezTo>
                    <a:pt x="45" y="29"/>
                    <a:pt x="28" y="46"/>
                    <a:pt x="28" y="67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67"/>
                    <a:pt x="45" y="184"/>
                    <a:pt x="66" y="184"/>
                  </a:cubicBezTo>
                  <a:cubicBezTo>
                    <a:pt x="473" y="182"/>
                    <a:pt x="473" y="182"/>
                    <a:pt x="473" y="182"/>
                  </a:cubicBezTo>
                  <a:cubicBezTo>
                    <a:pt x="494" y="182"/>
                    <a:pt x="510" y="165"/>
                    <a:pt x="510" y="145"/>
                  </a:cubicBezTo>
                  <a:cubicBezTo>
                    <a:pt x="510" y="65"/>
                    <a:pt x="510" y="65"/>
                    <a:pt x="510" y="65"/>
                  </a:cubicBezTo>
                  <a:cubicBezTo>
                    <a:pt x="510" y="44"/>
                    <a:pt x="493" y="28"/>
                    <a:pt x="472" y="28"/>
                  </a:cubicBezTo>
                  <a:lnTo>
                    <a:pt x="65" y="29"/>
                  </a:lnTo>
                  <a:close/>
                </a:path>
              </a:pathLst>
            </a:custGeom>
            <a:solidFill>
              <a:srgbClr val="2B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7692432" y="981979"/>
              <a:ext cx="382588" cy="1158875"/>
              <a:chOff x="5480199" y="804901"/>
              <a:chExt cx="382588" cy="1158875"/>
            </a:xfrm>
          </p:grpSpPr>
          <p:sp>
            <p:nvSpPr>
              <p:cNvPr id="90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3"/>
              <p:cNvSpPr>
                <a:spLocks/>
              </p:cNvSpPr>
              <p:nvPr/>
            </p:nvSpPr>
            <p:spPr bwMode="auto">
              <a:xfrm>
                <a:off x="5557986" y="1284546"/>
                <a:ext cx="236537" cy="665162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B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8283780" y="981979"/>
              <a:ext cx="382588" cy="1158875"/>
              <a:chOff x="5480199" y="804901"/>
              <a:chExt cx="382588" cy="1158875"/>
            </a:xfrm>
          </p:grpSpPr>
          <p:sp>
            <p:nvSpPr>
              <p:cNvPr id="87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3"/>
              <p:cNvSpPr>
                <a:spLocks/>
              </p:cNvSpPr>
              <p:nvPr/>
            </p:nvSpPr>
            <p:spPr bwMode="auto">
              <a:xfrm>
                <a:off x="5557986" y="1152448"/>
                <a:ext cx="236537" cy="797260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8889425" y="981979"/>
              <a:ext cx="382588" cy="1158875"/>
              <a:chOff x="5480199" y="804901"/>
              <a:chExt cx="382588" cy="1158875"/>
            </a:xfrm>
          </p:grpSpPr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5480199" y="889039"/>
                <a:ext cx="382588" cy="1074737"/>
              </a:xfrm>
              <a:custGeom>
                <a:avLst/>
                <a:gdLst>
                  <a:gd name="T0" fmla="*/ 86 w 99"/>
                  <a:gd name="T1" fmla="*/ 0 h 284"/>
                  <a:gd name="T2" fmla="*/ 13 w 99"/>
                  <a:gd name="T3" fmla="*/ 0 h 284"/>
                  <a:gd name="T4" fmla="*/ 0 w 99"/>
                  <a:gd name="T5" fmla="*/ 13 h 284"/>
                  <a:gd name="T6" fmla="*/ 0 w 99"/>
                  <a:gd name="T7" fmla="*/ 20 h 284"/>
                  <a:gd name="T8" fmla="*/ 13 w 99"/>
                  <a:gd name="T9" fmla="*/ 33 h 284"/>
                  <a:gd name="T10" fmla="*/ 13 w 99"/>
                  <a:gd name="T11" fmla="*/ 33 h 284"/>
                  <a:gd name="T12" fmla="*/ 13 w 99"/>
                  <a:gd name="T13" fmla="*/ 37 h 284"/>
                  <a:gd name="T14" fmla="*/ 14 w 99"/>
                  <a:gd name="T15" fmla="*/ 247 h 284"/>
                  <a:gd name="T16" fmla="*/ 51 w 99"/>
                  <a:gd name="T17" fmla="*/ 284 h 284"/>
                  <a:gd name="T18" fmla="*/ 87 w 99"/>
                  <a:gd name="T19" fmla="*/ 247 h 284"/>
                  <a:gd name="T20" fmla="*/ 86 w 99"/>
                  <a:gd name="T21" fmla="*/ 37 h 284"/>
                  <a:gd name="T22" fmla="*/ 86 w 99"/>
                  <a:gd name="T23" fmla="*/ 32 h 284"/>
                  <a:gd name="T24" fmla="*/ 99 w 99"/>
                  <a:gd name="T25" fmla="*/ 19 h 284"/>
                  <a:gd name="T26" fmla="*/ 99 w 99"/>
                  <a:gd name="T27" fmla="*/ 13 h 284"/>
                  <a:gd name="T28" fmla="*/ 86 w 99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84">
                    <a:moveTo>
                      <a:pt x="8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"/>
                      <a:pt x="6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5"/>
                      <a:pt x="13" y="37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4" y="268"/>
                      <a:pt x="30" y="284"/>
                      <a:pt x="51" y="284"/>
                    </a:cubicBezTo>
                    <a:cubicBezTo>
                      <a:pt x="71" y="284"/>
                      <a:pt x="87" y="267"/>
                      <a:pt x="87" y="24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5"/>
                      <a:pt x="86" y="34"/>
                      <a:pt x="86" y="32"/>
                    </a:cubicBezTo>
                    <a:cubicBezTo>
                      <a:pt x="93" y="32"/>
                      <a:pt x="99" y="26"/>
                      <a:pt x="99" y="19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6"/>
                      <a:pt x="93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3"/>
              <p:cNvSpPr>
                <a:spLocks/>
              </p:cNvSpPr>
              <p:nvPr/>
            </p:nvSpPr>
            <p:spPr bwMode="auto">
              <a:xfrm>
                <a:off x="5557986" y="1430134"/>
                <a:ext cx="236537" cy="519574"/>
              </a:xfrm>
              <a:custGeom>
                <a:avLst/>
                <a:gdLst>
                  <a:gd name="T0" fmla="*/ 60 w 60"/>
                  <a:gd name="T1" fmla="*/ 0 h 174"/>
                  <a:gd name="T2" fmla="*/ 60 w 60"/>
                  <a:gd name="T3" fmla="*/ 144 h 174"/>
                  <a:gd name="T4" fmla="*/ 31 w 60"/>
                  <a:gd name="T5" fmla="*/ 174 h 174"/>
                  <a:gd name="T6" fmla="*/ 1 w 60"/>
                  <a:gd name="T7" fmla="*/ 144 h 174"/>
                  <a:gd name="T8" fmla="*/ 0 w 60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4">
                    <a:moveTo>
                      <a:pt x="60" y="0"/>
                    </a:moveTo>
                    <a:cubicBezTo>
                      <a:pt x="60" y="144"/>
                      <a:pt x="60" y="144"/>
                      <a:pt x="60" y="144"/>
                    </a:cubicBezTo>
                    <a:cubicBezTo>
                      <a:pt x="60" y="160"/>
                      <a:pt x="47" y="174"/>
                      <a:pt x="31" y="174"/>
                    </a:cubicBezTo>
                    <a:cubicBezTo>
                      <a:pt x="14" y="174"/>
                      <a:pt x="1" y="161"/>
                      <a:pt x="1" y="1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3B7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7"/>
              <p:cNvSpPr>
                <a:spLocks noChangeArrowheads="1"/>
              </p:cNvSpPr>
              <p:nvPr/>
            </p:nvSpPr>
            <p:spPr bwMode="auto">
              <a:xfrm>
                <a:off x="5557986" y="804901"/>
                <a:ext cx="227013" cy="84138"/>
              </a:xfrm>
              <a:prstGeom prst="rect">
                <a:avLst/>
              </a:prstGeom>
              <a:solidFill>
                <a:srgbClr val="242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6670" y="-1237765"/>
              <a:ext cx="6648751" cy="3577500"/>
            </a:xfrm>
            <a:prstGeom prst="rect">
              <a:avLst/>
            </a:prstGeom>
          </p:spPr>
        </p:pic>
      </p:grpSp>
      <p:grpSp>
        <p:nvGrpSpPr>
          <p:cNvPr id="103" name="组合 102"/>
          <p:cNvGrpSpPr/>
          <p:nvPr/>
        </p:nvGrpSpPr>
        <p:grpSpPr>
          <a:xfrm>
            <a:off x="10154487" y="2118189"/>
            <a:ext cx="1412536" cy="3523299"/>
            <a:chOff x="7248525" y="1384301"/>
            <a:chExt cx="1673225" cy="4173538"/>
          </a:xfrm>
        </p:grpSpPr>
        <p:sp>
          <p:nvSpPr>
            <p:cNvPr id="104" name="Freeform 66"/>
            <p:cNvSpPr>
              <a:spLocks/>
            </p:cNvSpPr>
            <p:nvPr/>
          </p:nvSpPr>
          <p:spPr bwMode="auto">
            <a:xfrm>
              <a:off x="8150225" y="5362576"/>
              <a:ext cx="273050" cy="195263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7"/>
            <p:cNvSpPr>
              <a:spLocks/>
            </p:cNvSpPr>
            <p:nvPr/>
          </p:nvSpPr>
          <p:spPr bwMode="auto">
            <a:xfrm>
              <a:off x="7780338" y="5362576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8"/>
            <p:cNvSpPr>
              <a:spLocks/>
            </p:cNvSpPr>
            <p:nvPr/>
          </p:nvSpPr>
          <p:spPr bwMode="auto">
            <a:xfrm>
              <a:off x="8637588" y="3730626"/>
              <a:ext cx="238125" cy="169863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9"/>
            <p:cNvSpPr>
              <a:spLocks/>
            </p:cNvSpPr>
            <p:nvPr/>
          </p:nvSpPr>
          <p:spPr bwMode="auto">
            <a:xfrm>
              <a:off x="8108950" y="4249739"/>
              <a:ext cx="377825" cy="1093788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0"/>
            <p:cNvSpPr>
              <a:spLocks/>
            </p:cNvSpPr>
            <p:nvPr/>
          </p:nvSpPr>
          <p:spPr bwMode="auto">
            <a:xfrm>
              <a:off x="8083550" y="2324101"/>
              <a:ext cx="369888" cy="500063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1"/>
            <p:cNvSpPr>
              <a:spLocks/>
            </p:cNvSpPr>
            <p:nvPr/>
          </p:nvSpPr>
          <p:spPr bwMode="auto">
            <a:xfrm>
              <a:off x="7716838" y="2324101"/>
              <a:ext cx="369888" cy="500063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2"/>
            <p:cNvSpPr>
              <a:spLocks/>
            </p:cNvSpPr>
            <p:nvPr/>
          </p:nvSpPr>
          <p:spPr bwMode="auto">
            <a:xfrm>
              <a:off x="7780338" y="5362576"/>
              <a:ext cx="276225" cy="195263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3"/>
            <p:cNvSpPr>
              <a:spLocks/>
            </p:cNvSpPr>
            <p:nvPr/>
          </p:nvSpPr>
          <p:spPr bwMode="auto">
            <a:xfrm>
              <a:off x="7281863" y="3730626"/>
              <a:ext cx="238125" cy="169863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4"/>
            <p:cNvSpPr>
              <a:spLocks/>
            </p:cNvSpPr>
            <p:nvPr/>
          </p:nvSpPr>
          <p:spPr bwMode="auto">
            <a:xfrm>
              <a:off x="7700963" y="4249739"/>
              <a:ext cx="363538" cy="1093788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5"/>
            <p:cNvSpPr>
              <a:spLocks/>
            </p:cNvSpPr>
            <p:nvPr/>
          </p:nvSpPr>
          <p:spPr bwMode="auto">
            <a:xfrm>
              <a:off x="8108950" y="4249739"/>
              <a:ext cx="377825" cy="173038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6"/>
            <p:cNvSpPr>
              <a:spLocks/>
            </p:cNvSpPr>
            <p:nvPr/>
          </p:nvSpPr>
          <p:spPr bwMode="auto">
            <a:xfrm>
              <a:off x="7700963" y="4249739"/>
              <a:ext cx="363538" cy="173038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77"/>
            <p:cNvSpPr>
              <a:spLocks noChangeArrowheads="1"/>
            </p:cNvSpPr>
            <p:nvPr/>
          </p:nvSpPr>
          <p:spPr bwMode="auto">
            <a:xfrm>
              <a:off x="7670800" y="1474789"/>
              <a:ext cx="849313" cy="84613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8"/>
            <p:cNvSpPr>
              <a:spLocks/>
            </p:cNvSpPr>
            <p:nvPr/>
          </p:nvSpPr>
          <p:spPr bwMode="auto">
            <a:xfrm>
              <a:off x="7667625" y="1474789"/>
              <a:ext cx="422275" cy="84613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9"/>
            <p:cNvSpPr>
              <a:spLocks/>
            </p:cNvSpPr>
            <p:nvPr/>
          </p:nvSpPr>
          <p:spPr bwMode="auto">
            <a:xfrm>
              <a:off x="7500938" y="3306764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0"/>
            <p:cNvSpPr>
              <a:spLocks/>
            </p:cNvSpPr>
            <p:nvPr/>
          </p:nvSpPr>
          <p:spPr bwMode="auto">
            <a:xfrm>
              <a:off x="7500938" y="3306764"/>
              <a:ext cx="1174750" cy="912813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1"/>
            <p:cNvSpPr>
              <a:spLocks/>
            </p:cNvSpPr>
            <p:nvPr/>
          </p:nvSpPr>
          <p:spPr bwMode="auto">
            <a:xfrm>
              <a:off x="7500938" y="3306764"/>
              <a:ext cx="585788" cy="912813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2"/>
            <p:cNvSpPr>
              <a:spLocks/>
            </p:cNvSpPr>
            <p:nvPr/>
          </p:nvSpPr>
          <p:spPr bwMode="auto">
            <a:xfrm>
              <a:off x="7708900" y="3306764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3"/>
            <p:cNvSpPr>
              <a:spLocks/>
            </p:cNvSpPr>
            <p:nvPr/>
          </p:nvSpPr>
          <p:spPr bwMode="auto">
            <a:xfrm>
              <a:off x="7708900" y="3306764"/>
              <a:ext cx="755650" cy="88900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4"/>
            <p:cNvSpPr>
              <a:spLocks/>
            </p:cNvSpPr>
            <p:nvPr/>
          </p:nvSpPr>
          <p:spPr bwMode="auto">
            <a:xfrm>
              <a:off x="7708900" y="3306764"/>
              <a:ext cx="377825" cy="88900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5"/>
            <p:cNvSpPr>
              <a:spLocks/>
            </p:cNvSpPr>
            <p:nvPr/>
          </p:nvSpPr>
          <p:spPr bwMode="auto">
            <a:xfrm>
              <a:off x="7248525" y="2343151"/>
              <a:ext cx="1673225" cy="1338263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7248525" y="2343151"/>
              <a:ext cx="841375" cy="1338263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7"/>
            <p:cNvSpPr>
              <a:spLocks/>
            </p:cNvSpPr>
            <p:nvPr/>
          </p:nvSpPr>
          <p:spPr bwMode="auto">
            <a:xfrm>
              <a:off x="7788275" y="2227264"/>
              <a:ext cx="596900" cy="2222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7788275" y="2227264"/>
              <a:ext cx="298450" cy="2222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89"/>
            <p:cNvSpPr>
              <a:spLocks noChangeShapeType="1"/>
            </p:cNvSpPr>
            <p:nvPr/>
          </p:nvSpPr>
          <p:spPr bwMode="auto">
            <a:xfrm>
              <a:off x="8083550" y="14668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90"/>
            <p:cNvSpPr>
              <a:spLocks noChangeShapeType="1"/>
            </p:cNvSpPr>
            <p:nvPr/>
          </p:nvSpPr>
          <p:spPr bwMode="auto">
            <a:xfrm>
              <a:off x="8083550" y="14668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1"/>
            <p:cNvSpPr>
              <a:spLocks/>
            </p:cNvSpPr>
            <p:nvPr/>
          </p:nvSpPr>
          <p:spPr bwMode="auto">
            <a:xfrm>
              <a:off x="7512050" y="1384301"/>
              <a:ext cx="577850" cy="1019175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8089900" y="1384301"/>
              <a:ext cx="585788" cy="1019175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 rotWithShape="1">
          <a:blip r:embed="rId7"/>
          <a:srcRect l="44081"/>
          <a:stretch/>
        </p:blipFill>
        <p:spPr>
          <a:xfrm>
            <a:off x="-326274" y="-181867"/>
            <a:ext cx="6845085" cy="8076241"/>
          </a:xfrm>
          <a:prstGeom prst="rect">
            <a:avLst/>
          </a:prstGeom>
        </p:spPr>
      </p:pic>
      <p:sp>
        <p:nvSpPr>
          <p:cNvPr id="124" name="文本框 123"/>
          <p:cNvSpPr txBox="1"/>
          <p:nvPr/>
        </p:nvSpPr>
        <p:spPr>
          <a:xfrm>
            <a:off x="4186674" y="6120801"/>
            <a:ext cx="4166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可是你不在我身旁  托清风捎去安康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134" name="图片 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458" y="2742645"/>
            <a:ext cx="1676250" cy="38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7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8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24818 0.00602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9" y="3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24818 0.00602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9" y="30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8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8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3.7037E-7 L -0.10964 -0.12639 " pathEditMode="relative" rAng="0" ptsTypes="AA">
                                      <p:cBhvr>
                                        <p:cTn id="23" dur="78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2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0278" y="4544819"/>
            <a:ext cx="1417500" cy="365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088" y="1392449"/>
            <a:ext cx="1676250" cy="3881250"/>
          </a:xfrm>
          <a:prstGeom prst="rect">
            <a:avLst/>
          </a:prstGeom>
        </p:spPr>
      </p:pic>
      <p:sp>
        <p:nvSpPr>
          <p:cNvPr id="124" name="文本框 123"/>
          <p:cNvSpPr txBox="1"/>
          <p:nvPr/>
        </p:nvSpPr>
        <p:spPr>
          <a:xfrm>
            <a:off x="4186677" y="6120801"/>
            <a:ext cx="4166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时光时光慢些吧  不要再让你变老了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230" y="1585874"/>
            <a:ext cx="1502447" cy="3687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3685" y="2134949"/>
            <a:ext cx="2160000" cy="31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-698321" y="-173927"/>
            <a:ext cx="5349093" cy="7461469"/>
          </a:xfrm>
          <a:custGeom>
            <a:avLst/>
            <a:gdLst>
              <a:gd name="connsiteX0" fmla="*/ 0 w 7620344"/>
              <a:gd name="connsiteY0" fmla="*/ 0 h 4865753"/>
              <a:gd name="connsiteX1" fmla="*/ 7620344 w 7620344"/>
              <a:gd name="connsiteY1" fmla="*/ 0 h 4865753"/>
              <a:gd name="connsiteX2" fmla="*/ 7620344 w 7620344"/>
              <a:gd name="connsiteY2" fmla="*/ 4865753 h 4865753"/>
              <a:gd name="connsiteX3" fmla="*/ 0 w 7620344"/>
              <a:gd name="connsiteY3" fmla="*/ 4865753 h 4865753"/>
              <a:gd name="connsiteX4" fmla="*/ 0 w 7620344"/>
              <a:gd name="connsiteY4" fmla="*/ 0 h 4865753"/>
              <a:gd name="connsiteX0" fmla="*/ 0 w 7620344"/>
              <a:gd name="connsiteY0" fmla="*/ 0 h 7461470"/>
              <a:gd name="connsiteX1" fmla="*/ 7620344 w 7620344"/>
              <a:gd name="connsiteY1" fmla="*/ 0 h 7461470"/>
              <a:gd name="connsiteX2" fmla="*/ 7620344 w 7620344"/>
              <a:gd name="connsiteY2" fmla="*/ 4865753 h 7461470"/>
              <a:gd name="connsiteX3" fmla="*/ 1976284 w 7620344"/>
              <a:gd name="connsiteY3" fmla="*/ 7461470 h 7461470"/>
              <a:gd name="connsiteX4" fmla="*/ 0 w 7620344"/>
              <a:gd name="connsiteY4" fmla="*/ 0 h 7461470"/>
              <a:gd name="connsiteX0" fmla="*/ 294967 w 5644060"/>
              <a:gd name="connsiteY0" fmla="*/ 0 h 7520463"/>
              <a:gd name="connsiteX1" fmla="*/ 5644060 w 5644060"/>
              <a:gd name="connsiteY1" fmla="*/ 58993 h 7520463"/>
              <a:gd name="connsiteX2" fmla="*/ 5644060 w 5644060"/>
              <a:gd name="connsiteY2" fmla="*/ 4924746 h 7520463"/>
              <a:gd name="connsiteX3" fmla="*/ 0 w 5644060"/>
              <a:gd name="connsiteY3" fmla="*/ 7520463 h 7520463"/>
              <a:gd name="connsiteX4" fmla="*/ 294967 w 5644060"/>
              <a:gd name="connsiteY4" fmla="*/ 0 h 7520463"/>
              <a:gd name="connsiteX0" fmla="*/ 0 w 5349093"/>
              <a:gd name="connsiteY0" fmla="*/ 0 h 7461469"/>
              <a:gd name="connsiteX1" fmla="*/ 5349093 w 5349093"/>
              <a:gd name="connsiteY1" fmla="*/ 58993 h 7461469"/>
              <a:gd name="connsiteX2" fmla="*/ 5349093 w 5349093"/>
              <a:gd name="connsiteY2" fmla="*/ 4924746 h 7461469"/>
              <a:gd name="connsiteX3" fmla="*/ 147485 w 5349093"/>
              <a:gd name="connsiteY3" fmla="*/ 7461469 h 7461469"/>
              <a:gd name="connsiteX4" fmla="*/ 0 w 5349093"/>
              <a:gd name="connsiteY4" fmla="*/ 0 h 7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9093" h="7461469">
                <a:moveTo>
                  <a:pt x="0" y="0"/>
                </a:moveTo>
                <a:lnTo>
                  <a:pt x="5349093" y="58993"/>
                </a:lnTo>
                <a:lnTo>
                  <a:pt x="5349093" y="4924746"/>
                </a:lnTo>
                <a:lnTo>
                  <a:pt x="147485" y="7461469"/>
                </a:lnTo>
                <a:lnTo>
                  <a:pt x="0" y="0"/>
                </a:lnTo>
                <a:close/>
              </a:path>
            </a:pathLst>
          </a:custGeom>
          <a:solidFill>
            <a:srgbClr val="8FC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642834" y="0"/>
            <a:ext cx="7620344" cy="4865753"/>
          </a:xfrm>
          <a:prstGeom prst="rect">
            <a:avLst/>
          </a:prstGeom>
          <a:solidFill>
            <a:srgbClr val="9EC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11084" y="2382268"/>
            <a:ext cx="1584325" cy="3938588"/>
            <a:chOff x="6932613" y="1744662"/>
            <a:chExt cx="1584325" cy="3938588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7786688" y="5499100"/>
              <a:ext cx="257175" cy="184150"/>
            </a:xfrm>
            <a:custGeom>
              <a:avLst/>
              <a:gdLst>
                <a:gd name="T0" fmla="*/ 65 w 72"/>
                <a:gd name="T1" fmla="*/ 0 h 52"/>
                <a:gd name="T2" fmla="*/ 7 w 72"/>
                <a:gd name="T3" fmla="*/ 0 h 52"/>
                <a:gd name="T4" fmla="*/ 0 w 72"/>
                <a:gd name="T5" fmla="*/ 26 h 52"/>
                <a:gd name="T6" fmla="*/ 7 w 72"/>
                <a:gd name="T7" fmla="*/ 52 h 52"/>
                <a:gd name="T8" fmla="*/ 65 w 72"/>
                <a:gd name="T9" fmla="*/ 52 h 52"/>
                <a:gd name="T10" fmla="*/ 72 w 72"/>
                <a:gd name="T11" fmla="*/ 26 h 52"/>
                <a:gd name="T12" fmla="*/ 65 w 7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2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7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2" y="40"/>
                    <a:pt x="72" y="26"/>
                  </a:cubicBezTo>
                  <a:cubicBezTo>
                    <a:pt x="72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E96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7435851" y="5499100"/>
              <a:ext cx="261938" cy="184150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8248651" y="3954463"/>
              <a:ext cx="225425" cy="158750"/>
            </a:xfrm>
            <a:custGeom>
              <a:avLst/>
              <a:gdLst>
                <a:gd name="T0" fmla="*/ 2 w 63"/>
                <a:gd name="T1" fmla="*/ 0 h 45"/>
                <a:gd name="T2" fmla="*/ 0 w 63"/>
                <a:gd name="T3" fmla="*/ 8 h 45"/>
                <a:gd name="T4" fmla="*/ 0 w 63"/>
                <a:gd name="T5" fmla="*/ 14 h 45"/>
                <a:gd name="T6" fmla="*/ 32 w 63"/>
                <a:gd name="T7" fmla="*/ 45 h 45"/>
                <a:gd name="T8" fmla="*/ 63 w 63"/>
                <a:gd name="T9" fmla="*/ 14 h 45"/>
                <a:gd name="T10" fmla="*/ 63 w 63"/>
                <a:gd name="T11" fmla="*/ 8 h 45"/>
                <a:gd name="T12" fmla="*/ 61 w 63"/>
                <a:gd name="T13" fmla="*/ 0 h 45"/>
                <a:gd name="T14" fmla="*/ 2 w 6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2" y="45"/>
                  </a:cubicBezTo>
                  <a:cubicBezTo>
                    <a:pt x="49" y="45"/>
                    <a:pt x="63" y="31"/>
                    <a:pt x="63" y="1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747001" y="4445000"/>
              <a:ext cx="358775" cy="1035050"/>
            </a:xfrm>
            <a:custGeom>
              <a:avLst/>
              <a:gdLst>
                <a:gd name="T0" fmla="*/ 95 w 100"/>
                <a:gd name="T1" fmla="*/ 0 h 291"/>
                <a:gd name="T2" fmla="*/ 7 w 100"/>
                <a:gd name="T3" fmla="*/ 0 h 291"/>
                <a:gd name="T4" fmla="*/ 7 w 100"/>
                <a:gd name="T5" fmla="*/ 19 h 291"/>
                <a:gd name="T6" fmla="*/ 0 w 100"/>
                <a:gd name="T7" fmla="*/ 42 h 291"/>
                <a:gd name="T8" fmla="*/ 7 w 100"/>
                <a:gd name="T9" fmla="*/ 64 h 291"/>
                <a:gd name="T10" fmla="*/ 21 w 100"/>
                <a:gd name="T11" fmla="*/ 291 h 291"/>
                <a:gd name="T12" fmla="*/ 69 w 100"/>
                <a:gd name="T13" fmla="*/ 291 h 291"/>
                <a:gd name="T14" fmla="*/ 91 w 100"/>
                <a:gd name="T15" fmla="*/ 67 h 291"/>
                <a:gd name="T16" fmla="*/ 100 w 100"/>
                <a:gd name="T17" fmla="*/ 42 h 291"/>
                <a:gd name="T18" fmla="*/ 94 w 100"/>
                <a:gd name="T19" fmla="*/ 21 h 291"/>
                <a:gd name="T20" fmla="*/ 95 w 100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291">
                  <a:moveTo>
                    <a:pt x="9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1"/>
                    <a:pt x="3" y="58"/>
                    <a:pt x="7" y="64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6" y="61"/>
                    <a:pt x="100" y="52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7723188" y="2622550"/>
              <a:ext cx="349250" cy="473075"/>
            </a:xfrm>
            <a:custGeom>
              <a:avLst/>
              <a:gdLst>
                <a:gd name="T0" fmla="*/ 82 w 98"/>
                <a:gd name="T1" fmla="*/ 0 h 133"/>
                <a:gd name="T2" fmla="*/ 1 w 98"/>
                <a:gd name="T3" fmla="*/ 37 h 133"/>
                <a:gd name="T4" fmla="*/ 0 w 98"/>
                <a:gd name="T5" fmla="*/ 37 h 133"/>
                <a:gd name="T6" fmla="*/ 0 w 98"/>
                <a:gd name="T7" fmla="*/ 99 h 133"/>
                <a:gd name="T8" fmla="*/ 12 w 98"/>
                <a:gd name="T9" fmla="*/ 133 h 133"/>
                <a:gd name="T10" fmla="*/ 98 w 98"/>
                <a:gd name="T11" fmla="*/ 48 h 133"/>
                <a:gd name="T12" fmla="*/ 82 w 9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82" y="0"/>
                  </a:moveTo>
                  <a:cubicBezTo>
                    <a:pt x="64" y="22"/>
                    <a:pt x="34" y="37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" y="115"/>
                    <a:pt x="8" y="122"/>
                    <a:pt x="12" y="133"/>
                  </a:cubicBezTo>
                  <a:cubicBezTo>
                    <a:pt x="61" y="127"/>
                    <a:pt x="98" y="92"/>
                    <a:pt x="98" y="48"/>
                  </a:cubicBezTo>
                  <a:cubicBezTo>
                    <a:pt x="98" y="30"/>
                    <a:pt x="92" y="13"/>
                    <a:pt x="82" y="0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7375526" y="2622550"/>
              <a:ext cx="350838" cy="473075"/>
            </a:xfrm>
            <a:custGeom>
              <a:avLst/>
              <a:gdLst>
                <a:gd name="T0" fmla="*/ 98 w 98"/>
                <a:gd name="T1" fmla="*/ 37 h 133"/>
                <a:gd name="T2" fmla="*/ 98 w 98"/>
                <a:gd name="T3" fmla="*/ 37 h 133"/>
                <a:gd name="T4" fmla="*/ 16 w 98"/>
                <a:gd name="T5" fmla="*/ 0 h 133"/>
                <a:gd name="T6" fmla="*/ 0 w 98"/>
                <a:gd name="T7" fmla="*/ 48 h 133"/>
                <a:gd name="T8" fmla="*/ 86 w 98"/>
                <a:gd name="T9" fmla="*/ 133 h 133"/>
                <a:gd name="T10" fmla="*/ 98 w 98"/>
                <a:gd name="T11" fmla="*/ 98 h 133"/>
                <a:gd name="T12" fmla="*/ 98 w 98"/>
                <a:gd name="T13" fmla="*/ 3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33">
                  <a:moveTo>
                    <a:pt x="98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64" y="37"/>
                    <a:pt x="34" y="22"/>
                    <a:pt x="16" y="0"/>
                  </a:cubicBezTo>
                  <a:cubicBezTo>
                    <a:pt x="6" y="13"/>
                    <a:pt x="0" y="30"/>
                    <a:pt x="0" y="48"/>
                  </a:cubicBezTo>
                  <a:cubicBezTo>
                    <a:pt x="0" y="92"/>
                    <a:pt x="38" y="128"/>
                    <a:pt x="86" y="133"/>
                  </a:cubicBezTo>
                  <a:cubicBezTo>
                    <a:pt x="96" y="117"/>
                    <a:pt x="98" y="98"/>
                    <a:pt x="98" y="98"/>
                  </a:cubicBezTo>
                  <a:cubicBezTo>
                    <a:pt x="98" y="102"/>
                    <a:pt x="98" y="37"/>
                    <a:pt x="98" y="37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435851" y="5499100"/>
              <a:ext cx="261938" cy="184150"/>
            </a:xfrm>
            <a:custGeom>
              <a:avLst/>
              <a:gdLst>
                <a:gd name="T0" fmla="*/ 65 w 73"/>
                <a:gd name="T1" fmla="*/ 0 h 52"/>
                <a:gd name="T2" fmla="*/ 8 w 73"/>
                <a:gd name="T3" fmla="*/ 0 h 52"/>
                <a:gd name="T4" fmla="*/ 0 w 73"/>
                <a:gd name="T5" fmla="*/ 26 h 52"/>
                <a:gd name="T6" fmla="*/ 8 w 73"/>
                <a:gd name="T7" fmla="*/ 52 h 52"/>
                <a:gd name="T8" fmla="*/ 65 w 73"/>
                <a:gd name="T9" fmla="*/ 52 h 52"/>
                <a:gd name="T10" fmla="*/ 73 w 73"/>
                <a:gd name="T11" fmla="*/ 26 h 52"/>
                <a:gd name="T12" fmla="*/ 65 w 7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2"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12"/>
                    <a:pt x="0" y="26"/>
                  </a:cubicBezTo>
                  <a:cubicBezTo>
                    <a:pt x="0" y="40"/>
                    <a:pt x="3" y="52"/>
                    <a:pt x="8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9" y="52"/>
                    <a:pt x="73" y="40"/>
                    <a:pt x="73" y="26"/>
                  </a:cubicBezTo>
                  <a:cubicBezTo>
                    <a:pt x="73" y="12"/>
                    <a:pt x="69" y="0"/>
                    <a:pt x="65" y="0"/>
                  </a:cubicBezTo>
                  <a:close/>
                </a:path>
              </a:pathLst>
            </a:custGeom>
            <a:solidFill>
              <a:srgbClr val="F1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6964363" y="3954463"/>
              <a:ext cx="225425" cy="158750"/>
            </a:xfrm>
            <a:custGeom>
              <a:avLst/>
              <a:gdLst>
                <a:gd name="T0" fmla="*/ 63 w 63"/>
                <a:gd name="T1" fmla="*/ 14 h 45"/>
                <a:gd name="T2" fmla="*/ 63 w 63"/>
                <a:gd name="T3" fmla="*/ 8 h 45"/>
                <a:gd name="T4" fmla="*/ 61 w 63"/>
                <a:gd name="T5" fmla="*/ 0 h 45"/>
                <a:gd name="T6" fmla="*/ 2 w 63"/>
                <a:gd name="T7" fmla="*/ 0 h 45"/>
                <a:gd name="T8" fmla="*/ 0 w 63"/>
                <a:gd name="T9" fmla="*/ 8 h 45"/>
                <a:gd name="T10" fmla="*/ 0 w 63"/>
                <a:gd name="T11" fmla="*/ 14 h 45"/>
                <a:gd name="T12" fmla="*/ 31 w 63"/>
                <a:gd name="T13" fmla="*/ 45 h 45"/>
                <a:gd name="T14" fmla="*/ 63 w 63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63" y="14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5"/>
                    <a:pt x="62" y="2"/>
                    <a:pt x="6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1"/>
                    <a:pt x="14" y="45"/>
                    <a:pt x="31" y="45"/>
                  </a:cubicBezTo>
                  <a:cubicBezTo>
                    <a:pt x="49" y="45"/>
                    <a:pt x="63" y="31"/>
                    <a:pt x="63" y="14"/>
                  </a:cubicBez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361238" y="4445000"/>
              <a:ext cx="342900" cy="1035050"/>
            </a:xfrm>
            <a:custGeom>
              <a:avLst/>
              <a:gdLst>
                <a:gd name="T0" fmla="*/ 91 w 96"/>
                <a:gd name="T1" fmla="*/ 0 h 291"/>
                <a:gd name="T2" fmla="*/ 6 w 96"/>
                <a:gd name="T3" fmla="*/ 0 h 291"/>
                <a:gd name="T4" fmla="*/ 7 w 96"/>
                <a:gd name="T5" fmla="*/ 19 h 291"/>
                <a:gd name="T6" fmla="*/ 0 w 96"/>
                <a:gd name="T7" fmla="*/ 42 h 291"/>
                <a:gd name="T8" fmla="*/ 10 w 96"/>
                <a:gd name="T9" fmla="*/ 68 h 291"/>
                <a:gd name="T10" fmla="*/ 32 w 96"/>
                <a:gd name="T11" fmla="*/ 291 h 291"/>
                <a:gd name="T12" fmla="*/ 80 w 96"/>
                <a:gd name="T13" fmla="*/ 291 h 291"/>
                <a:gd name="T14" fmla="*/ 91 w 96"/>
                <a:gd name="T15" fmla="*/ 61 h 291"/>
                <a:gd name="T16" fmla="*/ 96 w 96"/>
                <a:gd name="T17" fmla="*/ 42 h 291"/>
                <a:gd name="T18" fmla="*/ 91 w 96"/>
                <a:gd name="T19" fmla="*/ 23 h 291"/>
                <a:gd name="T20" fmla="*/ 91 w 96"/>
                <a:gd name="T2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91">
                  <a:moveTo>
                    <a:pt x="9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52"/>
                    <a:pt x="4" y="62"/>
                    <a:pt x="10" y="68"/>
                  </a:cubicBezTo>
                  <a:cubicBezTo>
                    <a:pt x="32" y="291"/>
                    <a:pt x="32" y="291"/>
                    <a:pt x="32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4" y="55"/>
                    <a:pt x="96" y="49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7747001" y="4445000"/>
              <a:ext cx="358775" cy="163513"/>
            </a:xfrm>
            <a:custGeom>
              <a:avLst/>
              <a:gdLst>
                <a:gd name="T0" fmla="*/ 99 w 100"/>
                <a:gd name="T1" fmla="*/ 46 h 46"/>
                <a:gd name="T2" fmla="*/ 100 w 100"/>
                <a:gd name="T3" fmla="*/ 42 h 46"/>
                <a:gd name="T4" fmla="*/ 94 w 100"/>
                <a:gd name="T5" fmla="*/ 21 h 46"/>
                <a:gd name="T6" fmla="*/ 95 w 100"/>
                <a:gd name="T7" fmla="*/ 0 h 46"/>
                <a:gd name="T8" fmla="*/ 7 w 100"/>
                <a:gd name="T9" fmla="*/ 0 h 46"/>
                <a:gd name="T10" fmla="*/ 7 w 100"/>
                <a:gd name="T11" fmla="*/ 19 h 46"/>
                <a:gd name="T12" fmla="*/ 0 w 100"/>
                <a:gd name="T13" fmla="*/ 42 h 46"/>
                <a:gd name="T14" fmla="*/ 1 w 100"/>
                <a:gd name="T15" fmla="*/ 46 h 46"/>
                <a:gd name="T16" fmla="*/ 99 w 10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99" y="46"/>
                  </a:moveTo>
                  <a:cubicBezTo>
                    <a:pt x="100" y="45"/>
                    <a:pt x="100" y="43"/>
                    <a:pt x="100" y="42"/>
                  </a:cubicBezTo>
                  <a:cubicBezTo>
                    <a:pt x="100" y="34"/>
                    <a:pt x="97" y="27"/>
                    <a:pt x="94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1" y="45"/>
                    <a:pt x="1" y="46"/>
                  </a:cubicBezTo>
                  <a:lnTo>
                    <a:pt x="99" y="46"/>
                  </a:lnTo>
                  <a:close/>
                </a:path>
              </a:pathLst>
            </a:custGeom>
            <a:solidFill>
              <a:srgbClr val="D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361238" y="4445000"/>
              <a:ext cx="342900" cy="163513"/>
            </a:xfrm>
            <a:custGeom>
              <a:avLst/>
              <a:gdLst>
                <a:gd name="T0" fmla="*/ 0 w 96"/>
                <a:gd name="T1" fmla="*/ 46 h 46"/>
                <a:gd name="T2" fmla="*/ 95 w 96"/>
                <a:gd name="T3" fmla="*/ 46 h 46"/>
                <a:gd name="T4" fmla="*/ 96 w 96"/>
                <a:gd name="T5" fmla="*/ 42 h 46"/>
                <a:gd name="T6" fmla="*/ 91 w 96"/>
                <a:gd name="T7" fmla="*/ 23 h 46"/>
                <a:gd name="T8" fmla="*/ 91 w 96"/>
                <a:gd name="T9" fmla="*/ 0 h 46"/>
                <a:gd name="T10" fmla="*/ 6 w 96"/>
                <a:gd name="T11" fmla="*/ 0 h 46"/>
                <a:gd name="T12" fmla="*/ 7 w 96"/>
                <a:gd name="T13" fmla="*/ 19 h 46"/>
                <a:gd name="T14" fmla="*/ 0 w 96"/>
                <a:gd name="T15" fmla="*/ 42 h 46"/>
                <a:gd name="T16" fmla="*/ 0 w 9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6">
                  <a:moveTo>
                    <a:pt x="0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6" y="45"/>
                    <a:pt x="96" y="43"/>
                    <a:pt x="96" y="42"/>
                  </a:cubicBezTo>
                  <a:cubicBezTo>
                    <a:pt x="96" y="35"/>
                    <a:pt x="94" y="28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5"/>
                    <a:pt x="0" y="33"/>
                    <a:pt x="0" y="42"/>
                  </a:cubicBezTo>
                  <a:cubicBezTo>
                    <a:pt x="0" y="43"/>
                    <a:pt x="0" y="45"/>
                    <a:pt x="0" y="46"/>
                  </a:cubicBezTo>
                  <a:close/>
                </a:path>
              </a:pathLst>
            </a:custGeom>
            <a:solidFill>
              <a:srgbClr val="EAC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7332663" y="1817688"/>
              <a:ext cx="804863" cy="801688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329488" y="1817688"/>
              <a:ext cx="400050" cy="801688"/>
            </a:xfrm>
            <a:custGeom>
              <a:avLst/>
              <a:gdLst>
                <a:gd name="T0" fmla="*/ 112 w 112"/>
                <a:gd name="T1" fmla="*/ 0 h 225"/>
                <a:gd name="T2" fmla="*/ 0 w 112"/>
                <a:gd name="T3" fmla="*/ 112 h 225"/>
                <a:gd name="T4" fmla="*/ 112 w 112"/>
                <a:gd name="T5" fmla="*/ 225 h 225"/>
                <a:gd name="T6" fmla="*/ 112 w 112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5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5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172326" y="3551238"/>
              <a:ext cx="1111250" cy="865188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172326" y="3551238"/>
              <a:ext cx="1111250" cy="865188"/>
            </a:xfrm>
            <a:custGeom>
              <a:avLst/>
              <a:gdLst>
                <a:gd name="T0" fmla="*/ 241 w 311"/>
                <a:gd name="T1" fmla="*/ 0 h 243"/>
                <a:gd name="T2" fmla="*/ 175 w 311"/>
                <a:gd name="T3" fmla="*/ 0 h 243"/>
                <a:gd name="T4" fmla="*/ 155 w 311"/>
                <a:gd name="T5" fmla="*/ 9 h 243"/>
                <a:gd name="T6" fmla="*/ 135 w 311"/>
                <a:gd name="T7" fmla="*/ 0 h 243"/>
                <a:gd name="T8" fmla="*/ 69 w 311"/>
                <a:gd name="T9" fmla="*/ 0 h 243"/>
                <a:gd name="T10" fmla="*/ 0 w 311"/>
                <a:gd name="T11" fmla="*/ 243 h 243"/>
                <a:gd name="T12" fmla="*/ 149 w 311"/>
                <a:gd name="T13" fmla="*/ 243 h 243"/>
                <a:gd name="T14" fmla="*/ 161 w 311"/>
                <a:gd name="T15" fmla="*/ 243 h 243"/>
                <a:gd name="T16" fmla="*/ 311 w 311"/>
                <a:gd name="T17" fmla="*/ 243 h 243"/>
                <a:gd name="T18" fmla="*/ 241 w 311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43">
                  <a:moveTo>
                    <a:pt x="241" y="0"/>
                  </a:moveTo>
                  <a:cubicBezTo>
                    <a:pt x="241" y="0"/>
                    <a:pt x="197" y="0"/>
                    <a:pt x="175" y="0"/>
                  </a:cubicBezTo>
                  <a:cubicBezTo>
                    <a:pt x="172" y="8"/>
                    <a:pt x="162" y="9"/>
                    <a:pt x="155" y="9"/>
                  </a:cubicBez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58" y="243"/>
                    <a:pt x="123" y="243"/>
                    <a:pt x="149" y="243"/>
                  </a:cubicBezTo>
                  <a:cubicBezTo>
                    <a:pt x="157" y="243"/>
                    <a:pt x="161" y="243"/>
                    <a:pt x="161" y="243"/>
                  </a:cubicBezTo>
                  <a:cubicBezTo>
                    <a:pt x="187" y="243"/>
                    <a:pt x="252" y="243"/>
                    <a:pt x="311" y="243"/>
                  </a:cubicBezTo>
                  <a:cubicBezTo>
                    <a:pt x="282" y="48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172326" y="3551238"/>
              <a:ext cx="554038" cy="865188"/>
            </a:xfrm>
            <a:custGeom>
              <a:avLst/>
              <a:gdLst>
                <a:gd name="T0" fmla="*/ 155 w 155"/>
                <a:gd name="T1" fmla="*/ 9 h 243"/>
                <a:gd name="T2" fmla="*/ 135 w 155"/>
                <a:gd name="T3" fmla="*/ 0 h 243"/>
                <a:gd name="T4" fmla="*/ 69 w 155"/>
                <a:gd name="T5" fmla="*/ 0 h 243"/>
                <a:gd name="T6" fmla="*/ 0 w 155"/>
                <a:gd name="T7" fmla="*/ 243 h 243"/>
                <a:gd name="T8" fmla="*/ 155 w 155"/>
                <a:gd name="T9" fmla="*/ 243 h 243"/>
                <a:gd name="T10" fmla="*/ 155 w 155"/>
                <a:gd name="T1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43">
                  <a:moveTo>
                    <a:pt x="155" y="9"/>
                  </a:moveTo>
                  <a:cubicBezTo>
                    <a:pt x="148" y="9"/>
                    <a:pt x="138" y="8"/>
                    <a:pt x="135" y="0"/>
                  </a:cubicBezTo>
                  <a:cubicBezTo>
                    <a:pt x="114" y="0"/>
                    <a:pt x="69" y="0"/>
                    <a:pt x="69" y="0"/>
                  </a:cubicBezTo>
                  <a:cubicBezTo>
                    <a:pt x="69" y="0"/>
                    <a:pt x="28" y="48"/>
                    <a:pt x="0" y="243"/>
                  </a:cubicBezTo>
                  <a:cubicBezTo>
                    <a:pt x="155" y="243"/>
                    <a:pt x="155" y="243"/>
                    <a:pt x="155" y="243"/>
                  </a:cubicBezTo>
                  <a:lnTo>
                    <a:pt x="155" y="9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369176" y="3551238"/>
              <a:ext cx="714375" cy="85725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369176" y="3551238"/>
              <a:ext cx="714375" cy="85725"/>
            </a:xfrm>
            <a:custGeom>
              <a:avLst/>
              <a:gdLst>
                <a:gd name="T0" fmla="*/ 200 w 200"/>
                <a:gd name="T1" fmla="*/ 24 h 24"/>
                <a:gd name="T2" fmla="*/ 186 w 200"/>
                <a:gd name="T3" fmla="*/ 0 h 24"/>
                <a:gd name="T4" fmla="*/ 120 w 200"/>
                <a:gd name="T5" fmla="*/ 0 h 24"/>
                <a:gd name="T6" fmla="*/ 100 w 200"/>
                <a:gd name="T7" fmla="*/ 9 h 24"/>
                <a:gd name="T8" fmla="*/ 80 w 200"/>
                <a:gd name="T9" fmla="*/ 0 h 24"/>
                <a:gd name="T10" fmla="*/ 14 w 200"/>
                <a:gd name="T11" fmla="*/ 0 h 24"/>
                <a:gd name="T12" fmla="*/ 0 w 200"/>
                <a:gd name="T13" fmla="*/ 24 h 24"/>
                <a:gd name="T14" fmla="*/ 200 w 20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4">
                  <a:moveTo>
                    <a:pt x="200" y="24"/>
                  </a:moveTo>
                  <a:cubicBezTo>
                    <a:pt x="192" y="6"/>
                    <a:pt x="186" y="0"/>
                    <a:pt x="186" y="0"/>
                  </a:cubicBezTo>
                  <a:cubicBezTo>
                    <a:pt x="186" y="0"/>
                    <a:pt x="142" y="0"/>
                    <a:pt x="120" y="0"/>
                  </a:cubicBezTo>
                  <a:cubicBezTo>
                    <a:pt x="117" y="8"/>
                    <a:pt x="107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200" y="24"/>
                  </a:lnTo>
                  <a:close/>
                </a:path>
              </a:pathLst>
            </a:custGeom>
            <a:solidFill>
              <a:srgbClr val="D35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369176" y="3551238"/>
              <a:ext cx="357188" cy="85725"/>
            </a:xfrm>
            <a:custGeom>
              <a:avLst/>
              <a:gdLst>
                <a:gd name="T0" fmla="*/ 100 w 100"/>
                <a:gd name="T1" fmla="*/ 24 h 24"/>
                <a:gd name="T2" fmla="*/ 100 w 100"/>
                <a:gd name="T3" fmla="*/ 9 h 24"/>
                <a:gd name="T4" fmla="*/ 80 w 100"/>
                <a:gd name="T5" fmla="*/ 0 h 24"/>
                <a:gd name="T6" fmla="*/ 14 w 100"/>
                <a:gd name="T7" fmla="*/ 0 h 24"/>
                <a:gd name="T8" fmla="*/ 0 w 100"/>
                <a:gd name="T9" fmla="*/ 24 h 24"/>
                <a:gd name="T10" fmla="*/ 100 w 10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4">
                  <a:moveTo>
                    <a:pt x="100" y="24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93" y="9"/>
                    <a:pt x="83" y="8"/>
                    <a:pt x="80" y="0"/>
                  </a:cubicBezTo>
                  <a:cubicBezTo>
                    <a:pt x="59" y="0"/>
                    <a:pt x="14" y="0"/>
                    <a:pt x="14" y="0"/>
                  </a:cubicBezTo>
                  <a:cubicBezTo>
                    <a:pt x="14" y="0"/>
                    <a:pt x="9" y="6"/>
                    <a:pt x="0" y="24"/>
                  </a:cubicBezTo>
                  <a:lnTo>
                    <a:pt x="100" y="24"/>
                  </a:lnTo>
                  <a:close/>
                </a:path>
              </a:pathLst>
            </a:custGeom>
            <a:solidFill>
              <a:srgbClr val="D89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6932613" y="2640013"/>
              <a:ext cx="1584325" cy="1266825"/>
            </a:xfrm>
            <a:custGeom>
              <a:avLst/>
              <a:gdLst>
                <a:gd name="T0" fmla="*/ 443 w 443"/>
                <a:gd name="T1" fmla="*/ 356 h 356"/>
                <a:gd name="T2" fmla="*/ 419 w 443"/>
                <a:gd name="T3" fmla="*/ 200 h 356"/>
                <a:gd name="T4" fmla="*/ 405 w 443"/>
                <a:gd name="T5" fmla="*/ 55 h 356"/>
                <a:gd name="T6" fmla="*/ 373 w 443"/>
                <a:gd name="T7" fmla="*/ 25 h 356"/>
                <a:gd name="T8" fmla="*/ 309 w 443"/>
                <a:gd name="T9" fmla="*/ 0 h 356"/>
                <a:gd name="T10" fmla="*/ 308 w 443"/>
                <a:gd name="T11" fmla="*/ 88 h 356"/>
                <a:gd name="T12" fmla="*/ 230 w 443"/>
                <a:gd name="T13" fmla="*/ 132 h 356"/>
                <a:gd name="T14" fmla="*/ 223 w 443"/>
                <a:gd name="T15" fmla="*/ 112 h 356"/>
                <a:gd name="T16" fmla="*/ 212 w 443"/>
                <a:gd name="T17" fmla="*/ 132 h 356"/>
                <a:gd name="T18" fmla="*/ 134 w 443"/>
                <a:gd name="T19" fmla="*/ 88 h 356"/>
                <a:gd name="T20" fmla="*/ 134 w 443"/>
                <a:gd name="T21" fmla="*/ 0 h 356"/>
                <a:gd name="T22" fmla="*/ 70 w 443"/>
                <a:gd name="T23" fmla="*/ 25 h 356"/>
                <a:gd name="T24" fmla="*/ 37 w 443"/>
                <a:gd name="T25" fmla="*/ 55 h 356"/>
                <a:gd name="T26" fmla="*/ 24 w 443"/>
                <a:gd name="T27" fmla="*/ 200 h 356"/>
                <a:gd name="T28" fmla="*/ 0 w 443"/>
                <a:gd name="T29" fmla="*/ 356 h 356"/>
                <a:gd name="T30" fmla="*/ 67 w 443"/>
                <a:gd name="T31" fmla="*/ 356 h 356"/>
                <a:gd name="T32" fmla="*/ 70 w 443"/>
                <a:gd name="T33" fmla="*/ 178 h 356"/>
                <a:gd name="T34" fmla="*/ 100 w 443"/>
                <a:gd name="T35" fmla="*/ 100 h 356"/>
                <a:gd name="T36" fmla="*/ 116 w 443"/>
                <a:gd name="T37" fmla="*/ 182 h 356"/>
                <a:gd name="T38" fmla="*/ 135 w 443"/>
                <a:gd name="T39" fmla="*/ 233 h 356"/>
                <a:gd name="T40" fmla="*/ 154 w 443"/>
                <a:gd name="T41" fmla="*/ 227 h 356"/>
                <a:gd name="T42" fmla="*/ 203 w 443"/>
                <a:gd name="T43" fmla="*/ 227 h 356"/>
                <a:gd name="T44" fmla="*/ 221 w 443"/>
                <a:gd name="T45" fmla="*/ 221 h 356"/>
                <a:gd name="T46" fmla="*/ 240 w 443"/>
                <a:gd name="T47" fmla="*/ 227 h 356"/>
                <a:gd name="T48" fmla="*/ 289 w 443"/>
                <a:gd name="T49" fmla="*/ 227 h 356"/>
                <a:gd name="T50" fmla="*/ 307 w 443"/>
                <a:gd name="T51" fmla="*/ 233 h 356"/>
                <a:gd name="T52" fmla="*/ 327 w 443"/>
                <a:gd name="T53" fmla="*/ 182 h 356"/>
                <a:gd name="T54" fmla="*/ 343 w 443"/>
                <a:gd name="T55" fmla="*/ 100 h 356"/>
                <a:gd name="T56" fmla="*/ 373 w 443"/>
                <a:gd name="T57" fmla="*/ 178 h 356"/>
                <a:gd name="T58" fmla="*/ 361 w 443"/>
                <a:gd name="T59" fmla="*/ 356 h 356"/>
                <a:gd name="T60" fmla="*/ 443 w 443"/>
                <a:gd name="T61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3" h="356">
                  <a:moveTo>
                    <a:pt x="443" y="356"/>
                  </a:moveTo>
                  <a:cubicBezTo>
                    <a:pt x="443" y="356"/>
                    <a:pt x="426" y="252"/>
                    <a:pt x="419" y="200"/>
                  </a:cubicBezTo>
                  <a:cubicBezTo>
                    <a:pt x="425" y="142"/>
                    <a:pt x="419" y="83"/>
                    <a:pt x="405" y="55"/>
                  </a:cubicBezTo>
                  <a:cubicBezTo>
                    <a:pt x="392" y="26"/>
                    <a:pt x="373" y="25"/>
                    <a:pt x="373" y="25"/>
                  </a:cubicBezTo>
                  <a:cubicBezTo>
                    <a:pt x="373" y="25"/>
                    <a:pt x="344" y="14"/>
                    <a:pt x="309" y="0"/>
                  </a:cubicBezTo>
                  <a:cubicBezTo>
                    <a:pt x="316" y="9"/>
                    <a:pt x="334" y="45"/>
                    <a:pt x="308" y="88"/>
                  </a:cubicBezTo>
                  <a:cubicBezTo>
                    <a:pt x="282" y="132"/>
                    <a:pt x="230" y="132"/>
                    <a:pt x="230" y="13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67" y="356"/>
                    <a:pt x="67" y="356"/>
                    <a:pt x="67" y="356"/>
                  </a:cubicBezTo>
                  <a:cubicBezTo>
                    <a:pt x="67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36" y="221"/>
                    <a:pt x="240" y="227"/>
                    <a:pt x="240" y="227"/>
                  </a:cubicBezTo>
                  <a:cubicBezTo>
                    <a:pt x="240" y="227"/>
                    <a:pt x="271" y="227"/>
                    <a:pt x="289" y="227"/>
                  </a:cubicBezTo>
                  <a:cubicBezTo>
                    <a:pt x="306" y="227"/>
                    <a:pt x="307" y="233"/>
                    <a:pt x="307" y="233"/>
                  </a:cubicBezTo>
                  <a:cubicBezTo>
                    <a:pt x="307" y="233"/>
                    <a:pt x="319" y="202"/>
                    <a:pt x="327" y="182"/>
                  </a:cubicBezTo>
                  <a:cubicBezTo>
                    <a:pt x="366" y="149"/>
                    <a:pt x="349" y="114"/>
                    <a:pt x="343" y="100"/>
                  </a:cubicBezTo>
                  <a:cubicBezTo>
                    <a:pt x="366" y="91"/>
                    <a:pt x="369" y="131"/>
                    <a:pt x="373" y="178"/>
                  </a:cubicBezTo>
                  <a:cubicBezTo>
                    <a:pt x="377" y="226"/>
                    <a:pt x="361" y="356"/>
                    <a:pt x="361" y="356"/>
                  </a:cubicBezTo>
                  <a:lnTo>
                    <a:pt x="443" y="356"/>
                  </a:lnTo>
                  <a:close/>
                </a:path>
              </a:pathLst>
            </a:custGeom>
            <a:solidFill>
              <a:srgbClr val="EE7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6932613" y="2640013"/>
              <a:ext cx="796925" cy="1266825"/>
            </a:xfrm>
            <a:custGeom>
              <a:avLst/>
              <a:gdLst>
                <a:gd name="T0" fmla="*/ 223 w 223"/>
                <a:gd name="T1" fmla="*/ 113 h 356"/>
                <a:gd name="T2" fmla="*/ 223 w 223"/>
                <a:gd name="T3" fmla="*/ 112 h 356"/>
                <a:gd name="T4" fmla="*/ 212 w 223"/>
                <a:gd name="T5" fmla="*/ 132 h 356"/>
                <a:gd name="T6" fmla="*/ 134 w 223"/>
                <a:gd name="T7" fmla="*/ 88 h 356"/>
                <a:gd name="T8" fmla="*/ 134 w 223"/>
                <a:gd name="T9" fmla="*/ 0 h 356"/>
                <a:gd name="T10" fmla="*/ 70 w 223"/>
                <a:gd name="T11" fmla="*/ 25 h 356"/>
                <a:gd name="T12" fmla="*/ 37 w 223"/>
                <a:gd name="T13" fmla="*/ 55 h 356"/>
                <a:gd name="T14" fmla="*/ 24 w 223"/>
                <a:gd name="T15" fmla="*/ 200 h 356"/>
                <a:gd name="T16" fmla="*/ 0 w 223"/>
                <a:gd name="T17" fmla="*/ 356 h 356"/>
                <a:gd name="T18" fmla="*/ 82 w 223"/>
                <a:gd name="T19" fmla="*/ 356 h 356"/>
                <a:gd name="T20" fmla="*/ 70 w 223"/>
                <a:gd name="T21" fmla="*/ 178 h 356"/>
                <a:gd name="T22" fmla="*/ 100 w 223"/>
                <a:gd name="T23" fmla="*/ 100 h 356"/>
                <a:gd name="T24" fmla="*/ 116 w 223"/>
                <a:gd name="T25" fmla="*/ 182 h 356"/>
                <a:gd name="T26" fmla="*/ 135 w 223"/>
                <a:gd name="T27" fmla="*/ 233 h 356"/>
                <a:gd name="T28" fmla="*/ 154 w 223"/>
                <a:gd name="T29" fmla="*/ 227 h 356"/>
                <a:gd name="T30" fmla="*/ 203 w 223"/>
                <a:gd name="T31" fmla="*/ 227 h 356"/>
                <a:gd name="T32" fmla="*/ 221 w 223"/>
                <a:gd name="T33" fmla="*/ 221 h 356"/>
                <a:gd name="T34" fmla="*/ 223 w 223"/>
                <a:gd name="T35" fmla="*/ 221 h 356"/>
                <a:gd name="T36" fmla="*/ 223 w 223"/>
                <a:gd name="T37" fmla="*/ 11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356">
                  <a:moveTo>
                    <a:pt x="223" y="113"/>
                  </a:moveTo>
                  <a:cubicBezTo>
                    <a:pt x="223" y="112"/>
                    <a:pt x="223" y="112"/>
                    <a:pt x="223" y="112"/>
                  </a:cubicBezTo>
                  <a:cubicBezTo>
                    <a:pt x="212" y="132"/>
                    <a:pt x="212" y="132"/>
                    <a:pt x="212" y="132"/>
                  </a:cubicBezTo>
                  <a:cubicBezTo>
                    <a:pt x="212" y="132"/>
                    <a:pt x="160" y="132"/>
                    <a:pt x="134" y="88"/>
                  </a:cubicBezTo>
                  <a:cubicBezTo>
                    <a:pt x="108" y="45"/>
                    <a:pt x="126" y="9"/>
                    <a:pt x="134" y="0"/>
                  </a:cubicBezTo>
                  <a:cubicBezTo>
                    <a:pt x="98" y="14"/>
                    <a:pt x="70" y="25"/>
                    <a:pt x="70" y="25"/>
                  </a:cubicBezTo>
                  <a:cubicBezTo>
                    <a:pt x="70" y="25"/>
                    <a:pt x="51" y="26"/>
                    <a:pt x="37" y="55"/>
                  </a:cubicBezTo>
                  <a:cubicBezTo>
                    <a:pt x="24" y="83"/>
                    <a:pt x="18" y="142"/>
                    <a:pt x="24" y="200"/>
                  </a:cubicBezTo>
                  <a:cubicBezTo>
                    <a:pt x="17" y="252"/>
                    <a:pt x="0" y="356"/>
                    <a:pt x="0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82" y="356"/>
                    <a:pt x="66" y="226"/>
                    <a:pt x="70" y="178"/>
                  </a:cubicBezTo>
                  <a:cubicBezTo>
                    <a:pt x="74" y="131"/>
                    <a:pt x="76" y="91"/>
                    <a:pt x="100" y="100"/>
                  </a:cubicBezTo>
                  <a:cubicBezTo>
                    <a:pt x="93" y="114"/>
                    <a:pt x="77" y="149"/>
                    <a:pt x="116" y="182"/>
                  </a:cubicBezTo>
                  <a:cubicBezTo>
                    <a:pt x="124" y="202"/>
                    <a:pt x="135" y="233"/>
                    <a:pt x="135" y="233"/>
                  </a:cubicBezTo>
                  <a:cubicBezTo>
                    <a:pt x="135" y="233"/>
                    <a:pt x="137" y="227"/>
                    <a:pt x="154" y="227"/>
                  </a:cubicBezTo>
                  <a:cubicBezTo>
                    <a:pt x="171" y="227"/>
                    <a:pt x="203" y="227"/>
                    <a:pt x="203" y="227"/>
                  </a:cubicBezTo>
                  <a:cubicBezTo>
                    <a:pt x="203" y="227"/>
                    <a:pt x="206" y="221"/>
                    <a:pt x="221" y="221"/>
                  </a:cubicBezTo>
                  <a:cubicBezTo>
                    <a:pt x="222" y="221"/>
                    <a:pt x="222" y="221"/>
                    <a:pt x="223" y="221"/>
                  </a:cubicBezTo>
                  <a:lnTo>
                    <a:pt x="223" y="113"/>
                  </a:lnTo>
                  <a:close/>
                </a:path>
              </a:pathLst>
            </a:custGeom>
            <a:solidFill>
              <a:srgbClr val="F5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443788" y="2530475"/>
              <a:ext cx="565150" cy="209550"/>
            </a:xfrm>
            <a:custGeom>
              <a:avLst/>
              <a:gdLst>
                <a:gd name="T0" fmla="*/ 3 w 158"/>
                <a:gd name="T1" fmla="*/ 5 h 59"/>
                <a:gd name="T2" fmla="*/ 82 w 158"/>
                <a:gd name="T3" fmla="*/ 28 h 59"/>
                <a:gd name="T4" fmla="*/ 155 w 158"/>
                <a:gd name="T5" fmla="*/ 0 h 59"/>
                <a:gd name="T6" fmla="*/ 158 w 158"/>
                <a:gd name="T7" fmla="*/ 23 h 59"/>
                <a:gd name="T8" fmla="*/ 80 w 158"/>
                <a:gd name="T9" fmla="*/ 59 h 59"/>
                <a:gd name="T10" fmla="*/ 0 w 158"/>
                <a:gd name="T11" fmla="*/ 23 h 59"/>
                <a:gd name="T12" fmla="*/ 3 w 158"/>
                <a:gd name="T13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">
                  <a:moveTo>
                    <a:pt x="3" y="5"/>
                  </a:moveTo>
                  <a:cubicBezTo>
                    <a:pt x="3" y="5"/>
                    <a:pt x="31" y="27"/>
                    <a:pt x="82" y="28"/>
                  </a:cubicBezTo>
                  <a:cubicBezTo>
                    <a:pt x="132" y="29"/>
                    <a:pt x="155" y="0"/>
                    <a:pt x="155" y="0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36" y="59"/>
                    <a:pt x="80" y="59"/>
                  </a:cubicBezTo>
                  <a:cubicBezTo>
                    <a:pt x="24" y="59"/>
                    <a:pt x="0" y="23"/>
                    <a:pt x="0" y="2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8A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443788" y="2530475"/>
              <a:ext cx="282575" cy="209550"/>
            </a:xfrm>
            <a:custGeom>
              <a:avLst/>
              <a:gdLst>
                <a:gd name="T0" fmla="*/ 79 w 79"/>
                <a:gd name="T1" fmla="*/ 28 h 59"/>
                <a:gd name="T2" fmla="*/ 3 w 79"/>
                <a:gd name="T3" fmla="*/ 0 h 59"/>
                <a:gd name="T4" fmla="*/ 0 w 79"/>
                <a:gd name="T5" fmla="*/ 23 h 59"/>
                <a:gd name="T6" fmla="*/ 79 w 79"/>
                <a:gd name="T7" fmla="*/ 59 h 59"/>
                <a:gd name="T8" fmla="*/ 79 w 79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79" y="28"/>
                  </a:moveTo>
                  <a:cubicBezTo>
                    <a:pt x="30" y="27"/>
                    <a:pt x="3" y="0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4" y="59"/>
                    <a:pt x="79" y="59"/>
                  </a:cubicBezTo>
                  <a:lnTo>
                    <a:pt x="79" y="28"/>
                  </a:lnTo>
                  <a:close/>
                </a:path>
              </a:pathLst>
            </a:custGeom>
            <a:solidFill>
              <a:srgbClr val="E5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8"/>
            <p:cNvSpPr>
              <a:spLocks noChangeShapeType="1"/>
            </p:cNvSpPr>
            <p:nvPr/>
          </p:nvSpPr>
          <p:spPr bwMode="auto">
            <a:xfrm>
              <a:off x="7723188" y="1811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7723188" y="1811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183438" y="1744662"/>
              <a:ext cx="546100" cy="965200"/>
            </a:xfrm>
            <a:custGeom>
              <a:avLst/>
              <a:gdLst>
                <a:gd name="T0" fmla="*/ 22 w 153"/>
                <a:gd name="T1" fmla="*/ 104 h 271"/>
                <a:gd name="T2" fmla="*/ 11 w 153"/>
                <a:gd name="T3" fmla="*/ 271 h 271"/>
                <a:gd name="T4" fmla="*/ 69 w 153"/>
                <a:gd name="T5" fmla="*/ 247 h 271"/>
                <a:gd name="T6" fmla="*/ 72 w 153"/>
                <a:gd name="T7" fmla="*/ 221 h 271"/>
                <a:gd name="T8" fmla="*/ 40 w 153"/>
                <a:gd name="T9" fmla="*/ 108 h 271"/>
                <a:gd name="T10" fmla="*/ 50 w 153"/>
                <a:gd name="T11" fmla="*/ 109 h 271"/>
                <a:gd name="T12" fmla="*/ 71 w 153"/>
                <a:gd name="T13" fmla="*/ 68 h 271"/>
                <a:gd name="T14" fmla="*/ 64 w 153"/>
                <a:gd name="T15" fmla="*/ 109 h 271"/>
                <a:gd name="T16" fmla="*/ 88 w 153"/>
                <a:gd name="T17" fmla="*/ 109 h 271"/>
                <a:gd name="T18" fmla="*/ 99 w 153"/>
                <a:gd name="T19" fmla="*/ 77 h 271"/>
                <a:gd name="T20" fmla="*/ 98 w 153"/>
                <a:gd name="T21" fmla="*/ 112 h 271"/>
                <a:gd name="T22" fmla="*/ 118 w 153"/>
                <a:gd name="T23" fmla="*/ 112 h 271"/>
                <a:gd name="T24" fmla="*/ 124 w 153"/>
                <a:gd name="T25" fmla="*/ 72 h 271"/>
                <a:gd name="T26" fmla="*/ 126 w 153"/>
                <a:gd name="T27" fmla="*/ 112 h 271"/>
                <a:gd name="T28" fmla="*/ 153 w 153"/>
                <a:gd name="T29" fmla="*/ 112 h 271"/>
                <a:gd name="T30" fmla="*/ 153 w 153"/>
                <a:gd name="T31" fmla="*/ 2 h 271"/>
                <a:gd name="T32" fmla="*/ 22 w 153"/>
                <a:gd name="T33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271">
                  <a:moveTo>
                    <a:pt x="22" y="104"/>
                  </a:moveTo>
                  <a:cubicBezTo>
                    <a:pt x="0" y="166"/>
                    <a:pt x="11" y="271"/>
                    <a:pt x="11" y="271"/>
                  </a:cubicBez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70" y="229"/>
                    <a:pt x="72" y="221"/>
                  </a:cubicBezTo>
                  <a:cubicBezTo>
                    <a:pt x="28" y="179"/>
                    <a:pt x="34" y="130"/>
                    <a:pt x="40" y="108"/>
                  </a:cubicBezTo>
                  <a:cubicBezTo>
                    <a:pt x="46" y="109"/>
                    <a:pt x="50" y="109"/>
                    <a:pt x="50" y="109"/>
                  </a:cubicBezTo>
                  <a:cubicBezTo>
                    <a:pt x="50" y="109"/>
                    <a:pt x="59" y="81"/>
                    <a:pt x="71" y="68"/>
                  </a:cubicBezTo>
                  <a:cubicBezTo>
                    <a:pt x="61" y="84"/>
                    <a:pt x="64" y="109"/>
                    <a:pt x="64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84"/>
                    <a:pt x="99" y="77"/>
                  </a:cubicBezTo>
                  <a:cubicBezTo>
                    <a:pt x="97" y="85"/>
                    <a:pt x="98" y="112"/>
                    <a:pt x="98" y="112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91"/>
                    <a:pt x="124" y="72"/>
                  </a:cubicBezTo>
                  <a:cubicBezTo>
                    <a:pt x="124" y="78"/>
                    <a:pt x="126" y="112"/>
                    <a:pt x="126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47" y="0"/>
                    <a:pt x="22" y="104"/>
                  </a:cubicBezTo>
                  <a:close/>
                </a:path>
              </a:pathLst>
            </a:custGeom>
            <a:solidFill>
              <a:srgbClr val="B1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729538" y="1744662"/>
              <a:ext cx="554038" cy="965200"/>
            </a:xfrm>
            <a:custGeom>
              <a:avLst/>
              <a:gdLst>
                <a:gd name="T0" fmla="*/ 133 w 155"/>
                <a:gd name="T1" fmla="*/ 104 h 271"/>
                <a:gd name="T2" fmla="*/ 133 w 155"/>
                <a:gd name="T3" fmla="*/ 103 h 271"/>
                <a:gd name="T4" fmla="*/ 1 w 155"/>
                <a:gd name="T5" fmla="*/ 2 h 271"/>
                <a:gd name="T6" fmla="*/ 0 w 155"/>
                <a:gd name="T7" fmla="*/ 112 h 271"/>
                <a:gd name="T8" fmla="*/ 27 w 155"/>
                <a:gd name="T9" fmla="*/ 112 h 271"/>
                <a:gd name="T10" fmla="*/ 29 w 155"/>
                <a:gd name="T11" fmla="*/ 72 h 271"/>
                <a:gd name="T12" fmla="*/ 35 w 155"/>
                <a:gd name="T13" fmla="*/ 112 h 271"/>
                <a:gd name="T14" fmla="*/ 56 w 155"/>
                <a:gd name="T15" fmla="*/ 112 h 271"/>
                <a:gd name="T16" fmla="*/ 55 w 155"/>
                <a:gd name="T17" fmla="*/ 77 h 271"/>
                <a:gd name="T18" fmla="*/ 65 w 155"/>
                <a:gd name="T19" fmla="*/ 109 h 271"/>
                <a:gd name="T20" fmla="*/ 91 w 155"/>
                <a:gd name="T21" fmla="*/ 109 h 271"/>
                <a:gd name="T22" fmla="*/ 83 w 155"/>
                <a:gd name="T23" fmla="*/ 68 h 271"/>
                <a:gd name="T24" fmla="*/ 104 w 155"/>
                <a:gd name="T25" fmla="*/ 109 h 271"/>
                <a:gd name="T26" fmla="*/ 115 w 155"/>
                <a:gd name="T27" fmla="*/ 108 h 271"/>
                <a:gd name="T28" fmla="*/ 78 w 155"/>
                <a:gd name="T29" fmla="*/ 222 h 271"/>
                <a:gd name="T30" fmla="*/ 82 w 155"/>
                <a:gd name="T31" fmla="*/ 247 h 271"/>
                <a:gd name="T32" fmla="*/ 145 w 155"/>
                <a:gd name="T33" fmla="*/ 271 h 271"/>
                <a:gd name="T34" fmla="*/ 133 w 155"/>
                <a:gd name="T35" fmla="*/ 10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71">
                  <a:moveTo>
                    <a:pt x="133" y="104"/>
                  </a:moveTo>
                  <a:cubicBezTo>
                    <a:pt x="133" y="103"/>
                    <a:pt x="133" y="103"/>
                    <a:pt x="133" y="103"/>
                  </a:cubicBezTo>
                  <a:cubicBezTo>
                    <a:pt x="107" y="0"/>
                    <a:pt x="1" y="2"/>
                    <a:pt x="1" y="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9" y="78"/>
                    <a:pt x="29" y="72"/>
                  </a:cubicBezTo>
                  <a:cubicBezTo>
                    <a:pt x="35" y="91"/>
                    <a:pt x="35" y="112"/>
                    <a:pt x="3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7" y="85"/>
                    <a:pt x="55" y="77"/>
                  </a:cubicBezTo>
                  <a:cubicBezTo>
                    <a:pt x="66" y="84"/>
                    <a:pt x="65" y="109"/>
                    <a:pt x="65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3" y="84"/>
                    <a:pt x="83" y="68"/>
                  </a:cubicBezTo>
                  <a:cubicBezTo>
                    <a:pt x="96" y="81"/>
                    <a:pt x="104" y="109"/>
                    <a:pt x="104" y="109"/>
                  </a:cubicBezTo>
                  <a:cubicBezTo>
                    <a:pt x="104" y="109"/>
                    <a:pt x="109" y="109"/>
                    <a:pt x="115" y="108"/>
                  </a:cubicBezTo>
                  <a:cubicBezTo>
                    <a:pt x="121" y="131"/>
                    <a:pt x="125" y="180"/>
                    <a:pt x="78" y="222"/>
                  </a:cubicBezTo>
                  <a:cubicBezTo>
                    <a:pt x="79" y="231"/>
                    <a:pt x="82" y="247"/>
                    <a:pt x="82" y="247"/>
                  </a:cubicBezTo>
                  <a:cubicBezTo>
                    <a:pt x="145" y="271"/>
                    <a:pt x="145" y="271"/>
                    <a:pt x="145" y="271"/>
                  </a:cubicBezTo>
                  <a:cubicBezTo>
                    <a:pt x="145" y="271"/>
                    <a:pt x="155" y="166"/>
                    <a:pt x="133" y="104"/>
                  </a:cubicBezTo>
                  <a:close/>
                </a:path>
              </a:pathLst>
            </a:custGeom>
            <a:solidFill>
              <a:srgbClr val="978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0278" y="4544819"/>
            <a:ext cx="1417500" cy="3656250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50627" y="816456"/>
            <a:ext cx="1502447" cy="3687825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>
          <a:xfrm rot="5400000" flipH="1">
            <a:off x="-437036" y="4039607"/>
            <a:ext cx="3857798" cy="3137324"/>
          </a:xfrm>
          <a:prstGeom prst="parallelogram">
            <a:avLst>
              <a:gd name="adj" fmla="val 57272"/>
            </a:avLst>
          </a:prstGeom>
          <a:solidFill>
            <a:schemeClr val="bg1"/>
          </a:solidFill>
          <a:ln w="57150" cap="rnd">
            <a:solidFill>
              <a:schemeClr val="accent6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-15439" y="4581539"/>
            <a:ext cx="9173677" cy="1670471"/>
          </a:xfrm>
          <a:prstGeom prst="parallelogram">
            <a:avLst>
              <a:gd name="adj" fmla="val 168393"/>
            </a:avLst>
          </a:prstGeom>
          <a:solidFill>
            <a:schemeClr val="bg1"/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/>
        </p:nvGrpSpPr>
        <p:grpSpPr>
          <a:xfrm rot="19480686">
            <a:off x="1058647" y="4575922"/>
            <a:ext cx="1571882" cy="810443"/>
            <a:chOff x="6396603" y="-2508649"/>
            <a:chExt cx="2761635" cy="1667273"/>
          </a:xfrm>
        </p:grpSpPr>
        <p:sp>
          <p:nvSpPr>
            <p:cNvPr id="102" name="矩形 101"/>
            <p:cNvSpPr/>
            <p:nvPr/>
          </p:nvSpPr>
          <p:spPr>
            <a:xfrm>
              <a:off x="6396603" y="-2508649"/>
              <a:ext cx="2761635" cy="1667273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6396603" y="-1710813"/>
              <a:ext cx="2761635" cy="858629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 rot="17480300">
            <a:off x="1876962" y="4003863"/>
            <a:ext cx="1559747" cy="2320999"/>
            <a:chOff x="1438276" y="2925763"/>
            <a:chExt cx="1662112" cy="2473325"/>
          </a:xfrm>
        </p:grpSpPr>
        <p:sp>
          <p:nvSpPr>
            <p:cNvPr id="41" name="Oval 5"/>
            <p:cNvSpPr>
              <a:spLocks noChangeArrowheads="1"/>
            </p:cNvSpPr>
            <p:nvPr/>
          </p:nvSpPr>
          <p:spPr bwMode="auto">
            <a:xfrm>
              <a:off x="1714501" y="5335588"/>
              <a:ext cx="63500" cy="63500"/>
            </a:xfrm>
            <a:prstGeom prst="ellipse">
              <a:avLst/>
            </a:prstGeom>
            <a:solidFill>
              <a:srgbClr val="D29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7"/>
            <p:cNvSpPr>
              <a:spLocks noChangeArrowheads="1"/>
            </p:cNvSpPr>
            <p:nvPr/>
          </p:nvSpPr>
          <p:spPr bwMode="auto">
            <a:xfrm>
              <a:off x="1895476" y="2925763"/>
              <a:ext cx="898525" cy="895350"/>
            </a:xfrm>
            <a:prstGeom prst="ellipse">
              <a:avLst/>
            </a:pr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895476" y="2925763"/>
              <a:ext cx="446088" cy="895350"/>
            </a:xfrm>
            <a:custGeom>
              <a:avLst/>
              <a:gdLst>
                <a:gd name="T0" fmla="*/ 118 w 118"/>
                <a:gd name="T1" fmla="*/ 0 h 238"/>
                <a:gd name="T2" fmla="*/ 0 w 118"/>
                <a:gd name="T3" fmla="*/ 119 h 238"/>
                <a:gd name="T4" fmla="*/ 118 w 118"/>
                <a:gd name="T5" fmla="*/ 238 h 238"/>
                <a:gd name="T6" fmla="*/ 118 w 118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38">
                  <a:moveTo>
                    <a:pt x="118" y="0"/>
                  </a:moveTo>
                  <a:cubicBezTo>
                    <a:pt x="53" y="1"/>
                    <a:pt x="0" y="54"/>
                    <a:pt x="0" y="119"/>
                  </a:cubicBezTo>
                  <a:cubicBezTo>
                    <a:pt x="0" y="185"/>
                    <a:pt x="53" y="237"/>
                    <a:pt x="118" y="238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2832101" y="5110163"/>
              <a:ext cx="211138" cy="150813"/>
            </a:xfrm>
            <a:custGeom>
              <a:avLst/>
              <a:gdLst>
                <a:gd name="T0" fmla="*/ 1 w 56"/>
                <a:gd name="T1" fmla="*/ 0 h 40"/>
                <a:gd name="T2" fmla="*/ 0 w 56"/>
                <a:gd name="T3" fmla="*/ 7 h 40"/>
                <a:gd name="T4" fmla="*/ 0 w 56"/>
                <a:gd name="T5" fmla="*/ 12 h 40"/>
                <a:gd name="T6" fmla="*/ 28 w 56"/>
                <a:gd name="T7" fmla="*/ 40 h 40"/>
                <a:gd name="T8" fmla="*/ 56 w 56"/>
                <a:gd name="T9" fmla="*/ 12 h 40"/>
                <a:gd name="T10" fmla="*/ 56 w 56"/>
                <a:gd name="T11" fmla="*/ 7 h 40"/>
                <a:gd name="T12" fmla="*/ 55 w 56"/>
                <a:gd name="T13" fmla="*/ 0 h 40"/>
                <a:gd name="T14" fmla="*/ 1 w 56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0">
                  <a:moveTo>
                    <a:pt x="1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8"/>
                    <a:pt x="12" y="40"/>
                    <a:pt x="28" y="40"/>
                  </a:cubicBezTo>
                  <a:cubicBezTo>
                    <a:pt x="43" y="40"/>
                    <a:pt x="56" y="28"/>
                    <a:pt x="56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5"/>
                    <a:pt x="55" y="2"/>
                    <a:pt x="5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1536701" y="5110163"/>
              <a:ext cx="215900" cy="150813"/>
            </a:xfrm>
            <a:custGeom>
              <a:avLst/>
              <a:gdLst>
                <a:gd name="T0" fmla="*/ 2 w 57"/>
                <a:gd name="T1" fmla="*/ 0 h 40"/>
                <a:gd name="T2" fmla="*/ 0 w 57"/>
                <a:gd name="T3" fmla="*/ 7 h 40"/>
                <a:gd name="T4" fmla="*/ 0 w 57"/>
                <a:gd name="T5" fmla="*/ 12 h 40"/>
                <a:gd name="T6" fmla="*/ 29 w 57"/>
                <a:gd name="T7" fmla="*/ 40 h 40"/>
                <a:gd name="T8" fmla="*/ 57 w 57"/>
                <a:gd name="T9" fmla="*/ 12 h 40"/>
                <a:gd name="T10" fmla="*/ 57 w 57"/>
                <a:gd name="T11" fmla="*/ 7 h 40"/>
                <a:gd name="T12" fmla="*/ 55 w 57"/>
                <a:gd name="T13" fmla="*/ 0 h 40"/>
                <a:gd name="T14" fmla="*/ 2 w 57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0">
                  <a:moveTo>
                    <a:pt x="2" y="0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8"/>
                    <a:pt x="13" y="40"/>
                    <a:pt x="29" y="40"/>
                  </a:cubicBezTo>
                  <a:cubicBezTo>
                    <a:pt x="44" y="40"/>
                    <a:pt x="57" y="28"/>
                    <a:pt x="57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5"/>
                    <a:pt x="56" y="2"/>
                    <a:pt x="5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1930401" y="3857626"/>
              <a:ext cx="230188" cy="1109663"/>
            </a:xfrm>
            <a:custGeom>
              <a:avLst/>
              <a:gdLst>
                <a:gd name="T0" fmla="*/ 145 w 145"/>
                <a:gd name="T1" fmla="*/ 699 h 699"/>
                <a:gd name="T2" fmla="*/ 33 w 145"/>
                <a:gd name="T3" fmla="*/ 0 h 699"/>
                <a:gd name="T4" fmla="*/ 0 w 145"/>
                <a:gd name="T5" fmla="*/ 12 h 699"/>
                <a:gd name="T6" fmla="*/ 109 w 145"/>
                <a:gd name="T7" fmla="*/ 699 h 699"/>
                <a:gd name="T8" fmla="*/ 145 w 145"/>
                <a:gd name="T9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99">
                  <a:moveTo>
                    <a:pt x="145" y="699"/>
                  </a:moveTo>
                  <a:lnTo>
                    <a:pt x="33" y="0"/>
                  </a:lnTo>
                  <a:lnTo>
                    <a:pt x="0" y="12"/>
                  </a:lnTo>
                  <a:lnTo>
                    <a:pt x="109" y="699"/>
                  </a:lnTo>
                  <a:lnTo>
                    <a:pt x="145" y="699"/>
                  </a:lnTo>
                  <a:close/>
                </a:path>
              </a:pathLst>
            </a:custGeom>
            <a:solidFill>
              <a:srgbClr val="009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2489201" y="3857626"/>
              <a:ext cx="230188" cy="1109663"/>
            </a:xfrm>
            <a:custGeom>
              <a:avLst/>
              <a:gdLst>
                <a:gd name="T0" fmla="*/ 0 w 145"/>
                <a:gd name="T1" fmla="*/ 699 h 699"/>
                <a:gd name="T2" fmla="*/ 111 w 145"/>
                <a:gd name="T3" fmla="*/ 0 h 699"/>
                <a:gd name="T4" fmla="*/ 145 w 145"/>
                <a:gd name="T5" fmla="*/ 12 h 699"/>
                <a:gd name="T6" fmla="*/ 35 w 145"/>
                <a:gd name="T7" fmla="*/ 699 h 699"/>
                <a:gd name="T8" fmla="*/ 0 w 145"/>
                <a:gd name="T9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99">
                  <a:moveTo>
                    <a:pt x="0" y="699"/>
                  </a:moveTo>
                  <a:lnTo>
                    <a:pt x="111" y="0"/>
                  </a:lnTo>
                  <a:lnTo>
                    <a:pt x="145" y="12"/>
                  </a:lnTo>
                  <a:lnTo>
                    <a:pt x="35" y="699"/>
                  </a:lnTo>
                  <a:lnTo>
                    <a:pt x="0" y="699"/>
                  </a:lnTo>
                  <a:close/>
                </a:path>
              </a:pathLst>
            </a:custGeom>
            <a:solidFill>
              <a:srgbClr val="008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1438276" y="3887788"/>
              <a:ext cx="649288" cy="1206500"/>
            </a:xfrm>
            <a:custGeom>
              <a:avLst/>
              <a:gdLst>
                <a:gd name="T0" fmla="*/ 126 w 172"/>
                <a:gd name="T1" fmla="*/ 0 h 321"/>
                <a:gd name="T2" fmla="*/ 89 w 172"/>
                <a:gd name="T3" fmla="*/ 16 h 321"/>
                <a:gd name="T4" fmla="*/ 48 w 172"/>
                <a:gd name="T5" fmla="*/ 218 h 321"/>
                <a:gd name="T6" fmla="*/ 19 w 172"/>
                <a:gd name="T7" fmla="*/ 321 h 321"/>
                <a:gd name="T8" fmla="*/ 90 w 172"/>
                <a:gd name="T9" fmla="*/ 321 h 321"/>
                <a:gd name="T10" fmla="*/ 111 w 172"/>
                <a:gd name="T11" fmla="*/ 221 h 321"/>
                <a:gd name="T12" fmla="*/ 102 w 172"/>
                <a:gd name="T13" fmla="*/ 111 h 321"/>
                <a:gd name="T14" fmla="*/ 134 w 172"/>
                <a:gd name="T15" fmla="*/ 142 h 321"/>
                <a:gd name="T16" fmla="*/ 136 w 172"/>
                <a:gd name="T17" fmla="*/ 288 h 321"/>
                <a:gd name="T18" fmla="*/ 172 w 172"/>
                <a:gd name="T19" fmla="*/ 288 h 321"/>
                <a:gd name="T20" fmla="*/ 126 w 172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321">
                  <a:moveTo>
                    <a:pt x="126" y="0"/>
                  </a:moveTo>
                  <a:cubicBezTo>
                    <a:pt x="89" y="16"/>
                    <a:pt x="89" y="16"/>
                    <a:pt x="89" y="16"/>
                  </a:cubicBezTo>
                  <a:cubicBezTo>
                    <a:pt x="0" y="33"/>
                    <a:pt x="48" y="190"/>
                    <a:pt x="48" y="218"/>
                  </a:cubicBezTo>
                  <a:cubicBezTo>
                    <a:pt x="48" y="219"/>
                    <a:pt x="19" y="321"/>
                    <a:pt x="19" y="321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111" y="221"/>
                    <a:pt x="111" y="221"/>
                    <a:pt x="111" y="22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68"/>
                    <a:pt x="135" y="266"/>
                    <a:pt x="136" y="288"/>
                  </a:cubicBezTo>
                  <a:cubicBezTo>
                    <a:pt x="172" y="288"/>
                    <a:pt x="172" y="288"/>
                    <a:pt x="172" y="288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2001838" y="3832226"/>
              <a:ext cx="331788" cy="1138238"/>
            </a:xfrm>
            <a:custGeom>
              <a:avLst/>
              <a:gdLst>
                <a:gd name="T0" fmla="*/ 24 w 209"/>
                <a:gd name="T1" fmla="*/ 0 h 717"/>
                <a:gd name="T2" fmla="*/ 0 w 209"/>
                <a:gd name="T3" fmla="*/ 12 h 717"/>
                <a:gd name="T4" fmla="*/ 112 w 209"/>
                <a:gd name="T5" fmla="*/ 717 h 717"/>
                <a:gd name="T6" fmla="*/ 209 w 209"/>
                <a:gd name="T7" fmla="*/ 717 h 717"/>
                <a:gd name="T8" fmla="*/ 209 w 209"/>
                <a:gd name="T9" fmla="*/ 116 h 717"/>
                <a:gd name="T10" fmla="*/ 24 w 209"/>
                <a:gd name="T11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717">
                  <a:moveTo>
                    <a:pt x="24" y="0"/>
                  </a:moveTo>
                  <a:lnTo>
                    <a:pt x="0" y="12"/>
                  </a:lnTo>
                  <a:lnTo>
                    <a:pt x="112" y="717"/>
                  </a:lnTo>
                  <a:lnTo>
                    <a:pt x="209" y="717"/>
                  </a:lnTo>
                  <a:lnTo>
                    <a:pt x="209" y="1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7C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2349501" y="3832226"/>
              <a:ext cx="301625" cy="1138238"/>
            </a:xfrm>
            <a:custGeom>
              <a:avLst/>
              <a:gdLst>
                <a:gd name="T0" fmla="*/ 190 w 190"/>
                <a:gd name="T1" fmla="*/ 9 h 717"/>
                <a:gd name="T2" fmla="*/ 171 w 190"/>
                <a:gd name="T3" fmla="*/ 0 h 717"/>
                <a:gd name="T4" fmla="*/ 0 w 190"/>
                <a:gd name="T5" fmla="*/ 116 h 717"/>
                <a:gd name="T6" fmla="*/ 0 w 190"/>
                <a:gd name="T7" fmla="*/ 717 h 717"/>
                <a:gd name="T8" fmla="*/ 76 w 190"/>
                <a:gd name="T9" fmla="*/ 717 h 717"/>
                <a:gd name="T10" fmla="*/ 190 w 190"/>
                <a:gd name="T11" fmla="*/ 9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717">
                  <a:moveTo>
                    <a:pt x="190" y="9"/>
                  </a:moveTo>
                  <a:lnTo>
                    <a:pt x="171" y="0"/>
                  </a:lnTo>
                  <a:lnTo>
                    <a:pt x="0" y="116"/>
                  </a:lnTo>
                  <a:lnTo>
                    <a:pt x="0" y="717"/>
                  </a:lnTo>
                  <a:lnTo>
                    <a:pt x="76" y="717"/>
                  </a:lnTo>
                  <a:lnTo>
                    <a:pt x="190" y="9"/>
                  </a:lnTo>
                  <a:close/>
                </a:path>
              </a:pathLst>
            </a:custGeom>
            <a:solidFill>
              <a:srgbClr val="33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2560638" y="3884613"/>
              <a:ext cx="539750" cy="1203325"/>
            </a:xfrm>
            <a:custGeom>
              <a:avLst/>
              <a:gdLst>
                <a:gd name="T0" fmla="*/ 143 w 143"/>
                <a:gd name="T1" fmla="*/ 165 h 320"/>
                <a:gd name="T2" fmla="*/ 85 w 143"/>
                <a:gd name="T3" fmla="*/ 17 h 320"/>
                <a:gd name="T4" fmla="*/ 46 w 143"/>
                <a:gd name="T5" fmla="*/ 0 h 320"/>
                <a:gd name="T6" fmla="*/ 0 w 143"/>
                <a:gd name="T7" fmla="*/ 289 h 320"/>
                <a:gd name="T8" fmla="*/ 41 w 143"/>
                <a:gd name="T9" fmla="*/ 289 h 320"/>
                <a:gd name="T10" fmla="*/ 43 w 143"/>
                <a:gd name="T11" fmla="*/ 143 h 320"/>
                <a:gd name="T12" fmla="*/ 72 w 143"/>
                <a:gd name="T13" fmla="*/ 112 h 320"/>
                <a:gd name="T14" fmla="*/ 72 w 143"/>
                <a:gd name="T15" fmla="*/ 320 h 320"/>
                <a:gd name="T16" fmla="*/ 72 w 143"/>
                <a:gd name="T17" fmla="*/ 320 h 320"/>
                <a:gd name="T18" fmla="*/ 143 w 143"/>
                <a:gd name="T19" fmla="*/ 320 h 320"/>
                <a:gd name="T20" fmla="*/ 143 w 143"/>
                <a:gd name="T21" fmla="*/ 320 h 320"/>
                <a:gd name="T22" fmla="*/ 143 w 143"/>
                <a:gd name="T23" fmla="*/ 171 h 320"/>
                <a:gd name="T24" fmla="*/ 143 w 143"/>
                <a:gd name="T25" fmla="*/ 169 h 320"/>
                <a:gd name="T26" fmla="*/ 143 w 143"/>
                <a:gd name="T27" fmla="*/ 16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320">
                  <a:moveTo>
                    <a:pt x="143" y="165"/>
                  </a:moveTo>
                  <a:cubicBezTo>
                    <a:pt x="143" y="138"/>
                    <a:pt x="143" y="18"/>
                    <a:pt x="85" y="1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41" y="289"/>
                    <a:pt x="41" y="289"/>
                    <a:pt x="41" y="289"/>
                  </a:cubicBezTo>
                  <a:cubicBezTo>
                    <a:pt x="42" y="269"/>
                    <a:pt x="43" y="170"/>
                    <a:pt x="43" y="143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320"/>
                    <a:pt x="72" y="320"/>
                    <a:pt x="72" y="320"/>
                  </a:cubicBezTo>
                  <a:cubicBezTo>
                    <a:pt x="72" y="320"/>
                    <a:pt x="72" y="320"/>
                    <a:pt x="72" y="320"/>
                  </a:cubicBezTo>
                  <a:cubicBezTo>
                    <a:pt x="143" y="320"/>
                    <a:pt x="143" y="320"/>
                    <a:pt x="143" y="320"/>
                  </a:cubicBezTo>
                  <a:cubicBezTo>
                    <a:pt x="143" y="320"/>
                    <a:pt x="143" y="320"/>
                    <a:pt x="143" y="320"/>
                  </a:cubicBezTo>
                  <a:cubicBezTo>
                    <a:pt x="143" y="171"/>
                    <a:pt x="143" y="171"/>
                    <a:pt x="143" y="171"/>
                  </a:cubicBezTo>
                  <a:cubicBezTo>
                    <a:pt x="143" y="170"/>
                    <a:pt x="143" y="169"/>
                    <a:pt x="143" y="169"/>
                  </a:cubicBezTo>
                  <a:cubicBezTo>
                    <a:pt x="143" y="167"/>
                    <a:pt x="143" y="166"/>
                    <a:pt x="143" y="165"/>
                  </a:cubicBezTo>
                  <a:close/>
                </a:path>
              </a:pathLst>
            </a:custGeom>
            <a:solidFill>
              <a:srgbClr val="33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2070101" y="3771901"/>
              <a:ext cx="528638" cy="198438"/>
            </a:xfrm>
            <a:custGeom>
              <a:avLst/>
              <a:gdLst>
                <a:gd name="T0" fmla="*/ 72 w 140"/>
                <a:gd name="T1" fmla="*/ 23 h 53"/>
                <a:gd name="T2" fmla="*/ 0 w 140"/>
                <a:gd name="T3" fmla="*/ 0 h 53"/>
                <a:gd name="T4" fmla="*/ 0 w 140"/>
                <a:gd name="T5" fmla="*/ 10 h 53"/>
                <a:gd name="T6" fmla="*/ 72 w 140"/>
                <a:gd name="T7" fmla="*/ 53 h 53"/>
                <a:gd name="T8" fmla="*/ 140 w 140"/>
                <a:gd name="T9" fmla="*/ 10 h 53"/>
                <a:gd name="T10" fmla="*/ 140 w 140"/>
                <a:gd name="T11" fmla="*/ 2 h 53"/>
                <a:gd name="T12" fmla="*/ 72 w 140"/>
                <a:gd name="T13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3">
                  <a:moveTo>
                    <a:pt x="72" y="23"/>
                  </a:moveTo>
                  <a:cubicBezTo>
                    <a:pt x="72" y="23"/>
                    <a:pt x="38" y="21"/>
                    <a:pt x="0" y="0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2"/>
                  </a:cubicBezTo>
                  <a:cubicBezTo>
                    <a:pt x="102" y="23"/>
                    <a:pt x="72" y="23"/>
                    <a:pt x="72" y="23"/>
                  </a:cubicBezTo>
                  <a:close/>
                </a:path>
              </a:pathLst>
            </a:custGeom>
            <a:solidFill>
              <a:srgbClr val="F6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"/>
            <p:cNvSpPr>
              <a:spLocks/>
            </p:cNvSpPr>
            <p:nvPr/>
          </p:nvSpPr>
          <p:spPr bwMode="auto">
            <a:xfrm>
              <a:off x="2070101" y="3771901"/>
              <a:ext cx="271463" cy="198438"/>
            </a:xfrm>
            <a:custGeom>
              <a:avLst/>
              <a:gdLst>
                <a:gd name="T0" fmla="*/ 72 w 72"/>
                <a:gd name="T1" fmla="*/ 23 h 53"/>
                <a:gd name="T2" fmla="*/ 0 w 72"/>
                <a:gd name="T3" fmla="*/ 0 h 53"/>
                <a:gd name="T4" fmla="*/ 0 w 72"/>
                <a:gd name="T5" fmla="*/ 10 h 53"/>
                <a:gd name="T6" fmla="*/ 72 w 72"/>
                <a:gd name="T7" fmla="*/ 53 h 53"/>
                <a:gd name="T8" fmla="*/ 72 w 72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72" y="23"/>
                  </a:moveTo>
                  <a:cubicBezTo>
                    <a:pt x="71" y="23"/>
                    <a:pt x="38" y="21"/>
                    <a:pt x="0" y="0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72" y="53"/>
                    <a:pt x="72" y="53"/>
                    <a:pt x="72" y="53"/>
                  </a:cubicBezTo>
                  <a:lnTo>
                    <a:pt x="72" y="23"/>
                  </a:lnTo>
                  <a:close/>
                </a:path>
              </a:pathLst>
            </a:custGeom>
            <a:solidFill>
              <a:srgbClr val="F8D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7"/>
            <p:cNvSpPr>
              <a:spLocks/>
            </p:cNvSpPr>
            <p:nvPr/>
          </p:nvSpPr>
          <p:spPr bwMode="auto">
            <a:xfrm>
              <a:off x="2144713" y="3440113"/>
              <a:ext cx="388938" cy="357188"/>
            </a:xfrm>
            <a:custGeom>
              <a:avLst/>
              <a:gdLst>
                <a:gd name="T0" fmla="*/ 52 w 103"/>
                <a:gd name="T1" fmla="*/ 0 h 95"/>
                <a:gd name="T2" fmla="*/ 0 w 103"/>
                <a:gd name="T3" fmla="*/ 56 h 95"/>
                <a:gd name="T4" fmla="*/ 16 w 103"/>
                <a:gd name="T5" fmla="*/ 95 h 95"/>
                <a:gd name="T6" fmla="*/ 7 w 103"/>
                <a:gd name="T7" fmla="*/ 67 h 95"/>
                <a:gd name="T8" fmla="*/ 52 w 103"/>
                <a:gd name="T9" fmla="*/ 19 h 95"/>
                <a:gd name="T10" fmla="*/ 96 w 103"/>
                <a:gd name="T11" fmla="*/ 67 h 95"/>
                <a:gd name="T12" fmla="*/ 87 w 103"/>
                <a:gd name="T13" fmla="*/ 95 h 95"/>
                <a:gd name="T14" fmla="*/ 103 w 103"/>
                <a:gd name="T15" fmla="*/ 56 h 95"/>
                <a:gd name="T16" fmla="*/ 52 w 103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95">
                  <a:moveTo>
                    <a:pt x="52" y="0"/>
                  </a:moveTo>
                  <a:cubicBezTo>
                    <a:pt x="23" y="0"/>
                    <a:pt x="0" y="25"/>
                    <a:pt x="0" y="56"/>
                  </a:cubicBezTo>
                  <a:cubicBezTo>
                    <a:pt x="0" y="71"/>
                    <a:pt x="6" y="85"/>
                    <a:pt x="16" y="95"/>
                  </a:cubicBezTo>
                  <a:cubicBezTo>
                    <a:pt x="10" y="87"/>
                    <a:pt x="7" y="77"/>
                    <a:pt x="7" y="67"/>
                  </a:cubicBezTo>
                  <a:cubicBezTo>
                    <a:pt x="7" y="40"/>
                    <a:pt x="27" y="19"/>
                    <a:pt x="52" y="19"/>
                  </a:cubicBezTo>
                  <a:cubicBezTo>
                    <a:pt x="76" y="19"/>
                    <a:pt x="96" y="40"/>
                    <a:pt x="96" y="67"/>
                  </a:cubicBezTo>
                  <a:cubicBezTo>
                    <a:pt x="96" y="77"/>
                    <a:pt x="93" y="87"/>
                    <a:pt x="87" y="95"/>
                  </a:cubicBezTo>
                  <a:cubicBezTo>
                    <a:pt x="97" y="85"/>
                    <a:pt x="103" y="71"/>
                    <a:pt x="103" y="56"/>
                  </a:cubicBezTo>
                  <a:cubicBezTo>
                    <a:pt x="103" y="25"/>
                    <a:pt x="80" y="0"/>
                    <a:pt x="5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"/>
            <p:cNvSpPr>
              <a:spLocks/>
            </p:cNvSpPr>
            <p:nvPr/>
          </p:nvSpPr>
          <p:spPr bwMode="auto">
            <a:xfrm>
              <a:off x="2144713" y="3440113"/>
              <a:ext cx="192088" cy="357188"/>
            </a:xfrm>
            <a:custGeom>
              <a:avLst/>
              <a:gdLst>
                <a:gd name="T0" fmla="*/ 51 w 51"/>
                <a:gd name="T1" fmla="*/ 19 h 95"/>
                <a:gd name="T2" fmla="*/ 51 w 51"/>
                <a:gd name="T3" fmla="*/ 0 h 95"/>
                <a:gd name="T4" fmla="*/ 0 w 51"/>
                <a:gd name="T5" fmla="*/ 56 h 95"/>
                <a:gd name="T6" fmla="*/ 16 w 51"/>
                <a:gd name="T7" fmla="*/ 95 h 95"/>
                <a:gd name="T8" fmla="*/ 7 w 51"/>
                <a:gd name="T9" fmla="*/ 67 h 95"/>
                <a:gd name="T10" fmla="*/ 51 w 51"/>
                <a:gd name="T11" fmla="*/ 1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95">
                  <a:moveTo>
                    <a:pt x="51" y="1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1"/>
                    <a:pt x="0" y="25"/>
                    <a:pt x="0" y="56"/>
                  </a:cubicBezTo>
                  <a:cubicBezTo>
                    <a:pt x="0" y="71"/>
                    <a:pt x="6" y="85"/>
                    <a:pt x="16" y="95"/>
                  </a:cubicBezTo>
                  <a:cubicBezTo>
                    <a:pt x="10" y="87"/>
                    <a:pt x="7" y="77"/>
                    <a:pt x="7" y="67"/>
                  </a:cubicBezTo>
                  <a:cubicBezTo>
                    <a:pt x="7" y="40"/>
                    <a:pt x="27" y="19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29"/>
            <p:cNvSpPr>
              <a:spLocks noChangeArrowheads="1"/>
            </p:cNvSpPr>
            <p:nvPr/>
          </p:nvSpPr>
          <p:spPr bwMode="auto">
            <a:xfrm>
              <a:off x="2259013" y="4095751"/>
              <a:ext cx="55563" cy="52388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>
              <a:off x="2259013" y="4316413"/>
              <a:ext cx="55563" cy="57150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31"/>
            <p:cNvSpPr>
              <a:spLocks noChangeArrowheads="1"/>
            </p:cNvSpPr>
            <p:nvPr/>
          </p:nvSpPr>
          <p:spPr bwMode="auto">
            <a:xfrm>
              <a:off x="2259013" y="4541838"/>
              <a:ext cx="55563" cy="57150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32"/>
            <p:cNvSpPr>
              <a:spLocks noChangeArrowheads="1"/>
            </p:cNvSpPr>
            <p:nvPr/>
          </p:nvSpPr>
          <p:spPr bwMode="auto">
            <a:xfrm>
              <a:off x="2259013" y="4767263"/>
              <a:ext cx="55563" cy="53975"/>
            </a:xfrm>
            <a:prstGeom prst="ellipse">
              <a:avLst/>
            </a:prstGeom>
            <a:solidFill>
              <a:srgbClr val="BB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/>
        </p:nvSpPr>
        <p:spPr>
          <a:xfrm>
            <a:off x="2058989" y="4421548"/>
            <a:ext cx="5737476" cy="1979918"/>
          </a:xfrm>
          <a:custGeom>
            <a:avLst/>
            <a:gdLst>
              <a:gd name="connsiteX0" fmla="*/ 0 w 5295024"/>
              <a:gd name="connsiteY0" fmla="*/ 0 h 2215892"/>
              <a:gd name="connsiteX1" fmla="*/ 5295024 w 5295024"/>
              <a:gd name="connsiteY1" fmla="*/ 0 h 2215892"/>
              <a:gd name="connsiteX2" fmla="*/ 5295024 w 5295024"/>
              <a:gd name="connsiteY2" fmla="*/ 2215892 h 2215892"/>
              <a:gd name="connsiteX3" fmla="*/ 0 w 5295024"/>
              <a:gd name="connsiteY3" fmla="*/ 2215892 h 2215892"/>
              <a:gd name="connsiteX4" fmla="*/ 0 w 5295024"/>
              <a:gd name="connsiteY4" fmla="*/ 0 h 2215892"/>
              <a:gd name="connsiteX0" fmla="*/ 0 w 5295024"/>
              <a:gd name="connsiteY0" fmla="*/ 0 h 2215892"/>
              <a:gd name="connsiteX1" fmla="*/ 5295024 w 5295024"/>
              <a:gd name="connsiteY1" fmla="*/ 0 h 2215892"/>
              <a:gd name="connsiteX2" fmla="*/ 2935282 w 5295024"/>
              <a:gd name="connsiteY2" fmla="*/ 1920924 h 2215892"/>
              <a:gd name="connsiteX3" fmla="*/ 0 w 5295024"/>
              <a:gd name="connsiteY3" fmla="*/ 2215892 h 2215892"/>
              <a:gd name="connsiteX4" fmla="*/ 0 w 5295024"/>
              <a:gd name="connsiteY4" fmla="*/ 0 h 2215892"/>
              <a:gd name="connsiteX0" fmla="*/ 471948 w 5766972"/>
              <a:gd name="connsiteY0" fmla="*/ 0 h 1920924"/>
              <a:gd name="connsiteX1" fmla="*/ 5766972 w 5766972"/>
              <a:gd name="connsiteY1" fmla="*/ 0 h 1920924"/>
              <a:gd name="connsiteX2" fmla="*/ 3407230 w 5766972"/>
              <a:gd name="connsiteY2" fmla="*/ 1920924 h 1920924"/>
              <a:gd name="connsiteX3" fmla="*/ 0 w 5766972"/>
              <a:gd name="connsiteY3" fmla="*/ 1832434 h 1920924"/>
              <a:gd name="connsiteX4" fmla="*/ 471948 w 5766972"/>
              <a:gd name="connsiteY4" fmla="*/ 0 h 1920924"/>
              <a:gd name="connsiteX0" fmla="*/ 471948 w 5619488"/>
              <a:gd name="connsiteY0" fmla="*/ 0 h 1920924"/>
              <a:gd name="connsiteX1" fmla="*/ 5619488 w 5619488"/>
              <a:gd name="connsiteY1" fmla="*/ 29497 h 1920924"/>
              <a:gd name="connsiteX2" fmla="*/ 3407230 w 5619488"/>
              <a:gd name="connsiteY2" fmla="*/ 1920924 h 1920924"/>
              <a:gd name="connsiteX3" fmla="*/ 0 w 5619488"/>
              <a:gd name="connsiteY3" fmla="*/ 1832434 h 1920924"/>
              <a:gd name="connsiteX4" fmla="*/ 471948 w 5619488"/>
              <a:gd name="connsiteY4" fmla="*/ 0 h 1920924"/>
              <a:gd name="connsiteX0" fmla="*/ 589936 w 5737476"/>
              <a:gd name="connsiteY0" fmla="*/ 0 h 1950421"/>
              <a:gd name="connsiteX1" fmla="*/ 5737476 w 5737476"/>
              <a:gd name="connsiteY1" fmla="*/ 29497 h 1950421"/>
              <a:gd name="connsiteX2" fmla="*/ 3525218 w 5737476"/>
              <a:gd name="connsiteY2" fmla="*/ 1920924 h 1950421"/>
              <a:gd name="connsiteX3" fmla="*/ 0 w 5737476"/>
              <a:gd name="connsiteY3" fmla="*/ 1950421 h 1950421"/>
              <a:gd name="connsiteX4" fmla="*/ 589936 w 5737476"/>
              <a:gd name="connsiteY4" fmla="*/ 0 h 1950421"/>
              <a:gd name="connsiteX0" fmla="*/ 589936 w 5737476"/>
              <a:gd name="connsiteY0" fmla="*/ 0 h 1979918"/>
              <a:gd name="connsiteX1" fmla="*/ 5737476 w 5737476"/>
              <a:gd name="connsiteY1" fmla="*/ 29497 h 1979918"/>
              <a:gd name="connsiteX2" fmla="*/ 3908676 w 5737476"/>
              <a:gd name="connsiteY2" fmla="*/ 1979918 h 1979918"/>
              <a:gd name="connsiteX3" fmla="*/ 0 w 5737476"/>
              <a:gd name="connsiteY3" fmla="*/ 1950421 h 1979918"/>
              <a:gd name="connsiteX4" fmla="*/ 589936 w 5737476"/>
              <a:gd name="connsiteY4" fmla="*/ 0 h 1979918"/>
              <a:gd name="connsiteX0" fmla="*/ 589936 w 5737476"/>
              <a:gd name="connsiteY0" fmla="*/ 0 h 1979918"/>
              <a:gd name="connsiteX1" fmla="*/ 5737476 w 5737476"/>
              <a:gd name="connsiteY1" fmla="*/ 29497 h 1979918"/>
              <a:gd name="connsiteX2" fmla="*/ 3938173 w 5737476"/>
              <a:gd name="connsiteY2" fmla="*/ 1979918 h 1979918"/>
              <a:gd name="connsiteX3" fmla="*/ 0 w 5737476"/>
              <a:gd name="connsiteY3" fmla="*/ 1950421 h 1979918"/>
              <a:gd name="connsiteX4" fmla="*/ 589936 w 5737476"/>
              <a:gd name="connsiteY4" fmla="*/ 0 h 197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7476" h="1979918">
                <a:moveTo>
                  <a:pt x="589936" y="0"/>
                </a:moveTo>
                <a:lnTo>
                  <a:pt x="5737476" y="29497"/>
                </a:lnTo>
                <a:lnTo>
                  <a:pt x="3938173" y="1979918"/>
                </a:lnTo>
                <a:lnTo>
                  <a:pt x="0" y="1950421"/>
                </a:lnTo>
                <a:lnTo>
                  <a:pt x="589936" y="0"/>
                </a:lnTo>
                <a:close/>
              </a:path>
            </a:pathLst>
          </a:custGeom>
          <a:solidFill>
            <a:srgbClr val="EEEEEE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rot="5400000" flipH="1">
            <a:off x="5722041" y="4039608"/>
            <a:ext cx="3857798" cy="3137324"/>
          </a:xfrm>
          <a:prstGeom prst="parallelogram">
            <a:avLst>
              <a:gd name="adj" fmla="val 57272"/>
            </a:avLst>
          </a:prstGeom>
          <a:solidFill>
            <a:schemeClr val="bg1"/>
          </a:solidFill>
          <a:ln w="57150" cap="rnd">
            <a:solidFill>
              <a:schemeClr val="accent6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4571401" y="6120801"/>
            <a:ext cx="3397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我愿用我一切  还你岁月长留</a:t>
            </a:r>
            <a:endParaRPr lang="zh-CN" altLang="en-US" sz="20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6" name="云形标注 75"/>
          <p:cNvSpPr/>
          <p:nvPr/>
        </p:nvSpPr>
        <p:spPr>
          <a:xfrm>
            <a:off x="5579895" y="606203"/>
            <a:ext cx="2767247" cy="1854056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33B7B9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039834" y="1191574"/>
            <a:ext cx="2108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>
                <a:solidFill>
                  <a:srgbClr val="2EA5A8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爸  你好赶快好起来啊</a:t>
            </a:r>
            <a:endParaRPr lang="zh-CN" altLang="en-US" sz="2400" dirty="0">
              <a:solidFill>
                <a:srgbClr val="2EA5A8"/>
              </a:solidFill>
              <a:latin typeface=".黑体-韩语" panose="020B0604000101010104" pitchFamily="34" charset="-122"/>
              <a:ea typeface=".黑体-韩语" panose="020B06040001010101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732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53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76" grpId="0" animBg="1"/>
      <p:bldP spid="76" grpId="1" animBg="1"/>
      <p:bldP spid="77" grpId="0"/>
      <p:bldP spid="77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212</Words>
  <Application>Microsoft Office PowerPoint</Application>
  <PresentationFormat>自定义</PresentationFormat>
  <Paragraphs>58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pc</cp:lastModifiedBy>
  <cp:revision>116</cp:revision>
  <dcterms:created xsi:type="dcterms:W3CDTF">2015-05-06T12:53:06Z</dcterms:created>
  <dcterms:modified xsi:type="dcterms:W3CDTF">2015-07-12T11:53:11Z</dcterms:modified>
</cp:coreProperties>
</file>